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66" r:id="rId3"/>
    <p:sldId id="267" r:id="rId4"/>
    <p:sldId id="263" r:id="rId5"/>
    <p:sldId id="259" r:id="rId6"/>
    <p:sldId id="269" r:id="rId7"/>
    <p:sldId id="268" r:id="rId8"/>
    <p:sldId id="272" r:id="rId9"/>
    <p:sldId id="271"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300" r:id="rId32"/>
    <p:sldId id="294" r:id="rId33"/>
    <p:sldId id="295" r:id="rId34"/>
    <p:sldId id="305" r:id="rId35"/>
    <p:sldId id="304" r:id="rId36"/>
    <p:sldId id="303" r:id="rId37"/>
    <p:sldId id="308" r:id="rId38"/>
    <p:sldId id="309" r:id="rId39"/>
    <p:sldId id="302" r:id="rId40"/>
    <p:sldId id="301" r:id="rId41"/>
    <p:sldId id="307" r:id="rId42"/>
    <p:sldId id="296" r:id="rId43"/>
    <p:sldId id="297" r:id="rId44"/>
    <p:sldId id="298" r:id="rId45"/>
    <p:sldId id="310" r:id="rId46"/>
    <p:sldId id="311" r:id="rId47"/>
    <p:sldId id="312" r:id="rId48"/>
    <p:sldId id="299" r:id="rId49"/>
    <p:sldId id="313" r:id="rId50"/>
    <p:sldId id="314" r:id="rId51"/>
    <p:sldId id="318" r:id="rId52"/>
    <p:sldId id="316" r:id="rId53"/>
    <p:sldId id="317" r:id="rId54"/>
    <p:sldId id="31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EEA429"/>
    <a:srgbClr val="583A08"/>
    <a:srgbClr val="C68110"/>
    <a:srgbClr val="0A0A0A"/>
    <a:srgbClr val="171717"/>
    <a:srgbClr val="2E1E04"/>
    <a:srgbClr val="C37E0F"/>
    <a:srgbClr val="151515"/>
    <a:srgbClr val="E09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涓害鏍峰紡 2 - 寮鸿皟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8" autoAdjust="0"/>
    <p:restoredTop sz="95197" autoAdjust="0"/>
  </p:normalViewPr>
  <p:slideViewPr>
    <p:cSldViewPr>
      <p:cViewPr varScale="1">
        <p:scale>
          <a:sx n="68" d="100"/>
          <a:sy n="68" d="100"/>
        </p:scale>
        <p:origin x="76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D383D-AB19-443D-8091-465E2BD5075E}" type="datetimeFigureOut">
              <a:rPr lang="zh-CN" altLang="en-US" smtClean="0"/>
              <a:t>2019/4/30 Tuesday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4DABF-9A23-4E9A-9C04-FB9ABAF8EC0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X-y</a:t>
            </a:r>
            <a:r>
              <a:rPr lang="zh-CN" altLang="en-US" dirty="0"/>
              <a:t>的值是正值是代表高于国家法律法规标准是合格的，是负值代表低于国家法律法规要求是不合格的。</a:t>
            </a:r>
          </a:p>
        </p:txBody>
      </p:sp>
      <p:sp>
        <p:nvSpPr>
          <p:cNvPr id="4" name="灯片编号占位符 3"/>
          <p:cNvSpPr>
            <a:spLocks noGrp="1"/>
          </p:cNvSpPr>
          <p:nvPr>
            <p:ph type="sldNum" sz="quarter" idx="10"/>
          </p:nvPr>
        </p:nvSpPr>
        <p:spPr/>
        <p:txBody>
          <a:bodyPr/>
          <a:lstStyle/>
          <a:p>
            <a:fld id="{E224DABF-9A23-4E9A-9C04-FB9ABAF8EC02}" type="slidenum">
              <a:rPr lang="zh-CN" altLang="en-US" smtClean="0"/>
              <a:t>44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2019/4/30 Tuesday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4/30/2019</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2019/4/30 Tuesday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baidu.com/i?ct=503316480&amp;z=0&amp;tn=baiduimagedetail&amp;word=%D0%A1%BA%A2%D0%A1%B1%E3%D5%D5%C6%AC&amp;in=27204&amp;cl=2&amp;cm=1&amp;sc=0&amp;lm=-1&amp;pn=15&amp;rn=1&amp;di=3311899185&amp;ln=2000&amp;fr=ala0&amp;ic=0&amp;s=0"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30413" b="45648"/>
          <a:stretch>
            <a:fillRect/>
          </a:stretch>
        </p:blipFill>
        <p:spPr>
          <a:xfrm>
            <a:off x="9829800" y="3131821"/>
            <a:ext cx="8481060" cy="3726180"/>
          </a:xfrm>
          <a:prstGeom prst="rect">
            <a:avLst/>
          </a:prstGeom>
        </p:spPr>
      </p:pic>
      <p:sp>
        <p:nvSpPr>
          <p:cNvPr id="2" name="Rectangle 2"/>
          <p:cNvSpPr>
            <a:spLocks noGrp="1" noChangeArrowheads="1"/>
          </p:cNvSpPr>
          <p:nvPr>
            <p:ph type="ctrTitle"/>
          </p:nvPr>
        </p:nvSpPr>
        <p:spPr bwMode="auto">
          <a:xfrm>
            <a:off x="1349829" y="1219200"/>
            <a:ext cx="9492342" cy="1008062"/>
          </a:xfrm>
          <a:noFill/>
        </p:spPr>
        <p:txBody>
          <a:bodyPr vert="horz" wrap="square" lIns="91440" tIns="45720" rIns="91440" bIns="45720" numCol="1" anchor="t" anchorCtr="0" compatLnSpc="1">
            <a:noAutofit/>
          </a:bodyPr>
          <a:lstStyle/>
          <a:p>
            <a:r>
              <a:rPr lang="zh-CN" altLang="en-US" sz="6000" b="1" spc="600">
                <a:solidFill>
                  <a:srgbClr val="EEA429"/>
                </a:solidFill>
                <a:latin typeface="微软雅黑" pitchFamily="34" charset="-122"/>
                <a:ea typeface="微软雅黑" pitchFamily="34" charset="-122"/>
              </a:rPr>
              <a:t>安全领导素质与职责培养</a:t>
            </a:r>
            <a:endParaRPr lang="zh-CN" altLang="en-US" sz="6000" b="1" spc="600" dirty="0">
              <a:solidFill>
                <a:srgbClr val="EEA429"/>
              </a:solidFill>
              <a:latin typeface="微软雅黑" pitchFamily="34" charset="-122"/>
              <a:ea typeface="微软雅黑" pitchFamily="34" charset="-122"/>
            </a:endParaRPr>
          </a:p>
        </p:txBody>
      </p:sp>
      <p:grpSp>
        <p:nvGrpSpPr>
          <p:cNvPr id="7" name="22f931b7-4095-4552-a9e6-257cdedf9da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858475" y="2590800"/>
            <a:ext cx="4475050" cy="3798691"/>
            <a:chOff x="3373550" y="1515317"/>
            <a:chExt cx="5444900" cy="4621958"/>
          </a:xfrm>
        </p:grpSpPr>
        <p:sp>
          <p:nvSpPr>
            <p:cNvPr id="8" name="íSlîḍè"/>
            <p:cNvSpPr/>
            <p:nvPr/>
          </p:nvSpPr>
          <p:spPr bwMode="auto">
            <a:xfrm>
              <a:off x="4728354" y="1515317"/>
              <a:ext cx="2743853" cy="1058374"/>
            </a:xfrm>
            <a:custGeom>
              <a:avLst/>
              <a:gdLst>
                <a:gd name="T0" fmla="*/ 205 w 1640"/>
                <a:gd name="T1" fmla="*/ 0 h 633"/>
                <a:gd name="T2" fmla="*/ 23 w 1640"/>
                <a:gd name="T3" fmla="*/ 182 h 633"/>
                <a:gd name="T4" fmla="*/ 0 w 1640"/>
                <a:gd name="T5" fmla="*/ 633 h 633"/>
                <a:gd name="T6" fmla="*/ 1640 w 1640"/>
                <a:gd name="T7" fmla="*/ 633 h 633"/>
                <a:gd name="T8" fmla="*/ 1617 w 1640"/>
                <a:gd name="T9" fmla="*/ 182 h 633"/>
                <a:gd name="T10" fmla="*/ 1435 w 1640"/>
                <a:gd name="T11" fmla="*/ 0 h 633"/>
                <a:gd name="T12" fmla="*/ 205 w 1640"/>
                <a:gd name="T13" fmla="*/ 0 h 633"/>
              </a:gdLst>
              <a:ahLst/>
              <a:cxnLst>
                <a:cxn ang="0">
                  <a:pos x="T0" y="T1"/>
                </a:cxn>
                <a:cxn ang="0">
                  <a:pos x="T2" y="T3"/>
                </a:cxn>
                <a:cxn ang="0">
                  <a:pos x="T4" y="T5"/>
                </a:cxn>
                <a:cxn ang="0">
                  <a:pos x="T6" y="T7"/>
                </a:cxn>
                <a:cxn ang="0">
                  <a:pos x="T8" y="T9"/>
                </a:cxn>
                <a:cxn ang="0">
                  <a:pos x="T10" y="T11"/>
                </a:cxn>
                <a:cxn ang="0">
                  <a:pos x="T12" y="T13"/>
                </a:cxn>
              </a:cxnLst>
              <a:rect l="0" t="0" r="r" b="b"/>
              <a:pathLst>
                <a:path w="1640" h="633">
                  <a:moveTo>
                    <a:pt x="205" y="0"/>
                  </a:moveTo>
                  <a:cubicBezTo>
                    <a:pt x="104" y="0"/>
                    <a:pt x="23" y="81"/>
                    <a:pt x="23" y="182"/>
                  </a:cubicBezTo>
                  <a:cubicBezTo>
                    <a:pt x="0" y="633"/>
                    <a:pt x="0" y="633"/>
                    <a:pt x="0" y="633"/>
                  </a:cubicBezTo>
                  <a:cubicBezTo>
                    <a:pt x="1640" y="633"/>
                    <a:pt x="1640" y="633"/>
                    <a:pt x="1640" y="633"/>
                  </a:cubicBezTo>
                  <a:cubicBezTo>
                    <a:pt x="1617" y="182"/>
                    <a:pt x="1617" y="182"/>
                    <a:pt x="1617" y="182"/>
                  </a:cubicBezTo>
                  <a:cubicBezTo>
                    <a:pt x="1617" y="81"/>
                    <a:pt x="1536" y="0"/>
                    <a:pt x="1435" y="0"/>
                  </a:cubicBezTo>
                  <a:cubicBezTo>
                    <a:pt x="205" y="0"/>
                    <a:pt x="205" y="0"/>
                    <a:pt x="205" y="0"/>
                  </a:cubicBezTo>
                </a:path>
              </a:pathLst>
            </a:custGeom>
            <a:solidFill>
              <a:srgbClr val="7C35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iŝľîḋê"/>
            <p:cNvSpPr/>
            <p:nvPr/>
          </p:nvSpPr>
          <p:spPr bwMode="auto">
            <a:xfrm>
              <a:off x="4728354" y="2177737"/>
              <a:ext cx="2745993" cy="375621"/>
            </a:xfrm>
            <a:custGeom>
              <a:avLst/>
              <a:gdLst>
                <a:gd name="T0" fmla="*/ 18 w 2566"/>
                <a:gd name="T1" fmla="*/ 0 h 351"/>
                <a:gd name="T2" fmla="*/ 18 w 2566"/>
                <a:gd name="T3" fmla="*/ 0 h 351"/>
                <a:gd name="T4" fmla="*/ 0 w 2566"/>
                <a:gd name="T5" fmla="*/ 351 h 351"/>
                <a:gd name="T6" fmla="*/ 1 w 2566"/>
                <a:gd name="T7" fmla="*/ 351 h 351"/>
                <a:gd name="T8" fmla="*/ 18 w 2566"/>
                <a:gd name="T9" fmla="*/ 0 h 351"/>
                <a:gd name="T10" fmla="*/ 2547 w 2566"/>
                <a:gd name="T11" fmla="*/ 0 h 351"/>
                <a:gd name="T12" fmla="*/ 2546 w 2566"/>
                <a:gd name="T13" fmla="*/ 0 h 351"/>
                <a:gd name="T14" fmla="*/ 2564 w 2566"/>
                <a:gd name="T15" fmla="*/ 351 h 351"/>
                <a:gd name="T16" fmla="*/ 2566 w 2566"/>
                <a:gd name="T17" fmla="*/ 351 h 351"/>
                <a:gd name="T18" fmla="*/ 2547 w 2566"/>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6" h="351">
                  <a:moveTo>
                    <a:pt x="18" y="0"/>
                  </a:moveTo>
                  <a:lnTo>
                    <a:pt x="18" y="0"/>
                  </a:lnTo>
                  <a:lnTo>
                    <a:pt x="0" y="351"/>
                  </a:lnTo>
                  <a:lnTo>
                    <a:pt x="1" y="351"/>
                  </a:lnTo>
                  <a:lnTo>
                    <a:pt x="18" y="0"/>
                  </a:lnTo>
                  <a:close/>
                  <a:moveTo>
                    <a:pt x="2547" y="0"/>
                  </a:moveTo>
                  <a:lnTo>
                    <a:pt x="2546" y="0"/>
                  </a:lnTo>
                  <a:lnTo>
                    <a:pt x="2564" y="351"/>
                  </a:lnTo>
                  <a:lnTo>
                    <a:pt x="2566" y="351"/>
                  </a:lnTo>
                  <a:lnTo>
                    <a:pt x="2547" y="0"/>
                  </a:lnTo>
                  <a:close/>
                </a:path>
              </a:pathLst>
            </a:custGeom>
            <a:solidFill>
              <a:srgbClr val="D5BE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íṧḻíďè"/>
            <p:cNvSpPr/>
            <p:nvPr/>
          </p:nvSpPr>
          <p:spPr bwMode="auto">
            <a:xfrm>
              <a:off x="4728354" y="2177737"/>
              <a:ext cx="2745993" cy="375621"/>
            </a:xfrm>
            <a:custGeom>
              <a:avLst/>
              <a:gdLst>
                <a:gd name="T0" fmla="*/ 18 w 2566"/>
                <a:gd name="T1" fmla="*/ 0 h 351"/>
                <a:gd name="T2" fmla="*/ 18 w 2566"/>
                <a:gd name="T3" fmla="*/ 0 h 351"/>
                <a:gd name="T4" fmla="*/ 0 w 2566"/>
                <a:gd name="T5" fmla="*/ 351 h 351"/>
                <a:gd name="T6" fmla="*/ 1 w 2566"/>
                <a:gd name="T7" fmla="*/ 351 h 351"/>
                <a:gd name="T8" fmla="*/ 18 w 2566"/>
                <a:gd name="T9" fmla="*/ 0 h 351"/>
                <a:gd name="T10" fmla="*/ 2547 w 2566"/>
                <a:gd name="T11" fmla="*/ 0 h 351"/>
                <a:gd name="T12" fmla="*/ 2546 w 2566"/>
                <a:gd name="T13" fmla="*/ 0 h 351"/>
                <a:gd name="T14" fmla="*/ 2564 w 2566"/>
                <a:gd name="T15" fmla="*/ 351 h 351"/>
                <a:gd name="T16" fmla="*/ 2566 w 2566"/>
                <a:gd name="T17" fmla="*/ 351 h 351"/>
                <a:gd name="T18" fmla="*/ 2547 w 2566"/>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6" h="351">
                  <a:moveTo>
                    <a:pt x="18" y="0"/>
                  </a:moveTo>
                  <a:lnTo>
                    <a:pt x="18" y="0"/>
                  </a:lnTo>
                  <a:lnTo>
                    <a:pt x="0" y="351"/>
                  </a:lnTo>
                  <a:lnTo>
                    <a:pt x="1" y="351"/>
                  </a:lnTo>
                  <a:lnTo>
                    <a:pt x="18" y="0"/>
                  </a:lnTo>
                  <a:moveTo>
                    <a:pt x="2547" y="0"/>
                  </a:moveTo>
                  <a:lnTo>
                    <a:pt x="2546" y="0"/>
                  </a:lnTo>
                  <a:lnTo>
                    <a:pt x="2564" y="351"/>
                  </a:lnTo>
                  <a:lnTo>
                    <a:pt x="2566" y="351"/>
                  </a:lnTo>
                  <a:lnTo>
                    <a:pt x="25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ïšḻiďe"/>
            <p:cNvSpPr/>
            <p:nvPr/>
          </p:nvSpPr>
          <p:spPr bwMode="auto">
            <a:xfrm>
              <a:off x="4729424" y="2177737"/>
              <a:ext cx="2742783" cy="375621"/>
            </a:xfrm>
            <a:custGeom>
              <a:avLst/>
              <a:gdLst>
                <a:gd name="T0" fmla="*/ 915 w 1639"/>
                <a:gd name="T1" fmla="*/ 0 h 225"/>
                <a:gd name="T2" fmla="*/ 11 w 1639"/>
                <a:gd name="T3" fmla="*/ 0 h 225"/>
                <a:gd name="T4" fmla="*/ 0 w 1639"/>
                <a:gd name="T5" fmla="*/ 225 h 225"/>
                <a:gd name="T6" fmla="*/ 729 w 1639"/>
                <a:gd name="T7" fmla="*/ 225 h 225"/>
                <a:gd name="T8" fmla="*/ 930 w 1639"/>
                <a:gd name="T9" fmla="*/ 29 h 225"/>
                <a:gd name="T10" fmla="*/ 915 w 1639"/>
                <a:gd name="T11" fmla="*/ 0 h 225"/>
                <a:gd name="T12" fmla="*/ 1016 w 1639"/>
                <a:gd name="T13" fmla="*/ 0 h 225"/>
                <a:gd name="T14" fmla="*/ 1003 w 1639"/>
                <a:gd name="T15" fmla="*/ 0 h 225"/>
                <a:gd name="T16" fmla="*/ 1014 w 1639"/>
                <a:gd name="T17" fmla="*/ 5 h 225"/>
                <a:gd name="T18" fmla="*/ 1015 w 1639"/>
                <a:gd name="T19" fmla="*/ 4 h 225"/>
                <a:gd name="T20" fmla="*/ 1016 w 1639"/>
                <a:gd name="T21" fmla="*/ 0 h 225"/>
                <a:gd name="T22" fmla="*/ 1627 w 1639"/>
                <a:gd name="T23" fmla="*/ 0 h 225"/>
                <a:gd name="T24" fmla="*/ 1098 w 1639"/>
                <a:gd name="T25" fmla="*/ 0 h 225"/>
                <a:gd name="T26" fmla="*/ 1096 w 1639"/>
                <a:gd name="T27" fmla="*/ 5 h 225"/>
                <a:gd name="T28" fmla="*/ 1126 w 1639"/>
                <a:gd name="T29" fmla="*/ 5 h 225"/>
                <a:gd name="T30" fmla="*/ 1429 w 1639"/>
                <a:gd name="T31" fmla="*/ 225 h 225"/>
                <a:gd name="T32" fmla="*/ 1639 w 1639"/>
                <a:gd name="T33" fmla="*/ 225 h 225"/>
                <a:gd name="T34" fmla="*/ 1627 w 1639"/>
                <a:gd name="T3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9" h="225">
                  <a:moveTo>
                    <a:pt x="915" y="0"/>
                  </a:moveTo>
                  <a:cubicBezTo>
                    <a:pt x="11" y="0"/>
                    <a:pt x="11" y="0"/>
                    <a:pt x="11" y="0"/>
                  </a:cubicBezTo>
                  <a:cubicBezTo>
                    <a:pt x="0" y="225"/>
                    <a:pt x="0" y="225"/>
                    <a:pt x="0" y="225"/>
                  </a:cubicBezTo>
                  <a:cubicBezTo>
                    <a:pt x="729" y="225"/>
                    <a:pt x="729" y="225"/>
                    <a:pt x="729" y="225"/>
                  </a:cubicBezTo>
                  <a:cubicBezTo>
                    <a:pt x="757" y="122"/>
                    <a:pt x="841" y="60"/>
                    <a:pt x="930" y="29"/>
                  </a:cubicBezTo>
                  <a:cubicBezTo>
                    <a:pt x="926" y="18"/>
                    <a:pt x="920" y="8"/>
                    <a:pt x="915" y="0"/>
                  </a:cubicBezTo>
                  <a:moveTo>
                    <a:pt x="1016" y="0"/>
                  </a:moveTo>
                  <a:cubicBezTo>
                    <a:pt x="1003" y="0"/>
                    <a:pt x="1003" y="0"/>
                    <a:pt x="1003" y="0"/>
                  </a:cubicBezTo>
                  <a:cubicBezTo>
                    <a:pt x="1008" y="3"/>
                    <a:pt x="1012" y="5"/>
                    <a:pt x="1014" y="5"/>
                  </a:cubicBezTo>
                  <a:cubicBezTo>
                    <a:pt x="1015" y="5"/>
                    <a:pt x="1015" y="5"/>
                    <a:pt x="1015" y="4"/>
                  </a:cubicBezTo>
                  <a:cubicBezTo>
                    <a:pt x="1015" y="3"/>
                    <a:pt x="1016" y="1"/>
                    <a:pt x="1016" y="0"/>
                  </a:cubicBezTo>
                  <a:moveTo>
                    <a:pt x="1627" y="0"/>
                  </a:moveTo>
                  <a:cubicBezTo>
                    <a:pt x="1098" y="0"/>
                    <a:pt x="1098" y="0"/>
                    <a:pt x="1098" y="0"/>
                  </a:cubicBezTo>
                  <a:cubicBezTo>
                    <a:pt x="1097" y="1"/>
                    <a:pt x="1097" y="3"/>
                    <a:pt x="1096" y="5"/>
                  </a:cubicBezTo>
                  <a:cubicBezTo>
                    <a:pt x="1126" y="5"/>
                    <a:pt x="1126" y="5"/>
                    <a:pt x="1126" y="5"/>
                  </a:cubicBezTo>
                  <a:cubicBezTo>
                    <a:pt x="1244" y="6"/>
                    <a:pt x="1403" y="78"/>
                    <a:pt x="1429" y="225"/>
                  </a:cubicBezTo>
                  <a:cubicBezTo>
                    <a:pt x="1639" y="225"/>
                    <a:pt x="1639" y="225"/>
                    <a:pt x="1639" y="225"/>
                  </a:cubicBezTo>
                  <a:cubicBezTo>
                    <a:pt x="1627" y="0"/>
                    <a:pt x="1627" y="0"/>
                    <a:pt x="1627" y="0"/>
                  </a:cubicBezTo>
                </a:path>
              </a:pathLst>
            </a:custGeom>
            <a:solidFill>
              <a:srgbClr val="6728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ŝlïḑe"/>
            <p:cNvSpPr/>
            <p:nvPr/>
          </p:nvSpPr>
          <p:spPr bwMode="auto">
            <a:xfrm>
              <a:off x="4674847" y="2559779"/>
              <a:ext cx="2851938" cy="1068005"/>
            </a:xfrm>
            <a:custGeom>
              <a:avLst/>
              <a:gdLst>
                <a:gd name="T0" fmla="*/ 0 w 2665"/>
                <a:gd name="T1" fmla="*/ 998 h 998"/>
                <a:gd name="T2" fmla="*/ 2665 w 2665"/>
                <a:gd name="T3" fmla="*/ 998 h 998"/>
                <a:gd name="T4" fmla="*/ 2614 w 2665"/>
                <a:gd name="T5" fmla="*/ 0 h 998"/>
                <a:gd name="T6" fmla="*/ 50 w 2665"/>
                <a:gd name="T7" fmla="*/ 0 h 998"/>
                <a:gd name="T8" fmla="*/ 0 w 2665"/>
                <a:gd name="T9" fmla="*/ 998 h 998"/>
              </a:gdLst>
              <a:ahLst/>
              <a:cxnLst>
                <a:cxn ang="0">
                  <a:pos x="T0" y="T1"/>
                </a:cxn>
                <a:cxn ang="0">
                  <a:pos x="T2" y="T3"/>
                </a:cxn>
                <a:cxn ang="0">
                  <a:pos x="T4" y="T5"/>
                </a:cxn>
                <a:cxn ang="0">
                  <a:pos x="T6" y="T7"/>
                </a:cxn>
                <a:cxn ang="0">
                  <a:pos x="T8" y="T9"/>
                </a:cxn>
              </a:cxnLst>
              <a:rect l="0" t="0" r="r" b="b"/>
              <a:pathLst>
                <a:path w="2665" h="998">
                  <a:moveTo>
                    <a:pt x="0" y="998"/>
                  </a:moveTo>
                  <a:lnTo>
                    <a:pt x="2665" y="998"/>
                  </a:lnTo>
                  <a:lnTo>
                    <a:pt x="2614" y="0"/>
                  </a:lnTo>
                  <a:lnTo>
                    <a:pt x="50" y="0"/>
                  </a:lnTo>
                  <a:lnTo>
                    <a:pt x="0" y="998"/>
                  </a:lnTo>
                  <a:close/>
                </a:path>
              </a:pathLst>
            </a:custGeom>
            <a:solidFill>
              <a:srgbClr val="7C35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ïšḻidè"/>
            <p:cNvSpPr/>
            <p:nvPr/>
          </p:nvSpPr>
          <p:spPr bwMode="auto">
            <a:xfrm>
              <a:off x="4674847" y="2559779"/>
              <a:ext cx="2851938" cy="1068005"/>
            </a:xfrm>
            <a:custGeom>
              <a:avLst/>
              <a:gdLst>
                <a:gd name="T0" fmla="*/ 0 w 2665"/>
                <a:gd name="T1" fmla="*/ 998 h 998"/>
                <a:gd name="T2" fmla="*/ 2665 w 2665"/>
                <a:gd name="T3" fmla="*/ 998 h 998"/>
                <a:gd name="T4" fmla="*/ 2614 w 2665"/>
                <a:gd name="T5" fmla="*/ 0 h 998"/>
                <a:gd name="T6" fmla="*/ 50 w 2665"/>
                <a:gd name="T7" fmla="*/ 0 h 998"/>
                <a:gd name="T8" fmla="*/ 0 w 2665"/>
                <a:gd name="T9" fmla="*/ 998 h 998"/>
              </a:gdLst>
              <a:ahLst/>
              <a:cxnLst>
                <a:cxn ang="0">
                  <a:pos x="T0" y="T1"/>
                </a:cxn>
                <a:cxn ang="0">
                  <a:pos x="T2" y="T3"/>
                </a:cxn>
                <a:cxn ang="0">
                  <a:pos x="T4" y="T5"/>
                </a:cxn>
                <a:cxn ang="0">
                  <a:pos x="T6" y="T7"/>
                </a:cxn>
                <a:cxn ang="0">
                  <a:pos x="T8" y="T9"/>
                </a:cxn>
              </a:cxnLst>
              <a:rect l="0" t="0" r="r" b="b"/>
              <a:pathLst>
                <a:path w="2665" h="998">
                  <a:moveTo>
                    <a:pt x="0" y="998"/>
                  </a:moveTo>
                  <a:lnTo>
                    <a:pt x="2665" y="998"/>
                  </a:lnTo>
                  <a:lnTo>
                    <a:pt x="2614" y="0"/>
                  </a:lnTo>
                  <a:lnTo>
                    <a:pt x="50" y="0"/>
                  </a:lnTo>
                  <a:lnTo>
                    <a:pt x="0" y="9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ṣḷíḋê"/>
            <p:cNvSpPr/>
            <p:nvPr/>
          </p:nvSpPr>
          <p:spPr bwMode="auto">
            <a:xfrm>
              <a:off x="4672706" y="3596750"/>
              <a:ext cx="3211" cy="46017"/>
            </a:xfrm>
            <a:custGeom>
              <a:avLst/>
              <a:gdLst>
                <a:gd name="T0" fmla="*/ 3 w 3"/>
                <a:gd name="T1" fmla="*/ 0 h 43"/>
                <a:gd name="T2" fmla="*/ 0 w 3"/>
                <a:gd name="T3" fmla="*/ 43 h 43"/>
                <a:gd name="T4" fmla="*/ 2 w 3"/>
                <a:gd name="T5" fmla="*/ 43 h 43"/>
                <a:gd name="T6" fmla="*/ 2 w 3"/>
                <a:gd name="T7" fmla="*/ 29 h 43"/>
                <a:gd name="T8" fmla="*/ 2 w 3"/>
                <a:gd name="T9" fmla="*/ 29 h 43"/>
                <a:gd name="T10" fmla="*/ 3 w 3"/>
                <a:gd name="T11" fmla="*/ 0 h 43"/>
              </a:gdLst>
              <a:ahLst/>
              <a:cxnLst>
                <a:cxn ang="0">
                  <a:pos x="T0" y="T1"/>
                </a:cxn>
                <a:cxn ang="0">
                  <a:pos x="T2" y="T3"/>
                </a:cxn>
                <a:cxn ang="0">
                  <a:pos x="T4" y="T5"/>
                </a:cxn>
                <a:cxn ang="0">
                  <a:pos x="T6" y="T7"/>
                </a:cxn>
                <a:cxn ang="0">
                  <a:pos x="T8" y="T9"/>
                </a:cxn>
                <a:cxn ang="0">
                  <a:pos x="T10" y="T11"/>
                </a:cxn>
              </a:cxnLst>
              <a:rect l="0" t="0" r="r" b="b"/>
              <a:pathLst>
                <a:path w="3" h="43">
                  <a:moveTo>
                    <a:pt x="3" y="0"/>
                  </a:moveTo>
                  <a:lnTo>
                    <a:pt x="0" y="43"/>
                  </a:lnTo>
                  <a:lnTo>
                    <a:pt x="2" y="43"/>
                  </a:lnTo>
                  <a:lnTo>
                    <a:pt x="2" y="29"/>
                  </a:lnTo>
                  <a:lnTo>
                    <a:pt x="2" y="29"/>
                  </a:lnTo>
                  <a:lnTo>
                    <a:pt x="3" y="0"/>
                  </a:lnTo>
                  <a:close/>
                </a:path>
              </a:pathLst>
            </a:custGeom>
            <a:solidFill>
              <a:srgbClr val="D5BE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íşliḓê"/>
            <p:cNvSpPr/>
            <p:nvPr/>
          </p:nvSpPr>
          <p:spPr bwMode="auto">
            <a:xfrm>
              <a:off x="4672706" y="3596750"/>
              <a:ext cx="3211" cy="46017"/>
            </a:xfrm>
            <a:custGeom>
              <a:avLst/>
              <a:gdLst>
                <a:gd name="T0" fmla="*/ 3 w 3"/>
                <a:gd name="T1" fmla="*/ 0 h 43"/>
                <a:gd name="T2" fmla="*/ 0 w 3"/>
                <a:gd name="T3" fmla="*/ 43 h 43"/>
                <a:gd name="T4" fmla="*/ 2 w 3"/>
                <a:gd name="T5" fmla="*/ 43 h 43"/>
                <a:gd name="T6" fmla="*/ 2 w 3"/>
                <a:gd name="T7" fmla="*/ 29 h 43"/>
                <a:gd name="T8" fmla="*/ 2 w 3"/>
                <a:gd name="T9" fmla="*/ 29 h 43"/>
                <a:gd name="T10" fmla="*/ 3 w 3"/>
                <a:gd name="T11" fmla="*/ 0 h 43"/>
              </a:gdLst>
              <a:ahLst/>
              <a:cxnLst>
                <a:cxn ang="0">
                  <a:pos x="T0" y="T1"/>
                </a:cxn>
                <a:cxn ang="0">
                  <a:pos x="T2" y="T3"/>
                </a:cxn>
                <a:cxn ang="0">
                  <a:pos x="T4" y="T5"/>
                </a:cxn>
                <a:cxn ang="0">
                  <a:pos x="T6" y="T7"/>
                </a:cxn>
                <a:cxn ang="0">
                  <a:pos x="T8" y="T9"/>
                </a:cxn>
                <a:cxn ang="0">
                  <a:pos x="T10" y="T11"/>
                </a:cxn>
              </a:cxnLst>
              <a:rect l="0" t="0" r="r" b="b"/>
              <a:pathLst>
                <a:path w="3" h="43">
                  <a:moveTo>
                    <a:pt x="3" y="0"/>
                  </a:moveTo>
                  <a:lnTo>
                    <a:pt x="0" y="43"/>
                  </a:lnTo>
                  <a:lnTo>
                    <a:pt x="2" y="43"/>
                  </a:lnTo>
                  <a:lnTo>
                    <a:pt x="2" y="29"/>
                  </a:lnTo>
                  <a:lnTo>
                    <a:pt x="2" y="2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iṩļïḑè"/>
            <p:cNvSpPr/>
            <p:nvPr/>
          </p:nvSpPr>
          <p:spPr bwMode="auto">
            <a:xfrm>
              <a:off x="4674847" y="3267145"/>
              <a:ext cx="2846587" cy="360639"/>
            </a:xfrm>
            <a:custGeom>
              <a:avLst/>
              <a:gdLst>
                <a:gd name="T0" fmla="*/ 657 w 1701"/>
                <a:gd name="T1" fmla="*/ 0 h 216"/>
                <a:gd name="T2" fmla="*/ 13 w 1701"/>
                <a:gd name="T3" fmla="*/ 0 h 216"/>
                <a:gd name="T4" fmla="*/ 1 w 1701"/>
                <a:gd name="T5" fmla="*/ 197 h 216"/>
                <a:gd name="T6" fmla="*/ 0 w 1701"/>
                <a:gd name="T7" fmla="*/ 216 h 216"/>
                <a:gd name="T8" fmla="*/ 0 w 1701"/>
                <a:gd name="T9" fmla="*/ 212 h 216"/>
                <a:gd name="T10" fmla="*/ 607 w 1701"/>
                <a:gd name="T11" fmla="*/ 212 h 216"/>
                <a:gd name="T12" fmla="*/ 627 w 1701"/>
                <a:gd name="T13" fmla="*/ 185 h 216"/>
                <a:gd name="T14" fmla="*/ 643 w 1701"/>
                <a:gd name="T15" fmla="*/ 30 h 216"/>
                <a:gd name="T16" fmla="*/ 684 w 1701"/>
                <a:gd name="T17" fmla="*/ 30 h 216"/>
                <a:gd name="T18" fmla="*/ 657 w 1701"/>
                <a:gd name="T19" fmla="*/ 0 h 216"/>
                <a:gd name="T20" fmla="*/ 1688 w 1701"/>
                <a:gd name="T21" fmla="*/ 0 h 216"/>
                <a:gd name="T22" fmla="*/ 1502 w 1701"/>
                <a:gd name="T23" fmla="*/ 0 h 216"/>
                <a:gd name="T24" fmla="*/ 1433 w 1701"/>
                <a:gd name="T25" fmla="*/ 50 h 216"/>
                <a:gd name="T26" fmla="*/ 1432 w 1701"/>
                <a:gd name="T27" fmla="*/ 50 h 216"/>
                <a:gd name="T28" fmla="*/ 1425 w 1701"/>
                <a:gd name="T29" fmla="*/ 49 h 216"/>
                <a:gd name="T30" fmla="*/ 1423 w 1701"/>
                <a:gd name="T31" fmla="*/ 74 h 216"/>
                <a:gd name="T32" fmla="*/ 1368 w 1701"/>
                <a:gd name="T33" fmla="*/ 212 h 216"/>
                <a:gd name="T34" fmla="*/ 1701 w 1701"/>
                <a:gd name="T35" fmla="*/ 212 h 216"/>
                <a:gd name="T36" fmla="*/ 1688 w 1701"/>
                <a:gd name="T3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1" h="216">
                  <a:moveTo>
                    <a:pt x="657" y="0"/>
                  </a:moveTo>
                  <a:cubicBezTo>
                    <a:pt x="13" y="0"/>
                    <a:pt x="13" y="0"/>
                    <a:pt x="13" y="0"/>
                  </a:cubicBezTo>
                  <a:cubicBezTo>
                    <a:pt x="1" y="197"/>
                    <a:pt x="1" y="197"/>
                    <a:pt x="1" y="197"/>
                  </a:cubicBezTo>
                  <a:cubicBezTo>
                    <a:pt x="0" y="216"/>
                    <a:pt x="0" y="216"/>
                    <a:pt x="0" y="216"/>
                  </a:cubicBezTo>
                  <a:cubicBezTo>
                    <a:pt x="0" y="212"/>
                    <a:pt x="0" y="212"/>
                    <a:pt x="0" y="212"/>
                  </a:cubicBezTo>
                  <a:cubicBezTo>
                    <a:pt x="607" y="212"/>
                    <a:pt x="607" y="212"/>
                    <a:pt x="607" y="212"/>
                  </a:cubicBezTo>
                  <a:cubicBezTo>
                    <a:pt x="627" y="185"/>
                    <a:pt x="627" y="185"/>
                    <a:pt x="627" y="185"/>
                  </a:cubicBezTo>
                  <a:cubicBezTo>
                    <a:pt x="643" y="30"/>
                    <a:pt x="643" y="30"/>
                    <a:pt x="643" y="30"/>
                  </a:cubicBezTo>
                  <a:cubicBezTo>
                    <a:pt x="684" y="30"/>
                    <a:pt x="684" y="30"/>
                    <a:pt x="684" y="30"/>
                  </a:cubicBezTo>
                  <a:cubicBezTo>
                    <a:pt x="672" y="23"/>
                    <a:pt x="663" y="13"/>
                    <a:pt x="657" y="0"/>
                  </a:cubicBezTo>
                  <a:moveTo>
                    <a:pt x="1688" y="0"/>
                  </a:moveTo>
                  <a:cubicBezTo>
                    <a:pt x="1502" y="0"/>
                    <a:pt x="1502" y="0"/>
                    <a:pt x="1502" y="0"/>
                  </a:cubicBezTo>
                  <a:cubicBezTo>
                    <a:pt x="1489" y="29"/>
                    <a:pt x="1462" y="50"/>
                    <a:pt x="1433" y="50"/>
                  </a:cubicBezTo>
                  <a:cubicBezTo>
                    <a:pt x="1432" y="50"/>
                    <a:pt x="1432" y="50"/>
                    <a:pt x="1432" y="50"/>
                  </a:cubicBezTo>
                  <a:cubicBezTo>
                    <a:pt x="1429" y="50"/>
                    <a:pt x="1427" y="50"/>
                    <a:pt x="1425" y="49"/>
                  </a:cubicBezTo>
                  <a:cubicBezTo>
                    <a:pt x="1423" y="74"/>
                    <a:pt x="1423" y="74"/>
                    <a:pt x="1423" y="74"/>
                  </a:cubicBezTo>
                  <a:cubicBezTo>
                    <a:pt x="1418" y="130"/>
                    <a:pt x="1397" y="175"/>
                    <a:pt x="1368" y="212"/>
                  </a:cubicBezTo>
                  <a:cubicBezTo>
                    <a:pt x="1701" y="212"/>
                    <a:pt x="1701" y="212"/>
                    <a:pt x="1701" y="212"/>
                  </a:cubicBezTo>
                  <a:cubicBezTo>
                    <a:pt x="1688" y="0"/>
                    <a:pt x="1688" y="0"/>
                    <a:pt x="1688" y="0"/>
                  </a:cubicBezTo>
                </a:path>
              </a:pathLst>
            </a:custGeom>
            <a:solidFill>
              <a:srgbClr val="6728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ïś1iḓé"/>
            <p:cNvSpPr/>
            <p:nvPr/>
          </p:nvSpPr>
          <p:spPr bwMode="auto">
            <a:xfrm>
              <a:off x="4621339" y="3621363"/>
              <a:ext cx="2958952" cy="1065865"/>
            </a:xfrm>
            <a:custGeom>
              <a:avLst/>
              <a:gdLst>
                <a:gd name="T0" fmla="*/ 0 w 2765"/>
                <a:gd name="T1" fmla="*/ 996 h 996"/>
                <a:gd name="T2" fmla="*/ 2765 w 2765"/>
                <a:gd name="T3" fmla="*/ 996 h 996"/>
                <a:gd name="T4" fmla="*/ 2715 w 2765"/>
                <a:gd name="T5" fmla="*/ 0 h 996"/>
                <a:gd name="T6" fmla="*/ 50 w 2765"/>
                <a:gd name="T7" fmla="*/ 0 h 996"/>
                <a:gd name="T8" fmla="*/ 0 w 2765"/>
                <a:gd name="T9" fmla="*/ 996 h 996"/>
              </a:gdLst>
              <a:ahLst/>
              <a:cxnLst>
                <a:cxn ang="0">
                  <a:pos x="T0" y="T1"/>
                </a:cxn>
                <a:cxn ang="0">
                  <a:pos x="T2" y="T3"/>
                </a:cxn>
                <a:cxn ang="0">
                  <a:pos x="T4" y="T5"/>
                </a:cxn>
                <a:cxn ang="0">
                  <a:pos x="T6" y="T7"/>
                </a:cxn>
                <a:cxn ang="0">
                  <a:pos x="T8" y="T9"/>
                </a:cxn>
              </a:cxnLst>
              <a:rect l="0" t="0" r="r" b="b"/>
              <a:pathLst>
                <a:path w="2765" h="996">
                  <a:moveTo>
                    <a:pt x="0" y="996"/>
                  </a:moveTo>
                  <a:lnTo>
                    <a:pt x="2765" y="996"/>
                  </a:lnTo>
                  <a:lnTo>
                    <a:pt x="2715" y="0"/>
                  </a:lnTo>
                  <a:lnTo>
                    <a:pt x="50" y="0"/>
                  </a:lnTo>
                  <a:lnTo>
                    <a:pt x="0" y="996"/>
                  </a:lnTo>
                  <a:close/>
                </a:path>
              </a:pathLst>
            </a:custGeom>
            <a:solidFill>
              <a:srgbClr val="7C35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i$1íḑè"/>
            <p:cNvSpPr/>
            <p:nvPr/>
          </p:nvSpPr>
          <p:spPr bwMode="auto">
            <a:xfrm>
              <a:off x="4621339" y="3621363"/>
              <a:ext cx="2958952" cy="1065865"/>
            </a:xfrm>
            <a:custGeom>
              <a:avLst/>
              <a:gdLst>
                <a:gd name="T0" fmla="*/ 0 w 2765"/>
                <a:gd name="T1" fmla="*/ 996 h 996"/>
                <a:gd name="T2" fmla="*/ 2765 w 2765"/>
                <a:gd name="T3" fmla="*/ 996 h 996"/>
                <a:gd name="T4" fmla="*/ 2715 w 2765"/>
                <a:gd name="T5" fmla="*/ 0 h 996"/>
                <a:gd name="T6" fmla="*/ 50 w 2765"/>
                <a:gd name="T7" fmla="*/ 0 h 996"/>
                <a:gd name="T8" fmla="*/ 0 w 2765"/>
                <a:gd name="T9" fmla="*/ 996 h 996"/>
              </a:gdLst>
              <a:ahLst/>
              <a:cxnLst>
                <a:cxn ang="0">
                  <a:pos x="T0" y="T1"/>
                </a:cxn>
                <a:cxn ang="0">
                  <a:pos x="T2" y="T3"/>
                </a:cxn>
                <a:cxn ang="0">
                  <a:pos x="T4" y="T5"/>
                </a:cxn>
                <a:cxn ang="0">
                  <a:pos x="T6" y="T7"/>
                </a:cxn>
                <a:cxn ang="0">
                  <a:pos x="T8" y="T9"/>
                </a:cxn>
              </a:cxnLst>
              <a:rect l="0" t="0" r="r" b="b"/>
              <a:pathLst>
                <a:path w="2765" h="996">
                  <a:moveTo>
                    <a:pt x="0" y="996"/>
                  </a:moveTo>
                  <a:lnTo>
                    <a:pt x="2765" y="996"/>
                  </a:lnTo>
                  <a:lnTo>
                    <a:pt x="2715" y="0"/>
                  </a:lnTo>
                  <a:lnTo>
                    <a:pt x="50" y="0"/>
                  </a:lnTo>
                  <a:lnTo>
                    <a:pt x="0" y="9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isḷîḓè"/>
            <p:cNvSpPr/>
            <p:nvPr/>
          </p:nvSpPr>
          <p:spPr bwMode="auto">
            <a:xfrm>
              <a:off x="4720863" y="3704834"/>
              <a:ext cx="2741712" cy="242923"/>
            </a:xfrm>
            <a:custGeom>
              <a:avLst/>
              <a:gdLst>
                <a:gd name="T0" fmla="*/ 545 w 1638"/>
                <a:gd name="T1" fmla="*/ 0 h 145"/>
                <a:gd name="T2" fmla="*/ 37 w 1638"/>
                <a:gd name="T3" fmla="*/ 0 h 145"/>
                <a:gd name="T4" fmla="*/ 12 w 1638"/>
                <a:gd name="T5" fmla="*/ 23 h 145"/>
                <a:gd name="T6" fmla="*/ 0 w 1638"/>
                <a:gd name="T7" fmla="*/ 122 h 145"/>
                <a:gd name="T8" fmla="*/ 4 w 1638"/>
                <a:gd name="T9" fmla="*/ 137 h 145"/>
                <a:gd name="T10" fmla="*/ 91 w 1638"/>
                <a:gd name="T11" fmla="*/ 137 h 145"/>
                <a:gd name="T12" fmla="*/ 92 w 1638"/>
                <a:gd name="T13" fmla="*/ 145 h 145"/>
                <a:gd name="T14" fmla="*/ 565 w 1638"/>
                <a:gd name="T15" fmla="*/ 145 h 145"/>
                <a:gd name="T16" fmla="*/ 576 w 1638"/>
                <a:gd name="T17" fmla="*/ 118 h 145"/>
                <a:gd name="T18" fmla="*/ 489 w 1638"/>
                <a:gd name="T19" fmla="*/ 81 h 145"/>
                <a:gd name="T20" fmla="*/ 545 w 1638"/>
                <a:gd name="T21" fmla="*/ 0 h 145"/>
                <a:gd name="T22" fmla="*/ 1611 w 1638"/>
                <a:gd name="T23" fmla="*/ 0 h 145"/>
                <a:gd name="T24" fmla="*/ 1288 w 1638"/>
                <a:gd name="T25" fmla="*/ 0 h 145"/>
                <a:gd name="T26" fmla="*/ 1276 w 1638"/>
                <a:gd name="T27" fmla="*/ 9 h 145"/>
                <a:gd name="T28" fmla="*/ 1361 w 1638"/>
                <a:gd name="T29" fmla="*/ 68 h 145"/>
                <a:gd name="T30" fmla="*/ 1408 w 1638"/>
                <a:gd name="T31" fmla="*/ 145 h 145"/>
                <a:gd name="T32" fmla="*/ 1615 w 1638"/>
                <a:gd name="T33" fmla="*/ 145 h 145"/>
                <a:gd name="T34" fmla="*/ 1637 w 1638"/>
                <a:gd name="T35" fmla="*/ 122 h 145"/>
                <a:gd name="T36" fmla="*/ 1634 w 1638"/>
                <a:gd name="T37" fmla="*/ 23 h 145"/>
                <a:gd name="T38" fmla="*/ 1611 w 1638"/>
                <a:gd name="T3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8" h="145">
                  <a:moveTo>
                    <a:pt x="545" y="0"/>
                  </a:moveTo>
                  <a:cubicBezTo>
                    <a:pt x="37" y="0"/>
                    <a:pt x="37" y="0"/>
                    <a:pt x="37" y="0"/>
                  </a:cubicBezTo>
                  <a:cubicBezTo>
                    <a:pt x="25" y="0"/>
                    <a:pt x="13" y="10"/>
                    <a:pt x="12" y="23"/>
                  </a:cubicBezTo>
                  <a:cubicBezTo>
                    <a:pt x="0" y="122"/>
                    <a:pt x="0" y="122"/>
                    <a:pt x="0" y="122"/>
                  </a:cubicBezTo>
                  <a:cubicBezTo>
                    <a:pt x="0" y="128"/>
                    <a:pt x="1" y="133"/>
                    <a:pt x="4" y="137"/>
                  </a:cubicBezTo>
                  <a:cubicBezTo>
                    <a:pt x="91" y="137"/>
                    <a:pt x="91" y="137"/>
                    <a:pt x="91" y="137"/>
                  </a:cubicBezTo>
                  <a:cubicBezTo>
                    <a:pt x="92" y="145"/>
                    <a:pt x="92" y="145"/>
                    <a:pt x="92" y="145"/>
                  </a:cubicBezTo>
                  <a:cubicBezTo>
                    <a:pt x="565" y="145"/>
                    <a:pt x="565" y="145"/>
                    <a:pt x="565" y="145"/>
                  </a:cubicBezTo>
                  <a:cubicBezTo>
                    <a:pt x="568" y="136"/>
                    <a:pt x="572" y="127"/>
                    <a:pt x="576" y="118"/>
                  </a:cubicBezTo>
                  <a:cubicBezTo>
                    <a:pt x="489" y="81"/>
                    <a:pt x="489" y="81"/>
                    <a:pt x="489" y="81"/>
                  </a:cubicBezTo>
                  <a:cubicBezTo>
                    <a:pt x="545" y="0"/>
                    <a:pt x="545" y="0"/>
                    <a:pt x="545" y="0"/>
                  </a:cubicBezTo>
                  <a:moveTo>
                    <a:pt x="1611" y="0"/>
                  </a:moveTo>
                  <a:cubicBezTo>
                    <a:pt x="1288" y="0"/>
                    <a:pt x="1288" y="0"/>
                    <a:pt x="1288" y="0"/>
                  </a:cubicBezTo>
                  <a:cubicBezTo>
                    <a:pt x="1284" y="3"/>
                    <a:pt x="1280" y="6"/>
                    <a:pt x="1276" y="9"/>
                  </a:cubicBezTo>
                  <a:cubicBezTo>
                    <a:pt x="1307" y="31"/>
                    <a:pt x="1347" y="59"/>
                    <a:pt x="1361" y="68"/>
                  </a:cubicBezTo>
                  <a:cubicBezTo>
                    <a:pt x="1368" y="73"/>
                    <a:pt x="1386" y="103"/>
                    <a:pt x="1408" y="145"/>
                  </a:cubicBezTo>
                  <a:cubicBezTo>
                    <a:pt x="1615" y="145"/>
                    <a:pt x="1615" y="145"/>
                    <a:pt x="1615" y="145"/>
                  </a:cubicBezTo>
                  <a:cubicBezTo>
                    <a:pt x="1628" y="145"/>
                    <a:pt x="1638" y="135"/>
                    <a:pt x="1637" y="122"/>
                  </a:cubicBezTo>
                  <a:cubicBezTo>
                    <a:pt x="1634" y="23"/>
                    <a:pt x="1634" y="23"/>
                    <a:pt x="1634" y="23"/>
                  </a:cubicBezTo>
                  <a:cubicBezTo>
                    <a:pt x="1634" y="10"/>
                    <a:pt x="1623" y="0"/>
                    <a:pt x="1611" y="0"/>
                  </a:cubicBezTo>
                </a:path>
              </a:pathLst>
            </a:custGeom>
            <a:solidFill>
              <a:srgbClr val="893D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îṥḷiḑê"/>
            <p:cNvSpPr/>
            <p:nvPr/>
          </p:nvSpPr>
          <p:spPr bwMode="auto">
            <a:xfrm>
              <a:off x="4918840" y="4290204"/>
              <a:ext cx="2534104" cy="300711"/>
            </a:xfrm>
            <a:custGeom>
              <a:avLst/>
              <a:gdLst>
                <a:gd name="T0" fmla="*/ 379 w 1514"/>
                <a:gd name="T1" fmla="*/ 0 h 180"/>
                <a:gd name="T2" fmla="*/ 0 w 1514"/>
                <a:gd name="T3" fmla="*/ 0 h 180"/>
                <a:gd name="T4" fmla="*/ 22 w 1514"/>
                <a:gd name="T5" fmla="*/ 180 h 180"/>
                <a:gd name="T6" fmla="*/ 315 w 1514"/>
                <a:gd name="T7" fmla="*/ 180 h 180"/>
                <a:gd name="T8" fmla="*/ 320 w 1514"/>
                <a:gd name="T9" fmla="*/ 131 h 180"/>
                <a:gd name="T10" fmla="*/ 379 w 1514"/>
                <a:gd name="T11" fmla="*/ 0 h 180"/>
                <a:gd name="T12" fmla="*/ 1514 w 1514"/>
                <a:gd name="T13" fmla="*/ 0 h 180"/>
                <a:gd name="T14" fmla="*/ 1382 w 1514"/>
                <a:gd name="T15" fmla="*/ 0 h 180"/>
                <a:gd name="T16" fmla="*/ 1420 w 1514"/>
                <a:gd name="T17" fmla="*/ 131 h 180"/>
                <a:gd name="T18" fmla="*/ 1417 w 1514"/>
                <a:gd name="T19" fmla="*/ 180 h 180"/>
                <a:gd name="T20" fmla="*/ 1444 w 1514"/>
                <a:gd name="T21" fmla="*/ 180 h 180"/>
                <a:gd name="T22" fmla="*/ 1468 w 1514"/>
                <a:gd name="T23" fmla="*/ 179 h 180"/>
                <a:gd name="T24" fmla="*/ 1462 w 1514"/>
                <a:gd name="T25" fmla="*/ 167 h 180"/>
                <a:gd name="T26" fmla="*/ 1442 w 1514"/>
                <a:gd name="T27" fmla="*/ 8 h 180"/>
                <a:gd name="T28" fmla="*/ 1514 w 1514"/>
                <a:gd name="T29" fmla="*/ 8 h 180"/>
                <a:gd name="T30" fmla="*/ 1514 w 1514"/>
                <a:gd name="T3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4" h="180">
                  <a:moveTo>
                    <a:pt x="379" y="0"/>
                  </a:moveTo>
                  <a:cubicBezTo>
                    <a:pt x="0" y="0"/>
                    <a:pt x="0" y="0"/>
                    <a:pt x="0" y="0"/>
                  </a:cubicBezTo>
                  <a:cubicBezTo>
                    <a:pt x="22" y="180"/>
                    <a:pt x="22" y="180"/>
                    <a:pt x="22" y="180"/>
                  </a:cubicBezTo>
                  <a:cubicBezTo>
                    <a:pt x="315" y="180"/>
                    <a:pt x="315" y="180"/>
                    <a:pt x="315" y="180"/>
                  </a:cubicBezTo>
                  <a:cubicBezTo>
                    <a:pt x="315" y="166"/>
                    <a:pt x="316" y="149"/>
                    <a:pt x="320" y="131"/>
                  </a:cubicBezTo>
                  <a:cubicBezTo>
                    <a:pt x="328" y="101"/>
                    <a:pt x="350" y="53"/>
                    <a:pt x="379" y="0"/>
                  </a:cubicBezTo>
                  <a:moveTo>
                    <a:pt x="1514" y="0"/>
                  </a:moveTo>
                  <a:cubicBezTo>
                    <a:pt x="1382" y="0"/>
                    <a:pt x="1382" y="0"/>
                    <a:pt x="1382" y="0"/>
                  </a:cubicBezTo>
                  <a:cubicBezTo>
                    <a:pt x="1402" y="53"/>
                    <a:pt x="1417" y="101"/>
                    <a:pt x="1420" y="131"/>
                  </a:cubicBezTo>
                  <a:cubicBezTo>
                    <a:pt x="1421" y="149"/>
                    <a:pt x="1420" y="166"/>
                    <a:pt x="1417" y="180"/>
                  </a:cubicBezTo>
                  <a:cubicBezTo>
                    <a:pt x="1444" y="180"/>
                    <a:pt x="1444" y="180"/>
                    <a:pt x="1444" y="180"/>
                  </a:cubicBezTo>
                  <a:cubicBezTo>
                    <a:pt x="1468" y="179"/>
                    <a:pt x="1468" y="179"/>
                    <a:pt x="1468" y="179"/>
                  </a:cubicBezTo>
                  <a:cubicBezTo>
                    <a:pt x="1465" y="175"/>
                    <a:pt x="1463" y="171"/>
                    <a:pt x="1462" y="167"/>
                  </a:cubicBezTo>
                  <a:cubicBezTo>
                    <a:pt x="1431" y="95"/>
                    <a:pt x="1442" y="8"/>
                    <a:pt x="1442" y="8"/>
                  </a:cubicBezTo>
                  <a:cubicBezTo>
                    <a:pt x="1514" y="8"/>
                    <a:pt x="1514" y="8"/>
                    <a:pt x="1514" y="8"/>
                  </a:cubicBezTo>
                  <a:cubicBezTo>
                    <a:pt x="1514" y="0"/>
                    <a:pt x="1514" y="0"/>
                    <a:pt x="1514" y="0"/>
                  </a:cubicBezTo>
                </a:path>
              </a:pathLst>
            </a:custGeom>
            <a:solidFill>
              <a:srgbClr val="6728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ïṧḻíḓe"/>
            <p:cNvSpPr/>
            <p:nvPr/>
          </p:nvSpPr>
          <p:spPr bwMode="auto">
            <a:xfrm>
              <a:off x="4909209" y="1600929"/>
              <a:ext cx="2374653" cy="241853"/>
            </a:xfrm>
            <a:custGeom>
              <a:avLst/>
              <a:gdLst>
                <a:gd name="T0" fmla="*/ 1327 w 1419"/>
                <a:gd name="T1" fmla="*/ 0 h 145"/>
                <a:gd name="T2" fmla="*/ 97 w 1419"/>
                <a:gd name="T3" fmla="*/ 0 h 145"/>
                <a:gd name="T4" fmla="*/ 5 w 1419"/>
                <a:gd name="T5" fmla="*/ 91 h 145"/>
                <a:gd name="T6" fmla="*/ 5 w 1419"/>
                <a:gd name="T7" fmla="*/ 96 h 145"/>
                <a:gd name="T8" fmla="*/ 0 w 1419"/>
                <a:gd name="T9" fmla="*/ 145 h 145"/>
                <a:gd name="T10" fmla="*/ 1417 w 1419"/>
                <a:gd name="T11" fmla="*/ 145 h 145"/>
                <a:gd name="T12" fmla="*/ 1419 w 1419"/>
                <a:gd name="T13" fmla="*/ 90 h 145"/>
                <a:gd name="T14" fmla="*/ 1327 w 1419"/>
                <a:gd name="T15" fmla="*/ 0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9" h="145">
                  <a:moveTo>
                    <a:pt x="1327" y="0"/>
                  </a:moveTo>
                  <a:cubicBezTo>
                    <a:pt x="97" y="0"/>
                    <a:pt x="97" y="0"/>
                    <a:pt x="97" y="0"/>
                  </a:cubicBezTo>
                  <a:cubicBezTo>
                    <a:pt x="46" y="0"/>
                    <a:pt x="5" y="41"/>
                    <a:pt x="5" y="91"/>
                  </a:cubicBezTo>
                  <a:cubicBezTo>
                    <a:pt x="5" y="96"/>
                    <a:pt x="5" y="96"/>
                    <a:pt x="5" y="96"/>
                  </a:cubicBezTo>
                  <a:cubicBezTo>
                    <a:pt x="0" y="145"/>
                    <a:pt x="0" y="145"/>
                    <a:pt x="0" y="145"/>
                  </a:cubicBezTo>
                  <a:cubicBezTo>
                    <a:pt x="1417" y="145"/>
                    <a:pt x="1417" y="145"/>
                    <a:pt x="1417" y="145"/>
                  </a:cubicBezTo>
                  <a:cubicBezTo>
                    <a:pt x="1419" y="90"/>
                    <a:pt x="1419" y="90"/>
                    <a:pt x="1419" y="90"/>
                  </a:cubicBezTo>
                  <a:cubicBezTo>
                    <a:pt x="1418" y="40"/>
                    <a:pt x="1377" y="0"/>
                    <a:pt x="1327" y="0"/>
                  </a:cubicBezTo>
                </a:path>
              </a:pathLst>
            </a:custGeom>
            <a:solidFill>
              <a:srgbClr val="893D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í$lîḋê"/>
            <p:cNvSpPr/>
            <p:nvPr/>
          </p:nvSpPr>
          <p:spPr bwMode="auto">
            <a:xfrm>
              <a:off x="4786142" y="2634689"/>
              <a:ext cx="2616506" cy="242923"/>
            </a:xfrm>
            <a:custGeom>
              <a:avLst/>
              <a:gdLst>
                <a:gd name="T0" fmla="*/ 686 w 1563"/>
                <a:gd name="T1" fmla="*/ 0 h 145"/>
                <a:gd name="T2" fmla="*/ 38 w 1563"/>
                <a:gd name="T3" fmla="*/ 0 h 145"/>
                <a:gd name="T4" fmla="*/ 13 w 1563"/>
                <a:gd name="T5" fmla="*/ 23 h 145"/>
                <a:gd name="T6" fmla="*/ 1 w 1563"/>
                <a:gd name="T7" fmla="*/ 122 h 145"/>
                <a:gd name="T8" fmla="*/ 21 w 1563"/>
                <a:gd name="T9" fmla="*/ 145 h 145"/>
                <a:gd name="T10" fmla="*/ 673 w 1563"/>
                <a:gd name="T11" fmla="*/ 145 h 145"/>
                <a:gd name="T12" fmla="*/ 686 w 1563"/>
                <a:gd name="T13" fmla="*/ 0 h 145"/>
                <a:gd name="T14" fmla="*/ 1536 w 1563"/>
                <a:gd name="T15" fmla="*/ 0 h 145"/>
                <a:gd name="T16" fmla="*/ 1398 w 1563"/>
                <a:gd name="T17" fmla="*/ 0 h 145"/>
                <a:gd name="T18" fmla="*/ 1397 w 1563"/>
                <a:gd name="T19" fmla="*/ 16 h 145"/>
                <a:gd name="T20" fmla="*/ 1386 w 1563"/>
                <a:gd name="T21" fmla="*/ 145 h 145"/>
                <a:gd name="T22" fmla="*/ 1540 w 1563"/>
                <a:gd name="T23" fmla="*/ 145 h 145"/>
                <a:gd name="T24" fmla="*/ 1562 w 1563"/>
                <a:gd name="T25" fmla="*/ 122 h 145"/>
                <a:gd name="T26" fmla="*/ 1559 w 1563"/>
                <a:gd name="T27" fmla="*/ 23 h 145"/>
                <a:gd name="T28" fmla="*/ 1536 w 1563"/>
                <a:gd name="T2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3" h="145">
                  <a:moveTo>
                    <a:pt x="686" y="0"/>
                  </a:moveTo>
                  <a:cubicBezTo>
                    <a:pt x="38" y="0"/>
                    <a:pt x="38" y="0"/>
                    <a:pt x="38" y="0"/>
                  </a:cubicBezTo>
                  <a:cubicBezTo>
                    <a:pt x="26" y="0"/>
                    <a:pt x="14" y="10"/>
                    <a:pt x="13" y="23"/>
                  </a:cubicBezTo>
                  <a:cubicBezTo>
                    <a:pt x="1" y="122"/>
                    <a:pt x="1" y="122"/>
                    <a:pt x="1" y="122"/>
                  </a:cubicBezTo>
                  <a:cubicBezTo>
                    <a:pt x="0" y="135"/>
                    <a:pt x="9" y="145"/>
                    <a:pt x="21" y="145"/>
                  </a:cubicBezTo>
                  <a:cubicBezTo>
                    <a:pt x="673" y="145"/>
                    <a:pt x="673" y="145"/>
                    <a:pt x="673" y="145"/>
                  </a:cubicBezTo>
                  <a:cubicBezTo>
                    <a:pt x="686" y="0"/>
                    <a:pt x="686" y="0"/>
                    <a:pt x="686" y="0"/>
                  </a:cubicBezTo>
                  <a:moveTo>
                    <a:pt x="1536" y="0"/>
                  </a:moveTo>
                  <a:cubicBezTo>
                    <a:pt x="1398" y="0"/>
                    <a:pt x="1398" y="0"/>
                    <a:pt x="1398" y="0"/>
                  </a:cubicBezTo>
                  <a:cubicBezTo>
                    <a:pt x="1398" y="5"/>
                    <a:pt x="1397" y="11"/>
                    <a:pt x="1397" y="16"/>
                  </a:cubicBezTo>
                  <a:cubicBezTo>
                    <a:pt x="1386" y="145"/>
                    <a:pt x="1386" y="145"/>
                    <a:pt x="1386" y="145"/>
                  </a:cubicBezTo>
                  <a:cubicBezTo>
                    <a:pt x="1540" y="145"/>
                    <a:pt x="1540" y="145"/>
                    <a:pt x="1540" y="145"/>
                  </a:cubicBezTo>
                  <a:cubicBezTo>
                    <a:pt x="1553" y="145"/>
                    <a:pt x="1563" y="135"/>
                    <a:pt x="1562" y="122"/>
                  </a:cubicBezTo>
                  <a:cubicBezTo>
                    <a:pt x="1559" y="23"/>
                    <a:pt x="1559" y="23"/>
                    <a:pt x="1559" y="23"/>
                  </a:cubicBezTo>
                  <a:cubicBezTo>
                    <a:pt x="1559" y="10"/>
                    <a:pt x="1548" y="0"/>
                    <a:pt x="1536" y="0"/>
                  </a:cubicBezTo>
                </a:path>
              </a:pathLst>
            </a:custGeom>
            <a:solidFill>
              <a:srgbClr val="893D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iṣḻidê"/>
            <p:cNvSpPr/>
            <p:nvPr/>
          </p:nvSpPr>
          <p:spPr bwMode="auto">
            <a:xfrm>
              <a:off x="5948320" y="1971199"/>
              <a:ext cx="1172879" cy="588580"/>
            </a:xfrm>
            <a:custGeom>
              <a:avLst/>
              <a:gdLst>
                <a:gd name="T0" fmla="*/ 701 w 701"/>
                <a:gd name="T1" fmla="*/ 348 h 352"/>
                <a:gd name="T2" fmla="*/ 1 w 701"/>
                <a:gd name="T3" fmla="*/ 348 h 352"/>
                <a:gd name="T4" fmla="*/ 0 w 701"/>
                <a:gd name="T5" fmla="*/ 352 h 352"/>
                <a:gd name="T6" fmla="*/ 701 w 701"/>
                <a:gd name="T7" fmla="*/ 352 h 352"/>
                <a:gd name="T8" fmla="*/ 701 w 701"/>
                <a:gd name="T9" fmla="*/ 348 h 352"/>
                <a:gd name="T10" fmla="*/ 151 w 701"/>
                <a:gd name="T11" fmla="*/ 62 h 352"/>
                <a:gd name="T12" fmla="*/ 187 w 701"/>
                <a:gd name="T13" fmla="*/ 123 h 352"/>
                <a:gd name="T14" fmla="*/ 275 w 701"/>
                <a:gd name="T15" fmla="*/ 123 h 352"/>
                <a:gd name="T16" fmla="*/ 152 w 701"/>
                <a:gd name="T17" fmla="*/ 62 h 352"/>
                <a:gd name="T18" fmla="*/ 151 w 701"/>
                <a:gd name="T19" fmla="*/ 62 h 352"/>
                <a:gd name="T20" fmla="*/ 407 w 701"/>
                <a:gd name="T21" fmla="*/ 0 h 352"/>
                <a:gd name="T22" fmla="*/ 288 w 701"/>
                <a:gd name="T23" fmla="*/ 123 h 352"/>
                <a:gd name="T24" fmla="*/ 370 w 701"/>
                <a:gd name="T25" fmla="*/ 123 h 352"/>
                <a:gd name="T26" fmla="*/ 410 w 701"/>
                <a:gd name="T27" fmla="*/ 11 h 352"/>
                <a:gd name="T28" fmla="*/ 407 w 701"/>
                <a:gd name="T2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1" h="352">
                  <a:moveTo>
                    <a:pt x="701" y="348"/>
                  </a:moveTo>
                  <a:cubicBezTo>
                    <a:pt x="1" y="348"/>
                    <a:pt x="1" y="348"/>
                    <a:pt x="1" y="348"/>
                  </a:cubicBezTo>
                  <a:cubicBezTo>
                    <a:pt x="1" y="349"/>
                    <a:pt x="0" y="351"/>
                    <a:pt x="0" y="352"/>
                  </a:cubicBezTo>
                  <a:cubicBezTo>
                    <a:pt x="701" y="352"/>
                    <a:pt x="701" y="352"/>
                    <a:pt x="701" y="352"/>
                  </a:cubicBezTo>
                  <a:cubicBezTo>
                    <a:pt x="701" y="351"/>
                    <a:pt x="701" y="349"/>
                    <a:pt x="701" y="348"/>
                  </a:cubicBezTo>
                  <a:moveTo>
                    <a:pt x="151" y="62"/>
                  </a:moveTo>
                  <a:cubicBezTo>
                    <a:pt x="124" y="62"/>
                    <a:pt x="156" y="74"/>
                    <a:pt x="187" y="123"/>
                  </a:cubicBezTo>
                  <a:cubicBezTo>
                    <a:pt x="275" y="123"/>
                    <a:pt x="275" y="123"/>
                    <a:pt x="275" y="123"/>
                  </a:cubicBezTo>
                  <a:cubicBezTo>
                    <a:pt x="251" y="107"/>
                    <a:pt x="195" y="62"/>
                    <a:pt x="152" y="62"/>
                  </a:cubicBezTo>
                  <a:cubicBezTo>
                    <a:pt x="152" y="62"/>
                    <a:pt x="151" y="62"/>
                    <a:pt x="151" y="62"/>
                  </a:cubicBezTo>
                  <a:moveTo>
                    <a:pt x="407" y="0"/>
                  </a:moveTo>
                  <a:cubicBezTo>
                    <a:pt x="386" y="0"/>
                    <a:pt x="304" y="56"/>
                    <a:pt x="288" y="123"/>
                  </a:cubicBezTo>
                  <a:cubicBezTo>
                    <a:pt x="370" y="123"/>
                    <a:pt x="370" y="123"/>
                    <a:pt x="370" y="123"/>
                  </a:cubicBezTo>
                  <a:cubicBezTo>
                    <a:pt x="380" y="88"/>
                    <a:pt x="396" y="37"/>
                    <a:pt x="410" y="11"/>
                  </a:cubicBezTo>
                  <a:cubicBezTo>
                    <a:pt x="414" y="4"/>
                    <a:pt x="413" y="0"/>
                    <a:pt x="407" y="0"/>
                  </a:cubicBezTo>
                </a:path>
              </a:pathLst>
            </a:custGeom>
            <a:solidFill>
              <a:srgbClr val="6123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îSľïdé"/>
            <p:cNvSpPr/>
            <p:nvPr/>
          </p:nvSpPr>
          <p:spPr bwMode="auto">
            <a:xfrm>
              <a:off x="5949390" y="2177737"/>
              <a:ext cx="1171809" cy="375621"/>
            </a:xfrm>
            <a:custGeom>
              <a:avLst/>
              <a:gdLst>
                <a:gd name="T0" fmla="*/ 369 w 700"/>
                <a:gd name="T1" fmla="*/ 0 h 225"/>
                <a:gd name="T2" fmla="*/ 287 w 700"/>
                <a:gd name="T3" fmla="*/ 0 h 225"/>
                <a:gd name="T4" fmla="*/ 286 w 700"/>
                <a:gd name="T5" fmla="*/ 4 h 225"/>
                <a:gd name="T6" fmla="*/ 285 w 700"/>
                <a:gd name="T7" fmla="*/ 5 h 225"/>
                <a:gd name="T8" fmla="*/ 274 w 700"/>
                <a:gd name="T9" fmla="*/ 0 h 225"/>
                <a:gd name="T10" fmla="*/ 186 w 700"/>
                <a:gd name="T11" fmla="*/ 0 h 225"/>
                <a:gd name="T12" fmla="*/ 201 w 700"/>
                <a:gd name="T13" fmla="*/ 29 h 225"/>
                <a:gd name="T14" fmla="*/ 0 w 700"/>
                <a:gd name="T15" fmla="*/ 225 h 225"/>
                <a:gd name="T16" fmla="*/ 700 w 700"/>
                <a:gd name="T17" fmla="*/ 225 h 225"/>
                <a:gd name="T18" fmla="*/ 397 w 700"/>
                <a:gd name="T19" fmla="*/ 5 h 225"/>
                <a:gd name="T20" fmla="*/ 367 w 700"/>
                <a:gd name="T21" fmla="*/ 5 h 225"/>
                <a:gd name="T22" fmla="*/ 369 w 700"/>
                <a:gd name="T23"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0" h="225">
                  <a:moveTo>
                    <a:pt x="369" y="0"/>
                  </a:moveTo>
                  <a:cubicBezTo>
                    <a:pt x="287" y="0"/>
                    <a:pt x="287" y="0"/>
                    <a:pt x="287" y="0"/>
                  </a:cubicBezTo>
                  <a:cubicBezTo>
                    <a:pt x="287" y="1"/>
                    <a:pt x="286" y="3"/>
                    <a:pt x="286" y="4"/>
                  </a:cubicBezTo>
                  <a:cubicBezTo>
                    <a:pt x="286" y="5"/>
                    <a:pt x="286" y="5"/>
                    <a:pt x="285" y="5"/>
                  </a:cubicBezTo>
                  <a:cubicBezTo>
                    <a:pt x="283" y="5"/>
                    <a:pt x="279" y="3"/>
                    <a:pt x="274" y="0"/>
                  </a:cubicBezTo>
                  <a:cubicBezTo>
                    <a:pt x="186" y="0"/>
                    <a:pt x="186" y="0"/>
                    <a:pt x="186" y="0"/>
                  </a:cubicBezTo>
                  <a:cubicBezTo>
                    <a:pt x="191" y="8"/>
                    <a:pt x="197" y="18"/>
                    <a:pt x="201" y="29"/>
                  </a:cubicBezTo>
                  <a:cubicBezTo>
                    <a:pt x="112" y="60"/>
                    <a:pt x="28" y="122"/>
                    <a:pt x="0" y="225"/>
                  </a:cubicBezTo>
                  <a:cubicBezTo>
                    <a:pt x="700" y="225"/>
                    <a:pt x="700" y="225"/>
                    <a:pt x="700" y="225"/>
                  </a:cubicBezTo>
                  <a:cubicBezTo>
                    <a:pt x="674" y="78"/>
                    <a:pt x="515" y="6"/>
                    <a:pt x="397" y="5"/>
                  </a:cubicBezTo>
                  <a:cubicBezTo>
                    <a:pt x="367" y="5"/>
                    <a:pt x="367" y="5"/>
                    <a:pt x="367" y="5"/>
                  </a:cubicBezTo>
                  <a:cubicBezTo>
                    <a:pt x="368" y="3"/>
                    <a:pt x="368" y="1"/>
                    <a:pt x="369" y="0"/>
                  </a:cubicBezTo>
                </a:path>
              </a:pathLst>
            </a:custGeom>
            <a:solidFill>
              <a:srgbClr val="501A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ṡļíde"/>
            <p:cNvSpPr/>
            <p:nvPr/>
          </p:nvSpPr>
          <p:spPr bwMode="auto">
            <a:xfrm>
              <a:off x="5761045" y="2559779"/>
              <a:ext cx="1457538" cy="707366"/>
            </a:xfrm>
            <a:custGeom>
              <a:avLst/>
              <a:gdLst>
                <a:gd name="T0" fmla="*/ 92 w 871"/>
                <a:gd name="T1" fmla="*/ 235 h 423"/>
                <a:gd name="T2" fmla="*/ 90 w 871"/>
                <a:gd name="T3" fmla="*/ 235 h 423"/>
                <a:gd name="T4" fmla="*/ 94 w 871"/>
                <a:gd name="T5" fmla="*/ 211 h 423"/>
                <a:gd name="T6" fmla="*/ 92 w 871"/>
                <a:gd name="T7" fmla="*/ 235 h 423"/>
                <a:gd name="T8" fmla="*/ 804 w 871"/>
                <a:gd name="T9" fmla="*/ 190 h 423"/>
                <a:gd name="T10" fmla="*/ 91 w 871"/>
                <a:gd name="T11" fmla="*/ 190 h 423"/>
                <a:gd name="T12" fmla="*/ 87 w 871"/>
                <a:gd name="T13" fmla="*/ 235 h 423"/>
                <a:gd name="T14" fmla="*/ 86 w 871"/>
                <a:gd name="T15" fmla="*/ 235 h 423"/>
                <a:gd name="T16" fmla="*/ 85 w 871"/>
                <a:gd name="T17" fmla="*/ 235 h 423"/>
                <a:gd name="T18" fmla="*/ 8 w 871"/>
                <a:gd name="T19" fmla="*/ 313 h 423"/>
                <a:gd name="T20" fmla="*/ 2 w 871"/>
                <a:gd name="T21" fmla="*/ 381 h 423"/>
                <a:gd name="T22" fmla="*/ 8 w 871"/>
                <a:gd name="T23" fmla="*/ 423 h 423"/>
                <a:gd name="T24" fmla="*/ 853 w 871"/>
                <a:gd name="T25" fmla="*/ 423 h 423"/>
                <a:gd name="T26" fmla="*/ 860 w 871"/>
                <a:gd name="T27" fmla="*/ 395 h 423"/>
                <a:gd name="T28" fmla="*/ 867 w 871"/>
                <a:gd name="T29" fmla="*/ 327 h 423"/>
                <a:gd name="T30" fmla="*/ 804 w 871"/>
                <a:gd name="T31" fmla="*/ 246 h 423"/>
                <a:gd name="T32" fmla="*/ 803 w 871"/>
                <a:gd name="T33" fmla="*/ 246 h 423"/>
                <a:gd name="T34" fmla="*/ 798 w 871"/>
                <a:gd name="T35" fmla="*/ 247 h 423"/>
                <a:gd name="T36" fmla="*/ 804 w 871"/>
                <a:gd name="T37" fmla="*/ 190 h 423"/>
                <a:gd name="T38" fmla="*/ 813 w 871"/>
                <a:gd name="T39" fmla="*/ 0 h 423"/>
                <a:gd name="T40" fmla="*/ 112 w 871"/>
                <a:gd name="T41" fmla="*/ 0 h 423"/>
                <a:gd name="T42" fmla="*/ 104 w 871"/>
                <a:gd name="T43" fmla="*/ 44 h 423"/>
                <a:gd name="T44" fmla="*/ 104 w 871"/>
                <a:gd name="T45" fmla="*/ 45 h 423"/>
                <a:gd name="T46" fmla="*/ 816 w 871"/>
                <a:gd name="T47" fmla="*/ 45 h 423"/>
                <a:gd name="T48" fmla="*/ 813 w 871"/>
                <a:gd name="T4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1" h="423">
                  <a:moveTo>
                    <a:pt x="92" y="235"/>
                  </a:moveTo>
                  <a:cubicBezTo>
                    <a:pt x="91" y="235"/>
                    <a:pt x="91" y="235"/>
                    <a:pt x="90" y="235"/>
                  </a:cubicBezTo>
                  <a:cubicBezTo>
                    <a:pt x="91" y="228"/>
                    <a:pt x="93" y="220"/>
                    <a:pt x="94" y="211"/>
                  </a:cubicBezTo>
                  <a:cubicBezTo>
                    <a:pt x="92" y="235"/>
                    <a:pt x="92" y="235"/>
                    <a:pt x="92" y="235"/>
                  </a:cubicBezTo>
                  <a:moveTo>
                    <a:pt x="804" y="190"/>
                  </a:moveTo>
                  <a:cubicBezTo>
                    <a:pt x="91" y="190"/>
                    <a:pt x="91" y="190"/>
                    <a:pt x="91" y="190"/>
                  </a:cubicBezTo>
                  <a:cubicBezTo>
                    <a:pt x="87" y="235"/>
                    <a:pt x="87" y="235"/>
                    <a:pt x="87" y="235"/>
                  </a:cubicBezTo>
                  <a:cubicBezTo>
                    <a:pt x="87" y="235"/>
                    <a:pt x="86" y="235"/>
                    <a:pt x="86" y="235"/>
                  </a:cubicBezTo>
                  <a:cubicBezTo>
                    <a:pt x="85" y="235"/>
                    <a:pt x="85" y="235"/>
                    <a:pt x="85" y="235"/>
                  </a:cubicBezTo>
                  <a:cubicBezTo>
                    <a:pt x="46" y="235"/>
                    <a:pt x="12" y="270"/>
                    <a:pt x="8" y="313"/>
                  </a:cubicBezTo>
                  <a:cubicBezTo>
                    <a:pt x="2" y="381"/>
                    <a:pt x="2" y="381"/>
                    <a:pt x="2" y="381"/>
                  </a:cubicBezTo>
                  <a:cubicBezTo>
                    <a:pt x="0" y="396"/>
                    <a:pt x="3" y="410"/>
                    <a:pt x="8" y="423"/>
                  </a:cubicBezTo>
                  <a:cubicBezTo>
                    <a:pt x="853" y="423"/>
                    <a:pt x="853" y="423"/>
                    <a:pt x="853" y="423"/>
                  </a:cubicBezTo>
                  <a:cubicBezTo>
                    <a:pt x="857" y="414"/>
                    <a:pt x="859" y="404"/>
                    <a:pt x="860" y="395"/>
                  </a:cubicBezTo>
                  <a:cubicBezTo>
                    <a:pt x="867" y="327"/>
                    <a:pt x="867" y="327"/>
                    <a:pt x="867" y="327"/>
                  </a:cubicBezTo>
                  <a:cubicBezTo>
                    <a:pt x="871" y="283"/>
                    <a:pt x="843" y="247"/>
                    <a:pt x="804" y="246"/>
                  </a:cubicBezTo>
                  <a:cubicBezTo>
                    <a:pt x="804" y="246"/>
                    <a:pt x="803" y="246"/>
                    <a:pt x="803" y="246"/>
                  </a:cubicBezTo>
                  <a:cubicBezTo>
                    <a:pt x="802" y="246"/>
                    <a:pt x="800" y="246"/>
                    <a:pt x="798" y="247"/>
                  </a:cubicBezTo>
                  <a:cubicBezTo>
                    <a:pt x="804" y="190"/>
                    <a:pt x="804" y="190"/>
                    <a:pt x="804" y="190"/>
                  </a:cubicBezTo>
                  <a:moveTo>
                    <a:pt x="813" y="0"/>
                  </a:moveTo>
                  <a:cubicBezTo>
                    <a:pt x="112" y="0"/>
                    <a:pt x="112" y="0"/>
                    <a:pt x="112" y="0"/>
                  </a:cubicBezTo>
                  <a:cubicBezTo>
                    <a:pt x="108" y="14"/>
                    <a:pt x="106" y="29"/>
                    <a:pt x="104" y="44"/>
                  </a:cubicBezTo>
                  <a:cubicBezTo>
                    <a:pt x="104" y="45"/>
                    <a:pt x="104" y="45"/>
                    <a:pt x="104" y="45"/>
                  </a:cubicBezTo>
                  <a:cubicBezTo>
                    <a:pt x="816" y="45"/>
                    <a:pt x="816" y="45"/>
                    <a:pt x="816" y="45"/>
                  </a:cubicBezTo>
                  <a:cubicBezTo>
                    <a:pt x="816" y="29"/>
                    <a:pt x="815" y="15"/>
                    <a:pt x="813" y="0"/>
                  </a:cubicBezTo>
                </a:path>
              </a:pathLst>
            </a:custGeom>
            <a:solidFill>
              <a:srgbClr val="6123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îṧḷídê"/>
            <p:cNvSpPr/>
            <p:nvPr/>
          </p:nvSpPr>
          <p:spPr bwMode="auto">
            <a:xfrm>
              <a:off x="5773886" y="3267145"/>
              <a:ext cx="1414732" cy="354218"/>
            </a:xfrm>
            <a:custGeom>
              <a:avLst/>
              <a:gdLst>
                <a:gd name="T0" fmla="*/ 845 w 845"/>
                <a:gd name="T1" fmla="*/ 0 h 212"/>
                <a:gd name="T2" fmla="*/ 0 w 845"/>
                <a:gd name="T3" fmla="*/ 0 h 212"/>
                <a:gd name="T4" fmla="*/ 27 w 845"/>
                <a:gd name="T5" fmla="*/ 30 h 212"/>
                <a:gd name="T6" fmla="*/ 41 w 845"/>
                <a:gd name="T7" fmla="*/ 30 h 212"/>
                <a:gd name="T8" fmla="*/ 41 w 845"/>
                <a:gd name="T9" fmla="*/ 30 h 212"/>
                <a:gd name="T10" fmla="*/ 435 w 845"/>
                <a:gd name="T11" fmla="*/ 32 h 212"/>
                <a:gd name="T12" fmla="*/ 463 w 845"/>
                <a:gd name="T13" fmla="*/ 209 h 212"/>
                <a:gd name="T14" fmla="*/ 465 w 845"/>
                <a:gd name="T15" fmla="*/ 211 h 212"/>
                <a:gd name="T16" fmla="*/ 476 w 845"/>
                <a:gd name="T17" fmla="*/ 177 h 212"/>
                <a:gd name="T18" fmla="*/ 490 w 845"/>
                <a:gd name="T19" fmla="*/ 212 h 212"/>
                <a:gd name="T20" fmla="*/ 711 w 845"/>
                <a:gd name="T21" fmla="*/ 212 h 212"/>
                <a:gd name="T22" fmla="*/ 766 w 845"/>
                <a:gd name="T23" fmla="*/ 74 h 212"/>
                <a:gd name="T24" fmla="*/ 768 w 845"/>
                <a:gd name="T25" fmla="*/ 49 h 212"/>
                <a:gd name="T26" fmla="*/ 775 w 845"/>
                <a:gd name="T27" fmla="*/ 50 h 212"/>
                <a:gd name="T28" fmla="*/ 776 w 845"/>
                <a:gd name="T29" fmla="*/ 50 h 212"/>
                <a:gd name="T30" fmla="*/ 845 w 845"/>
                <a:gd name="T31"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5" h="212">
                  <a:moveTo>
                    <a:pt x="845" y="0"/>
                  </a:moveTo>
                  <a:cubicBezTo>
                    <a:pt x="0" y="0"/>
                    <a:pt x="0" y="0"/>
                    <a:pt x="0" y="0"/>
                  </a:cubicBezTo>
                  <a:cubicBezTo>
                    <a:pt x="6" y="13"/>
                    <a:pt x="15" y="23"/>
                    <a:pt x="27" y="30"/>
                  </a:cubicBezTo>
                  <a:cubicBezTo>
                    <a:pt x="41" y="30"/>
                    <a:pt x="41" y="30"/>
                    <a:pt x="41" y="30"/>
                  </a:cubicBezTo>
                  <a:cubicBezTo>
                    <a:pt x="41" y="30"/>
                    <a:pt x="41" y="30"/>
                    <a:pt x="41" y="30"/>
                  </a:cubicBezTo>
                  <a:cubicBezTo>
                    <a:pt x="435" y="32"/>
                    <a:pt x="435" y="32"/>
                    <a:pt x="435" y="32"/>
                  </a:cubicBezTo>
                  <a:cubicBezTo>
                    <a:pt x="463" y="209"/>
                    <a:pt x="463" y="209"/>
                    <a:pt x="463" y="209"/>
                  </a:cubicBezTo>
                  <a:cubicBezTo>
                    <a:pt x="463" y="209"/>
                    <a:pt x="464" y="210"/>
                    <a:pt x="465" y="211"/>
                  </a:cubicBezTo>
                  <a:cubicBezTo>
                    <a:pt x="476" y="177"/>
                    <a:pt x="476" y="177"/>
                    <a:pt x="476" y="177"/>
                  </a:cubicBezTo>
                  <a:cubicBezTo>
                    <a:pt x="490" y="212"/>
                    <a:pt x="490" y="212"/>
                    <a:pt x="490" y="212"/>
                  </a:cubicBezTo>
                  <a:cubicBezTo>
                    <a:pt x="711" y="212"/>
                    <a:pt x="711" y="212"/>
                    <a:pt x="711" y="212"/>
                  </a:cubicBezTo>
                  <a:cubicBezTo>
                    <a:pt x="740" y="175"/>
                    <a:pt x="761" y="130"/>
                    <a:pt x="766" y="74"/>
                  </a:cubicBezTo>
                  <a:cubicBezTo>
                    <a:pt x="768" y="49"/>
                    <a:pt x="768" y="49"/>
                    <a:pt x="768" y="49"/>
                  </a:cubicBezTo>
                  <a:cubicBezTo>
                    <a:pt x="770" y="50"/>
                    <a:pt x="772" y="50"/>
                    <a:pt x="775" y="50"/>
                  </a:cubicBezTo>
                  <a:cubicBezTo>
                    <a:pt x="775" y="50"/>
                    <a:pt x="775" y="50"/>
                    <a:pt x="776" y="50"/>
                  </a:cubicBezTo>
                  <a:cubicBezTo>
                    <a:pt x="805" y="50"/>
                    <a:pt x="832" y="29"/>
                    <a:pt x="845" y="0"/>
                  </a:cubicBezTo>
                </a:path>
              </a:pathLst>
            </a:custGeom>
            <a:solidFill>
              <a:srgbClr val="501A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îṧľiďè"/>
            <p:cNvSpPr/>
            <p:nvPr/>
          </p:nvSpPr>
          <p:spPr bwMode="auto">
            <a:xfrm>
              <a:off x="5553436" y="3621363"/>
              <a:ext cx="1677988" cy="668841"/>
            </a:xfrm>
            <a:custGeom>
              <a:avLst/>
              <a:gdLst>
                <a:gd name="T0" fmla="*/ 53 w 1003"/>
                <a:gd name="T1" fmla="*/ 308 h 400"/>
                <a:gd name="T2" fmla="*/ 0 w 1003"/>
                <a:gd name="T3" fmla="*/ 400 h 400"/>
                <a:gd name="T4" fmla="*/ 48 w 1003"/>
                <a:gd name="T5" fmla="*/ 400 h 400"/>
                <a:gd name="T6" fmla="*/ 53 w 1003"/>
                <a:gd name="T7" fmla="*/ 308 h 400"/>
                <a:gd name="T8" fmla="*/ 911 w 1003"/>
                <a:gd name="T9" fmla="*/ 195 h 400"/>
                <a:gd name="T10" fmla="*/ 818 w 1003"/>
                <a:gd name="T11" fmla="*/ 195 h 400"/>
                <a:gd name="T12" fmla="*/ 938 w 1003"/>
                <a:gd name="T13" fmla="*/ 400 h 400"/>
                <a:gd name="T14" fmla="*/ 1003 w 1003"/>
                <a:gd name="T15" fmla="*/ 400 h 400"/>
                <a:gd name="T16" fmla="*/ 911 w 1003"/>
                <a:gd name="T17" fmla="*/ 195 h 400"/>
                <a:gd name="T18" fmla="*/ 843 w 1003"/>
                <a:gd name="T19" fmla="*/ 0 h 400"/>
                <a:gd name="T20" fmla="*/ 622 w 1003"/>
                <a:gd name="T21" fmla="*/ 0 h 400"/>
                <a:gd name="T22" fmla="*/ 630 w 1003"/>
                <a:gd name="T23" fmla="*/ 20 h 400"/>
                <a:gd name="T24" fmla="*/ 680 w 1003"/>
                <a:gd name="T25" fmla="*/ 50 h 400"/>
                <a:gd name="T26" fmla="*/ 791 w 1003"/>
                <a:gd name="T27" fmla="*/ 50 h 400"/>
                <a:gd name="T28" fmla="*/ 843 w 1003"/>
                <a:gd name="T2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3" h="400">
                  <a:moveTo>
                    <a:pt x="53" y="308"/>
                  </a:moveTo>
                  <a:cubicBezTo>
                    <a:pt x="35" y="338"/>
                    <a:pt x="16" y="370"/>
                    <a:pt x="0" y="400"/>
                  </a:cubicBezTo>
                  <a:cubicBezTo>
                    <a:pt x="48" y="400"/>
                    <a:pt x="48" y="400"/>
                    <a:pt x="48" y="400"/>
                  </a:cubicBezTo>
                  <a:cubicBezTo>
                    <a:pt x="49" y="370"/>
                    <a:pt x="51" y="339"/>
                    <a:pt x="53" y="308"/>
                  </a:cubicBezTo>
                  <a:moveTo>
                    <a:pt x="911" y="195"/>
                  </a:moveTo>
                  <a:cubicBezTo>
                    <a:pt x="818" y="195"/>
                    <a:pt x="818" y="195"/>
                    <a:pt x="818" y="195"/>
                  </a:cubicBezTo>
                  <a:cubicBezTo>
                    <a:pt x="858" y="256"/>
                    <a:pt x="904" y="333"/>
                    <a:pt x="938" y="400"/>
                  </a:cubicBezTo>
                  <a:cubicBezTo>
                    <a:pt x="1003" y="400"/>
                    <a:pt x="1003" y="400"/>
                    <a:pt x="1003" y="400"/>
                  </a:cubicBezTo>
                  <a:cubicBezTo>
                    <a:pt x="976" y="330"/>
                    <a:pt x="940" y="251"/>
                    <a:pt x="911" y="195"/>
                  </a:cubicBezTo>
                  <a:moveTo>
                    <a:pt x="843" y="0"/>
                  </a:moveTo>
                  <a:cubicBezTo>
                    <a:pt x="622" y="0"/>
                    <a:pt x="622" y="0"/>
                    <a:pt x="622" y="0"/>
                  </a:cubicBezTo>
                  <a:cubicBezTo>
                    <a:pt x="630" y="20"/>
                    <a:pt x="630" y="20"/>
                    <a:pt x="630" y="20"/>
                  </a:cubicBezTo>
                  <a:cubicBezTo>
                    <a:pt x="655" y="37"/>
                    <a:pt x="666" y="42"/>
                    <a:pt x="680" y="50"/>
                  </a:cubicBezTo>
                  <a:cubicBezTo>
                    <a:pt x="791" y="50"/>
                    <a:pt x="791" y="50"/>
                    <a:pt x="791" y="50"/>
                  </a:cubicBezTo>
                  <a:cubicBezTo>
                    <a:pt x="810" y="36"/>
                    <a:pt x="828" y="19"/>
                    <a:pt x="843" y="0"/>
                  </a:cubicBezTo>
                </a:path>
              </a:pathLst>
            </a:custGeom>
            <a:solidFill>
              <a:srgbClr val="6123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iṩḻiḑe"/>
            <p:cNvSpPr/>
            <p:nvPr/>
          </p:nvSpPr>
          <p:spPr bwMode="auto">
            <a:xfrm>
              <a:off x="6691000" y="3704834"/>
              <a:ext cx="386323" cy="242923"/>
            </a:xfrm>
            <a:custGeom>
              <a:avLst/>
              <a:gdLst>
                <a:gd name="T0" fmla="*/ 111 w 231"/>
                <a:gd name="T1" fmla="*/ 0 h 145"/>
                <a:gd name="T2" fmla="*/ 0 w 231"/>
                <a:gd name="T3" fmla="*/ 0 h 145"/>
                <a:gd name="T4" fmla="*/ 11 w 231"/>
                <a:gd name="T5" fmla="*/ 7 h 145"/>
                <a:gd name="T6" fmla="*/ 9 w 231"/>
                <a:gd name="T7" fmla="*/ 9 h 145"/>
                <a:gd name="T8" fmla="*/ 55 w 231"/>
                <a:gd name="T9" fmla="*/ 35 h 145"/>
                <a:gd name="T10" fmla="*/ 138 w 231"/>
                <a:gd name="T11" fmla="*/ 145 h 145"/>
                <a:gd name="T12" fmla="*/ 231 w 231"/>
                <a:gd name="T13" fmla="*/ 145 h 145"/>
                <a:gd name="T14" fmla="*/ 184 w 231"/>
                <a:gd name="T15" fmla="*/ 68 h 145"/>
                <a:gd name="T16" fmla="*/ 99 w 231"/>
                <a:gd name="T17" fmla="*/ 9 h 145"/>
                <a:gd name="T18" fmla="*/ 111 w 231"/>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45">
                  <a:moveTo>
                    <a:pt x="111" y="0"/>
                  </a:moveTo>
                  <a:cubicBezTo>
                    <a:pt x="0" y="0"/>
                    <a:pt x="0" y="0"/>
                    <a:pt x="0" y="0"/>
                  </a:cubicBezTo>
                  <a:cubicBezTo>
                    <a:pt x="3" y="2"/>
                    <a:pt x="7" y="4"/>
                    <a:pt x="11" y="7"/>
                  </a:cubicBezTo>
                  <a:cubicBezTo>
                    <a:pt x="10" y="8"/>
                    <a:pt x="10" y="8"/>
                    <a:pt x="9" y="9"/>
                  </a:cubicBezTo>
                  <a:cubicBezTo>
                    <a:pt x="29" y="21"/>
                    <a:pt x="46" y="31"/>
                    <a:pt x="55" y="35"/>
                  </a:cubicBezTo>
                  <a:cubicBezTo>
                    <a:pt x="66" y="42"/>
                    <a:pt x="99" y="86"/>
                    <a:pt x="138" y="145"/>
                  </a:cubicBezTo>
                  <a:cubicBezTo>
                    <a:pt x="231" y="145"/>
                    <a:pt x="231" y="145"/>
                    <a:pt x="231" y="145"/>
                  </a:cubicBezTo>
                  <a:cubicBezTo>
                    <a:pt x="209" y="103"/>
                    <a:pt x="191" y="73"/>
                    <a:pt x="184" y="68"/>
                  </a:cubicBezTo>
                  <a:cubicBezTo>
                    <a:pt x="170" y="59"/>
                    <a:pt x="130" y="31"/>
                    <a:pt x="99" y="9"/>
                  </a:cubicBezTo>
                  <a:cubicBezTo>
                    <a:pt x="103" y="6"/>
                    <a:pt x="107" y="3"/>
                    <a:pt x="111" y="0"/>
                  </a:cubicBezTo>
                </a:path>
              </a:pathLst>
            </a:custGeom>
            <a:solidFill>
              <a:srgbClr val="6B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íṥľîḍé"/>
            <p:cNvSpPr/>
            <p:nvPr/>
          </p:nvSpPr>
          <p:spPr bwMode="auto">
            <a:xfrm>
              <a:off x="5446422" y="4290204"/>
              <a:ext cx="1850282" cy="300711"/>
            </a:xfrm>
            <a:custGeom>
              <a:avLst/>
              <a:gdLst>
                <a:gd name="T0" fmla="*/ 716 w 1106"/>
                <a:gd name="T1" fmla="*/ 140 h 180"/>
                <a:gd name="T2" fmla="*/ 719 w 1106"/>
                <a:gd name="T3" fmla="*/ 180 h 180"/>
                <a:gd name="T4" fmla="*/ 822 w 1106"/>
                <a:gd name="T5" fmla="*/ 180 h 180"/>
                <a:gd name="T6" fmla="*/ 716 w 1106"/>
                <a:gd name="T7" fmla="*/ 140 h 180"/>
                <a:gd name="T8" fmla="*/ 112 w 1106"/>
                <a:gd name="T9" fmla="*/ 0 h 180"/>
                <a:gd name="T10" fmla="*/ 64 w 1106"/>
                <a:gd name="T11" fmla="*/ 0 h 180"/>
                <a:gd name="T12" fmla="*/ 5 w 1106"/>
                <a:gd name="T13" fmla="*/ 131 h 180"/>
                <a:gd name="T14" fmla="*/ 0 w 1106"/>
                <a:gd name="T15" fmla="*/ 180 h 180"/>
                <a:gd name="T16" fmla="*/ 110 w 1106"/>
                <a:gd name="T17" fmla="*/ 180 h 180"/>
                <a:gd name="T18" fmla="*/ 112 w 1106"/>
                <a:gd name="T19" fmla="*/ 0 h 180"/>
                <a:gd name="T20" fmla="*/ 1067 w 1106"/>
                <a:gd name="T21" fmla="*/ 0 h 180"/>
                <a:gd name="T22" fmla="*/ 1002 w 1106"/>
                <a:gd name="T23" fmla="*/ 0 h 180"/>
                <a:gd name="T24" fmla="*/ 1049 w 1106"/>
                <a:gd name="T25" fmla="*/ 119 h 180"/>
                <a:gd name="T26" fmla="*/ 1049 w 1106"/>
                <a:gd name="T27" fmla="*/ 180 h 180"/>
                <a:gd name="T28" fmla="*/ 1102 w 1106"/>
                <a:gd name="T29" fmla="*/ 180 h 180"/>
                <a:gd name="T30" fmla="*/ 1105 w 1106"/>
                <a:gd name="T31" fmla="*/ 131 h 180"/>
                <a:gd name="T32" fmla="*/ 1067 w 1106"/>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6" h="180">
                  <a:moveTo>
                    <a:pt x="716" y="140"/>
                  </a:moveTo>
                  <a:cubicBezTo>
                    <a:pt x="717" y="154"/>
                    <a:pt x="718" y="167"/>
                    <a:pt x="719" y="180"/>
                  </a:cubicBezTo>
                  <a:cubicBezTo>
                    <a:pt x="822" y="180"/>
                    <a:pt x="822" y="180"/>
                    <a:pt x="822" y="180"/>
                  </a:cubicBezTo>
                  <a:cubicBezTo>
                    <a:pt x="716" y="140"/>
                    <a:pt x="716" y="140"/>
                    <a:pt x="716" y="140"/>
                  </a:cubicBezTo>
                  <a:moveTo>
                    <a:pt x="112" y="0"/>
                  </a:moveTo>
                  <a:cubicBezTo>
                    <a:pt x="64" y="0"/>
                    <a:pt x="64" y="0"/>
                    <a:pt x="64" y="0"/>
                  </a:cubicBezTo>
                  <a:cubicBezTo>
                    <a:pt x="35" y="53"/>
                    <a:pt x="13" y="101"/>
                    <a:pt x="5" y="131"/>
                  </a:cubicBezTo>
                  <a:cubicBezTo>
                    <a:pt x="1" y="149"/>
                    <a:pt x="0" y="166"/>
                    <a:pt x="0" y="180"/>
                  </a:cubicBezTo>
                  <a:cubicBezTo>
                    <a:pt x="110" y="180"/>
                    <a:pt x="110" y="180"/>
                    <a:pt x="110" y="180"/>
                  </a:cubicBezTo>
                  <a:cubicBezTo>
                    <a:pt x="109" y="124"/>
                    <a:pt x="110" y="63"/>
                    <a:pt x="112" y="0"/>
                  </a:cubicBezTo>
                  <a:moveTo>
                    <a:pt x="1067" y="0"/>
                  </a:moveTo>
                  <a:cubicBezTo>
                    <a:pt x="1002" y="0"/>
                    <a:pt x="1002" y="0"/>
                    <a:pt x="1002" y="0"/>
                  </a:cubicBezTo>
                  <a:cubicBezTo>
                    <a:pt x="1026" y="48"/>
                    <a:pt x="1044" y="91"/>
                    <a:pt x="1049" y="119"/>
                  </a:cubicBezTo>
                  <a:cubicBezTo>
                    <a:pt x="1054" y="143"/>
                    <a:pt x="1053" y="163"/>
                    <a:pt x="1049" y="180"/>
                  </a:cubicBezTo>
                  <a:cubicBezTo>
                    <a:pt x="1102" y="180"/>
                    <a:pt x="1102" y="180"/>
                    <a:pt x="1102" y="180"/>
                  </a:cubicBezTo>
                  <a:cubicBezTo>
                    <a:pt x="1105" y="166"/>
                    <a:pt x="1106" y="149"/>
                    <a:pt x="1105" y="131"/>
                  </a:cubicBezTo>
                  <a:cubicBezTo>
                    <a:pt x="1102" y="101"/>
                    <a:pt x="1087" y="53"/>
                    <a:pt x="1067" y="0"/>
                  </a:cubicBezTo>
                </a:path>
              </a:pathLst>
            </a:custGeom>
            <a:solidFill>
              <a:srgbClr val="501A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şḷíḍè"/>
            <p:cNvSpPr/>
            <p:nvPr/>
          </p:nvSpPr>
          <p:spPr bwMode="auto">
            <a:xfrm>
              <a:off x="5913005" y="2634689"/>
              <a:ext cx="1213545" cy="242923"/>
            </a:xfrm>
            <a:custGeom>
              <a:avLst/>
              <a:gdLst>
                <a:gd name="T0" fmla="*/ 725 w 725"/>
                <a:gd name="T1" fmla="*/ 0 h 145"/>
                <a:gd name="T2" fmla="*/ 13 w 725"/>
                <a:gd name="T3" fmla="*/ 0 h 145"/>
                <a:gd name="T4" fmla="*/ 0 w 725"/>
                <a:gd name="T5" fmla="*/ 145 h 145"/>
                <a:gd name="T6" fmla="*/ 713 w 725"/>
                <a:gd name="T7" fmla="*/ 145 h 145"/>
                <a:gd name="T8" fmla="*/ 724 w 725"/>
                <a:gd name="T9" fmla="*/ 16 h 145"/>
                <a:gd name="T10" fmla="*/ 725 w 725"/>
                <a:gd name="T11" fmla="*/ 0 h 145"/>
              </a:gdLst>
              <a:ahLst/>
              <a:cxnLst>
                <a:cxn ang="0">
                  <a:pos x="T0" y="T1"/>
                </a:cxn>
                <a:cxn ang="0">
                  <a:pos x="T2" y="T3"/>
                </a:cxn>
                <a:cxn ang="0">
                  <a:pos x="T4" y="T5"/>
                </a:cxn>
                <a:cxn ang="0">
                  <a:pos x="T6" y="T7"/>
                </a:cxn>
                <a:cxn ang="0">
                  <a:pos x="T8" y="T9"/>
                </a:cxn>
                <a:cxn ang="0">
                  <a:pos x="T10" y="T11"/>
                </a:cxn>
              </a:cxnLst>
              <a:rect l="0" t="0" r="r" b="b"/>
              <a:pathLst>
                <a:path w="725" h="145">
                  <a:moveTo>
                    <a:pt x="725" y="0"/>
                  </a:moveTo>
                  <a:cubicBezTo>
                    <a:pt x="13" y="0"/>
                    <a:pt x="13" y="0"/>
                    <a:pt x="13" y="0"/>
                  </a:cubicBezTo>
                  <a:cubicBezTo>
                    <a:pt x="0" y="145"/>
                    <a:pt x="0" y="145"/>
                    <a:pt x="0" y="145"/>
                  </a:cubicBezTo>
                  <a:cubicBezTo>
                    <a:pt x="713" y="145"/>
                    <a:pt x="713" y="145"/>
                    <a:pt x="713" y="145"/>
                  </a:cubicBezTo>
                  <a:cubicBezTo>
                    <a:pt x="724" y="16"/>
                    <a:pt x="724" y="16"/>
                    <a:pt x="724" y="16"/>
                  </a:cubicBezTo>
                  <a:cubicBezTo>
                    <a:pt x="724" y="11"/>
                    <a:pt x="725" y="5"/>
                    <a:pt x="725" y="0"/>
                  </a:cubicBezTo>
                </a:path>
              </a:pathLst>
            </a:custGeom>
            <a:solidFill>
              <a:srgbClr val="6B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S1iďè"/>
            <p:cNvSpPr/>
            <p:nvPr/>
          </p:nvSpPr>
          <p:spPr bwMode="auto">
            <a:xfrm>
              <a:off x="5601593" y="3580697"/>
              <a:ext cx="1079777" cy="1521747"/>
            </a:xfrm>
            <a:custGeom>
              <a:avLst/>
              <a:gdLst>
                <a:gd name="T0" fmla="*/ 306 w 645"/>
                <a:gd name="T1" fmla="*/ 828 h 910"/>
                <a:gd name="T2" fmla="*/ 349 w 645"/>
                <a:gd name="T3" fmla="*/ 910 h 910"/>
                <a:gd name="T4" fmla="*/ 645 w 645"/>
                <a:gd name="T5" fmla="*/ 876 h 910"/>
                <a:gd name="T6" fmla="*/ 604 w 645"/>
                <a:gd name="T7" fmla="*/ 286 h 910"/>
                <a:gd name="T8" fmla="*/ 368 w 645"/>
                <a:gd name="T9" fmla="*/ 21 h 910"/>
                <a:gd name="T10" fmla="*/ 358 w 645"/>
                <a:gd name="T11" fmla="*/ 20 h 910"/>
                <a:gd name="T12" fmla="*/ 30 w 645"/>
                <a:gd name="T13" fmla="*/ 263 h 910"/>
                <a:gd name="T14" fmla="*/ 30 w 645"/>
                <a:gd name="T15" fmla="*/ 888 h 910"/>
                <a:gd name="T16" fmla="*/ 269 w 645"/>
                <a:gd name="T17" fmla="*/ 910 h 910"/>
                <a:gd name="T18" fmla="*/ 306 w 645"/>
                <a:gd name="T19" fmla="*/ 828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5" h="910">
                  <a:moveTo>
                    <a:pt x="306" y="828"/>
                  </a:moveTo>
                  <a:cubicBezTo>
                    <a:pt x="349" y="910"/>
                    <a:pt x="349" y="910"/>
                    <a:pt x="349" y="910"/>
                  </a:cubicBezTo>
                  <a:cubicBezTo>
                    <a:pt x="438" y="906"/>
                    <a:pt x="613" y="899"/>
                    <a:pt x="645" y="876"/>
                  </a:cubicBezTo>
                  <a:cubicBezTo>
                    <a:pt x="645" y="876"/>
                    <a:pt x="612" y="400"/>
                    <a:pt x="604" y="286"/>
                  </a:cubicBezTo>
                  <a:cubicBezTo>
                    <a:pt x="584" y="9"/>
                    <a:pt x="509" y="40"/>
                    <a:pt x="368" y="21"/>
                  </a:cubicBezTo>
                  <a:cubicBezTo>
                    <a:pt x="358" y="20"/>
                    <a:pt x="358" y="20"/>
                    <a:pt x="358" y="20"/>
                  </a:cubicBezTo>
                  <a:cubicBezTo>
                    <a:pt x="217" y="0"/>
                    <a:pt x="43" y="121"/>
                    <a:pt x="30" y="263"/>
                  </a:cubicBezTo>
                  <a:cubicBezTo>
                    <a:pt x="0" y="580"/>
                    <a:pt x="30" y="888"/>
                    <a:pt x="30" y="888"/>
                  </a:cubicBezTo>
                  <a:cubicBezTo>
                    <a:pt x="30" y="888"/>
                    <a:pt x="158" y="906"/>
                    <a:pt x="269" y="910"/>
                  </a:cubicBezTo>
                  <a:cubicBezTo>
                    <a:pt x="306" y="828"/>
                    <a:pt x="306" y="828"/>
                    <a:pt x="306" y="828"/>
                  </a:cubicBezTo>
                </a:path>
              </a:pathLst>
            </a:custGeom>
            <a:solidFill>
              <a:srgbClr val="345A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iṧļïḍè"/>
            <p:cNvSpPr/>
            <p:nvPr/>
          </p:nvSpPr>
          <p:spPr bwMode="auto">
            <a:xfrm>
              <a:off x="3511599" y="5307912"/>
              <a:ext cx="5174153" cy="809030"/>
            </a:xfrm>
            <a:prstGeom prst="rect">
              <a:avLst/>
            </a:prstGeom>
            <a:solidFill>
              <a:srgbClr val="839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 name="îṣ1ïḓé"/>
            <p:cNvSpPr/>
            <p:nvPr/>
          </p:nvSpPr>
          <p:spPr bwMode="auto">
            <a:xfrm>
              <a:off x="3511599" y="5307912"/>
              <a:ext cx="5174153" cy="80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 name="ïşḷíďé"/>
            <p:cNvSpPr/>
            <p:nvPr/>
          </p:nvSpPr>
          <p:spPr bwMode="auto">
            <a:xfrm>
              <a:off x="3373550" y="5157022"/>
              <a:ext cx="5444899" cy="150891"/>
            </a:xfrm>
            <a:custGeom>
              <a:avLst/>
              <a:gdLst>
                <a:gd name="T0" fmla="*/ 5088 w 5088"/>
                <a:gd name="T1" fmla="*/ 141 h 141"/>
                <a:gd name="T2" fmla="*/ 5 w 5088"/>
                <a:gd name="T3" fmla="*/ 141 h 141"/>
                <a:gd name="T4" fmla="*/ 0 w 5088"/>
                <a:gd name="T5" fmla="*/ 0 h 141"/>
                <a:gd name="T6" fmla="*/ 5088 w 5088"/>
                <a:gd name="T7" fmla="*/ 0 h 141"/>
                <a:gd name="T8" fmla="*/ 5088 w 5088"/>
                <a:gd name="T9" fmla="*/ 141 h 141"/>
              </a:gdLst>
              <a:ahLst/>
              <a:cxnLst>
                <a:cxn ang="0">
                  <a:pos x="T0" y="T1"/>
                </a:cxn>
                <a:cxn ang="0">
                  <a:pos x="T2" y="T3"/>
                </a:cxn>
                <a:cxn ang="0">
                  <a:pos x="T4" y="T5"/>
                </a:cxn>
                <a:cxn ang="0">
                  <a:pos x="T6" y="T7"/>
                </a:cxn>
                <a:cxn ang="0">
                  <a:pos x="T8" y="T9"/>
                </a:cxn>
              </a:cxnLst>
              <a:rect l="0" t="0" r="r" b="b"/>
              <a:pathLst>
                <a:path w="5088" h="141">
                  <a:moveTo>
                    <a:pt x="5088" y="141"/>
                  </a:moveTo>
                  <a:lnTo>
                    <a:pt x="5" y="141"/>
                  </a:lnTo>
                  <a:lnTo>
                    <a:pt x="0" y="0"/>
                  </a:lnTo>
                  <a:lnTo>
                    <a:pt x="5088" y="0"/>
                  </a:lnTo>
                  <a:lnTo>
                    <a:pt x="5088" y="141"/>
                  </a:lnTo>
                  <a:close/>
                </a:path>
              </a:pathLst>
            </a:custGeom>
            <a:solidFill>
              <a:srgbClr val="D199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îšliḓe"/>
            <p:cNvSpPr/>
            <p:nvPr/>
          </p:nvSpPr>
          <p:spPr bwMode="auto">
            <a:xfrm>
              <a:off x="3373550" y="5157022"/>
              <a:ext cx="5444899" cy="150891"/>
            </a:xfrm>
            <a:custGeom>
              <a:avLst/>
              <a:gdLst>
                <a:gd name="T0" fmla="*/ 5088 w 5088"/>
                <a:gd name="T1" fmla="*/ 141 h 141"/>
                <a:gd name="T2" fmla="*/ 5 w 5088"/>
                <a:gd name="T3" fmla="*/ 141 h 141"/>
                <a:gd name="T4" fmla="*/ 0 w 5088"/>
                <a:gd name="T5" fmla="*/ 0 h 141"/>
                <a:gd name="T6" fmla="*/ 5088 w 5088"/>
                <a:gd name="T7" fmla="*/ 0 h 141"/>
                <a:gd name="T8" fmla="*/ 5088 w 5088"/>
                <a:gd name="T9" fmla="*/ 141 h 141"/>
              </a:gdLst>
              <a:ahLst/>
              <a:cxnLst>
                <a:cxn ang="0">
                  <a:pos x="T0" y="T1"/>
                </a:cxn>
                <a:cxn ang="0">
                  <a:pos x="T2" y="T3"/>
                </a:cxn>
                <a:cxn ang="0">
                  <a:pos x="T4" y="T5"/>
                </a:cxn>
                <a:cxn ang="0">
                  <a:pos x="T6" y="T7"/>
                </a:cxn>
                <a:cxn ang="0">
                  <a:pos x="T8" y="T9"/>
                </a:cxn>
              </a:cxnLst>
              <a:rect l="0" t="0" r="r" b="b"/>
              <a:pathLst>
                <a:path w="5088" h="141">
                  <a:moveTo>
                    <a:pt x="5088" y="141"/>
                  </a:moveTo>
                  <a:lnTo>
                    <a:pt x="5" y="141"/>
                  </a:lnTo>
                  <a:lnTo>
                    <a:pt x="0" y="0"/>
                  </a:lnTo>
                  <a:lnTo>
                    <a:pt x="5088" y="0"/>
                  </a:lnTo>
                  <a:lnTo>
                    <a:pt x="5088" y="1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ṡľiḑê"/>
            <p:cNvSpPr/>
            <p:nvPr/>
          </p:nvSpPr>
          <p:spPr bwMode="auto">
            <a:xfrm>
              <a:off x="3378901" y="4590915"/>
              <a:ext cx="5439549" cy="569317"/>
            </a:xfrm>
            <a:custGeom>
              <a:avLst/>
              <a:gdLst>
                <a:gd name="T0" fmla="*/ 5083 w 5083"/>
                <a:gd name="T1" fmla="*/ 532 h 532"/>
                <a:gd name="T2" fmla="*/ 0 w 5083"/>
                <a:gd name="T3" fmla="*/ 532 h 532"/>
                <a:gd name="T4" fmla="*/ 266 w 5083"/>
                <a:gd name="T5" fmla="*/ 0 h 532"/>
                <a:gd name="T6" fmla="*/ 4817 w 5083"/>
                <a:gd name="T7" fmla="*/ 0 h 532"/>
                <a:gd name="T8" fmla="*/ 5083 w 5083"/>
                <a:gd name="T9" fmla="*/ 532 h 532"/>
              </a:gdLst>
              <a:ahLst/>
              <a:cxnLst>
                <a:cxn ang="0">
                  <a:pos x="T0" y="T1"/>
                </a:cxn>
                <a:cxn ang="0">
                  <a:pos x="T2" y="T3"/>
                </a:cxn>
                <a:cxn ang="0">
                  <a:pos x="T4" y="T5"/>
                </a:cxn>
                <a:cxn ang="0">
                  <a:pos x="T6" y="T7"/>
                </a:cxn>
                <a:cxn ang="0">
                  <a:pos x="T8" y="T9"/>
                </a:cxn>
              </a:cxnLst>
              <a:rect l="0" t="0" r="r" b="b"/>
              <a:pathLst>
                <a:path w="5083" h="532">
                  <a:moveTo>
                    <a:pt x="5083" y="532"/>
                  </a:moveTo>
                  <a:lnTo>
                    <a:pt x="0" y="532"/>
                  </a:lnTo>
                  <a:lnTo>
                    <a:pt x="266" y="0"/>
                  </a:lnTo>
                  <a:lnTo>
                    <a:pt x="4817" y="0"/>
                  </a:lnTo>
                  <a:lnTo>
                    <a:pt x="5083" y="532"/>
                  </a:lnTo>
                  <a:close/>
                </a:path>
              </a:pathLst>
            </a:custGeom>
            <a:solidFill>
              <a:srgbClr val="F9D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íSľîďê"/>
            <p:cNvSpPr/>
            <p:nvPr/>
          </p:nvSpPr>
          <p:spPr bwMode="auto">
            <a:xfrm>
              <a:off x="3378901" y="4590915"/>
              <a:ext cx="5439549" cy="569317"/>
            </a:xfrm>
            <a:custGeom>
              <a:avLst/>
              <a:gdLst>
                <a:gd name="T0" fmla="*/ 5083 w 5083"/>
                <a:gd name="T1" fmla="*/ 532 h 532"/>
                <a:gd name="T2" fmla="*/ 0 w 5083"/>
                <a:gd name="T3" fmla="*/ 532 h 532"/>
                <a:gd name="T4" fmla="*/ 266 w 5083"/>
                <a:gd name="T5" fmla="*/ 0 h 532"/>
                <a:gd name="T6" fmla="*/ 4817 w 5083"/>
                <a:gd name="T7" fmla="*/ 0 h 532"/>
                <a:gd name="T8" fmla="*/ 5083 w 5083"/>
                <a:gd name="T9" fmla="*/ 532 h 532"/>
              </a:gdLst>
              <a:ahLst/>
              <a:cxnLst>
                <a:cxn ang="0">
                  <a:pos x="T0" y="T1"/>
                </a:cxn>
                <a:cxn ang="0">
                  <a:pos x="T2" y="T3"/>
                </a:cxn>
                <a:cxn ang="0">
                  <a:pos x="T4" y="T5"/>
                </a:cxn>
                <a:cxn ang="0">
                  <a:pos x="T6" y="T7"/>
                </a:cxn>
                <a:cxn ang="0">
                  <a:pos x="T8" y="T9"/>
                </a:cxn>
              </a:cxnLst>
              <a:rect l="0" t="0" r="r" b="b"/>
              <a:pathLst>
                <a:path w="5083" h="532">
                  <a:moveTo>
                    <a:pt x="5083" y="532"/>
                  </a:moveTo>
                  <a:lnTo>
                    <a:pt x="0" y="532"/>
                  </a:lnTo>
                  <a:lnTo>
                    <a:pt x="266" y="0"/>
                  </a:lnTo>
                  <a:lnTo>
                    <a:pt x="4817" y="0"/>
                  </a:lnTo>
                  <a:lnTo>
                    <a:pt x="5083" y="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îṥ1iḋê"/>
            <p:cNvSpPr/>
            <p:nvPr/>
          </p:nvSpPr>
          <p:spPr bwMode="auto">
            <a:xfrm>
              <a:off x="7212162" y="4850960"/>
              <a:ext cx="985604" cy="92032"/>
            </a:xfrm>
            <a:custGeom>
              <a:avLst/>
              <a:gdLst>
                <a:gd name="T0" fmla="*/ 517 w 589"/>
                <a:gd name="T1" fmla="*/ 0 h 55"/>
                <a:gd name="T2" fmla="*/ 349 w 589"/>
                <a:gd name="T3" fmla="*/ 41 h 55"/>
                <a:gd name="T4" fmla="*/ 276 w 589"/>
                <a:gd name="T5" fmla="*/ 45 h 55"/>
                <a:gd name="T6" fmla="*/ 197 w 589"/>
                <a:gd name="T7" fmla="*/ 41 h 55"/>
                <a:gd name="T8" fmla="*/ 52 w 589"/>
                <a:gd name="T9" fmla="*/ 7 h 55"/>
                <a:gd name="T10" fmla="*/ 10 w 589"/>
                <a:gd name="T11" fmla="*/ 22 h 55"/>
                <a:gd name="T12" fmla="*/ 278 w 589"/>
                <a:gd name="T13" fmla="*/ 55 h 55"/>
                <a:gd name="T14" fmla="*/ 584 w 589"/>
                <a:gd name="T15" fmla="*/ 22 h 55"/>
                <a:gd name="T16" fmla="*/ 517 w 589"/>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55">
                  <a:moveTo>
                    <a:pt x="517" y="0"/>
                  </a:moveTo>
                  <a:cubicBezTo>
                    <a:pt x="466" y="17"/>
                    <a:pt x="383" y="32"/>
                    <a:pt x="349" y="41"/>
                  </a:cubicBezTo>
                  <a:cubicBezTo>
                    <a:pt x="349" y="41"/>
                    <a:pt x="336" y="45"/>
                    <a:pt x="276" y="45"/>
                  </a:cubicBezTo>
                  <a:cubicBezTo>
                    <a:pt x="216" y="45"/>
                    <a:pt x="197" y="41"/>
                    <a:pt x="197" y="41"/>
                  </a:cubicBezTo>
                  <a:cubicBezTo>
                    <a:pt x="168" y="33"/>
                    <a:pt x="102" y="21"/>
                    <a:pt x="52" y="7"/>
                  </a:cubicBezTo>
                  <a:cubicBezTo>
                    <a:pt x="28" y="11"/>
                    <a:pt x="13" y="16"/>
                    <a:pt x="10" y="22"/>
                  </a:cubicBezTo>
                  <a:cubicBezTo>
                    <a:pt x="0" y="40"/>
                    <a:pt x="120" y="55"/>
                    <a:pt x="278" y="55"/>
                  </a:cubicBezTo>
                  <a:cubicBezTo>
                    <a:pt x="437" y="55"/>
                    <a:pt x="574" y="40"/>
                    <a:pt x="584" y="22"/>
                  </a:cubicBezTo>
                  <a:cubicBezTo>
                    <a:pt x="589" y="13"/>
                    <a:pt x="563" y="5"/>
                    <a:pt x="517" y="0"/>
                  </a:cubicBezTo>
                </a:path>
              </a:pathLst>
            </a:custGeom>
            <a:solidFill>
              <a:srgbClr val="D99F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íṣ1iḑè"/>
            <p:cNvSpPr/>
            <p:nvPr/>
          </p:nvSpPr>
          <p:spPr bwMode="auto">
            <a:xfrm>
              <a:off x="7335228" y="4588774"/>
              <a:ext cx="40666" cy="2140"/>
            </a:xfrm>
            <a:custGeom>
              <a:avLst/>
              <a:gdLst>
                <a:gd name="T0" fmla="*/ 24 w 24"/>
                <a:gd name="T1" fmla="*/ 0 h 1"/>
                <a:gd name="T2" fmla="*/ 0 w 24"/>
                <a:gd name="T3" fmla="*/ 1 h 1"/>
                <a:gd name="T4" fmla="*/ 24 w 24"/>
                <a:gd name="T5" fmla="*/ 1 h 1"/>
                <a:gd name="T6" fmla="*/ 24 w 24"/>
                <a:gd name="T7" fmla="*/ 0 h 1"/>
              </a:gdLst>
              <a:ahLst/>
              <a:cxnLst>
                <a:cxn ang="0">
                  <a:pos x="T0" y="T1"/>
                </a:cxn>
                <a:cxn ang="0">
                  <a:pos x="T2" y="T3"/>
                </a:cxn>
                <a:cxn ang="0">
                  <a:pos x="T4" y="T5"/>
                </a:cxn>
                <a:cxn ang="0">
                  <a:pos x="T6" y="T7"/>
                </a:cxn>
              </a:cxnLst>
              <a:rect l="0" t="0" r="r" b="b"/>
              <a:pathLst>
                <a:path w="24" h="1">
                  <a:moveTo>
                    <a:pt x="24" y="0"/>
                  </a:moveTo>
                  <a:cubicBezTo>
                    <a:pt x="0" y="1"/>
                    <a:pt x="0" y="1"/>
                    <a:pt x="0" y="1"/>
                  </a:cubicBezTo>
                  <a:cubicBezTo>
                    <a:pt x="24" y="1"/>
                    <a:pt x="24" y="1"/>
                    <a:pt x="24" y="1"/>
                  </a:cubicBezTo>
                  <a:cubicBezTo>
                    <a:pt x="24" y="1"/>
                    <a:pt x="24" y="1"/>
                    <a:pt x="24" y="0"/>
                  </a:cubicBezTo>
                </a:path>
              </a:pathLst>
            </a:custGeom>
            <a:solidFill>
              <a:srgbClr val="5A1D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S1îḍe"/>
            <p:cNvSpPr/>
            <p:nvPr/>
          </p:nvSpPr>
          <p:spPr bwMode="auto">
            <a:xfrm>
              <a:off x="5233463" y="4590915"/>
              <a:ext cx="2163834" cy="392744"/>
            </a:xfrm>
            <a:custGeom>
              <a:avLst/>
              <a:gdLst>
                <a:gd name="T0" fmla="*/ 1280 w 1293"/>
                <a:gd name="T1" fmla="*/ 0 h 235"/>
                <a:gd name="T2" fmla="*/ 1256 w 1293"/>
                <a:gd name="T3" fmla="*/ 0 h 235"/>
                <a:gd name="T4" fmla="*/ 1175 w 1293"/>
                <a:gd name="T5" fmla="*/ 1 h 235"/>
                <a:gd name="T6" fmla="*/ 1130 w 1293"/>
                <a:gd name="T7" fmla="*/ 68 h 235"/>
                <a:gd name="T8" fmla="*/ 1007 w 1293"/>
                <a:gd name="T9" fmla="*/ 21 h 235"/>
                <a:gd name="T10" fmla="*/ 549 w 1293"/>
                <a:gd name="T11" fmla="*/ 104 h 235"/>
                <a:gd name="T12" fmla="*/ 525 w 1293"/>
                <a:gd name="T13" fmla="*/ 141 h 235"/>
                <a:gd name="T14" fmla="*/ 525 w 1293"/>
                <a:gd name="T15" fmla="*/ 141 h 235"/>
                <a:gd name="T16" fmla="*/ 525 w 1293"/>
                <a:gd name="T17" fmla="*/ 141 h 235"/>
                <a:gd name="T18" fmla="*/ 508 w 1293"/>
                <a:gd name="T19" fmla="*/ 115 h 235"/>
                <a:gd name="T20" fmla="*/ 505 w 1293"/>
                <a:gd name="T21" fmla="*/ 125 h 235"/>
                <a:gd name="T22" fmla="*/ 521 w 1293"/>
                <a:gd name="T23" fmla="*/ 141 h 235"/>
                <a:gd name="T24" fmla="*/ 898 w 1293"/>
                <a:gd name="T25" fmla="*/ 192 h 235"/>
                <a:gd name="T26" fmla="*/ 520 w 1293"/>
                <a:gd name="T27" fmla="*/ 174 h 235"/>
                <a:gd name="T28" fmla="*/ 503 w 1293"/>
                <a:gd name="T29" fmla="*/ 192 h 235"/>
                <a:gd name="T30" fmla="*/ 505 w 1293"/>
                <a:gd name="T31" fmla="*/ 200 h 235"/>
                <a:gd name="T32" fmla="*/ 18 w 1293"/>
                <a:gd name="T33" fmla="*/ 200 h 235"/>
                <a:gd name="T34" fmla="*/ 0 w 1293"/>
                <a:gd name="T35" fmla="*/ 218 h 235"/>
                <a:gd name="T36" fmla="*/ 18 w 1293"/>
                <a:gd name="T37" fmla="*/ 235 h 235"/>
                <a:gd name="T38" fmla="*/ 556 w 1293"/>
                <a:gd name="T39" fmla="*/ 235 h 235"/>
                <a:gd name="T40" fmla="*/ 1059 w 1293"/>
                <a:gd name="T41" fmla="*/ 234 h 235"/>
                <a:gd name="T42" fmla="*/ 1076 w 1293"/>
                <a:gd name="T43" fmla="*/ 217 h 235"/>
                <a:gd name="T44" fmla="*/ 1076 w 1293"/>
                <a:gd name="T45" fmla="*/ 215 h 235"/>
                <a:gd name="T46" fmla="*/ 1042 w 1293"/>
                <a:gd name="T47" fmla="*/ 149 h 235"/>
                <a:gd name="T48" fmla="*/ 1173 w 1293"/>
                <a:gd name="T49" fmla="*/ 104 h 235"/>
                <a:gd name="T50" fmla="*/ 1293 w 1293"/>
                <a:gd name="T51" fmla="*/ 23 h 235"/>
                <a:gd name="T52" fmla="*/ 1280 w 1293"/>
                <a:gd name="T5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3" h="235">
                  <a:moveTo>
                    <a:pt x="1280" y="0"/>
                  </a:moveTo>
                  <a:cubicBezTo>
                    <a:pt x="1256" y="0"/>
                    <a:pt x="1256" y="0"/>
                    <a:pt x="1256" y="0"/>
                  </a:cubicBezTo>
                  <a:cubicBezTo>
                    <a:pt x="1175" y="1"/>
                    <a:pt x="1175" y="1"/>
                    <a:pt x="1175" y="1"/>
                  </a:cubicBezTo>
                  <a:cubicBezTo>
                    <a:pt x="1164" y="48"/>
                    <a:pt x="1130" y="68"/>
                    <a:pt x="1130" y="68"/>
                  </a:cubicBezTo>
                  <a:cubicBezTo>
                    <a:pt x="1007" y="21"/>
                    <a:pt x="1007" y="21"/>
                    <a:pt x="1007" y="21"/>
                  </a:cubicBezTo>
                  <a:cubicBezTo>
                    <a:pt x="549" y="104"/>
                    <a:pt x="549" y="104"/>
                    <a:pt x="549" y="104"/>
                  </a:cubicBezTo>
                  <a:cubicBezTo>
                    <a:pt x="525" y="141"/>
                    <a:pt x="525" y="141"/>
                    <a:pt x="525" y="141"/>
                  </a:cubicBezTo>
                  <a:cubicBezTo>
                    <a:pt x="525" y="141"/>
                    <a:pt x="525" y="141"/>
                    <a:pt x="525" y="141"/>
                  </a:cubicBezTo>
                  <a:cubicBezTo>
                    <a:pt x="525" y="141"/>
                    <a:pt x="525" y="141"/>
                    <a:pt x="525" y="141"/>
                  </a:cubicBezTo>
                  <a:cubicBezTo>
                    <a:pt x="508" y="115"/>
                    <a:pt x="508" y="115"/>
                    <a:pt x="508" y="115"/>
                  </a:cubicBezTo>
                  <a:cubicBezTo>
                    <a:pt x="506" y="118"/>
                    <a:pt x="505" y="121"/>
                    <a:pt x="505" y="125"/>
                  </a:cubicBezTo>
                  <a:cubicBezTo>
                    <a:pt x="505" y="134"/>
                    <a:pt x="512" y="141"/>
                    <a:pt x="521" y="141"/>
                  </a:cubicBezTo>
                  <a:cubicBezTo>
                    <a:pt x="898" y="192"/>
                    <a:pt x="898" y="192"/>
                    <a:pt x="898" y="192"/>
                  </a:cubicBezTo>
                  <a:cubicBezTo>
                    <a:pt x="520" y="174"/>
                    <a:pt x="520" y="174"/>
                    <a:pt x="520" y="174"/>
                  </a:cubicBezTo>
                  <a:cubicBezTo>
                    <a:pt x="510" y="174"/>
                    <a:pt x="503" y="182"/>
                    <a:pt x="503" y="192"/>
                  </a:cubicBezTo>
                  <a:cubicBezTo>
                    <a:pt x="503" y="195"/>
                    <a:pt x="503" y="198"/>
                    <a:pt x="505" y="200"/>
                  </a:cubicBezTo>
                  <a:cubicBezTo>
                    <a:pt x="18" y="200"/>
                    <a:pt x="18" y="200"/>
                    <a:pt x="18" y="200"/>
                  </a:cubicBezTo>
                  <a:cubicBezTo>
                    <a:pt x="8" y="200"/>
                    <a:pt x="0" y="208"/>
                    <a:pt x="0" y="218"/>
                  </a:cubicBezTo>
                  <a:cubicBezTo>
                    <a:pt x="0" y="227"/>
                    <a:pt x="8" y="235"/>
                    <a:pt x="18" y="235"/>
                  </a:cubicBezTo>
                  <a:cubicBezTo>
                    <a:pt x="556" y="235"/>
                    <a:pt x="556" y="235"/>
                    <a:pt x="556" y="235"/>
                  </a:cubicBezTo>
                  <a:cubicBezTo>
                    <a:pt x="1059" y="234"/>
                    <a:pt x="1059" y="234"/>
                    <a:pt x="1059" y="234"/>
                  </a:cubicBezTo>
                  <a:cubicBezTo>
                    <a:pt x="1068" y="234"/>
                    <a:pt x="1076" y="226"/>
                    <a:pt x="1076" y="217"/>
                  </a:cubicBezTo>
                  <a:cubicBezTo>
                    <a:pt x="1076" y="216"/>
                    <a:pt x="1076" y="216"/>
                    <a:pt x="1076" y="215"/>
                  </a:cubicBezTo>
                  <a:cubicBezTo>
                    <a:pt x="1078" y="208"/>
                    <a:pt x="1047" y="156"/>
                    <a:pt x="1042" y="149"/>
                  </a:cubicBezTo>
                  <a:cubicBezTo>
                    <a:pt x="1040" y="144"/>
                    <a:pt x="1117" y="128"/>
                    <a:pt x="1173" y="104"/>
                  </a:cubicBezTo>
                  <a:cubicBezTo>
                    <a:pt x="1229" y="81"/>
                    <a:pt x="1271" y="46"/>
                    <a:pt x="1293" y="23"/>
                  </a:cubicBezTo>
                  <a:cubicBezTo>
                    <a:pt x="1288" y="15"/>
                    <a:pt x="1284" y="7"/>
                    <a:pt x="1280" y="0"/>
                  </a:cubicBezTo>
                </a:path>
              </a:pathLst>
            </a:custGeom>
            <a:solidFill>
              <a:srgbClr val="D99F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işḻíḓe"/>
            <p:cNvSpPr/>
            <p:nvPr/>
          </p:nvSpPr>
          <p:spPr bwMode="auto">
            <a:xfrm>
              <a:off x="5040836" y="4596266"/>
              <a:ext cx="513670" cy="233292"/>
            </a:xfrm>
            <a:custGeom>
              <a:avLst/>
              <a:gdLst>
                <a:gd name="T0" fmla="*/ 0 w 307"/>
                <a:gd name="T1" fmla="*/ 0 h 140"/>
                <a:gd name="T2" fmla="*/ 46 w 307"/>
                <a:gd name="T3" fmla="*/ 97 h 140"/>
                <a:gd name="T4" fmla="*/ 203 w 307"/>
                <a:gd name="T5" fmla="*/ 139 h 140"/>
                <a:gd name="T6" fmla="*/ 299 w 307"/>
                <a:gd name="T7" fmla="*/ 57 h 140"/>
                <a:gd name="T8" fmla="*/ 0 w 307"/>
                <a:gd name="T9" fmla="*/ 0 h 140"/>
              </a:gdLst>
              <a:ahLst/>
              <a:cxnLst>
                <a:cxn ang="0">
                  <a:pos x="T0" y="T1"/>
                </a:cxn>
                <a:cxn ang="0">
                  <a:pos x="T2" y="T3"/>
                </a:cxn>
                <a:cxn ang="0">
                  <a:pos x="T4" y="T5"/>
                </a:cxn>
                <a:cxn ang="0">
                  <a:pos x="T6" y="T7"/>
                </a:cxn>
                <a:cxn ang="0">
                  <a:pos x="T8" y="T9"/>
                </a:cxn>
              </a:cxnLst>
              <a:rect l="0" t="0" r="r" b="b"/>
              <a:pathLst>
                <a:path w="307" h="140">
                  <a:moveTo>
                    <a:pt x="0" y="0"/>
                  </a:moveTo>
                  <a:cubicBezTo>
                    <a:pt x="8" y="40"/>
                    <a:pt x="0" y="79"/>
                    <a:pt x="46" y="97"/>
                  </a:cubicBezTo>
                  <a:cubicBezTo>
                    <a:pt x="91" y="116"/>
                    <a:pt x="162" y="137"/>
                    <a:pt x="203" y="139"/>
                  </a:cubicBezTo>
                  <a:cubicBezTo>
                    <a:pt x="244" y="140"/>
                    <a:pt x="307" y="68"/>
                    <a:pt x="299" y="57"/>
                  </a:cubicBezTo>
                  <a:cubicBezTo>
                    <a:pt x="291" y="47"/>
                    <a:pt x="0" y="0"/>
                    <a:pt x="0" y="0"/>
                  </a:cubicBezTo>
                  <a:close/>
                </a:path>
              </a:pathLst>
            </a:custGeom>
            <a:solidFill>
              <a:srgbClr val="D199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ïṩ1iḍê"/>
            <p:cNvSpPr/>
            <p:nvPr/>
          </p:nvSpPr>
          <p:spPr bwMode="auto">
            <a:xfrm>
              <a:off x="3909693" y="5160232"/>
              <a:ext cx="1225317" cy="2140"/>
            </a:xfrm>
            <a:custGeom>
              <a:avLst/>
              <a:gdLst>
                <a:gd name="T0" fmla="*/ 1145 w 1145"/>
                <a:gd name="T1" fmla="*/ 0 h 2"/>
                <a:gd name="T2" fmla="*/ 0 w 1145"/>
                <a:gd name="T3" fmla="*/ 0 h 2"/>
                <a:gd name="T4" fmla="*/ 3 w 1145"/>
                <a:gd name="T5" fmla="*/ 2 h 2"/>
                <a:gd name="T6" fmla="*/ 1145 w 1145"/>
                <a:gd name="T7" fmla="*/ 2 h 2"/>
                <a:gd name="T8" fmla="*/ 1145 w 1145"/>
                <a:gd name="T9" fmla="*/ 0 h 2"/>
              </a:gdLst>
              <a:ahLst/>
              <a:cxnLst>
                <a:cxn ang="0">
                  <a:pos x="T0" y="T1"/>
                </a:cxn>
                <a:cxn ang="0">
                  <a:pos x="T2" y="T3"/>
                </a:cxn>
                <a:cxn ang="0">
                  <a:pos x="T4" y="T5"/>
                </a:cxn>
                <a:cxn ang="0">
                  <a:pos x="T6" y="T7"/>
                </a:cxn>
                <a:cxn ang="0">
                  <a:pos x="T8" y="T9"/>
                </a:cxn>
              </a:cxnLst>
              <a:rect l="0" t="0" r="r" b="b"/>
              <a:pathLst>
                <a:path w="1145" h="2">
                  <a:moveTo>
                    <a:pt x="1145" y="0"/>
                  </a:moveTo>
                  <a:lnTo>
                    <a:pt x="0" y="0"/>
                  </a:lnTo>
                  <a:lnTo>
                    <a:pt x="3" y="2"/>
                  </a:lnTo>
                  <a:lnTo>
                    <a:pt x="1145" y="2"/>
                  </a:lnTo>
                  <a:lnTo>
                    <a:pt x="1145" y="0"/>
                  </a:lnTo>
                  <a:close/>
                </a:path>
              </a:pathLst>
            </a:custGeom>
            <a:solidFill>
              <a:srgbClr val="C687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i$1ïḓè"/>
            <p:cNvSpPr/>
            <p:nvPr/>
          </p:nvSpPr>
          <p:spPr bwMode="auto">
            <a:xfrm>
              <a:off x="3909693" y="5160232"/>
              <a:ext cx="1225317" cy="2140"/>
            </a:xfrm>
            <a:custGeom>
              <a:avLst/>
              <a:gdLst>
                <a:gd name="T0" fmla="*/ 1145 w 1145"/>
                <a:gd name="T1" fmla="*/ 0 h 2"/>
                <a:gd name="T2" fmla="*/ 0 w 1145"/>
                <a:gd name="T3" fmla="*/ 0 h 2"/>
                <a:gd name="T4" fmla="*/ 3 w 1145"/>
                <a:gd name="T5" fmla="*/ 2 h 2"/>
                <a:gd name="T6" fmla="*/ 1145 w 1145"/>
                <a:gd name="T7" fmla="*/ 2 h 2"/>
                <a:gd name="T8" fmla="*/ 1145 w 1145"/>
                <a:gd name="T9" fmla="*/ 0 h 2"/>
              </a:gdLst>
              <a:ahLst/>
              <a:cxnLst>
                <a:cxn ang="0">
                  <a:pos x="T0" y="T1"/>
                </a:cxn>
                <a:cxn ang="0">
                  <a:pos x="T2" y="T3"/>
                </a:cxn>
                <a:cxn ang="0">
                  <a:pos x="T4" y="T5"/>
                </a:cxn>
                <a:cxn ang="0">
                  <a:pos x="T6" y="T7"/>
                </a:cxn>
                <a:cxn ang="0">
                  <a:pos x="T8" y="T9"/>
                </a:cxn>
              </a:cxnLst>
              <a:rect l="0" t="0" r="r" b="b"/>
              <a:pathLst>
                <a:path w="1145" h="2">
                  <a:moveTo>
                    <a:pt x="1145" y="0"/>
                  </a:moveTo>
                  <a:lnTo>
                    <a:pt x="0" y="0"/>
                  </a:lnTo>
                  <a:lnTo>
                    <a:pt x="3" y="2"/>
                  </a:lnTo>
                  <a:lnTo>
                    <a:pt x="1145" y="2"/>
                  </a:lnTo>
                  <a:lnTo>
                    <a:pt x="1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íṩḷíḓe"/>
            <p:cNvSpPr/>
            <p:nvPr/>
          </p:nvSpPr>
          <p:spPr bwMode="auto">
            <a:xfrm>
              <a:off x="3688173" y="4844539"/>
              <a:ext cx="1446836" cy="315693"/>
            </a:xfrm>
            <a:custGeom>
              <a:avLst/>
              <a:gdLst>
                <a:gd name="T0" fmla="*/ 776 w 864"/>
                <a:gd name="T1" fmla="*/ 0 h 189"/>
                <a:gd name="T2" fmla="*/ 784 w 864"/>
                <a:gd name="T3" fmla="*/ 62 h 189"/>
                <a:gd name="T4" fmla="*/ 778 w 864"/>
                <a:gd name="T5" fmla="*/ 77 h 189"/>
                <a:gd name="T6" fmla="*/ 780 w 864"/>
                <a:gd name="T7" fmla="*/ 86 h 189"/>
                <a:gd name="T8" fmla="*/ 779 w 864"/>
                <a:gd name="T9" fmla="*/ 89 h 189"/>
                <a:gd name="T10" fmla="*/ 776 w 864"/>
                <a:gd name="T11" fmla="*/ 91 h 189"/>
                <a:gd name="T12" fmla="*/ 192 w 864"/>
                <a:gd name="T13" fmla="*/ 91 h 189"/>
                <a:gd name="T14" fmla="*/ 0 w 864"/>
                <a:gd name="T15" fmla="*/ 131 h 189"/>
                <a:gd name="T16" fmla="*/ 132 w 864"/>
                <a:gd name="T17" fmla="*/ 189 h 189"/>
                <a:gd name="T18" fmla="*/ 864 w 864"/>
                <a:gd name="T19" fmla="*/ 189 h 189"/>
                <a:gd name="T20" fmla="*/ 822 w 864"/>
                <a:gd name="T21" fmla="*/ 131 h 189"/>
                <a:gd name="T22" fmla="*/ 858 w 864"/>
                <a:gd name="T23" fmla="*/ 11 h 189"/>
                <a:gd name="T24" fmla="*/ 818 w 864"/>
                <a:gd name="T25" fmla="*/ 9 h 189"/>
                <a:gd name="T26" fmla="*/ 776 w 864"/>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4" h="189">
                  <a:moveTo>
                    <a:pt x="776" y="0"/>
                  </a:moveTo>
                  <a:cubicBezTo>
                    <a:pt x="784" y="62"/>
                    <a:pt x="784" y="62"/>
                    <a:pt x="784" y="62"/>
                  </a:cubicBezTo>
                  <a:cubicBezTo>
                    <a:pt x="778" y="77"/>
                    <a:pt x="778" y="77"/>
                    <a:pt x="778" y="77"/>
                  </a:cubicBezTo>
                  <a:cubicBezTo>
                    <a:pt x="780" y="86"/>
                    <a:pt x="780" y="86"/>
                    <a:pt x="780" y="86"/>
                  </a:cubicBezTo>
                  <a:cubicBezTo>
                    <a:pt x="780" y="87"/>
                    <a:pt x="779" y="88"/>
                    <a:pt x="779" y="89"/>
                  </a:cubicBezTo>
                  <a:cubicBezTo>
                    <a:pt x="778" y="90"/>
                    <a:pt x="777" y="91"/>
                    <a:pt x="776" y="91"/>
                  </a:cubicBezTo>
                  <a:cubicBezTo>
                    <a:pt x="192" y="91"/>
                    <a:pt x="192" y="91"/>
                    <a:pt x="192" y="91"/>
                  </a:cubicBezTo>
                  <a:cubicBezTo>
                    <a:pt x="0" y="131"/>
                    <a:pt x="0" y="131"/>
                    <a:pt x="0" y="131"/>
                  </a:cubicBezTo>
                  <a:cubicBezTo>
                    <a:pt x="132" y="189"/>
                    <a:pt x="132" y="189"/>
                    <a:pt x="132" y="189"/>
                  </a:cubicBezTo>
                  <a:cubicBezTo>
                    <a:pt x="864" y="189"/>
                    <a:pt x="864" y="189"/>
                    <a:pt x="864" y="189"/>
                  </a:cubicBezTo>
                  <a:cubicBezTo>
                    <a:pt x="822" y="131"/>
                    <a:pt x="822" y="131"/>
                    <a:pt x="822" y="131"/>
                  </a:cubicBezTo>
                  <a:cubicBezTo>
                    <a:pt x="858" y="11"/>
                    <a:pt x="858" y="11"/>
                    <a:pt x="858" y="11"/>
                  </a:cubicBezTo>
                  <a:cubicBezTo>
                    <a:pt x="818" y="9"/>
                    <a:pt x="818" y="9"/>
                    <a:pt x="818" y="9"/>
                  </a:cubicBezTo>
                  <a:cubicBezTo>
                    <a:pt x="776" y="0"/>
                    <a:pt x="776" y="0"/>
                    <a:pt x="776" y="0"/>
                  </a:cubicBezTo>
                </a:path>
              </a:pathLst>
            </a:custGeom>
            <a:solidFill>
              <a:srgbClr val="EBC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iSḷïḑè"/>
            <p:cNvSpPr/>
            <p:nvPr/>
          </p:nvSpPr>
          <p:spPr bwMode="auto">
            <a:xfrm>
              <a:off x="5710747" y="3317442"/>
              <a:ext cx="832573" cy="1508905"/>
            </a:xfrm>
            <a:custGeom>
              <a:avLst/>
              <a:gdLst>
                <a:gd name="T0" fmla="*/ 24 w 498"/>
                <a:gd name="T1" fmla="*/ 0 h 903"/>
                <a:gd name="T2" fmla="*/ 1 w 498"/>
                <a:gd name="T3" fmla="*/ 217 h 903"/>
                <a:gd name="T4" fmla="*/ 240 w 498"/>
                <a:gd name="T5" fmla="*/ 903 h 903"/>
                <a:gd name="T6" fmla="*/ 498 w 498"/>
                <a:gd name="T7" fmla="*/ 225 h 903"/>
                <a:gd name="T8" fmla="*/ 460 w 498"/>
                <a:gd name="T9" fmla="*/ 2 h 903"/>
                <a:gd name="T10" fmla="*/ 24 w 498"/>
                <a:gd name="T11" fmla="*/ 0 h 903"/>
              </a:gdLst>
              <a:ahLst/>
              <a:cxnLst>
                <a:cxn ang="0">
                  <a:pos x="T0" y="T1"/>
                </a:cxn>
                <a:cxn ang="0">
                  <a:pos x="T2" y="T3"/>
                </a:cxn>
                <a:cxn ang="0">
                  <a:pos x="T4" y="T5"/>
                </a:cxn>
                <a:cxn ang="0">
                  <a:pos x="T6" y="T7"/>
                </a:cxn>
                <a:cxn ang="0">
                  <a:pos x="T8" y="T9"/>
                </a:cxn>
                <a:cxn ang="0">
                  <a:pos x="T10" y="T11"/>
                </a:cxn>
              </a:cxnLst>
              <a:rect l="0" t="0" r="r" b="b"/>
              <a:pathLst>
                <a:path w="498" h="903">
                  <a:moveTo>
                    <a:pt x="24" y="0"/>
                  </a:moveTo>
                  <a:cubicBezTo>
                    <a:pt x="1" y="217"/>
                    <a:pt x="1" y="217"/>
                    <a:pt x="1" y="217"/>
                  </a:cubicBezTo>
                  <a:cubicBezTo>
                    <a:pt x="0" y="320"/>
                    <a:pt x="240" y="903"/>
                    <a:pt x="240" y="903"/>
                  </a:cubicBezTo>
                  <a:cubicBezTo>
                    <a:pt x="240" y="903"/>
                    <a:pt x="498" y="331"/>
                    <a:pt x="498" y="225"/>
                  </a:cubicBezTo>
                  <a:cubicBezTo>
                    <a:pt x="460" y="2"/>
                    <a:pt x="460" y="2"/>
                    <a:pt x="460" y="2"/>
                  </a:cubicBezTo>
                  <a:cubicBezTo>
                    <a:pt x="24" y="0"/>
                    <a:pt x="24" y="0"/>
                    <a:pt x="2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ïšļíḍê"/>
            <p:cNvSpPr/>
            <p:nvPr/>
          </p:nvSpPr>
          <p:spPr bwMode="auto">
            <a:xfrm>
              <a:off x="5815622" y="3374160"/>
              <a:ext cx="596071" cy="506179"/>
            </a:xfrm>
            <a:custGeom>
              <a:avLst/>
              <a:gdLst>
                <a:gd name="T0" fmla="*/ 1 w 356"/>
                <a:gd name="T1" fmla="*/ 0 h 303"/>
                <a:gd name="T2" fmla="*/ 0 w 356"/>
                <a:gd name="T3" fmla="*/ 177 h 303"/>
                <a:gd name="T4" fmla="*/ 164 w 356"/>
                <a:gd name="T5" fmla="*/ 302 h 303"/>
                <a:gd name="T6" fmla="*/ 190 w 356"/>
                <a:gd name="T7" fmla="*/ 302 h 303"/>
                <a:gd name="T8" fmla="*/ 355 w 356"/>
                <a:gd name="T9" fmla="*/ 184 h 303"/>
                <a:gd name="T10" fmla="*/ 356 w 356"/>
                <a:gd name="T11" fmla="*/ 2 h 303"/>
                <a:gd name="T12" fmla="*/ 1 w 356"/>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356" h="303">
                  <a:moveTo>
                    <a:pt x="1" y="0"/>
                  </a:moveTo>
                  <a:cubicBezTo>
                    <a:pt x="0" y="177"/>
                    <a:pt x="0" y="177"/>
                    <a:pt x="0" y="177"/>
                  </a:cubicBezTo>
                  <a:cubicBezTo>
                    <a:pt x="0" y="261"/>
                    <a:pt x="97" y="302"/>
                    <a:pt x="164" y="302"/>
                  </a:cubicBezTo>
                  <a:cubicBezTo>
                    <a:pt x="190" y="302"/>
                    <a:pt x="190" y="302"/>
                    <a:pt x="190" y="302"/>
                  </a:cubicBezTo>
                  <a:cubicBezTo>
                    <a:pt x="257" y="303"/>
                    <a:pt x="354" y="270"/>
                    <a:pt x="355" y="184"/>
                  </a:cubicBezTo>
                  <a:cubicBezTo>
                    <a:pt x="356" y="2"/>
                    <a:pt x="356" y="2"/>
                    <a:pt x="356" y="2"/>
                  </a:cubicBezTo>
                  <a:cubicBezTo>
                    <a:pt x="1" y="0"/>
                    <a:pt x="1" y="0"/>
                    <a:pt x="1" y="0"/>
                  </a:cubicBezTo>
                </a:path>
              </a:pathLst>
            </a:custGeom>
            <a:solidFill>
              <a:srgbClr val="FF9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ïṡḷïḋé"/>
            <p:cNvSpPr/>
            <p:nvPr/>
          </p:nvSpPr>
          <p:spPr bwMode="auto">
            <a:xfrm>
              <a:off x="5998617" y="3878198"/>
              <a:ext cx="222590" cy="941728"/>
            </a:xfrm>
            <a:custGeom>
              <a:avLst/>
              <a:gdLst>
                <a:gd name="T0" fmla="*/ 208 w 208"/>
                <a:gd name="T1" fmla="*/ 689 h 880"/>
                <a:gd name="T2" fmla="*/ 136 w 208"/>
                <a:gd name="T3" fmla="*/ 163 h 880"/>
                <a:gd name="T4" fmla="*/ 189 w 208"/>
                <a:gd name="T5" fmla="*/ 72 h 880"/>
                <a:gd name="T6" fmla="*/ 104 w 208"/>
                <a:gd name="T7" fmla="*/ 0 h 880"/>
                <a:gd name="T8" fmla="*/ 20 w 208"/>
                <a:gd name="T9" fmla="*/ 72 h 880"/>
                <a:gd name="T10" fmla="*/ 73 w 208"/>
                <a:gd name="T11" fmla="*/ 163 h 880"/>
                <a:gd name="T12" fmla="*/ 0 w 208"/>
                <a:gd name="T13" fmla="*/ 689 h 880"/>
                <a:gd name="T14" fmla="*/ 106 w 208"/>
                <a:gd name="T15" fmla="*/ 880 h 880"/>
                <a:gd name="T16" fmla="*/ 208 w 208"/>
                <a:gd name="T17" fmla="*/ 689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880">
                  <a:moveTo>
                    <a:pt x="208" y="689"/>
                  </a:moveTo>
                  <a:lnTo>
                    <a:pt x="136" y="163"/>
                  </a:lnTo>
                  <a:lnTo>
                    <a:pt x="189" y="72"/>
                  </a:lnTo>
                  <a:lnTo>
                    <a:pt x="104" y="0"/>
                  </a:lnTo>
                  <a:lnTo>
                    <a:pt x="20" y="72"/>
                  </a:lnTo>
                  <a:lnTo>
                    <a:pt x="73" y="163"/>
                  </a:lnTo>
                  <a:lnTo>
                    <a:pt x="0" y="689"/>
                  </a:lnTo>
                  <a:lnTo>
                    <a:pt x="106" y="880"/>
                  </a:lnTo>
                  <a:lnTo>
                    <a:pt x="208" y="689"/>
                  </a:lnTo>
                  <a:close/>
                </a:path>
              </a:pathLst>
            </a:custGeom>
            <a:solidFill>
              <a:srgbClr val="F44A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îś1ídè"/>
            <p:cNvSpPr/>
            <p:nvPr/>
          </p:nvSpPr>
          <p:spPr bwMode="auto">
            <a:xfrm>
              <a:off x="5740711" y="3693063"/>
              <a:ext cx="739471" cy="357429"/>
            </a:xfrm>
            <a:custGeom>
              <a:avLst/>
              <a:gdLst>
                <a:gd name="T0" fmla="*/ 691 w 691"/>
                <a:gd name="T1" fmla="*/ 0 h 334"/>
                <a:gd name="T2" fmla="*/ 345 w 691"/>
                <a:gd name="T3" fmla="*/ 169 h 334"/>
                <a:gd name="T4" fmla="*/ 0 w 691"/>
                <a:gd name="T5" fmla="*/ 0 h 334"/>
                <a:gd name="T6" fmla="*/ 178 w 691"/>
                <a:gd name="T7" fmla="*/ 334 h 334"/>
                <a:gd name="T8" fmla="*/ 345 w 691"/>
                <a:gd name="T9" fmla="*/ 184 h 334"/>
                <a:gd name="T10" fmla="*/ 511 w 691"/>
                <a:gd name="T11" fmla="*/ 334 h 334"/>
                <a:gd name="T12" fmla="*/ 691 w 691"/>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691" h="334">
                  <a:moveTo>
                    <a:pt x="691" y="0"/>
                  </a:moveTo>
                  <a:lnTo>
                    <a:pt x="345" y="169"/>
                  </a:lnTo>
                  <a:lnTo>
                    <a:pt x="0" y="0"/>
                  </a:lnTo>
                  <a:lnTo>
                    <a:pt x="178" y="334"/>
                  </a:lnTo>
                  <a:lnTo>
                    <a:pt x="345" y="184"/>
                  </a:lnTo>
                  <a:lnTo>
                    <a:pt x="511" y="334"/>
                  </a:lnTo>
                  <a:lnTo>
                    <a:pt x="691" y="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íṣlîdê"/>
            <p:cNvSpPr/>
            <p:nvPr/>
          </p:nvSpPr>
          <p:spPr bwMode="auto">
            <a:xfrm>
              <a:off x="5740711" y="3693063"/>
              <a:ext cx="739471" cy="357429"/>
            </a:xfrm>
            <a:custGeom>
              <a:avLst/>
              <a:gdLst>
                <a:gd name="T0" fmla="*/ 691 w 691"/>
                <a:gd name="T1" fmla="*/ 0 h 334"/>
                <a:gd name="T2" fmla="*/ 345 w 691"/>
                <a:gd name="T3" fmla="*/ 169 h 334"/>
                <a:gd name="T4" fmla="*/ 0 w 691"/>
                <a:gd name="T5" fmla="*/ 0 h 334"/>
                <a:gd name="T6" fmla="*/ 178 w 691"/>
                <a:gd name="T7" fmla="*/ 334 h 334"/>
                <a:gd name="T8" fmla="*/ 345 w 691"/>
                <a:gd name="T9" fmla="*/ 184 h 334"/>
                <a:gd name="T10" fmla="*/ 511 w 691"/>
                <a:gd name="T11" fmla="*/ 334 h 334"/>
                <a:gd name="T12" fmla="*/ 691 w 691"/>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691" h="334">
                  <a:moveTo>
                    <a:pt x="691" y="0"/>
                  </a:moveTo>
                  <a:lnTo>
                    <a:pt x="345" y="169"/>
                  </a:lnTo>
                  <a:lnTo>
                    <a:pt x="0" y="0"/>
                  </a:lnTo>
                  <a:lnTo>
                    <a:pt x="178" y="334"/>
                  </a:lnTo>
                  <a:lnTo>
                    <a:pt x="345" y="184"/>
                  </a:lnTo>
                  <a:lnTo>
                    <a:pt x="511" y="334"/>
                  </a:lnTo>
                  <a:lnTo>
                    <a:pt x="6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ṣlïdé"/>
            <p:cNvSpPr/>
            <p:nvPr/>
          </p:nvSpPr>
          <p:spPr bwMode="auto">
            <a:xfrm>
              <a:off x="4985189" y="3611732"/>
              <a:ext cx="708436" cy="1092619"/>
            </a:xfrm>
            <a:custGeom>
              <a:avLst/>
              <a:gdLst>
                <a:gd name="T0" fmla="*/ 63 w 423"/>
                <a:gd name="T1" fmla="*/ 654 h 654"/>
                <a:gd name="T2" fmla="*/ 16 w 423"/>
                <a:gd name="T3" fmla="*/ 525 h 654"/>
                <a:gd name="T4" fmla="*/ 267 w 423"/>
                <a:gd name="T5" fmla="*/ 91 h 654"/>
                <a:gd name="T6" fmla="*/ 423 w 423"/>
                <a:gd name="T7" fmla="*/ 0 h 654"/>
                <a:gd name="T8" fmla="*/ 417 w 423"/>
                <a:gd name="T9" fmla="*/ 560 h 654"/>
                <a:gd name="T10" fmla="*/ 63 w 423"/>
                <a:gd name="T11" fmla="*/ 654 h 654"/>
              </a:gdLst>
              <a:ahLst/>
              <a:cxnLst>
                <a:cxn ang="0">
                  <a:pos x="T0" y="T1"/>
                </a:cxn>
                <a:cxn ang="0">
                  <a:pos x="T2" y="T3"/>
                </a:cxn>
                <a:cxn ang="0">
                  <a:pos x="T4" y="T5"/>
                </a:cxn>
                <a:cxn ang="0">
                  <a:pos x="T6" y="T7"/>
                </a:cxn>
                <a:cxn ang="0">
                  <a:pos x="T8" y="T9"/>
                </a:cxn>
                <a:cxn ang="0">
                  <a:pos x="T10" y="T11"/>
                </a:cxn>
              </a:cxnLst>
              <a:rect l="0" t="0" r="r" b="b"/>
              <a:pathLst>
                <a:path w="423" h="654">
                  <a:moveTo>
                    <a:pt x="63" y="654"/>
                  </a:moveTo>
                  <a:cubicBezTo>
                    <a:pt x="63" y="654"/>
                    <a:pt x="0" y="616"/>
                    <a:pt x="16" y="525"/>
                  </a:cubicBezTo>
                  <a:cubicBezTo>
                    <a:pt x="35" y="421"/>
                    <a:pt x="236" y="109"/>
                    <a:pt x="267" y="91"/>
                  </a:cubicBezTo>
                  <a:cubicBezTo>
                    <a:pt x="296" y="75"/>
                    <a:pt x="423" y="0"/>
                    <a:pt x="423" y="0"/>
                  </a:cubicBezTo>
                  <a:cubicBezTo>
                    <a:pt x="417" y="560"/>
                    <a:pt x="417" y="560"/>
                    <a:pt x="417" y="560"/>
                  </a:cubicBezTo>
                  <a:lnTo>
                    <a:pt x="63" y="654"/>
                  </a:lnTo>
                  <a:close/>
                </a:path>
              </a:pathLst>
            </a:custGeom>
            <a:solidFill>
              <a:srgbClr val="386A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íšḻîḋé"/>
            <p:cNvSpPr/>
            <p:nvPr/>
          </p:nvSpPr>
          <p:spPr bwMode="auto">
            <a:xfrm>
              <a:off x="5027995" y="4356553"/>
              <a:ext cx="630316" cy="451601"/>
            </a:xfrm>
            <a:custGeom>
              <a:avLst/>
              <a:gdLst>
                <a:gd name="T0" fmla="*/ 280 w 377"/>
                <a:gd name="T1" fmla="*/ 270 h 270"/>
                <a:gd name="T2" fmla="*/ 19 w 377"/>
                <a:gd name="T3" fmla="*/ 187 h 270"/>
                <a:gd name="T4" fmla="*/ 149 w 377"/>
                <a:gd name="T5" fmla="*/ 0 h 270"/>
                <a:gd name="T6" fmla="*/ 377 w 377"/>
                <a:gd name="T7" fmla="*/ 85 h 270"/>
                <a:gd name="T8" fmla="*/ 372 w 377"/>
                <a:gd name="T9" fmla="*/ 102 h 270"/>
                <a:gd name="T10" fmla="*/ 280 w 377"/>
                <a:gd name="T11" fmla="*/ 270 h 270"/>
              </a:gdLst>
              <a:ahLst/>
              <a:cxnLst>
                <a:cxn ang="0">
                  <a:pos x="T0" y="T1"/>
                </a:cxn>
                <a:cxn ang="0">
                  <a:pos x="T2" y="T3"/>
                </a:cxn>
                <a:cxn ang="0">
                  <a:pos x="T4" y="T5"/>
                </a:cxn>
                <a:cxn ang="0">
                  <a:pos x="T6" y="T7"/>
                </a:cxn>
                <a:cxn ang="0">
                  <a:pos x="T8" y="T9"/>
                </a:cxn>
                <a:cxn ang="0">
                  <a:pos x="T10" y="T11"/>
                </a:cxn>
              </a:cxnLst>
              <a:rect l="0" t="0" r="r" b="b"/>
              <a:pathLst>
                <a:path w="377" h="270">
                  <a:moveTo>
                    <a:pt x="280" y="270"/>
                  </a:moveTo>
                  <a:cubicBezTo>
                    <a:pt x="280" y="270"/>
                    <a:pt x="46" y="259"/>
                    <a:pt x="19" y="187"/>
                  </a:cubicBezTo>
                  <a:cubicBezTo>
                    <a:pt x="0" y="133"/>
                    <a:pt x="149" y="0"/>
                    <a:pt x="149" y="0"/>
                  </a:cubicBezTo>
                  <a:cubicBezTo>
                    <a:pt x="377" y="85"/>
                    <a:pt x="377" y="85"/>
                    <a:pt x="377" y="85"/>
                  </a:cubicBezTo>
                  <a:cubicBezTo>
                    <a:pt x="372" y="102"/>
                    <a:pt x="372" y="102"/>
                    <a:pt x="372" y="102"/>
                  </a:cubicBezTo>
                  <a:lnTo>
                    <a:pt x="280" y="270"/>
                  </a:lnTo>
                  <a:close/>
                </a:path>
              </a:pathLst>
            </a:custGeom>
            <a:solidFill>
              <a:srgbClr val="386A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íŝḷidè"/>
            <p:cNvSpPr/>
            <p:nvPr/>
          </p:nvSpPr>
          <p:spPr bwMode="auto">
            <a:xfrm>
              <a:off x="6521917" y="3611732"/>
              <a:ext cx="708436" cy="1092619"/>
            </a:xfrm>
            <a:custGeom>
              <a:avLst/>
              <a:gdLst>
                <a:gd name="T0" fmla="*/ 360 w 423"/>
                <a:gd name="T1" fmla="*/ 654 h 654"/>
                <a:gd name="T2" fmla="*/ 406 w 423"/>
                <a:gd name="T3" fmla="*/ 525 h 654"/>
                <a:gd name="T4" fmla="*/ 156 w 423"/>
                <a:gd name="T5" fmla="*/ 91 h 654"/>
                <a:gd name="T6" fmla="*/ 0 w 423"/>
                <a:gd name="T7" fmla="*/ 0 h 654"/>
                <a:gd name="T8" fmla="*/ 6 w 423"/>
                <a:gd name="T9" fmla="*/ 521 h 654"/>
                <a:gd name="T10" fmla="*/ 360 w 423"/>
                <a:gd name="T11" fmla="*/ 654 h 654"/>
              </a:gdLst>
              <a:ahLst/>
              <a:cxnLst>
                <a:cxn ang="0">
                  <a:pos x="T0" y="T1"/>
                </a:cxn>
                <a:cxn ang="0">
                  <a:pos x="T2" y="T3"/>
                </a:cxn>
                <a:cxn ang="0">
                  <a:pos x="T4" y="T5"/>
                </a:cxn>
                <a:cxn ang="0">
                  <a:pos x="T6" y="T7"/>
                </a:cxn>
                <a:cxn ang="0">
                  <a:pos x="T8" y="T9"/>
                </a:cxn>
                <a:cxn ang="0">
                  <a:pos x="T10" y="T11"/>
                </a:cxn>
              </a:cxnLst>
              <a:rect l="0" t="0" r="r" b="b"/>
              <a:pathLst>
                <a:path w="423" h="654">
                  <a:moveTo>
                    <a:pt x="360" y="654"/>
                  </a:moveTo>
                  <a:cubicBezTo>
                    <a:pt x="360" y="654"/>
                    <a:pt x="423" y="616"/>
                    <a:pt x="406" y="525"/>
                  </a:cubicBezTo>
                  <a:cubicBezTo>
                    <a:pt x="388" y="421"/>
                    <a:pt x="187" y="109"/>
                    <a:pt x="156" y="91"/>
                  </a:cubicBezTo>
                  <a:cubicBezTo>
                    <a:pt x="127" y="75"/>
                    <a:pt x="0" y="0"/>
                    <a:pt x="0" y="0"/>
                  </a:cubicBezTo>
                  <a:cubicBezTo>
                    <a:pt x="6" y="521"/>
                    <a:pt x="6" y="521"/>
                    <a:pt x="6" y="521"/>
                  </a:cubicBezTo>
                  <a:cubicBezTo>
                    <a:pt x="360" y="654"/>
                    <a:pt x="360" y="654"/>
                    <a:pt x="360" y="654"/>
                  </a:cubicBezTo>
                </a:path>
              </a:pathLst>
            </a:custGeom>
            <a:solidFill>
              <a:srgbClr val="345A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îṥ1ïḓè"/>
            <p:cNvSpPr/>
            <p:nvPr/>
          </p:nvSpPr>
          <p:spPr bwMode="auto">
            <a:xfrm>
              <a:off x="6555092" y="4356553"/>
              <a:ext cx="633526" cy="451601"/>
            </a:xfrm>
            <a:custGeom>
              <a:avLst/>
              <a:gdLst>
                <a:gd name="T0" fmla="*/ 98 w 378"/>
                <a:gd name="T1" fmla="*/ 270 h 270"/>
                <a:gd name="T2" fmla="*/ 358 w 378"/>
                <a:gd name="T3" fmla="*/ 187 h 270"/>
                <a:gd name="T4" fmla="*/ 229 w 378"/>
                <a:gd name="T5" fmla="*/ 0 h 270"/>
                <a:gd name="T6" fmla="*/ 0 w 378"/>
                <a:gd name="T7" fmla="*/ 85 h 270"/>
                <a:gd name="T8" fmla="*/ 6 w 378"/>
                <a:gd name="T9" fmla="*/ 102 h 270"/>
                <a:gd name="T10" fmla="*/ 98 w 378"/>
                <a:gd name="T11" fmla="*/ 270 h 270"/>
              </a:gdLst>
              <a:ahLst/>
              <a:cxnLst>
                <a:cxn ang="0">
                  <a:pos x="T0" y="T1"/>
                </a:cxn>
                <a:cxn ang="0">
                  <a:pos x="T2" y="T3"/>
                </a:cxn>
                <a:cxn ang="0">
                  <a:pos x="T4" y="T5"/>
                </a:cxn>
                <a:cxn ang="0">
                  <a:pos x="T6" y="T7"/>
                </a:cxn>
                <a:cxn ang="0">
                  <a:pos x="T8" y="T9"/>
                </a:cxn>
                <a:cxn ang="0">
                  <a:pos x="T10" y="T11"/>
                </a:cxn>
              </a:cxnLst>
              <a:rect l="0" t="0" r="r" b="b"/>
              <a:pathLst>
                <a:path w="378" h="270">
                  <a:moveTo>
                    <a:pt x="98" y="270"/>
                  </a:moveTo>
                  <a:cubicBezTo>
                    <a:pt x="98" y="270"/>
                    <a:pt x="332" y="259"/>
                    <a:pt x="358" y="187"/>
                  </a:cubicBezTo>
                  <a:cubicBezTo>
                    <a:pt x="378" y="133"/>
                    <a:pt x="229" y="0"/>
                    <a:pt x="229" y="0"/>
                  </a:cubicBezTo>
                  <a:cubicBezTo>
                    <a:pt x="0" y="85"/>
                    <a:pt x="0" y="85"/>
                    <a:pt x="0" y="85"/>
                  </a:cubicBezTo>
                  <a:cubicBezTo>
                    <a:pt x="6" y="102"/>
                    <a:pt x="6" y="102"/>
                    <a:pt x="6" y="102"/>
                  </a:cubicBezTo>
                  <a:lnTo>
                    <a:pt x="98" y="270"/>
                  </a:lnTo>
                  <a:close/>
                </a:path>
              </a:pathLst>
            </a:custGeom>
            <a:solidFill>
              <a:srgbClr val="345A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išḻíḑê"/>
            <p:cNvSpPr/>
            <p:nvPr/>
          </p:nvSpPr>
          <p:spPr bwMode="auto">
            <a:xfrm>
              <a:off x="5207779" y="3948827"/>
              <a:ext cx="524371" cy="660280"/>
            </a:xfrm>
            <a:custGeom>
              <a:avLst/>
              <a:gdLst>
                <a:gd name="T0" fmla="*/ 301 w 313"/>
                <a:gd name="T1" fmla="*/ 363 h 395"/>
                <a:gd name="T2" fmla="*/ 258 w 313"/>
                <a:gd name="T3" fmla="*/ 389 h 395"/>
                <a:gd name="T4" fmla="*/ 259 w 313"/>
                <a:gd name="T5" fmla="*/ 349 h 395"/>
                <a:gd name="T6" fmla="*/ 157 w 313"/>
                <a:gd name="T7" fmla="*/ 321 h 395"/>
                <a:gd name="T8" fmla="*/ 0 w 313"/>
                <a:gd name="T9" fmla="*/ 296 h 395"/>
                <a:gd name="T10" fmla="*/ 160 w 313"/>
                <a:gd name="T11" fmla="*/ 277 h 395"/>
                <a:gd name="T12" fmla="*/ 193 w 313"/>
                <a:gd name="T13" fmla="*/ 40 h 395"/>
                <a:gd name="T14" fmla="*/ 227 w 313"/>
                <a:gd name="T15" fmla="*/ 49 h 395"/>
                <a:gd name="T16" fmla="*/ 220 w 313"/>
                <a:gd name="T17" fmla="*/ 213 h 395"/>
                <a:gd name="T18" fmla="*/ 220 w 313"/>
                <a:gd name="T19" fmla="*/ 307 h 395"/>
                <a:gd name="T20" fmla="*/ 313 w 313"/>
                <a:gd name="T21" fmla="*/ 346 h 395"/>
                <a:gd name="T22" fmla="*/ 301 w 313"/>
                <a:gd name="T23" fmla="*/ 36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 h="395">
                  <a:moveTo>
                    <a:pt x="301" y="363"/>
                  </a:moveTo>
                  <a:cubicBezTo>
                    <a:pt x="301" y="363"/>
                    <a:pt x="276" y="395"/>
                    <a:pt x="258" y="389"/>
                  </a:cubicBezTo>
                  <a:cubicBezTo>
                    <a:pt x="254" y="388"/>
                    <a:pt x="263" y="350"/>
                    <a:pt x="259" y="349"/>
                  </a:cubicBezTo>
                  <a:cubicBezTo>
                    <a:pt x="222" y="336"/>
                    <a:pt x="189" y="327"/>
                    <a:pt x="157" y="321"/>
                  </a:cubicBezTo>
                  <a:cubicBezTo>
                    <a:pt x="106" y="311"/>
                    <a:pt x="0" y="312"/>
                    <a:pt x="0" y="296"/>
                  </a:cubicBezTo>
                  <a:cubicBezTo>
                    <a:pt x="0" y="287"/>
                    <a:pt x="135" y="292"/>
                    <a:pt x="160" y="277"/>
                  </a:cubicBezTo>
                  <a:cubicBezTo>
                    <a:pt x="190" y="259"/>
                    <a:pt x="188" y="79"/>
                    <a:pt x="193" y="40"/>
                  </a:cubicBezTo>
                  <a:cubicBezTo>
                    <a:pt x="198" y="9"/>
                    <a:pt x="230" y="0"/>
                    <a:pt x="227" y="49"/>
                  </a:cubicBezTo>
                  <a:cubicBezTo>
                    <a:pt x="226" y="79"/>
                    <a:pt x="222" y="166"/>
                    <a:pt x="220" y="213"/>
                  </a:cubicBezTo>
                  <a:cubicBezTo>
                    <a:pt x="220" y="231"/>
                    <a:pt x="222" y="288"/>
                    <a:pt x="220" y="307"/>
                  </a:cubicBezTo>
                  <a:cubicBezTo>
                    <a:pt x="218" y="320"/>
                    <a:pt x="313" y="346"/>
                    <a:pt x="313" y="346"/>
                  </a:cubicBezTo>
                  <a:lnTo>
                    <a:pt x="301" y="363"/>
                  </a:lnTo>
                  <a:close/>
                </a:path>
              </a:pathLst>
            </a:custGeom>
            <a:solidFill>
              <a:srgbClr val="2139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i$ḷîdê"/>
            <p:cNvSpPr/>
            <p:nvPr/>
          </p:nvSpPr>
          <p:spPr bwMode="auto">
            <a:xfrm>
              <a:off x="5539524" y="3562505"/>
              <a:ext cx="572528" cy="1263842"/>
            </a:xfrm>
            <a:custGeom>
              <a:avLst/>
              <a:gdLst>
                <a:gd name="T0" fmla="*/ 180 w 535"/>
                <a:gd name="T1" fmla="*/ 0 h 1181"/>
                <a:gd name="T2" fmla="*/ 0 w 535"/>
                <a:gd name="T3" fmla="*/ 260 h 1181"/>
                <a:gd name="T4" fmla="*/ 139 w 535"/>
                <a:gd name="T5" fmla="*/ 319 h 1181"/>
                <a:gd name="T6" fmla="*/ 96 w 535"/>
                <a:gd name="T7" fmla="*/ 500 h 1181"/>
                <a:gd name="T8" fmla="*/ 535 w 535"/>
                <a:gd name="T9" fmla="*/ 1181 h 1181"/>
                <a:gd name="T10" fmla="*/ 180 w 535"/>
                <a:gd name="T11" fmla="*/ 0 h 1181"/>
              </a:gdLst>
              <a:ahLst/>
              <a:cxnLst>
                <a:cxn ang="0">
                  <a:pos x="T0" y="T1"/>
                </a:cxn>
                <a:cxn ang="0">
                  <a:pos x="T2" y="T3"/>
                </a:cxn>
                <a:cxn ang="0">
                  <a:pos x="T4" y="T5"/>
                </a:cxn>
                <a:cxn ang="0">
                  <a:pos x="T6" y="T7"/>
                </a:cxn>
                <a:cxn ang="0">
                  <a:pos x="T8" y="T9"/>
                </a:cxn>
                <a:cxn ang="0">
                  <a:pos x="T10" y="T11"/>
                </a:cxn>
              </a:cxnLst>
              <a:rect l="0" t="0" r="r" b="b"/>
              <a:pathLst>
                <a:path w="535" h="1181">
                  <a:moveTo>
                    <a:pt x="180" y="0"/>
                  </a:moveTo>
                  <a:lnTo>
                    <a:pt x="0" y="260"/>
                  </a:lnTo>
                  <a:lnTo>
                    <a:pt x="139" y="319"/>
                  </a:lnTo>
                  <a:lnTo>
                    <a:pt x="96" y="500"/>
                  </a:lnTo>
                  <a:lnTo>
                    <a:pt x="535" y="1181"/>
                  </a:lnTo>
                  <a:lnTo>
                    <a:pt x="180" y="0"/>
                  </a:lnTo>
                  <a:close/>
                </a:path>
              </a:pathLst>
            </a:custGeom>
            <a:solidFill>
              <a:srgbClr val="869C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ïSliḑè"/>
            <p:cNvSpPr/>
            <p:nvPr/>
          </p:nvSpPr>
          <p:spPr bwMode="auto">
            <a:xfrm>
              <a:off x="5539524" y="3562505"/>
              <a:ext cx="572528" cy="1263842"/>
            </a:xfrm>
            <a:custGeom>
              <a:avLst/>
              <a:gdLst>
                <a:gd name="T0" fmla="*/ 180 w 535"/>
                <a:gd name="T1" fmla="*/ 0 h 1181"/>
                <a:gd name="T2" fmla="*/ 0 w 535"/>
                <a:gd name="T3" fmla="*/ 260 h 1181"/>
                <a:gd name="T4" fmla="*/ 139 w 535"/>
                <a:gd name="T5" fmla="*/ 319 h 1181"/>
                <a:gd name="T6" fmla="*/ 96 w 535"/>
                <a:gd name="T7" fmla="*/ 500 h 1181"/>
                <a:gd name="T8" fmla="*/ 535 w 535"/>
                <a:gd name="T9" fmla="*/ 1181 h 1181"/>
                <a:gd name="T10" fmla="*/ 180 w 535"/>
                <a:gd name="T11" fmla="*/ 0 h 1181"/>
              </a:gdLst>
              <a:ahLst/>
              <a:cxnLst>
                <a:cxn ang="0">
                  <a:pos x="T0" y="T1"/>
                </a:cxn>
                <a:cxn ang="0">
                  <a:pos x="T2" y="T3"/>
                </a:cxn>
                <a:cxn ang="0">
                  <a:pos x="T4" y="T5"/>
                </a:cxn>
                <a:cxn ang="0">
                  <a:pos x="T6" y="T7"/>
                </a:cxn>
                <a:cxn ang="0">
                  <a:pos x="T8" y="T9"/>
                </a:cxn>
                <a:cxn ang="0">
                  <a:pos x="T10" y="T11"/>
                </a:cxn>
              </a:cxnLst>
              <a:rect l="0" t="0" r="r" b="b"/>
              <a:pathLst>
                <a:path w="535" h="1181">
                  <a:moveTo>
                    <a:pt x="180" y="0"/>
                  </a:moveTo>
                  <a:lnTo>
                    <a:pt x="0" y="260"/>
                  </a:lnTo>
                  <a:lnTo>
                    <a:pt x="139" y="319"/>
                  </a:lnTo>
                  <a:lnTo>
                    <a:pt x="96" y="500"/>
                  </a:lnTo>
                  <a:lnTo>
                    <a:pt x="535" y="1181"/>
                  </a:lnTo>
                  <a:lnTo>
                    <a:pt x="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ïs1îďè"/>
            <p:cNvSpPr/>
            <p:nvPr/>
          </p:nvSpPr>
          <p:spPr bwMode="auto">
            <a:xfrm>
              <a:off x="5862708" y="4406850"/>
              <a:ext cx="219380" cy="94173"/>
            </a:xfrm>
            <a:custGeom>
              <a:avLst/>
              <a:gdLst>
                <a:gd name="T0" fmla="*/ 1 w 131"/>
                <a:gd name="T1" fmla="*/ 32 h 56"/>
                <a:gd name="T2" fmla="*/ 67 w 131"/>
                <a:gd name="T3" fmla="*/ 53 h 56"/>
                <a:gd name="T4" fmla="*/ 129 w 131"/>
                <a:gd name="T5" fmla="*/ 24 h 56"/>
                <a:gd name="T6" fmla="*/ 64 w 131"/>
                <a:gd name="T7" fmla="*/ 3 h 56"/>
                <a:gd name="T8" fmla="*/ 1 w 131"/>
                <a:gd name="T9" fmla="*/ 32 h 56"/>
              </a:gdLst>
              <a:ahLst/>
              <a:cxnLst>
                <a:cxn ang="0">
                  <a:pos x="T0" y="T1"/>
                </a:cxn>
                <a:cxn ang="0">
                  <a:pos x="T2" y="T3"/>
                </a:cxn>
                <a:cxn ang="0">
                  <a:pos x="T4" y="T5"/>
                </a:cxn>
                <a:cxn ang="0">
                  <a:pos x="T6" y="T7"/>
                </a:cxn>
                <a:cxn ang="0">
                  <a:pos x="T8" y="T9"/>
                </a:cxn>
              </a:cxnLst>
              <a:rect l="0" t="0" r="r" b="b"/>
              <a:pathLst>
                <a:path w="131" h="56">
                  <a:moveTo>
                    <a:pt x="1" y="32"/>
                  </a:moveTo>
                  <a:cubicBezTo>
                    <a:pt x="2" y="46"/>
                    <a:pt x="32" y="56"/>
                    <a:pt x="67" y="53"/>
                  </a:cubicBezTo>
                  <a:cubicBezTo>
                    <a:pt x="102" y="51"/>
                    <a:pt x="131" y="45"/>
                    <a:pt x="129" y="24"/>
                  </a:cubicBezTo>
                  <a:cubicBezTo>
                    <a:pt x="128" y="4"/>
                    <a:pt x="99" y="0"/>
                    <a:pt x="64" y="3"/>
                  </a:cubicBezTo>
                  <a:cubicBezTo>
                    <a:pt x="28" y="5"/>
                    <a:pt x="0" y="18"/>
                    <a:pt x="1" y="32"/>
                  </a:cubicBezTo>
                  <a:close/>
                </a:path>
              </a:pathLst>
            </a:custGeom>
            <a:solidFill>
              <a:srgbClr val="FF9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îśľïdé"/>
            <p:cNvSpPr/>
            <p:nvPr/>
          </p:nvSpPr>
          <p:spPr bwMode="auto">
            <a:xfrm>
              <a:off x="6150577" y="4687228"/>
              <a:ext cx="36385" cy="43876"/>
            </a:xfrm>
            <a:custGeom>
              <a:avLst/>
              <a:gdLst>
                <a:gd name="T0" fmla="*/ 2 w 22"/>
                <a:gd name="T1" fmla="*/ 2 h 26"/>
                <a:gd name="T2" fmla="*/ 7 w 22"/>
                <a:gd name="T3" fmla="*/ 2 h 26"/>
                <a:gd name="T4" fmla="*/ 20 w 22"/>
                <a:gd name="T5" fmla="*/ 19 h 26"/>
                <a:gd name="T6" fmla="*/ 20 w 22"/>
                <a:gd name="T7" fmla="*/ 24 h 26"/>
                <a:gd name="T8" fmla="*/ 14 w 22"/>
                <a:gd name="T9" fmla="*/ 24 h 26"/>
                <a:gd name="T10" fmla="*/ 1 w 22"/>
                <a:gd name="T11" fmla="*/ 7 h 26"/>
                <a:gd name="T12" fmla="*/ 2 w 22"/>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22" h="26">
                  <a:moveTo>
                    <a:pt x="2" y="2"/>
                  </a:moveTo>
                  <a:cubicBezTo>
                    <a:pt x="3" y="0"/>
                    <a:pt x="6" y="0"/>
                    <a:pt x="7" y="2"/>
                  </a:cubicBezTo>
                  <a:cubicBezTo>
                    <a:pt x="20" y="19"/>
                    <a:pt x="20" y="19"/>
                    <a:pt x="20" y="19"/>
                  </a:cubicBezTo>
                  <a:cubicBezTo>
                    <a:pt x="22" y="21"/>
                    <a:pt x="22" y="23"/>
                    <a:pt x="20" y="24"/>
                  </a:cubicBezTo>
                  <a:cubicBezTo>
                    <a:pt x="18" y="26"/>
                    <a:pt x="16" y="25"/>
                    <a:pt x="14" y="24"/>
                  </a:cubicBezTo>
                  <a:cubicBezTo>
                    <a:pt x="1" y="7"/>
                    <a:pt x="1" y="7"/>
                    <a:pt x="1" y="7"/>
                  </a:cubicBezTo>
                  <a:cubicBezTo>
                    <a:pt x="0" y="5"/>
                    <a:pt x="0" y="3"/>
                    <a:pt x="2"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ïṩḻîḓe"/>
            <p:cNvSpPr/>
            <p:nvPr/>
          </p:nvSpPr>
          <p:spPr bwMode="auto">
            <a:xfrm>
              <a:off x="5616575" y="4023738"/>
              <a:ext cx="105945" cy="118786"/>
            </a:xfrm>
            <a:custGeom>
              <a:avLst/>
              <a:gdLst>
                <a:gd name="T0" fmla="*/ 7 w 63"/>
                <a:gd name="T1" fmla="*/ 5 h 71"/>
                <a:gd name="T2" fmla="*/ 28 w 63"/>
                <a:gd name="T3" fmla="*/ 7 h 71"/>
                <a:gd name="T4" fmla="*/ 58 w 63"/>
                <a:gd name="T5" fmla="*/ 44 h 71"/>
                <a:gd name="T6" fmla="*/ 56 w 63"/>
                <a:gd name="T7" fmla="*/ 65 h 71"/>
                <a:gd name="T8" fmla="*/ 35 w 63"/>
                <a:gd name="T9" fmla="*/ 63 h 71"/>
                <a:gd name="T10" fmla="*/ 5 w 63"/>
                <a:gd name="T11" fmla="*/ 26 h 71"/>
                <a:gd name="T12" fmla="*/ 7 w 63"/>
                <a:gd name="T13" fmla="*/ 5 h 71"/>
              </a:gdLst>
              <a:ahLst/>
              <a:cxnLst>
                <a:cxn ang="0">
                  <a:pos x="T0" y="T1"/>
                </a:cxn>
                <a:cxn ang="0">
                  <a:pos x="T2" y="T3"/>
                </a:cxn>
                <a:cxn ang="0">
                  <a:pos x="T4" y="T5"/>
                </a:cxn>
                <a:cxn ang="0">
                  <a:pos x="T6" y="T7"/>
                </a:cxn>
                <a:cxn ang="0">
                  <a:pos x="T8" y="T9"/>
                </a:cxn>
                <a:cxn ang="0">
                  <a:pos x="T10" y="T11"/>
                </a:cxn>
                <a:cxn ang="0">
                  <a:pos x="T12" y="T13"/>
                </a:cxn>
              </a:cxnLst>
              <a:rect l="0" t="0" r="r" b="b"/>
              <a:pathLst>
                <a:path w="63" h="71">
                  <a:moveTo>
                    <a:pt x="7" y="5"/>
                  </a:moveTo>
                  <a:cubicBezTo>
                    <a:pt x="14" y="0"/>
                    <a:pt x="23" y="1"/>
                    <a:pt x="28" y="7"/>
                  </a:cubicBezTo>
                  <a:cubicBezTo>
                    <a:pt x="58" y="44"/>
                    <a:pt x="58" y="44"/>
                    <a:pt x="58" y="44"/>
                  </a:cubicBezTo>
                  <a:cubicBezTo>
                    <a:pt x="63" y="51"/>
                    <a:pt x="62" y="60"/>
                    <a:pt x="56" y="65"/>
                  </a:cubicBezTo>
                  <a:cubicBezTo>
                    <a:pt x="49" y="71"/>
                    <a:pt x="40" y="69"/>
                    <a:pt x="35" y="63"/>
                  </a:cubicBezTo>
                  <a:cubicBezTo>
                    <a:pt x="5" y="26"/>
                    <a:pt x="5" y="26"/>
                    <a:pt x="5" y="26"/>
                  </a:cubicBezTo>
                  <a:cubicBezTo>
                    <a:pt x="0" y="19"/>
                    <a:pt x="1" y="10"/>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ïṧlïḍe"/>
            <p:cNvSpPr/>
            <p:nvPr/>
          </p:nvSpPr>
          <p:spPr bwMode="auto">
            <a:xfrm>
              <a:off x="5910865" y="4401499"/>
              <a:ext cx="222590" cy="251484"/>
            </a:xfrm>
            <a:custGeom>
              <a:avLst/>
              <a:gdLst>
                <a:gd name="T0" fmla="*/ 58 w 208"/>
                <a:gd name="T1" fmla="*/ 0 h 235"/>
                <a:gd name="T2" fmla="*/ 208 w 208"/>
                <a:gd name="T3" fmla="*/ 189 h 235"/>
                <a:gd name="T4" fmla="*/ 152 w 208"/>
                <a:gd name="T5" fmla="*/ 235 h 235"/>
                <a:gd name="T6" fmla="*/ 0 w 208"/>
                <a:gd name="T7" fmla="*/ 46 h 235"/>
                <a:gd name="T8" fmla="*/ 58 w 208"/>
                <a:gd name="T9" fmla="*/ 0 h 235"/>
              </a:gdLst>
              <a:ahLst/>
              <a:cxnLst>
                <a:cxn ang="0">
                  <a:pos x="T0" y="T1"/>
                </a:cxn>
                <a:cxn ang="0">
                  <a:pos x="T2" y="T3"/>
                </a:cxn>
                <a:cxn ang="0">
                  <a:pos x="T4" y="T5"/>
                </a:cxn>
                <a:cxn ang="0">
                  <a:pos x="T6" y="T7"/>
                </a:cxn>
                <a:cxn ang="0">
                  <a:pos x="T8" y="T9"/>
                </a:cxn>
              </a:cxnLst>
              <a:rect l="0" t="0" r="r" b="b"/>
              <a:pathLst>
                <a:path w="208" h="235">
                  <a:moveTo>
                    <a:pt x="58" y="0"/>
                  </a:moveTo>
                  <a:lnTo>
                    <a:pt x="208" y="189"/>
                  </a:lnTo>
                  <a:lnTo>
                    <a:pt x="152" y="235"/>
                  </a:lnTo>
                  <a:lnTo>
                    <a:pt x="0" y="46"/>
                  </a:lnTo>
                  <a:lnTo>
                    <a:pt x="58" y="0"/>
                  </a:lnTo>
                  <a:close/>
                </a:path>
              </a:pathLst>
            </a:custGeom>
            <a:solidFill>
              <a:srgbClr val="E842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ïŝḷïḋe"/>
            <p:cNvSpPr/>
            <p:nvPr/>
          </p:nvSpPr>
          <p:spPr bwMode="auto">
            <a:xfrm>
              <a:off x="5649749" y="4072964"/>
              <a:ext cx="323184" cy="377762"/>
            </a:xfrm>
            <a:custGeom>
              <a:avLst/>
              <a:gdLst>
                <a:gd name="T0" fmla="*/ 57 w 302"/>
                <a:gd name="T1" fmla="*/ 0 h 353"/>
                <a:gd name="T2" fmla="*/ 302 w 302"/>
                <a:gd name="T3" fmla="*/ 307 h 353"/>
                <a:gd name="T4" fmla="*/ 244 w 302"/>
                <a:gd name="T5" fmla="*/ 353 h 353"/>
                <a:gd name="T6" fmla="*/ 0 w 302"/>
                <a:gd name="T7" fmla="*/ 45 h 353"/>
                <a:gd name="T8" fmla="*/ 57 w 302"/>
                <a:gd name="T9" fmla="*/ 0 h 353"/>
              </a:gdLst>
              <a:ahLst/>
              <a:cxnLst>
                <a:cxn ang="0">
                  <a:pos x="T0" y="T1"/>
                </a:cxn>
                <a:cxn ang="0">
                  <a:pos x="T2" y="T3"/>
                </a:cxn>
                <a:cxn ang="0">
                  <a:pos x="T4" y="T5"/>
                </a:cxn>
                <a:cxn ang="0">
                  <a:pos x="T6" y="T7"/>
                </a:cxn>
                <a:cxn ang="0">
                  <a:pos x="T8" y="T9"/>
                </a:cxn>
              </a:cxnLst>
              <a:rect l="0" t="0" r="r" b="b"/>
              <a:pathLst>
                <a:path w="302" h="353">
                  <a:moveTo>
                    <a:pt x="57" y="0"/>
                  </a:moveTo>
                  <a:lnTo>
                    <a:pt x="302" y="307"/>
                  </a:lnTo>
                  <a:lnTo>
                    <a:pt x="244" y="353"/>
                  </a:lnTo>
                  <a:lnTo>
                    <a:pt x="0" y="45"/>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iṥḻîdé"/>
            <p:cNvSpPr/>
            <p:nvPr/>
          </p:nvSpPr>
          <p:spPr bwMode="auto">
            <a:xfrm>
              <a:off x="5626206" y="4043000"/>
              <a:ext cx="84542" cy="78121"/>
            </a:xfrm>
            <a:custGeom>
              <a:avLst/>
              <a:gdLst>
                <a:gd name="T0" fmla="*/ 57 w 79"/>
                <a:gd name="T1" fmla="*/ 0 h 73"/>
                <a:gd name="T2" fmla="*/ 79 w 79"/>
                <a:gd name="T3" fmla="*/ 28 h 73"/>
                <a:gd name="T4" fmla="*/ 22 w 79"/>
                <a:gd name="T5" fmla="*/ 73 h 73"/>
                <a:gd name="T6" fmla="*/ 0 w 79"/>
                <a:gd name="T7" fmla="*/ 45 h 73"/>
                <a:gd name="T8" fmla="*/ 57 w 79"/>
                <a:gd name="T9" fmla="*/ 0 h 73"/>
              </a:gdLst>
              <a:ahLst/>
              <a:cxnLst>
                <a:cxn ang="0">
                  <a:pos x="T0" y="T1"/>
                </a:cxn>
                <a:cxn ang="0">
                  <a:pos x="T2" y="T3"/>
                </a:cxn>
                <a:cxn ang="0">
                  <a:pos x="T4" y="T5"/>
                </a:cxn>
                <a:cxn ang="0">
                  <a:pos x="T6" y="T7"/>
                </a:cxn>
                <a:cxn ang="0">
                  <a:pos x="T8" y="T9"/>
                </a:cxn>
              </a:cxnLst>
              <a:rect l="0" t="0" r="r" b="b"/>
              <a:pathLst>
                <a:path w="79" h="73">
                  <a:moveTo>
                    <a:pt x="57" y="0"/>
                  </a:moveTo>
                  <a:lnTo>
                    <a:pt x="79" y="28"/>
                  </a:lnTo>
                  <a:lnTo>
                    <a:pt x="22" y="73"/>
                  </a:lnTo>
                  <a:lnTo>
                    <a:pt x="0" y="45"/>
                  </a:lnTo>
                  <a:lnTo>
                    <a:pt x="57" y="0"/>
                  </a:lnTo>
                  <a:close/>
                </a:path>
              </a:pathLst>
            </a:custGeom>
            <a:solidFill>
              <a:srgbClr val="E842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íṩḻîďè"/>
            <p:cNvSpPr/>
            <p:nvPr/>
          </p:nvSpPr>
          <p:spPr bwMode="auto">
            <a:xfrm>
              <a:off x="6073527" y="4603756"/>
              <a:ext cx="107015" cy="117716"/>
            </a:xfrm>
            <a:custGeom>
              <a:avLst/>
              <a:gdLst>
                <a:gd name="T0" fmla="*/ 86 w 100"/>
                <a:gd name="T1" fmla="*/ 110 h 110"/>
                <a:gd name="T2" fmla="*/ 0 w 100"/>
                <a:gd name="T3" fmla="*/ 46 h 110"/>
                <a:gd name="T4" fmla="*/ 56 w 100"/>
                <a:gd name="T5" fmla="*/ 0 h 110"/>
                <a:gd name="T6" fmla="*/ 100 w 100"/>
                <a:gd name="T7" fmla="*/ 99 h 110"/>
                <a:gd name="T8" fmla="*/ 86 w 100"/>
                <a:gd name="T9" fmla="*/ 110 h 110"/>
              </a:gdLst>
              <a:ahLst/>
              <a:cxnLst>
                <a:cxn ang="0">
                  <a:pos x="T0" y="T1"/>
                </a:cxn>
                <a:cxn ang="0">
                  <a:pos x="T2" y="T3"/>
                </a:cxn>
                <a:cxn ang="0">
                  <a:pos x="T4" y="T5"/>
                </a:cxn>
                <a:cxn ang="0">
                  <a:pos x="T6" y="T7"/>
                </a:cxn>
                <a:cxn ang="0">
                  <a:pos x="T8" y="T9"/>
                </a:cxn>
              </a:cxnLst>
              <a:rect l="0" t="0" r="r" b="b"/>
              <a:pathLst>
                <a:path w="100" h="110">
                  <a:moveTo>
                    <a:pt x="86" y="110"/>
                  </a:moveTo>
                  <a:lnTo>
                    <a:pt x="0" y="46"/>
                  </a:lnTo>
                  <a:lnTo>
                    <a:pt x="56" y="0"/>
                  </a:lnTo>
                  <a:lnTo>
                    <a:pt x="100" y="99"/>
                  </a:lnTo>
                  <a:lnTo>
                    <a:pt x="86" y="11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íṡ1iḓé"/>
            <p:cNvSpPr/>
            <p:nvPr/>
          </p:nvSpPr>
          <p:spPr bwMode="auto">
            <a:xfrm>
              <a:off x="5576980" y="4077245"/>
              <a:ext cx="218310" cy="269677"/>
            </a:xfrm>
            <a:custGeom>
              <a:avLst/>
              <a:gdLst>
                <a:gd name="T0" fmla="*/ 3 w 131"/>
                <a:gd name="T1" fmla="*/ 2 h 161"/>
                <a:gd name="T2" fmla="*/ 14 w 131"/>
                <a:gd name="T3" fmla="*/ 4 h 161"/>
                <a:gd name="T4" fmla="*/ 128 w 131"/>
                <a:gd name="T5" fmla="*/ 147 h 161"/>
                <a:gd name="T6" fmla="*/ 127 w 131"/>
                <a:gd name="T7" fmla="*/ 158 h 161"/>
                <a:gd name="T8" fmla="*/ 117 w 131"/>
                <a:gd name="T9" fmla="*/ 157 h 161"/>
                <a:gd name="T10" fmla="*/ 2 w 131"/>
                <a:gd name="T11" fmla="*/ 13 h 161"/>
                <a:gd name="T12" fmla="*/ 3 w 131"/>
                <a:gd name="T13" fmla="*/ 2 h 161"/>
              </a:gdLst>
              <a:ahLst/>
              <a:cxnLst>
                <a:cxn ang="0">
                  <a:pos x="T0" y="T1"/>
                </a:cxn>
                <a:cxn ang="0">
                  <a:pos x="T2" y="T3"/>
                </a:cxn>
                <a:cxn ang="0">
                  <a:pos x="T4" y="T5"/>
                </a:cxn>
                <a:cxn ang="0">
                  <a:pos x="T6" y="T7"/>
                </a:cxn>
                <a:cxn ang="0">
                  <a:pos x="T8" y="T9"/>
                </a:cxn>
                <a:cxn ang="0">
                  <a:pos x="T10" y="T11"/>
                </a:cxn>
                <a:cxn ang="0">
                  <a:pos x="T12" y="T13"/>
                </a:cxn>
              </a:cxnLst>
              <a:rect l="0" t="0" r="r" b="b"/>
              <a:pathLst>
                <a:path w="131" h="161">
                  <a:moveTo>
                    <a:pt x="3" y="2"/>
                  </a:moveTo>
                  <a:cubicBezTo>
                    <a:pt x="7" y="0"/>
                    <a:pt x="11" y="0"/>
                    <a:pt x="14" y="4"/>
                  </a:cubicBezTo>
                  <a:cubicBezTo>
                    <a:pt x="128" y="147"/>
                    <a:pt x="128" y="147"/>
                    <a:pt x="128" y="147"/>
                  </a:cubicBezTo>
                  <a:cubicBezTo>
                    <a:pt x="131" y="151"/>
                    <a:pt x="130" y="155"/>
                    <a:pt x="127" y="158"/>
                  </a:cubicBezTo>
                  <a:cubicBezTo>
                    <a:pt x="124" y="161"/>
                    <a:pt x="119" y="160"/>
                    <a:pt x="117" y="157"/>
                  </a:cubicBezTo>
                  <a:cubicBezTo>
                    <a:pt x="2" y="13"/>
                    <a:pt x="2" y="13"/>
                    <a:pt x="2" y="13"/>
                  </a:cubicBezTo>
                  <a:cubicBezTo>
                    <a:pt x="0" y="10"/>
                    <a:pt x="0" y="5"/>
                    <a:pt x="3" y="2"/>
                  </a:cubicBezTo>
                  <a:close/>
                </a:path>
              </a:pathLst>
            </a:custGeom>
            <a:solidFill>
              <a:srgbClr val="E842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ïsliḋê"/>
            <p:cNvSpPr/>
            <p:nvPr/>
          </p:nvSpPr>
          <p:spPr bwMode="auto">
            <a:xfrm>
              <a:off x="5603733" y="4099718"/>
              <a:ext cx="51367" cy="46017"/>
            </a:xfrm>
            <a:custGeom>
              <a:avLst/>
              <a:gdLst>
                <a:gd name="T0" fmla="*/ 0 w 48"/>
                <a:gd name="T1" fmla="*/ 28 h 43"/>
                <a:gd name="T2" fmla="*/ 14 w 48"/>
                <a:gd name="T3" fmla="*/ 43 h 43"/>
                <a:gd name="T4" fmla="*/ 48 w 48"/>
                <a:gd name="T5" fmla="*/ 15 h 43"/>
                <a:gd name="T6" fmla="*/ 36 w 48"/>
                <a:gd name="T7" fmla="*/ 0 h 43"/>
                <a:gd name="T8" fmla="*/ 0 w 48"/>
                <a:gd name="T9" fmla="*/ 28 h 43"/>
              </a:gdLst>
              <a:ahLst/>
              <a:cxnLst>
                <a:cxn ang="0">
                  <a:pos x="T0" y="T1"/>
                </a:cxn>
                <a:cxn ang="0">
                  <a:pos x="T2" y="T3"/>
                </a:cxn>
                <a:cxn ang="0">
                  <a:pos x="T4" y="T5"/>
                </a:cxn>
                <a:cxn ang="0">
                  <a:pos x="T6" y="T7"/>
                </a:cxn>
                <a:cxn ang="0">
                  <a:pos x="T8" y="T9"/>
                </a:cxn>
              </a:cxnLst>
              <a:rect l="0" t="0" r="r" b="b"/>
              <a:pathLst>
                <a:path w="48" h="43">
                  <a:moveTo>
                    <a:pt x="0" y="28"/>
                  </a:moveTo>
                  <a:lnTo>
                    <a:pt x="14" y="43"/>
                  </a:lnTo>
                  <a:lnTo>
                    <a:pt x="48" y="15"/>
                  </a:lnTo>
                  <a:lnTo>
                    <a:pt x="36" y="0"/>
                  </a:lnTo>
                  <a:lnTo>
                    <a:pt x="0" y="28"/>
                  </a:lnTo>
                  <a:close/>
                </a:path>
              </a:pathLst>
            </a:custGeom>
            <a:solidFill>
              <a:srgbClr val="E842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íşļïḓe"/>
            <p:cNvSpPr/>
            <p:nvPr/>
          </p:nvSpPr>
          <p:spPr bwMode="auto">
            <a:xfrm>
              <a:off x="5539524" y="4553460"/>
              <a:ext cx="120927" cy="260046"/>
            </a:xfrm>
            <a:custGeom>
              <a:avLst/>
              <a:gdLst>
                <a:gd name="T0" fmla="*/ 59 w 72"/>
                <a:gd name="T1" fmla="*/ 0 h 155"/>
                <a:gd name="T2" fmla="*/ 16 w 72"/>
                <a:gd name="T3" fmla="*/ 79 h 155"/>
                <a:gd name="T4" fmla="*/ 29 w 72"/>
                <a:gd name="T5" fmla="*/ 155 h 155"/>
                <a:gd name="T6" fmla="*/ 64 w 72"/>
                <a:gd name="T7" fmla="*/ 78 h 155"/>
                <a:gd name="T8" fmla="*/ 59 w 72"/>
                <a:gd name="T9" fmla="*/ 0 h 155"/>
              </a:gdLst>
              <a:ahLst/>
              <a:cxnLst>
                <a:cxn ang="0">
                  <a:pos x="T0" y="T1"/>
                </a:cxn>
                <a:cxn ang="0">
                  <a:pos x="T2" y="T3"/>
                </a:cxn>
                <a:cxn ang="0">
                  <a:pos x="T4" y="T5"/>
                </a:cxn>
                <a:cxn ang="0">
                  <a:pos x="T6" y="T7"/>
                </a:cxn>
                <a:cxn ang="0">
                  <a:pos x="T8" y="T9"/>
                </a:cxn>
              </a:cxnLst>
              <a:rect l="0" t="0" r="r" b="b"/>
              <a:pathLst>
                <a:path w="72" h="155">
                  <a:moveTo>
                    <a:pt x="59" y="0"/>
                  </a:moveTo>
                  <a:cubicBezTo>
                    <a:pt x="59" y="0"/>
                    <a:pt x="31" y="10"/>
                    <a:pt x="16" y="79"/>
                  </a:cubicBezTo>
                  <a:cubicBezTo>
                    <a:pt x="0" y="153"/>
                    <a:pt x="29" y="155"/>
                    <a:pt x="29" y="155"/>
                  </a:cubicBezTo>
                  <a:cubicBezTo>
                    <a:pt x="29" y="155"/>
                    <a:pt x="53" y="143"/>
                    <a:pt x="64" y="78"/>
                  </a:cubicBezTo>
                  <a:cubicBezTo>
                    <a:pt x="72" y="32"/>
                    <a:pt x="59" y="0"/>
                    <a:pt x="59"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ṥḻíḓé"/>
            <p:cNvSpPr/>
            <p:nvPr/>
          </p:nvSpPr>
          <p:spPr bwMode="auto">
            <a:xfrm>
              <a:off x="5530963" y="4496742"/>
              <a:ext cx="221520" cy="255765"/>
            </a:xfrm>
            <a:custGeom>
              <a:avLst/>
              <a:gdLst>
                <a:gd name="T0" fmla="*/ 56 w 132"/>
                <a:gd name="T1" fmla="*/ 37 h 153"/>
                <a:gd name="T2" fmla="*/ 113 w 132"/>
                <a:gd name="T3" fmla="*/ 24 h 153"/>
                <a:gd name="T4" fmla="*/ 99 w 132"/>
                <a:gd name="T5" fmla="*/ 92 h 153"/>
                <a:gd name="T6" fmla="*/ 39 w 132"/>
                <a:gd name="T7" fmla="*/ 134 h 153"/>
                <a:gd name="T8" fmla="*/ 2 w 132"/>
                <a:gd name="T9" fmla="*/ 135 h 153"/>
                <a:gd name="T10" fmla="*/ 15 w 132"/>
                <a:gd name="T11" fmla="*/ 78 h 153"/>
                <a:gd name="T12" fmla="*/ 56 w 132"/>
                <a:gd name="T13" fmla="*/ 37 h 153"/>
              </a:gdLst>
              <a:ahLst/>
              <a:cxnLst>
                <a:cxn ang="0">
                  <a:pos x="T0" y="T1"/>
                </a:cxn>
                <a:cxn ang="0">
                  <a:pos x="T2" y="T3"/>
                </a:cxn>
                <a:cxn ang="0">
                  <a:pos x="T4" y="T5"/>
                </a:cxn>
                <a:cxn ang="0">
                  <a:pos x="T6" y="T7"/>
                </a:cxn>
                <a:cxn ang="0">
                  <a:pos x="T8" y="T9"/>
                </a:cxn>
                <a:cxn ang="0">
                  <a:pos x="T10" y="T11"/>
                </a:cxn>
                <a:cxn ang="0">
                  <a:pos x="T12" y="T13"/>
                </a:cxn>
              </a:cxnLst>
              <a:rect l="0" t="0" r="r" b="b"/>
              <a:pathLst>
                <a:path w="132" h="153">
                  <a:moveTo>
                    <a:pt x="56" y="37"/>
                  </a:moveTo>
                  <a:cubicBezTo>
                    <a:pt x="70" y="38"/>
                    <a:pt x="94" y="48"/>
                    <a:pt x="113" y="24"/>
                  </a:cubicBezTo>
                  <a:cubicBezTo>
                    <a:pt x="132" y="0"/>
                    <a:pt x="113" y="69"/>
                    <a:pt x="99" y="92"/>
                  </a:cubicBezTo>
                  <a:cubicBezTo>
                    <a:pt x="85" y="115"/>
                    <a:pt x="52" y="133"/>
                    <a:pt x="39" y="134"/>
                  </a:cubicBezTo>
                  <a:cubicBezTo>
                    <a:pt x="26" y="135"/>
                    <a:pt x="0" y="153"/>
                    <a:pt x="2" y="135"/>
                  </a:cubicBezTo>
                  <a:cubicBezTo>
                    <a:pt x="4" y="117"/>
                    <a:pt x="6" y="90"/>
                    <a:pt x="15" y="78"/>
                  </a:cubicBezTo>
                  <a:cubicBezTo>
                    <a:pt x="24" y="66"/>
                    <a:pt x="56" y="37"/>
                    <a:pt x="56" y="37"/>
                  </a:cubicBezTo>
                  <a:close/>
                </a:path>
              </a:pathLst>
            </a:custGeom>
            <a:solidFill>
              <a:srgbClr val="FFC2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îsľiḋè"/>
            <p:cNvSpPr/>
            <p:nvPr/>
          </p:nvSpPr>
          <p:spPr bwMode="auto">
            <a:xfrm>
              <a:off x="5616575" y="4413271"/>
              <a:ext cx="445180" cy="404515"/>
            </a:xfrm>
            <a:custGeom>
              <a:avLst/>
              <a:gdLst>
                <a:gd name="T0" fmla="*/ 14 w 266"/>
                <a:gd name="T1" fmla="*/ 154 h 242"/>
                <a:gd name="T2" fmla="*/ 55 w 266"/>
                <a:gd name="T3" fmla="*/ 84 h 242"/>
                <a:gd name="T4" fmla="*/ 120 w 266"/>
                <a:gd name="T5" fmla="*/ 19 h 242"/>
                <a:gd name="T6" fmla="*/ 251 w 266"/>
                <a:gd name="T7" fmla="*/ 19 h 242"/>
                <a:gd name="T8" fmla="*/ 264 w 266"/>
                <a:gd name="T9" fmla="*/ 53 h 242"/>
                <a:gd name="T10" fmla="*/ 250 w 266"/>
                <a:gd name="T11" fmla="*/ 69 h 242"/>
                <a:gd name="T12" fmla="*/ 257 w 266"/>
                <a:gd name="T13" fmla="*/ 100 h 242"/>
                <a:gd name="T14" fmla="*/ 242 w 266"/>
                <a:gd name="T15" fmla="*/ 122 h 242"/>
                <a:gd name="T16" fmla="*/ 244 w 266"/>
                <a:gd name="T17" fmla="*/ 161 h 242"/>
                <a:gd name="T18" fmla="*/ 227 w 266"/>
                <a:gd name="T19" fmla="*/ 178 h 242"/>
                <a:gd name="T20" fmla="*/ 228 w 266"/>
                <a:gd name="T21" fmla="*/ 200 h 242"/>
                <a:gd name="T22" fmla="*/ 109 w 266"/>
                <a:gd name="T23" fmla="*/ 217 h 242"/>
                <a:gd name="T24" fmla="*/ 16 w 266"/>
                <a:gd name="T25" fmla="*/ 229 h 242"/>
                <a:gd name="T26" fmla="*/ 14 w 266"/>
                <a:gd name="T27" fmla="*/ 15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42">
                  <a:moveTo>
                    <a:pt x="14" y="154"/>
                  </a:moveTo>
                  <a:cubicBezTo>
                    <a:pt x="23" y="100"/>
                    <a:pt x="55" y="84"/>
                    <a:pt x="55" y="84"/>
                  </a:cubicBezTo>
                  <a:cubicBezTo>
                    <a:pt x="55" y="84"/>
                    <a:pt x="94" y="31"/>
                    <a:pt x="120" y="19"/>
                  </a:cubicBezTo>
                  <a:cubicBezTo>
                    <a:pt x="151" y="4"/>
                    <a:pt x="222" y="0"/>
                    <a:pt x="251" y="19"/>
                  </a:cubicBezTo>
                  <a:cubicBezTo>
                    <a:pt x="258" y="24"/>
                    <a:pt x="266" y="44"/>
                    <a:pt x="264" y="53"/>
                  </a:cubicBezTo>
                  <a:cubicBezTo>
                    <a:pt x="263" y="58"/>
                    <a:pt x="250" y="69"/>
                    <a:pt x="250" y="69"/>
                  </a:cubicBezTo>
                  <a:cubicBezTo>
                    <a:pt x="250" y="69"/>
                    <a:pt x="258" y="92"/>
                    <a:pt x="257" y="100"/>
                  </a:cubicBezTo>
                  <a:cubicBezTo>
                    <a:pt x="255" y="107"/>
                    <a:pt x="242" y="122"/>
                    <a:pt x="242" y="122"/>
                  </a:cubicBezTo>
                  <a:cubicBezTo>
                    <a:pt x="242" y="122"/>
                    <a:pt x="248" y="152"/>
                    <a:pt x="244" y="161"/>
                  </a:cubicBezTo>
                  <a:cubicBezTo>
                    <a:pt x="242" y="167"/>
                    <a:pt x="227" y="178"/>
                    <a:pt x="227" y="178"/>
                  </a:cubicBezTo>
                  <a:cubicBezTo>
                    <a:pt x="227" y="178"/>
                    <a:pt x="231" y="196"/>
                    <a:pt x="228" y="200"/>
                  </a:cubicBezTo>
                  <a:cubicBezTo>
                    <a:pt x="208" y="223"/>
                    <a:pt x="138" y="210"/>
                    <a:pt x="109" y="217"/>
                  </a:cubicBezTo>
                  <a:cubicBezTo>
                    <a:pt x="85" y="222"/>
                    <a:pt x="36" y="242"/>
                    <a:pt x="16" y="229"/>
                  </a:cubicBezTo>
                  <a:cubicBezTo>
                    <a:pt x="0" y="220"/>
                    <a:pt x="11" y="172"/>
                    <a:pt x="14" y="154"/>
                  </a:cubicBezTo>
                  <a:close/>
                </a:path>
              </a:pathLst>
            </a:custGeom>
            <a:solidFill>
              <a:srgbClr val="FFC2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í$ḻïḍe"/>
            <p:cNvSpPr/>
            <p:nvPr/>
          </p:nvSpPr>
          <p:spPr bwMode="auto">
            <a:xfrm>
              <a:off x="5880901" y="4508514"/>
              <a:ext cx="169083" cy="20333"/>
            </a:xfrm>
            <a:custGeom>
              <a:avLst/>
              <a:gdLst>
                <a:gd name="T0" fmla="*/ 144 w 158"/>
                <a:gd name="T1" fmla="*/ 19 h 19"/>
                <a:gd name="T2" fmla="*/ 0 w 158"/>
                <a:gd name="T3" fmla="*/ 19 h 19"/>
                <a:gd name="T4" fmla="*/ 5 w 158"/>
                <a:gd name="T5" fmla="*/ 0 h 19"/>
                <a:gd name="T6" fmla="*/ 158 w 158"/>
                <a:gd name="T7" fmla="*/ 5 h 19"/>
                <a:gd name="T8" fmla="*/ 144 w 158"/>
                <a:gd name="T9" fmla="*/ 19 h 19"/>
              </a:gdLst>
              <a:ahLst/>
              <a:cxnLst>
                <a:cxn ang="0">
                  <a:pos x="T0" y="T1"/>
                </a:cxn>
                <a:cxn ang="0">
                  <a:pos x="T2" y="T3"/>
                </a:cxn>
                <a:cxn ang="0">
                  <a:pos x="T4" y="T5"/>
                </a:cxn>
                <a:cxn ang="0">
                  <a:pos x="T6" y="T7"/>
                </a:cxn>
                <a:cxn ang="0">
                  <a:pos x="T8" y="T9"/>
                </a:cxn>
              </a:cxnLst>
              <a:rect l="0" t="0" r="r" b="b"/>
              <a:pathLst>
                <a:path w="158" h="19">
                  <a:moveTo>
                    <a:pt x="144" y="19"/>
                  </a:moveTo>
                  <a:lnTo>
                    <a:pt x="0" y="19"/>
                  </a:lnTo>
                  <a:lnTo>
                    <a:pt x="5" y="0"/>
                  </a:lnTo>
                  <a:lnTo>
                    <a:pt x="158" y="5"/>
                  </a:lnTo>
                  <a:lnTo>
                    <a:pt x="144" y="19"/>
                  </a:lnTo>
                  <a:close/>
                </a:path>
              </a:pathLst>
            </a:custGeom>
            <a:solidFill>
              <a:srgbClr val="FF9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ïṣḻide"/>
            <p:cNvSpPr/>
            <p:nvPr/>
          </p:nvSpPr>
          <p:spPr bwMode="auto">
            <a:xfrm>
              <a:off x="5865919" y="4591985"/>
              <a:ext cx="169083" cy="25683"/>
            </a:xfrm>
            <a:custGeom>
              <a:avLst/>
              <a:gdLst>
                <a:gd name="T0" fmla="*/ 0 w 158"/>
                <a:gd name="T1" fmla="*/ 0 h 24"/>
                <a:gd name="T2" fmla="*/ 0 w 158"/>
                <a:gd name="T3" fmla="*/ 21 h 24"/>
                <a:gd name="T4" fmla="*/ 146 w 158"/>
                <a:gd name="T5" fmla="*/ 24 h 24"/>
                <a:gd name="T6" fmla="*/ 158 w 158"/>
                <a:gd name="T7" fmla="*/ 10 h 24"/>
                <a:gd name="T8" fmla="*/ 0 w 158"/>
                <a:gd name="T9" fmla="*/ 0 h 24"/>
              </a:gdLst>
              <a:ahLst/>
              <a:cxnLst>
                <a:cxn ang="0">
                  <a:pos x="T0" y="T1"/>
                </a:cxn>
                <a:cxn ang="0">
                  <a:pos x="T2" y="T3"/>
                </a:cxn>
                <a:cxn ang="0">
                  <a:pos x="T4" y="T5"/>
                </a:cxn>
                <a:cxn ang="0">
                  <a:pos x="T6" y="T7"/>
                </a:cxn>
                <a:cxn ang="0">
                  <a:pos x="T8" y="T9"/>
                </a:cxn>
              </a:cxnLst>
              <a:rect l="0" t="0" r="r" b="b"/>
              <a:pathLst>
                <a:path w="158" h="24">
                  <a:moveTo>
                    <a:pt x="0" y="0"/>
                  </a:moveTo>
                  <a:lnTo>
                    <a:pt x="0" y="21"/>
                  </a:lnTo>
                  <a:lnTo>
                    <a:pt x="146" y="24"/>
                  </a:lnTo>
                  <a:lnTo>
                    <a:pt x="158" y="10"/>
                  </a:lnTo>
                  <a:lnTo>
                    <a:pt x="0" y="0"/>
                  </a:lnTo>
                  <a:close/>
                </a:path>
              </a:pathLst>
            </a:custGeom>
            <a:solidFill>
              <a:srgbClr val="FF9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ïsliḍe"/>
            <p:cNvSpPr/>
            <p:nvPr/>
          </p:nvSpPr>
          <p:spPr bwMode="auto">
            <a:xfrm>
              <a:off x="5865919" y="4686158"/>
              <a:ext cx="145540" cy="24614"/>
            </a:xfrm>
            <a:custGeom>
              <a:avLst/>
              <a:gdLst>
                <a:gd name="T0" fmla="*/ 0 w 136"/>
                <a:gd name="T1" fmla="*/ 0 h 23"/>
                <a:gd name="T2" fmla="*/ 3 w 136"/>
                <a:gd name="T3" fmla="*/ 17 h 23"/>
                <a:gd name="T4" fmla="*/ 122 w 136"/>
                <a:gd name="T5" fmla="*/ 23 h 23"/>
                <a:gd name="T6" fmla="*/ 136 w 136"/>
                <a:gd name="T7" fmla="*/ 11 h 23"/>
                <a:gd name="T8" fmla="*/ 0 w 136"/>
                <a:gd name="T9" fmla="*/ 0 h 23"/>
              </a:gdLst>
              <a:ahLst/>
              <a:cxnLst>
                <a:cxn ang="0">
                  <a:pos x="T0" y="T1"/>
                </a:cxn>
                <a:cxn ang="0">
                  <a:pos x="T2" y="T3"/>
                </a:cxn>
                <a:cxn ang="0">
                  <a:pos x="T4" y="T5"/>
                </a:cxn>
                <a:cxn ang="0">
                  <a:pos x="T6" y="T7"/>
                </a:cxn>
                <a:cxn ang="0">
                  <a:pos x="T8" y="T9"/>
                </a:cxn>
              </a:cxnLst>
              <a:rect l="0" t="0" r="r" b="b"/>
              <a:pathLst>
                <a:path w="136" h="23">
                  <a:moveTo>
                    <a:pt x="0" y="0"/>
                  </a:moveTo>
                  <a:lnTo>
                    <a:pt x="3" y="17"/>
                  </a:lnTo>
                  <a:lnTo>
                    <a:pt x="122" y="23"/>
                  </a:lnTo>
                  <a:lnTo>
                    <a:pt x="136" y="11"/>
                  </a:lnTo>
                  <a:lnTo>
                    <a:pt x="0" y="0"/>
                  </a:lnTo>
                  <a:close/>
                </a:path>
              </a:pathLst>
            </a:custGeom>
            <a:solidFill>
              <a:srgbClr val="FF9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ïṩḷîďè"/>
            <p:cNvSpPr/>
            <p:nvPr/>
          </p:nvSpPr>
          <p:spPr bwMode="auto">
            <a:xfrm>
              <a:off x="5456053" y="4540618"/>
              <a:ext cx="181925" cy="272887"/>
            </a:xfrm>
            <a:custGeom>
              <a:avLst/>
              <a:gdLst>
                <a:gd name="T0" fmla="*/ 109 w 109"/>
                <a:gd name="T1" fmla="*/ 8 h 163"/>
                <a:gd name="T2" fmla="*/ 69 w 109"/>
                <a:gd name="T3" fmla="*/ 98 h 163"/>
                <a:gd name="T4" fmla="*/ 80 w 109"/>
                <a:gd name="T5" fmla="*/ 157 h 163"/>
                <a:gd name="T6" fmla="*/ 79 w 109"/>
                <a:gd name="T7" fmla="*/ 163 h 163"/>
                <a:gd name="T8" fmla="*/ 21 w 109"/>
                <a:gd name="T9" fmla="*/ 158 h 163"/>
                <a:gd name="T10" fmla="*/ 16 w 109"/>
                <a:gd name="T11" fmla="*/ 70 h 163"/>
                <a:gd name="T12" fmla="*/ 66 w 109"/>
                <a:gd name="T13" fmla="*/ 0 h 163"/>
                <a:gd name="T14" fmla="*/ 109 w 109"/>
                <a:gd name="T15" fmla="*/ 8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63">
                  <a:moveTo>
                    <a:pt x="109" y="8"/>
                  </a:moveTo>
                  <a:cubicBezTo>
                    <a:pt x="109" y="8"/>
                    <a:pt x="84" y="22"/>
                    <a:pt x="69" y="98"/>
                  </a:cubicBezTo>
                  <a:cubicBezTo>
                    <a:pt x="64" y="120"/>
                    <a:pt x="69" y="154"/>
                    <a:pt x="80" y="157"/>
                  </a:cubicBezTo>
                  <a:cubicBezTo>
                    <a:pt x="79" y="163"/>
                    <a:pt x="79" y="163"/>
                    <a:pt x="79" y="163"/>
                  </a:cubicBezTo>
                  <a:cubicBezTo>
                    <a:pt x="21" y="158"/>
                    <a:pt x="21" y="158"/>
                    <a:pt x="21" y="158"/>
                  </a:cubicBezTo>
                  <a:cubicBezTo>
                    <a:pt x="21" y="158"/>
                    <a:pt x="0" y="124"/>
                    <a:pt x="16" y="70"/>
                  </a:cubicBezTo>
                  <a:cubicBezTo>
                    <a:pt x="27" y="33"/>
                    <a:pt x="66" y="0"/>
                    <a:pt x="66" y="0"/>
                  </a:cubicBezTo>
                  <a:lnTo>
                    <a:pt x="109"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íSḷîḍé"/>
            <p:cNvSpPr/>
            <p:nvPr/>
          </p:nvSpPr>
          <p:spPr bwMode="auto">
            <a:xfrm>
              <a:off x="6435236" y="3955248"/>
              <a:ext cx="582159" cy="660280"/>
            </a:xfrm>
            <a:custGeom>
              <a:avLst/>
              <a:gdLst>
                <a:gd name="T0" fmla="*/ 47 w 348"/>
                <a:gd name="T1" fmla="*/ 363 h 395"/>
                <a:gd name="T2" fmla="*/ 90 w 348"/>
                <a:gd name="T3" fmla="*/ 389 h 395"/>
                <a:gd name="T4" fmla="*/ 89 w 348"/>
                <a:gd name="T5" fmla="*/ 349 h 395"/>
                <a:gd name="T6" fmla="*/ 178 w 348"/>
                <a:gd name="T7" fmla="*/ 319 h 395"/>
                <a:gd name="T8" fmla="*/ 348 w 348"/>
                <a:gd name="T9" fmla="*/ 296 h 395"/>
                <a:gd name="T10" fmla="*/ 187 w 348"/>
                <a:gd name="T11" fmla="*/ 277 h 395"/>
                <a:gd name="T12" fmla="*/ 154 w 348"/>
                <a:gd name="T13" fmla="*/ 40 h 395"/>
                <a:gd name="T14" fmla="*/ 120 w 348"/>
                <a:gd name="T15" fmla="*/ 49 h 395"/>
                <a:gd name="T16" fmla="*/ 127 w 348"/>
                <a:gd name="T17" fmla="*/ 213 h 395"/>
                <a:gd name="T18" fmla="*/ 128 w 348"/>
                <a:gd name="T19" fmla="*/ 291 h 395"/>
                <a:gd name="T20" fmla="*/ 0 w 348"/>
                <a:gd name="T21" fmla="*/ 335 h 395"/>
                <a:gd name="T22" fmla="*/ 47 w 348"/>
                <a:gd name="T23" fmla="*/ 36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395">
                  <a:moveTo>
                    <a:pt x="47" y="363"/>
                  </a:moveTo>
                  <a:cubicBezTo>
                    <a:pt x="47" y="363"/>
                    <a:pt x="72" y="395"/>
                    <a:pt x="90" y="389"/>
                  </a:cubicBezTo>
                  <a:cubicBezTo>
                    <a:pt x="93" y="388"/>
                    <a:pt x="85" y="350"/>
                    <a:pt x="89" y="349"/>
                  </a:cubicBezTo>
                  <a:cubicBezTo>
                    <a:pt x="125" y="336"/>
                    <a:pt x="149" y="321"/>
                    <a:pt x="178" y="319"/>
                  </a:cubicBezTo>
                  <a:cubicBezTo>
                    <a:pt x="230" y="315"/>
                    <a:pt x="348" y="312"/>
                    <a:pt x="348" y="296"/>
                  </a:cubicBezTo>
                  <a:cubicBezTo>
                    <a:pt x="348" y="287"/>
                    <a:pt x="212" y="292"/>
                    <a:pt x="187" y="277"/>
                  </a:cubicBezTo>
                  <a:cubicBezTo>
                    <a:pt x="157" y="259"/>
                    <a:pt x="160" y="79"/>
                    <a:pt x="154" y="40"/>
                  </a:cubicBezTo>
                  <a:cubicBezTo>
                    <a:pt x="150" y="9"/>
                    <a:pt x="118" y="0"/>
                    <a:pt x="120" y="49"/>
                  </a:cubicBezTo>
                  <a:cubicBezTo>
                    <a:pt x="122" y="79"/>
                    <a:pt x="125" y="166"/>
                    <a:pt x="127" y="213"/>
                  </a:cubicBezTo>
                  <a:cubicBezTo>
                    <a:pt x="128" y="231"/>
                    <a:pt x="125" y="272"/>
                    <a:pt x="128" y="291"/>
                  </a:cubicBezTo>
                  <a:cubicBezTo>
                    <a:pt x="129" y="304"/>
                    <a:pt x="0" y="335"/>
                    <a:pt x="0" y="335"/>
                  </a:cubicBezTo>
                  <a:lnTo>
                    <a:pt x="47" y="363"/>
                  </a:lnTo>
                  <a:close/>
                </a:path>
              </a:pathLst>
            </a:custGeom>
            <a:solidFill>
              <a:srgbClr val="2139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iŝḻïḓe"/>
            <p:cNvSpPr/>
            <p:nvPr/>
          </p:nvSpPr>
          <p:spPr bwMode="auto">
            <a:xfrm>
              <a:off x="6551882" y="4501022"/>
              <a:ext cx="102734" cy="262186"/>
            </a:xfrm>
            <a:custGeom>
              <a:avLst/>
              <a:gdLst>
                <a:gd name="T0" fmla="*/ 16 w 61"/>
                <a:gd name="T1" fmla="*/ 0 h 157"/>
                <a:gd name="T2" fmla="*/ 52 w 61"/>
                <a:gd name="T3" fmla="*/ 82 h 157"/>
                <a:gd name="T4" fmla="*/ 32 w 61"/>
                <a:gd name="T5" fmla="*/ 157 h 157"/>
                <a:gd name="T6" fmla="*/ 4 w 61"/>
                <a:gd name="T7" fmla="*/ 77 h 157"/>
                <a:gd name="T8" fmla="*/ 16 w 61"/>
                <a:gd name="T9" fmla="*/ 0 h 157"/>
              </a:gdLst>
              <a:ahLst/>
              <a:cxnLst>
                <a:cxn ang="0">
                  <a:pos x="T0" y="T1"/>
                </a:cxn>
                <a:cxn ang="0">
                  <a:pos x="T2" y="T3"/>
                </a:cxn>
                <a:cxn ang="0">
                  <a:pos x="T4" y="T5"/>
                </a:cxn>
                <a:cxn ang="0">
                  <a:pos x="T6" y="T7"/>
                </a:cxn>
                <a:cxn ang="0">
                  <a:pos x="T8" y="T9"/>
                </a:cxn>
              </a:cxnLst>
              <a:rect l="0" t="0" r="r" b="b"/>
              <a:pathLst>
                <a:path w="61" h="157">
                  <a:moveTo>
                    <a:pt x="16" y="0"/>
                  </a:moveTo>
                  <a:cubicBezTo>
                    <a:pt x="16" y="0"/>
                    <a:pt x="44" y="12"/>
                    <a:pt x="52" y="82"/>
                  </a:cubicBezTo>
                  <a:cubicBezTo>
                    <a:pt x="61" y="157"/>
                    <a:pt x="32" y="157"/>
                    <a:pt x="32" y="157"/>
                  </a:cubicBezTo>
                  <a:cubicBezTo>
                    <a:pt x="32" y="157"/>
                    <a:pt x="9" y="142"/>
                    <a:pt x="4" y="77"/>
                  </a:cubicBezTo>
                  <a:cubicBezTo>
                    <a:pt x="0" y="30"/>
                    <a:pt x="16" y="0"/>
                    <a:pt x="16"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ïṩľîde"/>
            <p:cNvSpPr/>
            <p:nvPr/>
          </p:nvSpPr>
          <p:spPr bwMode="auto">
            <a:xfrm>
              <a:off x="6485533" y="4510654"/>
              <a:ext cx="219380" cy="285729"/>
            </a:xfrm>
            <a:custGeom>
              <a:avLst/>
              <a:gdLst>
                <a:gd name="T0" fmla="*/ 0 w 131"/>
                <a:gd name="T1" fmla="*/ 22 h 171"/>
                <a:gd name="T2" fmla="*/ 25 w 131"/>
                <a:gd name="T3" fmla="*/ 4 h 171"/>
                <a:gd name="T4" fmla="*/ 94 w 131"/>
                <a:gd name="T5" fmla="*/ 22 h 171"/>
                <a:gd name="T6" fmla="*/ 114 w 131"/>
                <a:gd name="T7" fmla="*/ 152 h 171"/>
                <a:gd name="T8" fmla="*/ 6 w 131"/>
                <a:gd name="T9" fmla="*/ 151 h 171"/>
                <a:gd name="T10" fmla="*/ 0 w 131"/>
                <a:gd name="T11" fmla="*/ 22 h 171"/>
              </a:gdLst>
              <a:ahLst/>
              <a:cxnLst>
                <a:cxn ang="0">
                  <a:pos x="T0" y="T1"/>
                </a:cxn>
                <a:cxn ang="0">
                  <a:pos x="T2" y="T3"/>
                </a:cxn>
                <a:cxn ang="0">
                  <a:pos x="T4" y="T5"/>
                </a:cxn>
                <a:cxn ang="0">
                  <a:pos x="T6" y="T7"/>
                </a:cxn>
                <a:cxn ang="0">
                  <a:pos x="T8" y="T9"/>
                </a:cxn>
                <a:cxn ang="0">
                  <a:pos x="T10" y="T11"/>
                </a:cxn>
              </a:cxnLst>
              <a:rect l="0" t="0" r="r" b="b"/>
              <a:pathLst>
                <a:path w="131" h="171">
                  <a:moveTo>
                    <a:pt x="0" y="22"/>
                  </a:moveTo>
                  <a:cubicBezTo>
                    <a:pt x="18" y="9"/>
                    <a:pt x="7" y="0"/>
                    <a:pt x="25" y="4"/>
                  </a:cubicBezTo>
                  <a:cubicBezTo>
                    <a:pt x="44" y="9"/>
                    <a:pt x="80" y="20"/>
                    <a:pt x="94" y="22"/>
                  </a:cubicBezTo>
                  <a:cubicBezTo>
                    <a:pt x="108" y="24"/>
                    <a:pt x="131" y="133"/>
                    <a:pt x="114" y="152"/>
                  </a:cubicBezTo>
                  <a:cubicBezTo>
                    <a:pt x="97" y="171"/>
                    <a:pt x="6" y="151"/>
                    <a:pt x="6" y="151"/>
                  </a:cubicBezTo>
                  <a:lnTo>
                    <a:pt x="0" y="22"/>
                  </a:lnTo>
                  <a:close/>
                </a:path>
              </a:pathLst>
            </a:custGeom>
            <a:solidFill>
              <a:srgbClr val="FFC2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íṥľïḑé"/>
            <p:cNvSpPr/>
            <p:nvPr/>
          </p:nvSpPr>
          <p:spPr bwMode="auto">
            <a:xfrm>
              <a:off x="6112052" y="3562505"/>
              <a:ext cx="569317" cy="1263842"/>
            </a:xfrm>
            <a:custGeom>
              <a:avLst/>
              <a:gdLst>
                <a:gd name="T0" fmla="*/ 352 w 532"/>
                <a:gd name="T1" fmla="*/ 0 h 1181"/>
                <a:gd name="T2" fmla="*/ 532 w 532"/>
                <a:gd name="T3" fmla="*/ 260 h 1181"/>
                <a:gd name="T4" fmla="*/ 391 w 532"/>
                <a:gd name="T5" fmla="*/ 319 h 1181"/>
                <a:gd name="T6" fmla="*/ 439 w 532"/>
                <a:gd name="T7" fmla="*/ 497 h 1181"/>
                <a:gd name="T8" fmla="*/ 0 w 532"/>
                <a:gd name="T9" fmla="*/ 1181 h 1181"/>
                <a:gd name="T10" fmla="*/ 352 w 532"/>
                <a:gd name="T11" fmla="*/ 0 h 1181"/>
              </a:gdLst>
              <a:ahLst/>
              <a:cxnLst>
                <a:cxn ang="0">
                  <a:pos x="T0" y="T1"/>
                </a:cxn>
                <a:cxn ang="0">
                  <a:pos x="T2" y="T3"/>
                </a:cxn>
                <a:cxn ang="0">
                  <a:pos x="T4" y="T5"/>
                </a:cxn>
                <a:cxn ang="0">
                  <a:pos x="T6" y="T7"/>
                </a:cxn>
                <a:cxn ang="0">
                  <a:pos x="T8" y="T9"/>
                </a:cxn>
                <a:cxn ang="0">
                  <a:pos x="T10" y="T11"/>
                </a:cxn>
              </a:cxnLst>
              <a:rect l="0" t="0" r="r" b="b"/>
              <a:pathLst>
                <a:path w="532" h="1181">
                  <a:moveTo>
                    <a:pt x="352" y="0"/>
                  </a:moveTo>
                  <a:lnTo>
                    <a:pt x="532" y="260"/>
                  </a:lnTo>
                  <a:lnTo>
                    <a:pt x="391" y="319"/>
                  </a:lnTo>
                  <a:lnTo>
                    <a:pt x="439" y="497"/>
                  </a:lnTo>
                  <a:lnTo>
                    <a:pt x="0" y="1181"/>
                  </a:lnTo>
                  <a:lnTo>
                    <a:pt x="352" y="0"/>
                  </a:lnTo>
                  <a:close/>
                </a:path>
              </a:pathLst>
            </a:custGeom>
            <a:solidFill>
              <a:srgbClr val="869C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íŝḷiḋê"/>
            <p:cNvSpPr/>
            <p:nvPr/>
          </p:nvSpPr>
          <p:spPr bwMode="auto">
            <a:xfrm>
              <a:off x="6112052" y="3562505"/>
              <a:ext cx="569317" cy="1263842"/>
            </a:xfrm>
            <a:custGeom>
              <a:avLst/>
              <a:gdLst>
                <a:gd name="T0" fmla="*/ 352 w 532"/>
                <a:gd name="T1" fmla="*/ 0 h 1181"/>
                <a:gd name="T2" fmla="*/ 532 w 532"/>
                <a:gd name="T3" fmla="*/ 260 h 1181"/>
                <a:gd name="T4" fmla="*/ 391 w 532"/>
                <a:gd name="T5" fmla="*/ 319 h 1181"/>
                <a:gd name="T6" fmla="*/ 439 w 532"/>
                <a:gd name="T7" fmla="*/ 497 h 1181"/>
                <a:gd name="T8" fmla="*/ 0 w 532"/>
                <a:gd name="T9" fmla="*/ 1181 h 1181"/>
                <a:gd name="T10" fmla="*/ 352 w 532"/>
                <a:gd name="T11" fmla="*/ 0 h 1181"/>
              </a:gdLst>
              <a:ahLst/>
              <a:cxnLst>
                <a:cxn ang="0">
                  <a:pos x="T0" y="T1"/>
                </a:cxn>
                <a:cxn ang="0">
                  <a:pos x="T2" y="T3"/>
                </a:cxn>
                <a:cxn ang="0">
                  <a:pos x="T4" y="T5"/>
                </a:cxn>
                <a:cxn ang="0">
                  <a:pos x="T6" y="T7"/>
                </a:cxn>
                <a:cxn ang="0">
                  <a:pos x="T8" y="T9"/>
                </a:cxn>
                <a:cxn ang="0">
                  <a:pos x="T10" y="T11"/>
                </a:cxn>
              </a:cxnLst>
              <a:rect l="0" t="0" r="r" b="b"/>
              <a:pathLst>
                <a:path w="532" h="1181">
                  <a:moveTo>
                    <a:pt x="352" y="0"/>
                  </a:moveTo>
                  <a:lnTo>
                    <a:pt x="532" y="260"/>
                  </a:lnTo>
                  <a:lnTo>
                    <a:pt x="391" y="319"/>
                  </a:lnTo>
                  <a:lnTo>
                    <a:pt x="439" y="497"/>
                  </a:lnTo>
                  <a:lnTo>
                    <a:pt x="0" y="1181"/>
                  </a:lnTo>
                  <a:lnTo>
                    <a:pt x="3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îṣlíḍè"/>
            <p:cNvSpPr/>
            <p:nvPr/>
          </p:nvSpPr>
          <p:spPr bwMode="auto">
            <a:xfrm>
              <a:off x="5842376" y="3317442"/>
              <a:ext cx="751242" cy="303921"/>
            </a:xfrm>
            <a:custGeom>
              <a:avLst/>
              <a:gdLst>
                <a:gd name="T0" fmla="*/ 0 w 449"/>
                <a:gd name="T1" fmla="*/ 0 h 182"/>
                <a:gd name="T2" fmla="*/ 0 w 449"/>
                <a:gd name="T3" fmla="*/ 0 h 182"/>
                <a:gd name="T4" fmla="*/ 381 w 449"/>
                <a:gd name="T5" fmla="*/ 2 h 182"/>
                <a:gd name="T6" fmla="*/ 411 w 449"/>
                <a:gd name="T7" fmla="*/ 179 h 182"/>
                <a:gd name="T8" fmla="*/ 417 w 449"/>
                <a:gd name="T9" fmla="*/ 182 h 182"/>
                <a:gd name="T10" fmla="*/ 449 w 449"/>
                <a:gd name="T11" fmla="*/ 182 h 182"/>
                <a:gd name="T12" fmla="*/ 435 w 449"/>
                <a:gd name="T13" fmla="*/ 147 h 182"/>
                <a:gd name="T14" fmla="*/ 424 w 449"/>
                <a:gd name="T15" fmla="*/ 181 h 182"/>
                <a:gd name="T16" fmla="*/ 422 w 449"/>
                <a:gd name="T17" fmla="*/ 179 h 182"/>
                <a:gd name="T18" fmla="*/ 394 w 449"/>
                <a:gd name="T19" fmla="*/ 2 h 182"/>
                <a:gd name="T20" fmla="*/ 0 w 449"/>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182">
                  <a:moveTo>
                    <a:pt x="0" y="0"/>
                  </a:moveTo>
                  <a:cubicBezTo>
                    <a:pt x="0" y="0"/>
                    <a:pt x="0" y="0"/>
                    <a:pt x="0" y="0"/>
                  </a:cubicBezTo>
                  <a:cubicBezTo>
                    <a:pt x="381" y="2"/>
                    <a:pt x="381" y="2"/>
                    <a:pt x="381" y="2"/>
                  </a:cubicBezTo>
                  <a:cubicBezTo>
                    <a:pt x="411" y="179"/>
                    <a:pt x="411" y="179"/>
                    <a:pt x="411" y="179"/>
                  </a:cubicBezTo>
                  <a:cubicBezTo>
                    <a:pt x="413" y="180"/>
                    <a:pt x="415" y="181"/>
                    <a:pt x="417" y="182"/>
                  </a:cubicBezTo>
                  <a:cubicBezTo>
                    <a:pt x="449" y="182"/>
                    <a:pt x="449" y="182"/>
                    <a:pt x="449" y="182"/>
                  </a:cubicBezTo>
                  <a:cubicBezTo>
                    <a:pt x="435" y="147"/>
                    <a:pt x="435" y="147"/>
                    <a:pt x="435" y="147"/>
                  </a:cubicBezTo>
                  <a:cubicBezTo>
                    <a:pt x="424" y="181"/>
                    <a:pt x="424" y="181"/>
                    <a:pt x="424" y="181"/>
                  </a:cubicBezTo>
                  <a:cubicBezTo>
                    <a:pt x="423" y="180"/>
                    <a:pt x="422" y="179"/>
                    <a:pt x="422" y="179"/>
                  </a:cubicBezTo>
                  <a:cubicBezTo>
                    <a:pt x="394" y="2"/>
                    <a:pt x="394" y="2"/>
                    <a:pt x="394" y="2"/>
                  </a:cubicBezTo>
                  <a:cubicBezTo>
                    <a:pt x="0" y="0"/>
                    <a:pt x="0" y="0"/>
                    <a:pt x="0" y="0"/>
                  </a:cubicBezTo>
                </a:path>
              </a:pathLst>
            </a:custGeom>
            <a:solidFill>
              <a:srgbClr val="4313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í$1íďè"/>
            <p:cNvSpPr/>
            <p:nvPr/>
          </p:nvSpPr>
          <p:spPr bwMode="auto">
            <a:xfrm>
              <a:off x="6540110" y="3621363"/>
              <a:ext cx="150891" cy="83471"/>
            </a:xfrm>
            <a:custGeom>
              <a:avLst/>
              <a:gdLst>
                <a:gd name="T0" fmla="*/ 32 w 90"/>
                <a:gd name="T1" fmla="*/ 0 h 50"/>
                <a:gd name="T2" fmla="*/ 0 w 90"/>
                <a:gd name="T3" fmla="*/ 0 h 50"/>
                <a:gd name="T4" fmla="*/ 84 w 90"/>
                <a:gd name="T5" fmla="*/ 50 h 50"/>
                <a:gd name="T6" fmla="*/ 90 w 90"/>
                <a:gd name="T7" fmla="*/ 50 h 50"/>
                <a:gd name="T8" fmla="*/ 40 w 90"/>
                <a:gd name="T9" fmla="*/ 20 h 50"/>
                <a:gd name="T10" fmla="*/ 32 w 90"/>
                <a:gd name="T11" fmla="*/ 0 h 50"/>
              </a:gdLst>
              <a:ahLst/>
              <a:cxnLst>
                <a:cxn ang="0">
                  <a:pos x="T0" y="T1"/>
                </a:cxn>
                <a:cxn ang="0">
                  <a:pos x="T2" y="T3"/>
                </a:cxn>
                <a:cxn ang="0">
                  <a:pos x="T4" y="T5"/>
                </a:cxn>
                <a:cxn ang="0">
                  <a:pos x="T6" y="T7"/>
                </a:cxn>
                <a:cxn ang="0">
                  <a:pos x="T8" y="T9"/>
                </a:cxn>
                <a:cxn ang="0">
                  <a:pos x="T10" y="T11"/>
                </a:cxn>
              </a:cxnLst>
              <a:rect l="0" t="0" r="r" b="b"/>
              <a:pathLst>
                <a:path w="90" h="50">
                  <a:moveTo>
                    <a:pt x="32" y="0"/>
                  </a:moveTo>
                  <a:cubicBezTo>
                    <a:pt x="0" y="0"/>
                    <a:pt x="0" y="0"/>
                    <a:pt x="0" y="0"/>
                  </a:cubicBezTo>
                  <a:cubicBezTo>
                    <a:pt x="17" y="11"/>
                    <a:pt x="52" y="31"/>
                    <a:pt x="84" y="50"/>
                  </a:cubicBezTo>
                  <a:cubicBezTo>
                    <a:pt x="90" y="50"/>
                    <a:pt x="90" y="50"/>
                    <a:pt x="90" y="50"/>
                  </a:cubicBezTo>
                  <a:cubicBezTo>
                    <a:pt x="76" y="42"/>
                    <a:pt x="65" y="37"/>
                    <a:pt x="40" y="20"/>
                  </a:cubicBezTo>
                  <a:cubicBezTo>
                    <a:pt x="32" y="0"/>
                    <a:pt x="32" y="0"/>
                    <a:pt x="32" y="0"/>
                  </a:cubicBezTo>
                </a:path>
              </a:pathLst>
            </a:custGeom>
            <a:solidFill>
              <a:srgbClr val="511A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íşľidê"/>
            <p:cNvSpPr/>
            <p:nvPr/>
          </p:nvSpPr>
          <p:spPr bwMode="auto">
            <a:xfrm>
              <a:off x="6681369" y="3704834"/>
              <a:ext cx="27824" cy="14982"/>
            </a:xfrm>
            <a:custGeom>
              <a:avLst/>
              <a:gdLst>
                <a:gd name="T0" fmla="*/ 6 w 17"/>
                <a:gd name="T1" fmla="*/ 0 h 9"/>
                <a:gd name="T2" fmla="*/ 0 w 17"/>
                <a:gd name="T3" fmla="*/ 0 h 9"/>
                <a:gd name="T4" fmla="*/ 15 w 17"/>
                <a:gd name="T5" fmla="*/ 9 h 9"/>
                <a:gd name="T6" fmla="*/ 17 w 17"/>
                <a:gd name="T7" fmla="*/ 7 h 9"/>
                <a:gd name="T8" fmla="*/ 6 w 17"/>
                <a:gd name="T9" fmla="*/ 0 h 9"/>
              </a:gdLst>
              <a:ahLst/>
              <a:cxnLst>
                <a:cxn ang="0">
                  <a:pos x="T0" y="T1"/>
                </a:cxn>
                <a:cxn ang="0">
                  <a:pos x="T2" y="T3"/>
                </a:cxn>
                <a:cxn ang="0">
                  <a:pos x="T4" y="T5"/>
                </a:cxn>
                <a:cxn ang="0">
                  <a:pos x="T6" y="T7"/>
                </a:cxn>
                <a:cxn ang="0">
                  <a:pos x="T8" y="T9"/>
                </a:cxn>
              </a:cxnLst>
              <a:rect l="0" t="0" r="r" b="b"/>
              <a:pathLst>
                <a:path w="17" h="9">
                  <a:moveTo>
                    <a:pt x="6" y="0"/>
                  </a:moveTo>
                  <a:cubicBezTo>
                    <a:pt x="0" y="0"/>
                    <a:pt x="0" y="0"/>
                    <a:pt x="0" y="0"/>
                  </a:cubicBezTo>
                  <a:cubicBezTo>
                    <a:pt x="5" y="3"/>
                    <a:pt x="10" y="6"/>
                    <a:pt x="15" y="9"/>
                  </a:cubicBezTo>
                  <a:cubicBezTo>
                    <a:pt x="16" y="8"/>
                    <a:pt x="16" y="8"/>
                    <a:pt x="17" y="7"/>
                  </a:cubicBezTo>
                  <a:cubicBezTo>
                    <a:pt x="13" y="4"/>
                    <a:pt x="9" y="2"/>
                    <a:pt x="6" y="0"/>
                  </a:cubicBezTo>
                </a:path>
              </a:pathLst>
            </a:custGeom>
            <a:solidFill>
              <a:srgbClr val="591F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îṡlîḍè"/>
            <p:cNvSpPr/>
            <p:nvPr/>
          </p:nvSpPr>
          <p:spPr bwMode="auto">
            <a:xfrm>
              <a:off x="5744992" y="3317442"/>
              <a:ext cx="785487" cy="553265"/>
            </a:xfrm>
            <a:custGeom>
              <a:avLst/>
              <a:gdLst>
                <a:gd name="T0" fmla="*/ 398 w 469"/>
                <a:gd name="T1" fmla="*/ 302 h 331"/>
                <a:gd name="T2" fmla="*/ 382 w 469"/>
                <a:gd name="T3" fmla="*/ 331 h 331"/>
                <a:gd name="T4" fmla="*/ 389 w 469"/>
                <a:gd name="T5" fmla="*/ 331 h 331"/>
                <a:gd name="T6" fmla="*/ 398 w 469"/>
                <a:gd name="T7" fmla="*/ 302 h 331"/>
                <a:gd name="T8" fmla="*/ 12 w 469"/>
                <a:gd name="T9" fmla="*/ 147 h 331"/>
                <a:gd name="T10" fmla="*/ 0 w 469"/>
                <a:gd name="T11" fmla="*/ 175 h 331"/>
                <a:gd name="T12" fmla="*/ 19 w 469"/>
                <a:gd name="T13" fmla="*/ 236 h 331"/>
                <a:gd name="T14" fmla="*/ 50 w 469"/>
                <a:gd name="T15" fmla="*/ 251 h 331"/>
                <a:gd name="T16" fmla="*/ 42 w 469"/>
                <a:gd name="T17" fmla="*/ 211 h 331"/>
                <a:gd name="T18" fmla="*/ 42 w 469"/>
                <a:gd name="T19" fmla="*/ 163 h 331"/>
                <a:gd name="T20" fmla="*/ 37 w 469"/>
                <a:gd name="T21" fmla="*/ 217 h 331"/>
                <a:gd name="T22" fmla="*/ 38 w 469"/>
                <a:gd name="T23" fmla="*/ 228 h 331"/>
                <a:gd name="T24" fmla="*/ 27 w 469"/>
                <a:gd name="T25" fmla="*/ 195 h 331"/>
                <a:gd name="T26" fmla="*/ 27 w 469"/>
                <a:gd name="T27" fmla="*/ 176 h 331"/>
                <a:gd name="T28" fmla="*/ 22 w 469"/>
                <a:gd name="T29" fmla="*/ 179 h 331"/>
                <a:gd name="T30" fmla="*/ 12 w 469"/>
                <a:gd name="T31" fmla="*/ 147 h 331"/>
                <a:gd name="T32" fmla="*/ 58 w 469"/>
                <a:gd name="T33" fmla="*/ 0 h 331"/>
                <a:gd name="T34" fmla="*/ 54 w 469"/>
                <a:gd name="T35" fmla="*/ 34 h 331"/>
                <a:gd name="T36" fmla="*/ 398 w 469"/>
                <a:gd name="T37" fmla="*/ 36 h 331"/>
                <a:gd name="T38" fmla="*/ 397 w 469"/>
                <a:gd name="T39" fmla="*/ 218 h 331"/>
                <a:gd name="T40" fmla="*/ 392 w 469"/>
                <a:gd name="T41" fmla="*/ 248 h 331"/>
                <a:gd name="T42" fmla="*/ 417 w 469"/>
                <a:gd name="T43" fmla="*/ 236 h 331"/>
                <a:gd name="T44" fmla="*/ 444 w 469"/>
                <a:gd name="T45" fmla="*/ 147 h 331"/>
                <a:gd name="T46" fmla="*/ 464 w 469"/>
                <a:gd name="T47" fmla="*/ 176 h 331"/>
                <a:gd name="T48" fmla="*/ 469 w 469"/>
                <a:gd name="T49" fmla="*/ 179 h 331"/>
                <a:gd name="T50" fmla="*/ 439 w 469"/>
                <a:gd name="T51" fmla="*/ 2 h 331"/>
                <a:gd name="T52" fmla="*/ 58 w 469"/>
                <a:gd name="T53"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9" h="331">
                  <a:moveTo>
                    <a:pt x="398" y="302"/>
                  </a:moveTo>
                  <a:cubicBezTo>
                    <a:pt x="382" y="331"/>
                    <a:pt x="382" y="331"/>
                    <a:pt x="382" y="331"/>
                  </a:cubicBezTo>
                  <a:cubicBezTo>
                    <a:pt x="384" y="331"/>
                    <a:pt x="387" y="331"/>
                    <a:pt x="389" y="331"/>
                  </a:cubicBezTo>
                  <a:cubicBezTo>
                    <a:pt x="398" y="302"/>
                    <a:pt x="398" y="302"/>
                    <a:pt x="398" y="302"/>
                  </a:cubicBezTo>
                  <a:moveTo>
                    <a:pt x="12" y="147"/>
                  </a:moveTo>
                  <a:cubicBezTo>
                    <a:pt x="0" y="175"/>
                    <a:pt x="0" y="175"/>
                    <a:pt x="0" y="175"/>
                  </a:cubicBezTo>
                  <a:cubicBezTo>
                    <a:pt x="19" y="236"/>
                    <a:pt x="19" y="236"/>
                    <a:pt x="19" y="236"/>
                  </a:cubicBezTo>
                  <a:cubicBezTo>
                    <a:pt x="50" y="251"/>
                    <a:pt x="50" y="251"/>
                    <a:pt x="50" y="251"/>
                  </a:cubicBezTo>
                  <a:cubicBezTo>
                    <a:pt x="45" y="239"/>
                    <a:pt x="42" y="226"/>
                    <a:pt x="42" y="211"/>
                  </a:cubicBezTo>
                  <a:cubicBezTo>
                    <a:pt x="42" y="163"/>
                    <a:pt x="42" y="163"/>
                    <a:pt x="42" y="163"/>
                  </a:cubicBezTo>
                  <a:cubicBezTo>
                    <a:pt x="37" y="217"/>
                    <a:pt x="37" y="217"/>
                    <a:pt x="37" y="217"/>
                  </a:cubicBezTo>
                  <a:cubicBezTo>
                    <a:pt x="37" y="220"/>
                    <a:pt x="37" y="224"/>
                    <a:pt x="38" y="228"/>
                  </a:cubicBezTo>
                  <a:cubicBezTo>
                    <a:pt x="27" y="195"/>
                    <a:pt x="27" y="195"/>
                    <a:pt x="27" y="195"/>
                  </a:cubicBezTo>
                  <a:cubicBezTo>
                    <a:pt x="27" y="176"/>
                    <a:pt x="27" y="176"/>
                    <a:pt x="27" y="176"/>
                  </a:cubicBezTo>
                  <a:cubicBezTo>
                    <a:pt x="27" y="176"/>
                    <a:pt x="26" y="177"/>
                    <a:pt x="22" y="179"/>
                  </a:cubicBezTo>
                  <a:cubicBezTo>
                    <a:pt x="12" y="147"/>
                    <a:pt x="12" y="147"/>
                    <a:pt x="12" y="147"/>
                  </a:cubicBezTo>
                  <a:moveTo>
                    <a:pt x="58" y="0"/>
                  </a:moveTo>
                  <a:cubicBezTo>
                    <a:pt x="54" y="34"/>
                    <a:pt x="54" y="34"/>
                    <a:pt x="54" y="34"/>
                  </a:cubicBezTo>
                  <a:cubicBezTo>
                    <a:pt x="398" y="36"/>
                    <a:pt x="398" y="36"/>
                    <a:pt x="398" y="36"/>
                  </a:cubicBezTo>
                  <a:cubicBezTo>
                    <a:pt x="397" y="218"/>
                    <a:pt x="397" y="218"/>
                    <a:pt x="397" y="218"/>
                  </a:cubicBezTo>
                  <a:cubicBezTo>
                    <a:pt x="397" y="228"/>
                    <a:pt x="395" y="239"/>
                    <a:pt x="392" y="248"/>
                  </a:cubicBezTo>
                  <a:cubicBezTo>
                    <a:pt x="417" y="236"/>
                    <a:pt x="417" y="236"/>
                    <a:pt x="417" y="236"/>
                  </a:cubicBezTo>
                  <a:cubicBezTo>
                    <a:pt x="444" y="147"/>
                    <a:pt x="444" y="147"/>
                    <a:pt x="444" y="147"/>
                  </a:cubicBezTo>
                  <a:cubicBezTo>
                    <a:pt x="464" y="176"/>
                    <a:pt x="464" y="176"/>
                    <a:pt x="464" y="176"/>
                  </a:cubicBezTo>
                  <a:cubicBezTo>
                    <a:pt x="465" y="176"/>
                    <a:pt x="467" y="177"/>
                    <a:pt x="469" y="179"/>
                  </a:cubicBezTo>
                  <a:cubicBezTo>
                    <a:pt x="439" y="2"/>
                    <a:pt x="439" y="2"/>
                    <a:pt x="439" y="2"/>
                  </a:cubicBezTo>
                  <a:cubicBezTo>
                    <a:pt x="58" y="0"/>
                    <a:pt x="58" y="0"/>
                    <a:pt x="58" y="0"/>
                  </a:cubicBezTo>
                </a:path>
              </a:pathLst>
            </a:custGeom>
            <a:solidFill>
              <a:srgbClr val="D5BE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ïṣļiḍê"/>
            <p:cNvSpPr/>
            <p:nvPr/>
          </p:nvSpPr>
          <p:spPr bwMode="auto">
            <a:xfrm>
              <a:off x="5815622" y="3374160"/>
              <a:ext cx="596071" cy="496547"/>
            </a:xfrm>
            <a:custGeom>
              <a:avLst/>
              <a:gdLst>
                <a:gd name="T0" fmla="*/ 12 w 356"/>
                <a:gd name="T1" fmla="*/ 0 h 297"/>
                <a:gd name="T2" fmla="*/ 0 w 356"/>
                <a:gd name="T3" fmla="*/ 129 h 297"/>
                <a:gd name="T4" fmla="*/ 0 w 356"/>
                <a:gd name="T5" fmla="*/ 177 h 297"/>
                <a:gd name="T6" fmla="*/ 8 w 356"/>
                <a:gd name="T7" fmla="*/ 217 h 297"/>
                <a:gd name="T8" fmla="*/ 171 w 356"/>
                <a:gd name="T9" fmla="*/ 296 h 297"/>
                <a:gd name="T10" fmla="*/ 179 w 356"/>
                <a:gd name="T11" fmla="*/ 297 h 297"/>
                <a:gd name="T12" fmla="*/ 350 w 356"/>
                <a:gd name="T13" fmla="*/ 214 h 297"/>
                <a:gd name="T14" fmla="*/ 355 w 356"/>
                <a:gd name="T15" fmla="*/ 184 h 297"/>
                <a:gd name="T16" fmla="*/ 356 w 356"/>
                <a:gd name="T17" fmla="*/ 2 h 297"/>
                <a:gd name="T18" fmla="*/ 12 w 356"/>
                <a:gd name="T1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97">
                  <a:moveTo>
                    <a:pt x="12" y="0"/>
                  </a:moveTo>
                  <a:cubicBezTo>
                    <a:pt x="0" y="129"/>
                    <a:pt x="0" y="129"/>
                    <a:pt x="0" y="129"/>
                  </a:cubicBezTo>
                  <a:cubicBezTo>
                    <a:pt x="0" y="177"/>
                    <a:pt x="0" y="177"/>
                    <a:pt x="0" y="177"/>
                  </a:cubicBezTo>
                  <a:cubicBezTo>
                    <a:pt x="0" y="192"/>
                    <a:pt x="3" y="205"/>
                    <a:pt x="8" y="217"/>
                  </a:cubicBezTo>
                  <a:cubicBezTo>
                    <a:pt x="171" y="296"/>
                    <a:pt x="171" y="296"/>
                    <a:pt x="171" y="296"/>
                  </a:cubicBezTo>
                  <a:cubicBezTo>
                    <a:pt x="174" y="297"/>
                    <a:pt x="176" y="297"/>
                    <a:pt x="179" y="297"/>
                  </a:cubicBezTo>
                  <a:cubicBezTo>
                    <a:pt x="350" y="214"/>
                    <a:pt x="350" y="214"/>
                    <a:pt x="350" y="214"/>
                  </a:cubicBezTo>
                  <a:cubicBezTo>
                    <a:pt x="353" y="205"/>
                    <a:pt x="355" y="194"/>
                    <a:pt x="355" y="184"/>
                  </a:cubicBezTo>
                  <a:cubicBezTo>
                    <a:pt x="356" y="2"/>
                    <a:pt x="356" y="2"/>
                    <a:pt x="356" y="2"/>
                  </a:cubicBezTo>
                  <a:cubicBezTo>
                    <a:pt x="12" y="0"/>
                    <a:pt x="12" y="0"/>
                    <a:pt x="12" y="0"/>
                  </a:cubicBezTo>
                </a:path>
              </a:pathLst>
            </a:custGeom>
            <a:solidFill>
              <a:srgbClr val="D576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ïSľiḋe"/>
            <p:cNvSpPr/>
            <p:nvPr/>
          </p:nvSpPr>
          <p:spPr bwMode="auto">
            <a:xfrm>
              <a:off x="5777096" y="3711255"/>
              <a:ext cx="666701" cy="162662"/>
            </a:xfrm>
            <a:custGeom>
              <a:avLst/>
              <a:gdLst>
                <a:gd name="T0" fmla="*/ 0 w 398"/>
                <a:gd name="T1" fmla="*/ 0 h 97"/>
                <a:gd name="T2" fmla="*/ 6 w 398"/>
                <a:gd name="T3" fmla="*/ 21 h 97"/>
                <a:gd name="T4" fmla="*/ 194 w 398"/>
                <a:gd name="T5" fmla="*/ 94 h 97"/>
                <a:gd name="T6" fmla="*/ 31 w 398"/>
                <a:gd name="T7" fmla="*/ 15 h 97"/>
                <a:gd name="T8" fmla="*/ 0 w 398"/>
                <a:gd name="T9" fmla="*/ 0 h 97"/>
                <a:gd name="T10" fmla="*/ 398 w 398"/>
                <a:gd name="T11" fmla="*/ 0 h 97"/>
                <a:gd name="T12" fmla="*/ 373 w 398"/>
                <a:gd name="T13" fmla="*/ 12 h 97"/>
                <a:gd name="T14" fmla="*/ 202 w 398"/>
                <a:gd name="T15" fmla="*/ 95 h 97"/>
                <a:gd name="T16" fmla="*/ 242 w 398"/>
                <a:gd name="T17" fmla="*/ 97 h 97"/>
                <a:gd name="T18" fmla="*/ 302 w 398"/>
                <a:gd name="T19" fmla="*/ 97 h 97"/>
                <a:gd name="T20" fmla="*/ 315 w 398"/>
                <a:gd name="T21" fmla="*/ 97 h 97"/>
                <a:gd name="T22" fmla="*/ 363 w 398"/>
                <a:gd name="T23" fmla="*/ 95 h 97"/>
                <a:gd name="T24" fmla="*/ 379 w 398"/>
                <a:gd name="T25" fmla="*/ 66 h 97"/>
                <a:gd name="T26" fmla="*/ 398 w 398"/>
                <a:gd name="T2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97">
                  <a:moveTo>
                    <a:pt x="0" y="0"/>
                  </a:moveTo>
                  <a:cubicBezTo>
                    <a:pt x="6" y="21"/>
                    <a:pt x="6" y="21"/>
                    <a:pt x="6" y="21"/>
                  </a:cubicBezTo>
                  <a:cubicBezTo>
                    <a:pt x="60" y="67"/>
                    <a:pt x="127" y="87"/>
                    <a:pt x="194" y="94"/>
                  </a:cubicBezTo>
                  <a:cubicBezTo>
                    <a:pt x="31" y="15"/>
                    <a:pt x="31" y="15"/>
                    <a:pt x="31" y="15"/>
                  </a:cubicBezTo>
                  <a:cubicBezTo>
                    <a:pt x="0" y="0"/>
                    <a:pt x="0" y="0"/>
                    <a:pt x="0" y="0"/>
                  </a:cubicBezTo>
                  <a:moveTo>
                    <a:pt x="398" y="0"/>
                  </a:moveTo>
                  <a:cubicBezTo>
                    <a:pt x="373" y="12"/>
                    <a:pt x="373" y="12"/>
                    <a:pt x="373" y="12"/>
                  </a:cubicBezTo>
                  <a:cubicBezTo>
                    <a:pt x="202" y="95"/>
                    <a:pt x="202" y="95"/>
                    <a:pt x="202" y="95"/>
                  </a:cubicBezTo>
                  <a:cubicBezTo>
                    <a:pt x="216" y="96"/>
                    <a:pt x="229" y="97"/>
                    <a:pt x="242" y="97"/>
                  </a:cubicBezTo>
                  <a:cubicBezTo>
                    <a:pt x="302" y="97"/>
                    <a:pt x="302" y="97"/>
                    <a:pt x="302" y="97"/>
                  </a:cubicBezTo>
                  <a:cubicBezTo>
                    <a:pt x="307" y="97"/>
                    <a:pt x="311" y="97"/>
                    <a:pt x="315" y="97"/>
                  </a:cubicBezTo>
                  <a:cubicBezTo>
                    <a:pt x="332" y="97"/>
                    <a:pt x="347" y="97"/>
                    <a:pt x="363" y="95"/>
                  </a:cubicBezTo>
                  <a:cubicBezTo>
                    <a:pt x="379" y="66"/>
                    <a:pt x="379" y="66"/>
                    <a:pt x="379" y="66"/>
                  </a:cubicBezTo>
                  <a:cubicBezTo>
                    <a:pt x="398" y="0"/>
                    <a:pt x="398" y="0"/>
                    <a:pt x="398" y="0"/>
                  </a:cubicBezTo>
                </a:path>
              </a:pathLst>
            </a:custGeom>
            <a:solidFill>
              <a:srgbClr val="C0AC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ïṥḻiḋê"/>
            <p:cNvSpPr/>
            <p:nvPr/>
          </p:nvSpPr>
          <p:spPr bwMode="auto">
            <a:xfrm>
              <a:off x="6521917" y="3611732"/>
              <a:ext cx="184065" cy="170153"/>
            </a:xfrm>
            <a:custGeom>
              <a:avLst/>
              <a:gdLst>
                <a:gd name="T0" fmla="*/ 0 w 110"/>
                <a:gd name="T1" fmla="*/ 0 h 102"/>
                <a:gd name="T2" fmla="*/ 70 w 110"/>
                <a:gd name="T3" fmla="*/ 102 h 102"/>
                <a:gd name="T4" fmla="*/ 110 w 110"/>
                <a:gd name="T5" fmla="*/ 65 h 102"/>
                <a:gd name="T6" fmla="*/ 95 w 110"/>
                <a:gd name="T7" fmla="*/ 56 h 102"/>
                <a:gd name="T8" fmla="*/ 11 w 110"/>
                <a:gd name="T9" fmla="*/ 6 h 102"/>
                <a:gd name="T10" fmla="*/ 5 w 110"/>
                <a:gd name="T11" fmla="*/ 3 h 102"/>
                <a:gd name="T12" fmla="*/ 0 w 110"/>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110" h="102">
                  <a:moveTo>
                    <a:pt x="0" y="0"/>
                  </a:moveTo>
                  <a:cubicBezTo>
                    <a:pt x="70" y="102"/>
                    <a:pt x="70" y="102"/>
                    <a:pt x="70" y="102"/>
                  </a:cubicBezTo>
                  <a:cubicBezTo>
                    <a:pt x="84" y="91"/>
                    <a:pt x="97" y="79"/>
                    <a:pt x="110" y="65"/>
                  </a:cubicBezTo>
                  <a:cubicBezTo>
                    <a:pt x="105" y="62"/>
                    <a:pt x="100" y="59"/>
                    <a:pt x="95" y="56"/>
                  </a:cubicBezTo>
                  <a:cubicBezTo>
                    <a:pt x="63" y="37"/>
                    <a:pt x="28" y="17"/>
                    <a:pt x="11" y="6"/>
                  </a:cubicBezTo>
                  <a:cubicBezTo>
                    <a:pt x="9" y="5"/>
                    <a:pt x="7" y="4"/>
                    <a:pt x="5" y="3"/>
                  </a:cubicBezTo>
                  <a:cubicBezTo>
                    <a:pt x="3" y="1"/>
                    <a:pt x="1" y="0"/>
                    <a:pt x="0" y="0"/>
                  </a:cubicBezTo>
                </a:path>
              </a:pathLst>
            </a:custGeom>
            <a:solidFill>
              <a:srgbClr val="2B43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šļiḍé"/>
            <p:cNvSpPr/>
            <p:nvPr/>
          </p:nvSpPr>
          <p:spPr bwMode="auto">
            <a:xfrm>
              <a:off x="5710747" y="3609592"/>
              <a:ext cx="77050" cy="136979"/>
            </a:xfrm>
            <a:custGeom>
              <a:avLst/>
              <a:gdLst>
                <a:gd name="T0" fmla="*/ 21 w 46"/>
                <a:gd name="T1" fmla="*/ 0 h 82"/>
                <a:gd name="T2" fmla="*/ 11 w 46"/>
                <a:gd name="T3" fmla="*/ 25 h 82"/>
                <a:gd name="T4" fmla="*/ 6 w 46"/>
                <a:gd name="T5" fmla="*/ 28 h 82"/>
                <a:gd name="T6" fmla="*/ 6 w 46"/>
                <a:gd name="T7" fmla="*/ 27 h 82"/>
                <a:gd name="T8" fmla="*/ 6 w 46"/>
                <a:gd name="T9" fmla="*/ 27 h 82"/>
                <a:gd name="T10" fmla="*/ 0 w 46"/>
                <a:gd name="T11" fmla="*/ 30 h 82"/>
                <a:gd name="T12" fmla="*/ 46 w 46"/>
                <a:gd name="T13" fmla="*/ 82 h 82"/>
                <a:gd name="T14" fmla="*/ 40 w 46"/>
                <a:gd name="T15" fmla="*/ 61 h 82"/>
                <a:gd name="T16" fmla="*/ 21 w 4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82">
                  <a:moveTo>
                    <a:pt x="21" y="0"/>
                  </a:moveTo>
                  <a:cubicBezTo>
                    <a:pt x="11" y="25"/>
                    <a:pt x="11" y="25"/>
                    <a:pt x="11" y="25"/>
                  </a:cubicBezTo>
                  <a:cubicBezTo>
                    <a:pt x="8" y="27"/>
                    <a:pt x="7" y="28"/>
                    <a:pt x="6" y="28"/>
                  </a:cubicBezTo>
                  <a:cubicBezTo>
                    <a:pt x="6" y="28"/>
                    <a:pt x="6" y="27"/>
                    <a:pt x="6" y="27"/>
                  </a:cubicBezTo>
                  <a:cubicBezTo>
                    <a:pt x="6" y="27"/>
                    <a:pt x="6" y="27"/>
                    <a:pt x="6" y="27"/>
                  </a:cubicBezTo>
                  <a:cubicBezTo>
                    <a:pt x="6" y="27"/>
                    <a:pt x="4" y="27"/>
                    <a:pt x="0" y="30"/>
                  </a:cubicBezTo>
                  <a:cubicBezTo>
                    <a:pt x="14" y="50"/>
                    <a:pt x="29" y="67"/>
                    <a:pt x="46" y="82"/>
                  </a:cubicBezTo>
                  <a:cubicBezTo>
                    <a:pt x="40" y="61"/>
                    <a:pt x="40" y="61"/>
                    <a:pt x="40" y="61"/>
                  </a:cubicBezTo>
                  <a:cubicBezTo>
                    <a:pt x="21" y="0"/>
                    <a:pt x="21" y="0"/>
                    <a:pt x="21" y="0"/>
                  </a:cubicBezTo>
                </a:path>
              </a:pathLst>
            </a:custGeom>
            <a:solidFill>
              <a:srgbClr val="707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isḷïḍê"/>
            <p:cNvSpPr/>
            <p:nvPr/>
          </p:nvSpPr>
          <p:spPr bwMode="auto">
            <a:xfrm>
              <a:off x="6396711" y="3562505"/>
              <a:ext cx="242923" cy="308202"/>
            </a:xfrm>
            <a:custGeom>
              <a:avLst/>
              <a:gdLst>
                <a:gd name="T0" fmla="*/ 55 w 145"/>
                <a:gd name="T1" fmla="*/ 0 h 184"/>
                <a:gd name="T2" fmla="*/ 28 w 145"/>
                <a:gd name="T3" fmla="*/ 89 h 184"/>
                <a:gd name="T4" fmla="*/ 9 w 145"/>
                <a:gd name="T5" fmla="*/ 155 h 184"/>
                <a:gd name="T6" fmla="*/ 0 w 145"/>
                <a:gd name="T7" fmla="*/ 184 h 184"/>
                <a:gd name="T8" fmla="*/ 145 w 145"/>
                <a:gd name="T9" fmla="*/ 131 h 184"/>
                <a:gd name="T10" fmla="*/ 75 w 145"/>
                <a:gd name="T11" fmla="*/ 29 h 184"/>
                <a:gd name="T12" fmla="*/ 55 w 145"/>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45" h="184">
                  <a:moveTo>
                    <a:pt x="55" y="0"/>
                  </a:moveTo>
                  <a:cubicBezTo>
                    <a:pt x="28" y="89"/>
                    <a:pt x="28" y="89"/>
                    <a:pt x="28" y="89"/>
                  </a:cubicBezTo>
                  <a:cubicBezTo>
                    <a:pt x="9" y="155"/>
                    <a:pt x="9" y="155"/>
                    <a:pt x="9" y="155"/>
                  </a:cubicBezTo>
                  <a:cubicBezTo>
                    <a:pt x="0" y="184"/>
                    <a:pt x="0" y="184"/>
                    <a:pt x="0" y="184"/>
                  </a:cubicBezTo>
                  <a:cubicBezTo>
                    <a:pt x="52" y="179"/>
                    <a:pt x="101" y="164"/>
                    <a:pt x="145" y="131"/>
                  </a:cubicBezTo>
                  <a:cubicBezTo>
                    <a:pt x="75" y="29"/>
                    <a:pt x="75" y="29"/>
                    <a:pt x="75" y="29"/>
                  </a:cubicBezTo>
                  <a:cubicBezTo>
                    <a:pt x="55" y="0"/>
                    <a:pt x="55" y="0"/>
                    <a:pt x="55" y="0"/>
                  </a:cubicBezTo>
                </a:path>
              </a:pathLst>
            </a:custGeom>
            <a:solidFill>
              <a:srgbClr val="707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íšlïḍê"/>
            <p:cNvSpPr/>
            <p:nvPr/>
          </p:nvSpPr>
          <p:spPr bwMode="auto">
            <a:xfrm>
              <a:off x="5399335" y="2133861"/>
              <a:ext cx="1421153" cy="1649094"/>
            </a:xfrm>
            <a:custGeom>
              <a:avLst/>
              <a:gdLst>
                <a:gd name="T0" fmla="*/ 9 w 849"/>
                <a:gd name="T1" fmla="*/ 265 h 987"/>
                <a:gd name="T2" fmla="*/ 3 w 849"/>
                <a:gd name="T3" fmla="*/ 684 h 987"/>
                <a:gd name="T4" fmla="*/ 388 w 849"/>
                <a:gd name="T5" fmla="*/ 983 h 987"/>
                <a:gd name="T6" fmla="*/ 449 w 849"/>
                <a:gd name="T7" fmla="*/ 984 h 987"/>
                <a:gd name="T8" fmla="*/ 843 w 849"/>
                <a:gd name="T9" fmla="*/ 706 h 987"/>
                <a:gd name="T10" fmla="*/ 849 w 849"/>
                <a:gd name="T11" fmla="*/ 277 h 987"/>
                <a:gd name="T12" fmla="*/ 449 w 849"/>
                <a:gd name="T13" fmla="*/ 0 h 987"/>
                <a:gd name="T14" fmla="*/ 9 w 849"/>
                <a:gd name="T15" fmla="*/ 265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987">
                  <a:moveTo>
                    <a:pt x="9" y="265"/>
                  </a:moveTo>
                  <a:cubicBezTo>
                    <a:pt x="3" y="684"/>
                    <a:pt x="3" y="684"/>
                    <a:pt x="3" y="684"/>
                  </a:cubicBezTo>
                  <a:cubicBezTo>
                    <a:pt x="0" y="883"/>
                    <a:pt x="230" y="981"/>
                    <a:pt x="388" y="983"/>
                  </a:cubicBezTo>
                  <a:cubicBezTo>
                    <a:pt x="449" y="984"/>
                    <a:pt x="449" y="984"/>
                    <a:pt x="449" y="984"/>
                  </a:cubicBezTo>
                  <a:cubicBezTo>
                    <a:pt x="608" y="987"/>
                    <a:pt x="840" y="910"/>
                    <a:pt x="843" y="706"/>
                  </a:cubicBezTo>
                  <a:cubicBezTo>
                    <a:pt x="849" y="277"/>
                    <a:pt x="849" y="277"/>
                    <a:pt x="849" y="277"/>
                  </a:cubicBezTo>
                  <a:cubicBezTo>
                    <a:pt x="449" y="0"/>
                    <a:pt x="449" y="0"/>
                    <a:pt x="449" y="0"/>
                  </a:cubicBezTo>
                  <a:lnTo>
                    <a:pt x="9" y="265"/>
                  </a:lnTo>
                  <a:close/>
                </a:path>
              </a:pathLst>
            </a:custGeom>
            <a:solidFill>
              <a:srgbClr val="FFC8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ï$ḷíḑê"/>
            <p:cNvSpPr/>
            <p:nvPr/>
          </p:nvSpPr>
          <p:spPr bwMode="auto">
            <a:xfrm>
              <a:off x="5634767" y="2942891"/>
              <a:ext cx="331745" cy="127348"/>
            </a:xfrm>
            <a:custGeom>
              <a:avLst/>
              <a:gdLst>
                <a:gd name="T0" fmla="*/ 35 w 198"/>
                <a:gd name="T1" fmla="*/ 65 h 76"/>
                <a:gd name="T2" fmla="*/ 65 w 198"/>
                <a:gd name="T3" fmla="*/ 46 h 76"/>
                <a:gd name="T4" fmla="*/ 99 w 198"/>
                <a:gd name="T5" fmla="*/ 40 h 76"/>
                <a:gd name="T6" fmla="*/ 134 w 198"/>
                <a:gd name="T7" fmla="*/ 46 h 76"/>
                <a:gd name="T8" fmla="*/ 160 w 198"/>
                <a:gd name="T9" fmla="*/ 66 h 76"/>
                <a:gd name="T10" fmla="*/ 188 w 198"/>
                <a:gd name="T11" fmla="*/ 69 h 76"/>
                <a:gd name="T12" fmla="*/ 191 w 198"/>
                <a:gd name="T13" fmla="*/ 41 h 76"/>
                <a:gd name="T14" fmla="*/ 150 w 198"/>
                <a:gd name="T15" fmla="*/ 10 h 76"/>
                <a:gd name="T16" fmla="*/ 99 w 198"/>
                <a:gd name="T17" fmla="*/ 0 h 76"/>
                <a:gd name="T18" fmla="*/ 50 w 198"/>
                <a:gd name="T19" fmla="*/ 10 h 76"/>
                <a:gd name="T20" fmla="*/ 7 w 198"/>
                <a:gd name="T21" fmla="*/ 38 h 76"/>
                <a:gd name="T22" fmla="*/ 8 w 198"/>
                <a:gd name="T23" fmla="*/ 66 h 76"/>
                <a:gd name="T24" fmla="*/ 35 w 198"/>
                <a:gd name="T25"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76">
                  <a:moveTo>
                    <a:pt x="35" y="65"/>
                  </a:moveTo>
                  <a:cubicBezTo>
                    <a:pt x="44" y="57"/>
                    <a:pt x="54" y="50"/>
                    <a:pt x="65" y="46"/>
                  </a:cubicBezTo>
                  <a:cubicBezTo>
                    <a:pt x="76" y="42"/>
                    <a:pt x="88" y="40"/>
                    <a:pt x="99" y="40"/>
                  </a:cubicBezTo>
                  <a:cubicBezTo>
                    <a:pt x="112" y="40"/>
                    <a:pt x="124" y="42"/>
                    <a:pt x="134" y="46"/>
                  </a:cubicBezTo>
                  <a:cubicBezTo>
                    <a:pt x="145" y="51"/>
                    <a:pt x="154" y="58"/>
                    <a:pt x="160" y="66"/>
                  </a:cubicBezTo>
                  <a:cubicBezTo>
                    <a:pt x="167" y="75"/>
                    <a:pt x="180" y="76"/>
                    <a:pt x="188" y="69"/>
                  </a:cubicBezTo>
                  <a:cubicBezTo>
                    <a:pt x="197" y="62"/>
                    <a:pt x="198" y="50"/>
                    <a:pt x="191" y="41"/>
                  </a:cubicBezTo>
                  <a:cubicBezTo>
                    <a:pt x="180" y="28"/>
                    <a:pt x="165" y="17"/>
                    <a:pt x="150" y="10"/>
                  </a:cubicBezTo>
                  <a:cubicBezTo>
                    <a:pt x="134" y="4"/>
                    <a:pt x="117" y="0"/>
                    <a:pt x="99" y="0"/>
                  </a:cubicBezTo>
                  <a:cubicBezTo>
                    <a:pt x="83" y="0"/>
                    <a:pt x="66" y="3"/>
                    <a:pt x="50" y="10"/>
                  </a:cubicBezTo>
                  <a:cubicBezTo>
                    <a:pt x="35" y="16"/>
                    <a:pt x="20" y="25"/>
                    <a:pt x="7" y="38"/>
                  </a:cubicBezTo>
                  <a:cubicBezTo>
                    <a:pt x="0" y="46"/>
                    <a:pt x="0" y="58"/>
                    <a:pt x="8" y="66"/>
                  </a:cubicBezTo>
                  <a:cubicBezTo>
                    <a:pt x="15" y="73"/>
                    <a:pt x="28" y="73"/>
                    <a:pt x="35" y="65"/>
                  </a:cubicBezTo>
                  <a:close/>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ïśḷíḍè"/>
            <p:cNvSpPr/>
            <p:nvPr/>
          </p:nvSpPr>
          <p:spPr bwMode="auto">
            <a:xfrm>
              <a:off x="6277924" y="2952523"/>
              <a:ext cx="330675" cy="125207"/>
            </a:xfrm>
            <a:custGeom>
              <a:avLst/>
              <a:gdLst>
                <a:gd name="T0" fmla="*/ 36 w 198"/>
                <a:gd name="T1" fmla="*/ 65 h 75"/>
                <a:gd name="T2" fmla="*/ 65 w 198"/>
                <a:gd name="T3" fmla="*/ 46 h 75"/>
                <a:gd name="T4" fmla="*/ 100 w 198"/>
                <a:gd name="T5" fmla="*/ 39 h 75"/>
                <a:gd name="T6" fmla="*/ 134 w 198"/>
                <a:gd name="T7" fmla="*/ 46 h 75"/>
                <a:gd name="T8" fmla="*/ 161 w 198"/>
                <a:gd name="T9" fmla="*/ 66 h 75"/>
                <a:gd name="T10" fmla="*/ 188 w 198"/>
                <a:gd name="T11" fmla="*/ 69 h 75"/>
                <a:gd name="T12" fmla="*/ 191 w 198"/>
                <a:gd name="T13" fmla="*/ 41 h 75"/>
                <a:gd name="T14" fmla="*/ 150 w 198"/>
                <a:gd name="T15" fmla="*/ 10 h 75"/>
                <a:gd name="T16" fmla="*/ 100 w 198"/>
                <a:gd name="T17" fmla="*/ 0 h 75"/>
                <a:gd name="T18" fmla="*/ 51 w 198"/>
                <a:gd name="T19" fmla="*/ 9 h 75"/>
                <a:gd name="T20" fmla="*/ 8 w 198"/>
                <a:gd name="T21" fmla="*/ 37 h 75"/>
                <a:gd name="T22" fmla="*/ 8 w 198"/>
                <a:gd name="T23" fmla="*/ 65 h 75"/>
                <a:gd name="T24" fmla="*/ 36 w 198"/>
                <a:gd name="T25"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75">
                  <a:moveTo>
                    <a:pt x="36" y="65"/>
                  </a:moveTo>
                  <a:cubicBezTo>
                    <a:pt x="44" y="56"/>
                    <a:pt x="54" y="50"/>
                    <a:pt x="65" y="46"/>
                  </a:cubicBezTo>
                  <a:cubicBezTo>
                    <a:pt x="76" y="41"/>
                    <a:pt x="88" y="39"/>
                    <a:pt x="100" y="39"/>
                  </a:cubicBezTo>
                  <a:cubicBezTo>
                    <a:pt x="112" y="39"/>
                    <a:pt x="124" y="41"/>
                    <a:pt x="134" y="46"/>
                  </a:cubicBezTo>
                  <a:cubicBezTo>
                    <a:pt x="145" y="50"/>
                    <a:pt x="154" y="57"/>
                    <a:pt x="161" y="66"/>
                  </a:cubicBezTo>
                  <a:cubicBezTo>
                    <a:pt x="167" y="74"/>
                    <a:pt x="180" y="75"/>
                    <a:pt x="188" y="69"/>
                  </a:cubicBezTo>
                  <a:cubicBezTo>
                    <a:pt x="197" y="62"/>
                    <a:pt x="198" y="49"/>
                    <a:pt x="191" y="41"/>
                  </a:cubicBezTo>
                  <a:cubicBezTo>
                    <a:pt x="180" y="27"/>
                    <a:pt x="166" y="17"/>
                    <a:pt x="150" y="10"/>
                  </a:cubicBezTo>
                  <a:cubicBezTo>
                    <a:pt x="134" y="3"/>
                    <a:pt x="117" y="0"/>
                    <a:pt x="100" y="0"/>
                  </a:cubicBezTo>
                  <a:cubicBezTo>
                    <a:pt x="83" y="0"/>
                    <a:pt x="66" y="3"/>
                    <a:pt x="51" y="9"/>
                  </a:cubicBezTo>
                  <a:cubicBezTo>
                    <a:pt x="35" y="15"/>
                    <a:pt x="20" y="25"/>
                    <a:pt x="8" y="37"/>
                  </a:cubicBezTo>
                  <a:cubicBezTo>
                    <a:pt x="0" y="45"/>
                    <a:pt x="0" y="57"/>
                    <a:pt x="8" y="65"/>
                  </a:cubicBezTo>
                  <a:cubicBezTo>
                    <a:pt x="15" y="73"/>
                    <a:pt x="28" y="73"/>
                    <a:pt x="36" y="65"/>
                  </a:cubicBezTo>
                  <a:close/>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ïṥ1íḓé"/>
            <p:cNvSpPr/>
            <p:nvPr/>
          </p:nvSpPr>
          <p:spPr bwMode="auto">
            <a:xfrm>
              <a:off x="5827394" y="3338845"/>
              <a:ext cx="575738" cy="160522"/>
            </a:xfrm>
            <a:custGeom>
              <a:avLst/>
              <a:gdLst>
                <a:gd name="T0" fmla="*/ 0 w 344"/>
                <a:gd name="T1" fmla="*/ 18 h 96"/>
                <a:gd name="T2" fmla="*/ 0 w 344"/>
                <a:gd name="T3" fmla="*/ 18 h 96"/>
                <a:gd name="T4" fmla="*/ 6 w 344"/>
                <a:gd name="T5" fmla="*/ 41 h 96"/>
                <a:gd name="T6" fmla="*/ 18 w 344"/>
                <a:gd name="T7" fmla="*/ 56 h 96"/>
                <a:gd name="T8" fmla="*/ 48 w 344"/>
                <a:gd name="T9" fmla="*/ 75 h 96"/>
                <a:gd name="T10" fmla="*/ 108 w 344"/>
                <a:gd name="T11" fmla="*/ 91 h 96"/>
                <a:gd name="T12" fmla="*/ 178 w 344"/>
                <a:gd name="T13" fmla="*/ 96 h 96"/>
                <a:gd name="T14" fmla="*/ 235 w 344"/>
                <a:gd name="T15" fmla="*/ 92 h 96"/>
                <a:gd name="T16" fmla="*/ 273 w 344"/>
                <a:gd name="T17" fmla="*/ 85 h 96"/>
                <a:gd name="T18" fmla="*/ 320 w 344"/>
                <a:gd name="T19" fmla="*/ 64 h 96"/>
                <a:gd name="T20" fmla="*/ 337 w 344"/>
                <a:gd name="T21" fmla="*/ 46 h 96"/>
                <a:gd name="T22" fmla="*/ 344 w 344"/>
                <a:gd name="T23" fmla="*/ 23 h 96"/>
                <a:gd name="T24" fmla="*/ 326 w 344"/>
                <a:gd name="T25" fmla="*/ 4 h 96"/>
                <a:gd name="T26" fmla="*/ 308 w 344"/>
                <a:gd name="T27" fmla="*/ 22 h 96"/>
                <a:gd name="T28" fmla="*/ 306 w 344"/>
                <a:gd name="T29" fmla="*/ 27 h 96"/>
                <a:gd name="T30" fmla="*/ 302 w 344"/>
                <a:gd name="T31" fmla="*/ 32 h 96"/>
                <a:gd name="T32" fmla="*/ 284 w 344"/>
                <a:gd name="T33" fmla="*/ 43 h 96"/>
                <a:gd name="T34" fmla="*/ 237 w 344"/>
                <a:gd name="T35" fmla="*/ 56 h 96"/>
                <a:gd name="T36" fmla="*/ 178 w 344"/>
                <a:gd name="T37" fmla="*/ 60 h 96"/>
                <a:gd name="T38" fmla="*/ 122 w 344"/>
                <a:gd name="T39" fmla="*/ 56 h 96"/>
                <a:gd name="T40" fmla="*/ 85 w 344"/>
                <a:gd name="T41" fmla="*/ 49 h 96"/>
                <a:gd name="T42" fmla="*/ 46 w 344"/>
                <a:gd name="T43" fmla="*/ 32 h 96"/>
                <a:gd name="T44" fmla="*/ 38 w 344"/>
                <a:gd name="T45" fmla="*/ 24 h 96"/>
                <a:gd name="T46" fmla="*/ 36 w 344"/>
                <a:gd name="T47" fmla="*/ 18 h 96"/>
                <a:gd name="T48" fmla="*/ 29 w 344"/>
                <a:gd name="T49" fmla="*/ 18 h 96"/>
                <a:gd name="T50" fmla="*/ 36 w 344"/>
                <a:gd name="T51" fmla="*/ 18 h 96"/>
                <a:gd name="T52" fmla="*/ 36 w 344"/>
                <a:gd name="T53" fmla="*/ 18 h 96"/>
                <a:gd name="T54" fmla="*/ 29 w 344"/>
                <a:gd name="T55" fmla="*/ 18 h 96"/>
                <a:gd name="T56" fmla="*/ 36 w 344"/>
                <a:gd name="T57" fmla="*/ 18 h 96"/>
                <a:gd name="T58" fmla="*/ 36 w 344"/>
                <a:gd name="T59" fmla="*/ 18 h 96"/>
                <a:gd name="T60" fmla="*/ 36 w 344"/>
                <a:gd name="T61" fmla="*/ 18 h 96"/>
                <a:gd name="T62" fmla="*/ 18 w 344"/>
                <a:gd name="T63" fmla="*/ 0 h 96"/>
                <a:gd name="T64" fmla="*/ 0 w 344"/>
                <a:gd name="T6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96">
                  <a:moveTo>
                    <a:pt x="0" y="18"/>
                  </a:moveTo>
                  <a:cubicBezTo>
                    <a:pt x="0" y="18"/>
                    <a:pt x="0" y="18"/>
                    <a:pt x="0" y="18"/>
                  </a:cubicBezTo>
                  <a:cubicBezTo>
                    <a:pt x="0" y="26"/>
                    <a:pt x="2" y="34"/>
                    <a:pt x="6" y="41"/>
                  </a:cubicBezTo>
                  <a:cubicBezTo>
                    <a:pt x="9" y="47"/>
                    <a:pt x="13" y="52"/>
                    <a:pt x="18" y="56"/>
                  </a:cubicBezTo>
                  <a:cubicBezTo>
                    <a:pt x="26" y="64"/>
                    <a:pt x="37" y="70"/>
                    <a:pt x="48" y="75"/>
                  </a:cubicBezTo>
                  <a:cubicBezTo>
                    <a:pt x="66" y="82"/>
                    <a:pt x="86" y="87"/>
                    <a:pt x="108" y="91"/>
                  </a:cubicBezTo>
                  <a:cubicBezTo>
                    <a:pt x="130" y="94"/>
                    <a:pt x="154" y="96"/>
                    <a:pt x="178" y="96"/>
                  </a:cubicBezTo>
                  <a:cubicBezTo>
                    <a:pt x="197" y="96"/>
                    <a:pt x="216" y="95"/>
                    <a:pt x="235" y="92"/>
                  </a:cubicBezTo>
                  <a:cubicBezTo>
                    <a:pt x="248" y="91"/>
                    <a:pt x="261" y="88"/>
                    <a:pt x="273" y="85"/>
                  </a:cubicBezTo>
                  <a:cubicBezTo>
                    <a:pt x="292" y="80"/>
                    <a:pt x="308" y="73"/>
                    <a:pt x="320" y="64"/>
                  </a:cubicBezTo>
                  <a:cubicBezTo>
                    <a:pt x="327" y="59"/>
                    <a:pt x="333" y="53"/>
                    <a:pt x="337" y="46"/>
                  </a:cubicBezTo>
                  <a:cubicBezTo>
                    <a:pt x="341" y="39"/>
                    <a:pt x="344" y="31"/>
                    <a:pt x="344" y="23"/>
                  </a:cubicBezTo>
                  <a:cubicBezTo>
                    <a:pt x="344" y="13"/>
                    <a:pt x="336" y="4"/>
                    <a:pt x="326" y="4"/>
                  </a:cubicBezTo>
                  <a:cubicBezTo>
                    <a:pt x="316" y="4"/>
                    <a:pt x="308" y="12"/>
                    <a:pt x="308" y="22"/>
                  </a:cubicBezTo>
                  <a:cubicBezTo>
                    <a:pt x="308" y="24"/>
                    <a:pt x="307" y="25"/>
                    <a:pt x="306" y="27"/>
                  </a:cubicBezTo>
                  <a:cubicBezTo>
                    <a:pt x="306" y="28"/>
                    <a:pt x="304" y="30"/>
                    <a:pt x="302" y="32"/>
                  </a:cubicBezTo>
                  <a:cubicBezTo>
                    <a:pt x="298" y="36"/>
                    <a:pt x="292" y="40"/>
                    <a:pt x="284" y="43"/>
                  </a:cubicBezTo>
                  <a:cubicBezTo>
                    <a:pt x="272" y="48"/>
                    <a:pt x="255" y="53"/>
                    <a:pt x="237" y="56"/>
                  </a:cubicBezTo>
                  <a:cubicBezTo>
                    <a:pt x="219" y="58"/>
                    <a:pt x="198" y="60"/>
                    <a:pt x="178" y="60"/>
                  </a:cubicBezTo>
                  <a:cubicBezTo>
                    <a:pt x="159" y="60"/>
                    <a:pt x="140" y="59"/>
                    <a:pt x="122" y="56"/>
                  </a:cubicBezTo>
                  <a:cubicBezTo>
                    <a:pt x="108" y="55"/>
                    <a:pt x="96" y="52"/>
                    <a:pt x="85" y="49"/>
                  </a:cubicBezTo>
                  <a:cubicBezTo>
                    <a:pt x="68" y="45"/>
                    <a:pt x="54" y="38"/>
                    <a:pt x="46" y="32"/>
                  </a:cubicBezTo>
                  <a:cubicBezTo>
                    <a:pt x="42" y="29"/>
                    <a:pt x="39" y="27"/>
                    <a:pt x="38" y="24"/>
                  </a:cubicBezTo>
                  <a:cubicBezTo>
                    <a:pt x="36" y="22"/>
                    <a:pt x="36" y="20"/>
                    <a:pt x="36" y="18"/>
                  </a:cubicBezTo>
                  <a:cubicBezTo>
                    <a:pt x="29" y="18"/>
                    <a:pt x="29" y="18"/>
                    <a:pt x="29" y="18"/>
                  </a:cubicBezTo>
                  <a:cubicBezTo>
                    <a:pt x="36" y="18"/>
                    <a:pt x="36" y="18"/>
                    <a:pt x="36" y="18"/>
                  </a:cubicBezTo>
                  <a:cubicBezTo>
                    <a:pt x="36" y="18"/>
                    <a:pt x="36" y="18"/>
                    <a:pt x="36" y="18"/>
                  </a:cubicBezTo>
                  <a:cubicBezTo>
                    <a:pt x="29" y="18"/>
                    <a:pt x="29" y="18"/>
                    <a:pt x="29" y="18"/>
                  </a:cubicBezTo>
                  <a:cubicBezTo>
                    <a:pt x="36" y="18"/>
                    <a:pt x="36" y="18"/>
                    <a:pt x="36" y="18"/>
                  </a:cubicBezTo>
                  <a:cubicBezTo>
                    <a:pt x="36" y="18"/>
                    <a:pt x="36" y="18"/>
                    <a:pt x="36" y="18"/>
                  </a:cubicBezTo>
                  <a:cubicBezTo>
                    <a:pt x="36" y="18"/>
                    <a:pt x="36" y="18"/>
                    <a:pt x="36" y="18"/>
                  </a:cubicBezTo>
                  <a:cubicBezTo>
                    <a:pt x="36" y="8"/>
                    <a:pt x="28" y="0"/>
                    <a:pt x="18" y="0"/>
                  </a:cubicBezTo>
                  <a:cubicBezTo>
                    <a:pt x="8" y="0"/>
                    <a:pt x="0" y="8"/>
                    <a:pt x="0" y="18"/>
                  </a:cubicBezTo>
                  <a:close/>
                </a:path>
              </a:pathLst>
            </a:custGeom>
            <a:solidFill>
              <a:srgbClr val="D824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ïṧ1ïďè"/>
            <p:cNvSpPr/>
            <p:nvPr/>
          </p:nvSpPr>
          <p:spPr bwMode="auto">
            <a:xfrm>
              <a:off x="5399335" y="1776432"/>
              <a:ext cx="1425434" cy="1175020"/>
            </a:xfrm>
            <a:custGeom>
              <a:avLst/>
              <a:gdLst>
                <a:gd name="T0" fmla="*/ 3 w 852"/>
                <a:gd name="T1" fmla="*/ 445 h 703"/>
                <a:gd name="T2" fmla="*/ 229 w 852"/>
                <a:gd name="T3" fmla="*/ 188 h 703"/>
                <a:gd name="T4" fmla="*/ 160 w 852"/>
                <a:gd name="T5" fmla="*/ 94 h 703"/>
                <a:gd name="T6" fmla="*/ 327 w 852"/>
                <a:gd name="T7" fmla="*/ 162 h 703"/>
                <a:gd name="T8" fmla="*/ 462 w 852"/>
                <a:gd name="T9" fmla="*/ 40 h 703"/>
                <a:gd name="T10" fmla="*/ 424 w 852"/>
                <a:gd name="T11" fmla="*/ 163 h 703"/>
                <a:gd name="T12" fmla="*/ 459 w 852"/>
                <a:gd name="T13" fmla="*/ 163 h 703"/>
                <a:gd name="T14" fmla="*/ 850 w 852"/>
                <a:gd name="T15" fmla="*/ 463 h 703"/>
                <a:gd name="T16" fmla="*/ 848 w 852"/>
                <a:gd name="T17" fmla="*/ 703 h 703"/>
                <a:gd name="T18" fmla="*/ 681 w 852"/>
                <a:gd name="T19" fmla="*/ 430 h 703"/>
                <a:gd name="T20" fmla="*/ 413 w 852"/>
                <a:gd name="T21" fmla="*/ 581 h 703"/>
                <a:gd name="T22" fmla="*/ 145 w 852"/>
                <a:gd name="T23" fmla="*/ 425 h 703"/>
                <a:gd name="T24" fmla="*/ 0 w 852"/>
                <a:gd name="T25" fmla="*/ 695 h 703"/>
                <a:gd name="T26" fmla="*/ 3 w 852"/>
                <a:gd name="T27" fmla="*/ 44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2" h="703">
                  <a:moveTo>
                    <a:pt x="3" y="445"/>
                  </a:moveTo>
                  <a:cubicBezTo>
                    <a:pt x="4" y="307"/>
                    <a:pt x="111" y="226"/>
                    <a:pt x="229" y="188"/>
                  </a:cubicBezTo>
                  <a:cubicBezTo>
                    <a:pt x="183" y="111"/>
                    <a:pt x="119" y="93"/>
                    <a:pt x="160" y="94"/>
                  </a:cubicBezTo>
                  <a:cubicBezTo>
                    <a:pt x="227" y="94"/>
                    <a:pt x="326" y="173"/>
                    <a:pt x="327" y="162"/>
                  </a:cubicBezTo>
                  <a:cubicBezTo>
                    <a:pt x="339" y="73"/>
                    <a:pt x="483" y="0"/>
                    <a:pt x="462" y="40"/>
                  </a:cubicBezTo>
                  <a:cubicBezTo>
                    <a:pt x="448" y="69"/>
                    <a:pt x="433" y="127"/>
                    <a:pt x="424" y="163"/>
                  </a:cubicBezTo>
                  <a:cubicBezTo>
                    <a:pt x="459" y="163"/>
                    <a:pt x="459" y="163"/>
                    <a:pt x="459" y="163"/>
                  </a:cubicBezTo>
                  <a:cubicBezTo>
                    <a:pt x="619" y="165"/>
                    <a:pt x="852" y="263"/>
                    <a:pt x="850" y="463"/>
                  </a:cubicBezTo>
                  <a:cubicBezTo>
                    <a:pt x="848" y="703"/>
                    <a:pt x="848" y="703"/>
                    <a:pt x="848" y="703"/>
                  </a:cubicBezTo>
                  <a:cubicBezTo>
                    <a:pt x="848" y="703"/>
                    <a:pt x="827" y="431"/>
                    <a:pt x="681" y="430"/>
                  </a:cubicBezTo>
                  <a:cubicBezTo>
                    <a:pt x="570" y="429"/>
                    <a:pt x="547" y="582"/>
                    <a:pt x="413" y="581"/>
                  </a:cubicBezTo>
                  <a:cubicBezTo>
                    <a:pt x="279" y="580"/>
                    <a:pt x="268" y="426"/>
                    <a:pt x="145" y="425"/>
                  </a:cubicBezTo>
                  <a:cubicBezTo>
                    <a:pt x="5" y="424"/>
                    <a:pt x="0" y="687"/>
                    <a:pt x="0" y="695"/>
                  </a:cubicBezTo>
                  <a:lnTo>
                    <a:pt x="3" y="445"/>
                  </a:lnTo>
                  <a:close/>
                </a:path>
              </a:pathLst>
            </a:custGeom>
            <a:solidFill>
              <a:srgbClr val="E296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isļîḑè"/>
            <p:cNvSpPr/>
            <p:nvPr/>
          </p:nvSpPr>
          <p:spPr bwMode="auto">
            <a:xfrm>
              <a:off x="5399335" y="2937540"/>
              <a:ext cx="0" cy="2140"/>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DE75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ïš1iḋe"/>
            <p:cNvSpPr/>
            <p:nvPr/>
          </p:nvSpPr>
          <p:spPr bwMode="auto">
            <a:xfrm>
              <a:off x="5251655" y="2852999"/>
              <a:ext cx="284659" cy="400234"/>
            </a:xfrm>
            <a:custGeom>
              <a:avLst/>
              <a:gdLst>
                <a:gd name="T0" fmla="*/ 168 w 170"/>
                <a:gd name="T1" fmla="*/ 157 h 240"/>
                <a:gd name="T2" fmla="*/ 83 w 170"/>
                <a:gd name="T3" fmla="*/ 239 h 240"/>
                <a:gd name="T4" fmla="*/ 1 w 170"/>
                <a:gd name="T5" fmla="*/ 154 h 240"/>
                <a:gd name="T6" fmla="*/ 2 w 170"/>
                <a:gd name="T7" fmla="*/ 83 h 240"/>
                <a:gd name="T8" fmla="*/ 87 w 170"/>
                <a:gd name="T9" fmla="*/ 1 h 240"/>
                <a:gd name="T10" fmla="*/ 169 w 170"/>
                <a:gd name="T11" fmla="*/ 86 h 240"/>
                <a:gd name="T12" fmla="*/ 168 w 170"/>
                <a:gd name="T13" fmla="*/ 157 h 240"/>
              </a:gdLst>
              <a:ahLst/>
              <a:cxnLst>
                <a:cxn ang="0">
                  <a:pos x="T0" y="T1"/>
                </a:cxn>
                <a:cxn ang="0">
                  <a:pos x="T2" y="T3"/>
                </a:cxn>
                <a:cxn ang="0">
                  <a:pos x="T4" y="T5"/>
                </a:cxn>
                <a:cxn ang="0">
                  <a:pos x="T6" y="T7"/>
                </a:cxn>
                <a:cxn ang="0">
                  <a:pos x="T8" y="T9"/>
                </a:cxn>
                <a:cxn ang="0">
                  <a:pos x="T10" y="T11"/>
                </a:cxn>
                <a:cxn ang="0">
                  <a:pos x="T12" y="T13"/>
                </a:cxn>
              </a:cxnLst>
              <a:rect l="0" t="0" r="r" b="b"/>
              <a:pathLst>
                <a:path w="170" h="240">
                  <a:moveTo>
                    <a:pt x="168" y="157"/>
                  </a:moveTo>
                  <a:cubicBezTo>
                    <a:pt x="167" y="203"/>
                    <a:pt x="130" y="240"/>
                    <a:pt x="83" y="239"/>
                  </a:cubicBezTo>
                  <a:cubicBezTo>
                    <a:pt x="37" y="238"/>
                    <a:pt x="0" y="200"/>
                    <a:pt x="1" y="154"/>
                  </a:cubicBezTo>
                  <a:cubicBezTo>
                    <a:pt x="2" y="83"/>
                    <a:pt x="2" y="83"/>
                    <a:pt x="2" y="83"/>
                  </a:cubicBezTo>
                  <a:cubicBezTo>
                    <a:pt x="3" y="37"/>
                    <a:pt x="41" y="0"/>
                    <a:pt x="87" y="1"/>
                  </a:cubicBezTo>
                  <a:cubicBezTo>
                    <a:pt x="133" y="2"/>
                    <a:pt x="170" y="40"/>
                    <a:pt x="169" y="86"/>
                  </a:cubicBezTo>
                  <a:lnTo>
                    <a:pt x="168" y="157"/>
                  </a:lnTo>
                  <a:close/>
                </a:path>
              </a:pathLst>
            </a:custGeom>
            <a:solidFill>
              <a:srgbClr val="FFC8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iṣlîḋe"/>
            <p:cNvSpPr/>
            <p:nvPr/>
          </p:nvSpPr>
          <p:spPr bwMode="auto">
            <a:xfrm>
              <a:off x="6684580" y="2874402"/>
              <a:ext cx="282518" cy="399165"/>
            </a:xfrm>
            <a:custGeom>
              <a:avLst/>
              <a:gdLst>
                <a:gd name="T0" fmla="*/ 1 w 169"/>
                <a:gd name="T1" fmla="*/ 153 h 239"/>
                <a:gd name="T2" fmla="*/ 83 w 169"/>
                <a:gd name="T3" fmla="*/ 238 h 239"/>
                <a:gd name="T4" fmla="*/ 168 w 169"/>
                <a:gd name="T5" fmla="*/ 156 h 239"/>
                <a:gd name="T6" fmla="*/ 169 w 169"/>
                <a:gd name="T7" fmla="*/ 85 h 239"/>
                <a:gd name="T8" fmla="*/ 86 w 169"/>
                <a:gd name="T9" fmla="*/ 0 h 239"/>
                <a:gd name="T10" fmla="*/ 2 w 169"/>
                <a:gd name="T11" fmla="*/ 83 h 239"/>
                <a:gd name="T12" fmla="*/ 1 w 169"/>
                <a:gd name="T13" fmla="*/ 153 h 239"/>
              </a:gdLst>
              <a:ahLst/>
              <a:cxnLst>
                <a:cxn ang="0">
                  <a:pos x="T0" y="T1"/>
                </a:cxn>
                <a:cxn ang="0">
                  <a:pos x="T2" y="T3"/>
                </a:cxn>
                <a:cxn ang="0">
                  <a:pos x="T4" y="T5"/>
                </a:cxn>
                <a:cxn ang="0">
                  <a:pos x="T6" y="T7"/>
                </a:cxn>
                <a:cxn ang="0">
                  <a:pos x="T8" y="T9"/>
                </a:cxn>
                <a:cxn ang="0">
                  <a:pos x="T10" y="T11"/>
                </a:cxn>
                <a:cxn ang="0">
                  <a:pos x="T12" y="T13"/>
                </a:cxn>
              </a:cxnLst>
              <a:rect l="0" t="0" r="r" b="b"/>
              <a:pathLst>
                <a:path w="169" h="239">
                  <a:moveTo>
                    <a:pt x="1" y="153"/>
                  </a:moveTo>
                  <a:cubicBezTo>
                    <a:pt x="0" y="200"/>
                    <a:pt x="37" y="237"/>
                    <a:pt x="83" y="238"/>
                  </a:cubicBezTo>
                  <a:cubicBezTo>
                    <a:pt x="129" y="239"/>
                    <a:pt x="167" y="202"/>
                    <a:pt x="168" y="156"/>
                  </a:cubicBezTo>
                  <a:cubicBezTo>
                    <a:pt x="169" y="85"/>
                    <a:pt x="169" y="85"/>
                    <a:pt x="169" y="85"/>
                  </a:cubicBezTo>
                  <a:cubicBezTo>
                    <a:pt x="169" y="39"/>
                    <a:pt x="133" y="1"/>
                    <a:pt x="86" y="0"/>
                  </a:cubicBezTo>
                  <a:cubicBezTo>
                    <a:pt x="40" y="0"/>
                    <a:pt x="2" y="36"/>
                    <a:pt x="2" y="83"/>
                  </a:cubicBezTo>
                  <a:lnTo>
                    <a:pt x="1" y="153"/>
                  </a:lnTo>
                  <a:close/>
                </a:path>
              </a:pathLst>
            </a:custGeom>
            <a:solidFill>
              <a:srgbClr val="FFC8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šḷiḓê"/>
            <p:cNvSpPr/>
            <p:nvPr/>
          </p:nvSpPr>
          <p:spPr bwMode="auto">
            <a:xfrm>
              <a:off x="5338337" y="2989977"/>
              <a:ext cx="69560" cy="151961"/>
            </a:xfrm>
            <a:custGeom>
              <a:avLst/>
              <a:gdLst>
                <a:gd name="T0" fmla="*/ 41 w 41"/>
                <a:gd name="T1" fmla="*/ 1 h 91"/>
                <a:gd name="T2" fmla="*/ 34 w 41"/>
                <a:gd name="T3" fmla="*/ 0 h 91"/>
                <a:gd name="T4" fmla="*/ 0 w 41"/>
                <a:gd name="T5" fmla="*/ 32 h 91"/>
                <a:gd name="T6" fmla="*/ 0 w 41"/>
                <a:gd name="T7" fmla="*/ 58 h 91"/>
                <a:gd name="T8" fmla="*/ 32 w 41"/>
                <a:gd name="T9" fmla="*/ 91 h 91"/>
                <a:gd name="T10" fmla="*/ 40 w 41"/>
                <a:gd name="T11" fmla="*/ 90 h 91"/>
                <a:gd name="T12" fmla="*/ 41 w 41"/>
                <a:gd name="T13" fmla="*/ 1 h 91"/>
              </a:gdLst>
              <a:ahLst/>
              <a:cxnLst>
                <a:cxn ang="0">
                  <a:pos x="T0" y="T1"/>
                </a:cxn>
                <a:cxn ang="0">
                  <a:pos x="T2" y="T3"/>
                </a:cxn>
                <a:cxn ang="0">
                  <a:pos x="T4" y="T5"/>
                </a:cxn>
                <a:cxn ang="0">
                  <a:pos x="T6" y="T7"/>
                </a:cxn>
                <a:cxn ang="0">
                  <a:pos x="T8" y="T9"/>
                </a:cxn>
                <a:cxn ang="0">
                  <a:pos x="T10" y="T11"/>
                </a:cxn>
                <a:cxn ang="0">
                  <a:pos x="T12" y="T13"/>
                </a:cxn>
              </a:cxnLst>
              <a:rect l="0" t="0" r="r" b="b"/>
              <a:pathLst>
                <a:path w="41" h="91">
                  <a:moveTo>
                    <a:pt x="41" y="1"/>
                  </a:moveTo>
                  <a:cubicBezTo>
                    <a:pt x="39" y="0"/>
                    <a:pt x="36" y="0"/>
                    <a:pt x="34" y="0"/>
                  </a:cubicBezTo>
                  <a:cubicBezTo>
                    <a:pt x="15" y="0"/>
                    <a:pt x="1" y="14"/>
                    <a:pt x="0" y="32"/>
                  </a:cubicBezTo>
                  <a:cubicBezTo>
                    <a:pt x="0" y="58"/>
                    <a:pt x="0" y="58"/>
                    <a:pt x="0" y="58"/>
                  </a:cubicBezTo>
                  <a:cubicBezTo>
                    <a:pt x="0" y="76"/>
                    <a:pt x="14" y="91"/>
                    <a:pt x="32" y="91"/>
                  </a:cubicBezTo>
                  <a:cubicBezTo>
                    <a:pt x="35" y="91"/>
                    <a:pt x="37" y="91"/>
                    <a:pt x="40" y="90"/>
                  </a:cubicBezTo>
                  <a:lnTo>
                    <a:pt x="41" y="1"/>
                  </a:lnTo>
                  <a:close/>
                </a:path>
              </a:pathLst>
            </a:custGeom>
            <a:solidFill>
              <a:srgbClr val="FF9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ïS1îḋé"/>
            <p:cNvSpPr/>
            <p:nvPr/>
          </p:nvSpPr>
          <p:spPr bwMode="auto">
            <a:xfrm>
              <a:off x="6803366" y="3009240"/>
              <a:ext cx="78121" cy="154101"/>
            </a:xfrm>
            <a:custGeom>
              <a:avLst/>
              <a:gdLst>
                <a:gd name="T0" fmla="*/ 14 w 47"/>
                <a:gd name="T1" fmla="*/ 0 h 92"/>
                <a:gd name="T2" fmla="*/ 2 w 47"/>
                <a:gd name="T3" fmla="*/ 3 h 92"/>
                <a:gd name="T4" fmla="*/ 0 w 47"/>
                <a:gd name="T5" fmla="*/ 89 h 92"/>
                <a:gd name="T6" fmla="*/ 13 w 47"/>
                <a:gd name="T7" fmla="*/ 91 h 92"/>
                <a:gd name="T8" fmla="*/ 46 w 47"/>
                <a:gd name="T9" fmla="*/ 59 h 92"/>
                <a:gd name="T10" fmla="*/ 47 w 47"/>
                <a:gd name="T11" fmla="*/ 34 h 92"/>
                <a:gd name="T12" fmla="*/ 14 w 47"/>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47" h="92">
                  <a:moveTo>
                    <a:pt x="14" y="0"/>
                  </a:moveTo>
                  <a:cubicBezTo>
                    <a:pt x="10" y="0"/>
                    <a:pt x="5" y="1"/>
                    <a:pt x="2" y="3"/>
                  </a:cubicBezTo>
                  <a:cubicBezTo>
                    <a:pt x="0" y="89"/>
                    <a:pt x="0" y="89"/>
                    <a:pt x="0" y="89"/>
                  </a:cubicBezTo>
                  <a:cubicBezTo>
                    <a:pt x="4" y="90"/>
                    <a:pt x="8" y="91"/>
                    <a:pt x="13" y="91"/>
                  </a:cubicBezTo>
                  <a:cubicBezTo>
                    <a:pt x="31" y="92"/>
                    <a:pt x="46" y="77"/>
                    <a:pt x="46" y="59"/>
                  </a:cubicBezTo>
                  <a:cubicBezTo>
                    <a:pt x="47" y="34"/>
                    <a:pt x="47" y="34"/>
                    <a:pt x="47" y="34"/>
                  </a:cubicBezTo>
                  <a:cubicBezTo>
                    <a:pt x="47" y="15"/>
                    <a:pt x="32" y="0"/>
                    <a:pt x="14" y="0"/>
                  </a:cubicBezTo>
                  <a:close/>
                </a:path>
              </a:pathLst>
            </a:custGeom>
            <a:solidFill>
              <a:srgbClr val="FF9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îšlîḋè"/>
            <p:cNvSpPr/>
            <p:nvPr/>
          </p:nvSpPr>
          <p:spPr bwMode="auto">
            <a:xfrm>
              <a:off x="6578636" y="4492461"/>
              <a:ext cx="164802" cy="271817"/>
            </a:xfrm>
            <a:custGeom>
              <a:avLst/>
              <a:gdLst>
                <a:gd name="T0" fmla="*/ 0 w 98"/>
                <a:gd name="T1" fmla="*/ 5 h 163"/>
                <a:gd name="T2" fmla="*/ 32 w 98"/>
                <a:gd name="T3" fmla="*/ 98 h 163"/>
                <a:gd name="T4" fmla="*/ 15 w 98"/>
                <a:gd name="T5" fmla="*/ 156 h 163"/>
                <a:gd name="T6" fmla="*/ 16 w 98"/>
                <a:gd name="T7" fmla="*/ 162 h 163"/>
                <a:gd name="T8" fmla="*/ 74 w 98"/>
                <a:gd name="T9" fmla="*/ 163 h 163"/>
                <a:gd name="T10" fmla="*/ 87 w 98"/>
                <a:gd name="T11" fmla="*/ 76 h 163"/>
                <a:gd name="T12" fmla="*/ 44 w 98"/>
                <a:gd name="T13" fmla="*/ 0 h 163"/>
                <a:gd name="T14" fmla="*/ 0 w 98"/>
                <a:gd name="T15" fmla="*/ 5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63">
                  <a:moveTo>
                    <a:pt x="0" y="5"/>
                  </a:moveTo>
                  <a:cubicBezTo>
                    <a:pt x="0" y="5"/>
                    <a:pt x="24" y="21"/>
                    <a:pt x="32" y="98"/>
                  </a:cubicBezTo>
                  <a:cubicBezTo>
                    <a:pt x="35" y="121"/>
                    <a:pt x="27" y="154"/>
                    <a:pt x="15" y="156"/>
                  </a:cubicBezTo>
                  <a:cubicBezTo>
                    <a:pt x="16" y="162"/>
                    <a:pt x="16" y="162"/>
                    <a:pt x="16" y="162"/>
                  </a:cubicBezTo>
                  <a:cubicBezTo>
                    <a:pt x="74" y="163"/>
                    <a:pt x="74" y="163"/>
                    <a:pt x="74" y="163"/>
                  </a:cubicBezTo>
                  <a:cubicBezTo>
                    <a:pt x="74" y="163"/>
                    <a:pt x="98" y="130"/>
                    <a:pt x="87" y="76"/>
                  </a:cubicBezTo>
                  <a:cubicBezTo>
                    <a:pt x="80" y="38"/>
                    <a:pt x="44" y="0"/>
                    <a:pt x="44" y="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íśḷíḍè"/>
            <p:cNvSpPr/>
            <p:nvPr/>
          </p:nvSpPr>
          <p:spPr bwMode="auto">
            <a:xfrm>
              <a:off x="6114192" y="4511724"/>
              <a:ext cx="463373" cy="251484"/>
            </a:xfrm>
            <a:custGeom>
              <a:avLst/>
              <a:gdLst>
                <a:gd name="T0" fmla="*/ 247 w 277"/>
                <a:gd name="T1" fmla="*/ 3 h 150"/>
                <a:gd name="T2" fmla="*/ 212 w 277"/>
                <a:gd name="T3" fmla="*/ 0 h 150"/>
                <a:gd name="T4" fmla="*/ 126 w 277"/>
                <a:gd name="T5" fmla="*/ 21 h 150"/>
                <a:gd name="T6" fmla="*/ 59 w 277"/>
                <a:gd name="T7" fmla="*/ 46 h 150"/>
                <a:gd name="T8" fmla="*/ 6 w 277"/>
                <a:gd name="T9" fmla="*/ 77 h 150"/>
                <a:gd name="T10" fmla="*/ 16 w 277"/>
                <a:gd name="T11" fmla="*/ 102 h 150"/>
                <a:gd name="T12" fmla="*/ 31 w 277"/>
                <a:gd name="T13" fmla="*/ 103 h 150"/>
                <a:gd name="T14" fmla="*/ 37 w 277"/>
                <a:gd name="T15" fmla="*/ 123 h 150"/>
                <a:gd name="T16" fmla="*/ 69 w 277"/>
                <a:gd name="T17" fmla="*/ 123 h 150"/>
                <a:gd name="T18" fmla="*/ 78 w 277"/>
                <a:gd name="T19" fmla="*/ 145 h 150"/>
                <a:gd name="T20" fmla="*/ 262 w 277"/>
                <a:gd name="T21" fmla="*/ 144 h 150"/>
                <a:gd name="T22" fmla="*/ 273 w 277"/>
                <a:gd name="T23" fmla="*/ 81 h 150"/>
                <a:gd name="T24" fmla="*/ 247 w 277"/>
                <a:gd name="T25" fmla="*/ 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150">
                  <a:moveTo>
                    <a:pt x="247" y="3"/>
                  </a:moveTo>
                  <a:cubicBezTo>
                    <a:pt x="228" y="0"/>
                    <a:pt x="212" y="0"/>
                    <a:pt x="212" y="0"/>
                  </a:cubicBezTo>
                  <a:cubicBezTo>
                    <a:pt x="191" y="2"/>
                    <a:pt x="156" y="10"/>
                    <a:pt x="126" y="21"/>
                  </a:cubicBezTo>
                  <a:cubicBezTo>
                    <a:pt x="97" y="31"/>
                    <a:pt x="67" y="43"/>
                    <a:pt x="59" y="46"/>
                  </a:cubicBezTo>
                  <a:cubicBezTo>
                    <a:pt x="32" y="56"/>
                    <a:pt x="12" y="72"/>
                    <a:pt x="6" y="77"/>
                  </a:cubicBezTo>
                  <a:cubicBezTo>
                    <a:pt x="0" y="83"/>
                    <a:pt x="2" y="99"/>
                    <a:pt x="16" y="102"/>
                  </a:cubicBezTo>
                  <a:cubicBezTo>
                    <a:pt x="20" y="103"/>
                    <a:pt x="31" y="103"/>
                    <a:pt x="31" y="103"/>
                  </a:cubicBezTo>
                  <a:cubicBezTo>
                    <a:pt x="31" y="103"/>
                    <a:pt x="33" y="120"/>
                    <a:pt x="37" y="123"/>
                  </a:cubicBezTo>
                  <a:cubicBezTo>
                    <a:pt x="44" y="127"/>
                    <a:pt x="69" y="123"/>
                    <a:pt x="69" y="123"/>
                  </a:cubicBezTo>
                  <a:cubicBezTo>
                    <a:pt x="69" y="123"/>
                    <a:pt x="73" y="142"/>
                    <a:pt x="78" y="145"/>
                  </a:cubicBezTo>
                  <a:cubicBezTo>
                    <a:pt x="86" y="150"/>
                    <a:pt x="199" y="144"/>
                    <a:pt x="262" y="144"/>
                  </a:cubicBezTo>
                  <a:cubicBezTo>
                    <a:pt x="262" y="144"/>
                    <a:pt x="277" y="133"/>
                    <a:pt x="273" y="81"/>
                  </a:cubicBezTo>
                  <a:cubicBezTo>
                    <a:pt x="270" y="44"/>
                    <a:pt x="252" y="4"/>
                    <a:pt x="247" y="3"/>
                  </a:cubicBezTo>
                  <a:close/>
                </a:path>
              </a:pathLst>
            </a:custGeom>
            <a:solidFill>
              <a:srgbClr val="FFC2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íṧliḍe"/>
            <p:cNvSpPr/>
            <p:nvPr/>
          </p:nvSpPr>
          <p:spPr bwMode="auto">
            <a:xfrm>
              <a:off x="6228698" y="4667965"/>
              <a:ext cx="221520" cy="59928"/>
            </a:xfrm>
            <a:custGeom>
              <a:avLst/>
              <a:gdLst>
                <a:gd name="T0" fmla="*/ 0 w 207"/>
                <a:gd name="T1" fmla="*/ 47 h 56"/>
                <a:gd name="T2" fmla="*/ 86 w 207"/>
                <a:gd name="T3" fmla="*/ 15 h 56"/>
                <a:gd name="T4" fmla="*/ 169 w 207"/>
                <a:gd name="T5" fmla="*/ 0 h 56"/>
                <a:gd name="T6" fmla="*/ 207 w 207"/>
                <a:gd name="T7" fmla="*/ 0 h 56"/>
                <a:gd name="T8" fmla="*/ 207 w 207"/>
                <a:gd name="T9" fmla="*/ 14 h 56"/>
                <a:gd name="T10" fmla="*/ 169 w 207"/>
                <a:gd name="T11" fmla="*/ 18 h 56"/>
                <a:gd name="T12" fmla="*/ 88 w 207"/>
                <a:gd name="T13" fmla="*/ 34 h 56"/>
                <a:gd name="T14" fmla="*/ 4 w 207"/>
                <a:gd name="T15" fmla="*/ 56 h 56"/>
                <a:gd name="T16" fmla="*/ 0 w 207"/>
                <a:gd name="T1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56">
                  <a:moveTo>
                    <a:pt x="0" y="47"/>
                  </a:moveTo>
                  <a:lnTo>
                    <a:pt x="86" y="15"/>
                  </a:lnTo>
                  <a:lnTo>
                    <a:pt x="169" y="0"/>
                  </a:lnTo>
                  <a:lnTo>
                    <a:pt x="207" y="0"/>
                  </a:lnTo>
                  <a:lnTo>
                    <a:pt x="207" y="14"/>
                  </a:lnTo>
                  <a:lnTo>
                    <a:pt x="169" y="18"/>
                  </a:lnTo>
                  <a:lnTo>
                    <a:pt x="88" y="34"/>
                  </a:lnTo>
                  <a:lnTo>
                    <a:pt x="4" y="56"/>
                  </a:lnTo>
                  <a:lnTo>
                    <a:pt x="0" y="47"/>
                  </a:lnTo>
                  <a:close/>
                </a:path>
              </a:pathLst>
            </a:custGeom>
            <a:solidFill>
              <a:srgbClr val="FF9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iSļïde"/>
            <p:cNvSpPr/>
            <p:nvPr/>
          </p:nvSpPr>
          <p:spPr bwMode="auto">
            <a:xfrm>
              <a:off x="6136665" y="4596266"/>
              <a:ext cx="314623" cy="87752"/>
            </a:xfrm>
            <a:custGeom>
              <a:avLst/>
              <a:gdLst>
                <a:gd name="T0" fmla="*/ 27 w 294"/>
                <a:gd name="T1" fmla="*/ 82 h 82"/>
                <a:gd name="T2" fmla="*/ 105 w 294"/>
                <a:gd name="T3" fmla="*/ 48 h 82"/>
                <a:gd name="T4" fmla="*/ 201 w 294"/>
                <a:gd name="T5" fmla="*/ 29 h 82"/>
                <a:gd name="T6" fmla="*/ 294 w 294"/>
                <a:gd name="T7" fmla="*/ 17 h 82"/>
                <a:gd name="T8" fmla="*/ 294 w 294"/>
                <a:gd name="T9" fmla="*/ 0 h 82"/>
                <a:gd name="T10" fmla="*/ 199 w 294"/>
                <a:gd name="T11" fmla="*/ 14 h 82"/>
                <a:gd name="T12" fmla="*/ 102 w 294"/>
                <a:gd name="T13" fmla="*/ 31 h 82"/>
                <a:gd name="T14" fmla="*/ 0 w 294"/>
                <a:gd name="T15" fmla="*/ 79 h 82"/>
                <a:gd name="T16" fmla="*/ 27 w 294"/>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82">
                  <a:moveTo>
                    <a:pt x="27" y="82"/>
                  </a:moveTo>
                  <a:lnTo>
                    <a:pt x="105" y="48"/>
                  </a:lnTo>
                  <a:lnTo>
                    <a:pt x="201" y="29"/>
                  </a:lnTo>
                  <a:lnTo>
                    <a:pt x="294" y="17"/>
                  </a:lnTo>
                  <a:lnTo>
                    <a:pt x="294" y="0"/>
                  </a:lnTo>
                  <a:lnTo>
                    <a:pt x="199" y="14"/>
                  </a:lnTo>
                  <a:lnTo>
                    <a:pt x="102" y="31"/>
                  </a:lnTo>
                  <a:lnTo>
                    <a:pt x="0" y="79"/>
                  </a:lnTo>
                  <a:lnTo>
                    <a:pt x="27" y="82"/>
                  </a:lnTo>
                  <a:close/>
                </a:path>
              </a:pathLst>
            </a:custGeom>
            <a:solidFill>
              <a:srgbClr val="FF9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îšlîḓè"/>
            <p:cNvSpPr/>
            <p:nvPr/>
          </p:nvSpPr>
          <p:spPr bwMode="auto">
            <a:xfrm>
              <a:off x="7192899" y="4804944"/>
              <a:ext cx="951360" cy="121997"/>
            </a:xfrm>
            <a:custGeom>
              <a:avLst/>
              <a:gdLst>
                <a:gd name="T0" fmla="*/ 208 w 568"/>
                <a:gd name="T1" fmla="*/ 69 h 73"/>
                <a:gd name="T2" fmla="*/ 287 w 568"/>
                <a:gd name="T3" fmla="*/ 73 h 73"/>
                <a:gd name="T4" fmla="*/ 360 w 568"/>
                <a:gd name="T5" fmla="*/ 69 h 73"/>
                <a:gd name="T6" fmla="*/ 568 w 568"/>
                <a:gd name="T7" fmla="*/ 0 h 73"/>
                <a:gd name="T8" fmla="*/ 0 w 568"/>
                <a:gd name="T9" fmla="*/ 0 h 73"/>
                <a:gd name="T10" fmla="*/ 208 w 568"/>
                <a:gd name="T11" fmla="*/ 69 h 73"/>
              </a:gdLst>
              <a:ahLst/>
              <a:cxnLst>
                <a:cxn ang="0">
                  <a:pos x="T0" y="T1"/>
                </a:cxn>
                <a:cxn ang="0">
                  <a:pos x="T2" y="T3"/>
                </a:cxn>
                <a:cxn ang="0">
                  <a:pos x="T4" y="T5"/>
                </a:cxn>
                <a:cxn ang="0">
                  <a:pos x="T6" y="T7"/>
                </a:cxn>
                <a:cxn ang="0">
                  <a:pos x="T8" y="T9"/>
                </a:cxn>
                <a:cxn ang="0">
                  <a:pos x="T10" y="T11"/>
                </a:cxn>
              </a:cxnLst>
              <a:rect l="0" t="0" r="r" b="b"/>
              <a:pathLst>
                <a:path w="568" h="73">
                  <a:moveTo>
                    <a:pt x="208" y="69"/>
                  </a:moveTo>
                  <a:cubicBezTo>
                    <a:pt x="208" y="69"/>
                    <a:pt x="227" y="73"/>
                    <a:pt x="287" y="73"/>
                  </a:cubicBezTo>
                  <a:cubicBezTo>
                    <a:pt x="347" y="73"/>
                    <a:pt x="360" y="69"/>
                    <a:pt x="360" y="69"/>
                  </a:cubicBezTo>
                  <a:cubicBezTo>
                    <a:pt x="410" y="56"/>
                    <a:pt x="568" y="30"/>
                    <a:pt x="568" y="0"/>
                  </a:cubicBezTo>
                  <a:cubicBezTo>
                    <a:pt x="0" y="0"/>
                    <a:pt x="0" y="0"/>
                    <a:pt x="0" y="0"/>
                  </a:cubicBezTo>
                  <a:cubicBezTo>
                    <a:pt x="0" y="30"/>
                    <a:pt x="159" y="56"/>
                    <a:pt x="208" y="69"/>
                  </a:cubicBezTo>
                </a:path>
              </a:pathLst>
            </a:custGeom>
            <a:solidFill>
              <a:srgbClr val="CE2A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ísḷîḍè"/>
            <p:cNvSpPr/>
            <p:nvPr/>
          </p:nvSpPr>
          <p:spPr bwMode="auto">
            <a:xfrm>
              <a:off x="3511599" y="5307912"/>
              <a:ext cx="5174153" cy="133769"/>
            </a:xfrm>
            <a:custGeom>
              <a:avLst/>
              <a:gdLst>
                <a:gd name="T0" fmla="*/ 4835 w 4835"/>
                <a:gd name="T1" fmla="*/ 0 h 125"/>
                <a:gd name="T2" fmla="*/ 0 w 4835"/>
                <a:gd name="T3" fmla="*/ 0 h 125"/>
                <a:gd name="T4" fmla="*/ 0 w 4835"/>
                <a:gd name="T5" fmla="*/ 125 h 125"/>
                <a:gd name="T6" fmla="*/ 1201 w 4835"/>
                <a:gd name="T7" fmla="*/ 125 h 125"/>
                <a:gd name="T8" fmla="*/ 1201 w 4835"/>
                <a:gd name="T9" fmla="*/ 123 h 125"/>
                <a:gd name="T10" fmla="*/ 1238 w 4835"/>
                <a:gd name="T11" fmla="*/ 123 h 125"/>
                <a:gd name="T12" fmla="*/ 1238 w 4835"/>
                <a:gd name="T13" fmla="*/ 125 h 125"/>
                <a:gd name="T14" fmla="*/ 4835 w 4835"/>
                <a:gd name="T15" fmla="*/ 125 h 125"/>
                <a:gd name="T16" fmla="*/ 4835 w 4835"/>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5" h="125">
                  <a:moveTo>
                    <a:pt x="4835" y="0"/>
                  </a:moveTo>
                  <a:lnTo>
                    <a:pt x="0" y="0"/>
                  </a:lnTo>
                  <a:lnTo>
                    <a:pt x="0" y="125"/>
                  </a:lnTo>
                  <a:lnTo>
                    <a:pt x="1201" y="125"/>
                  </a:lnTo>
                  <a:lnTo>
                    <a:pt x="1201" y="123"/>
                  </a:lnTo>
                  <a:lnTo>
                    <a:pt x="1238" y="123"/>
                  </a:lnTo>
                  <a:lnTo>
                    <a:pt x="1238" y="125"/>
                  </a:lnTo>
                  <a:lnTo>
                    <a:pt x="4835" y="125"/>
                  </a:lnTo>
                  <a:lnTo>
                    <a:pt x="4835" y="0"/>
                  </a:lnTo>
                  <a:close/>
                </a:path>
              </a:pathLst>
            </a:custGeom>
            <a:solidFill>
              <a:srgbClr val="5864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îṥľïḍê"/>
            <p:cNvSpPr/>
            <p:nvPr/>
          </p:nvSpPr>
          <p:spPr bwMode="auto">
            <a:xfrm>
              <a:off x="3511599" y="5307912"/>
              <a:ext cx="5174153" cy="133769"/>
            </a:xfrm>
            <a:custGeom>
              <a:avLst/>
              <a:gdLst>
                <a:gd name="T0" fmla="*/ 4835 w 4835"/>
                <a:gd name="T1" fmla="*/ 0 h 125"/>
                <a:gd name="T2" fmla="*/ 0 w 4835"/>
                <a:gd name="T3" fmla="*/ 0 h 125"/>
                <a:gd name="T4" fmla="*/ 0 w 4835"/>
                <a:gd name="T5" fmla="*/ 125 h 125"/>
                <a:gd name="T6" fmla="*/ 1201 w 4835"/>
                <a:gd name="T7" fmla="*/ 125 h 125"/>
                <a:gd name="T8" fmla="*/ 1201 w 4835"/>
                <a:gd name="T9" fmla="*/ 123 h 125"/>
                <a:gd name="T10" fmla="*/ 1238 w 4835"/>
                <a:gd name="T11" fmla="*/ 123 h 125"/>
                <a:gd name="T12" fmla="*/ 1238 w 4835"/>
                <a:gd name="T13" fmla="*/ 125 h 125"/>
                <a:gd name="T14" fmla="*/ 4835 w 4835"/>
                <a:gd name="T15" fmla="*/ 125 h 125"/>
                <a:gd name="T16" fmla="*/ 4835 w 4835"/>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5" h="125">
                  <a:moveTo>
                    <a:pt x="4835" y="0"/>
                  </a:moveTo>
                  <a:lnTo>
                    <a:pt x="0" y="0"/>
                  </a:lnTo>
                  <a:lnTo>
                    <a:pt x="0" y="125"/>
                  </a:lnTo>
                  <a:lnTo>
                    <a:pt x="1201" y="125"/>
                  </a:lnTo>
                  <a:lnTo>
                    <a:pt x="1201" y="123"/>
                  </a:lnTo>
                  <a:lnTo>
                    <a:pt x="1238" y="123"/>
                  </a:lnTo>
                  <a:lnTo>
                    <a:pt x="1238" y="125"/>
                  </a:lnTo>
                  <a:lnTo>
                    <a:pt x="4835" y="125"/>
                  </a:lnTo>
                  <a:lnTo>
                    <a:pt x="48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íṣľiďê"/>
            <p:cNvSpPr/>
            <p:nvPr/>
          </p:nvSpPr>
          <p:spPr bwMode="auto">
            <a:xfrm>
              <a:off x="6035002" y="4764278"/>
              <a:ext cx="917115" cy="171223"/>
            </a:xfrm>
            <a:custGeom>
              <a:avLst/>
              <a:gdLst>
                <a:gd name="T0" fmla="*/ 509 w 548"/>
                <a:gd name="T1" fmla="*/ 38 h 102"/>
                <a:gd name="T2" fmla="*/ 539 w 548"/>
                <a:gd name="T3" fmla="*/ 102 h 102"/>
                <a:gd name="T4" fmla="*/ 15 w 548"/>
                <a:gd name="T5" fmla="*/ 31 h 102"/>
                <a:gd name="T6" fmla="*/ 0 w 548"/>
                <a:gd name="T7" fmla="*/ 15 h 102"/>
                <a:gd name="T8" fmla="*/ 15 w 548"/>
                <a:gd name="T9" fmla="*/ 0 h 102"/>
                <a:gd name="T10" fmla="*/ 493 w 548"/>
                <a:gd name="T11" fmla="*/ 22 h 102"/>
                <a:gd name="T12" fmla="*/ 509 w 548"/>
                <a:gd name="T13" fmla="*/ 38 h 102"/>
              </a:gdLst>
              <a:ahLst/>
              <a:cxnLst>
                <a:cxn ang="0">
                  <a:pos x="T0" y="T1"/>
                </a:cxn>
                <a:cxn ang="0">
                  <a:pos x="T2" y="T3"/>
                </a:cxn>
                <a:cxn ang="0">
                  <a:pos x="T4" y="T5"/>
                </a:cxn>
                <a:cxn ang="0">
                  <a:pos x="T6" y="T7"/>
                </a:cxn>
                <a:cxn ang="0">
                  <a:pos x="T8" y="T9"/>
                </a:cxn>
                <a:cxn ang="0">
                  <a:pos x="T10" y="T11"/>
                </a:cxn>
                <a:cxn ang="0">
                  <a:pos x="T12" y="T13"/>
                </a:cxn>
              </a:cxnLst>
              <a:rect l="0" t="0" r="r" b="b"/>
              <a:pathLst>
                <a:path w="548" h="102">
                  <a:moveTo>
                    <a:pt x="509" y="38"/>
                  </a:moveTo>
                  <a:cubicBezTo>
                    <a:pt x="514" y="45"/>
                    <a:pt x="548" y="102"/>
                    <a:pt x="539" y="102"/>
                  </a:cubicBezTo>
                  <a:cubicBezTo>
                    <a:pt x="15" y="31"/>
                    <a:pt x="15" y="31"/>
                    <a:pt x="15" y="31"/>
                  </a:cubicBezTo>
                  <a:cubicBezTo>
                    <a:pt x="6" y="31"/>
                    <a:pt x="0" y="24"/>
                    <a:pt x="0" y="15"/>
                  </a:cubicBezTo>
                  <a:cubicBezTo>
                    <a:pt x="0" y="7"/>
                    <a:pt x="6" y="0"/>
                    <a:pt x="15" y="0"/>
                  </a:cubicBezTo>
                  <a:cubicBezTo>
                    <a:pt x="493" y="22"/>
                    <a:pt x="493" y="22"/>
                    <a:pt x="493" y="22"/>
                  </a:cubicBezTo>
                  <a:cubicBezTo>
                    <a:pt x="502" y="22"/>
                    <a:pt x="505" y="29"/>
                    <a:pt x="509" y="38"/>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îŝḷïḍe"/>
            <p:cNvSpPr/>
            <p:nvPr/>
          </p:nvSpPr>
          <p:spPr bwMode="auto">
            <a:xfrm>
              <a:off x="5964372" y="4639072"/>
              <a:ext cx="917115" cy="229011"/>
            </a:xfrm>
            <a:custGeom>
              <a:avLst/>
              <a:gdLst>
                <a:gd name="T0" fmla="*/ 40 w 548"/>
                <a:gd name="T1" fmla="*/ 105 h 137"/>
                <a:gd name="T2" fmla="*/ 548 w 548"/>
                <a:gd name="T3" fmla="*/ 137 h 137"/>
                <a:gd name="T4" fmla="*/ 518 w 548"/>
                <a:gd name="T5" fmla="*/ 74 h 137"/>
                <a:gd name="T6" fmla="*/ 156 w 548"/>
                <a:gd name="T7" fmla="*/ 25 h 137"/>
                <a:gd name="T8" fmla="*/ 69 w 548"/>
                <a:gd name="T9" fmla="*/ 44 h 137"/>
                <a:gd name="T10" fmla="*/ 45 w 548"/>
                <a:gd name="T11" fmla="*/ 16 h 137"/>
                <a:gd name="T12" fmla="*/ 0 w 548"/>
                <a:gd name="T13" fmla="*/ 0 h 137"/>
                <a:gd name="T14" fmla="*/ 40 w 548"/>
                <a:gd name="T15" fmla="*/ 105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37">
                  <a:moveTo>
                    <a:pt x="40" y="105"/>
                  </a:moveTo>
                  <a:cubicBezTo>
                    <a:pt x="548" y="137"/>
                    <a:pt x="548" y="137"/>
                    <a:pt x="548" y="137"/>
                  </a:cubicBezTo>
                  <a:cubicBezTo>
                    <a:pt x="518" y="74"/>
                    <a:pt x="518" y="74"/>
                    <a:pt x="518" y="74"/>
                  </a:cubicBezTo>
                  <a:cubicBezTo>
                    <a:pt x="518" y="74"/>
                    <a:pt x="225" y="28"/>
                    <a:pt x="156" y="25"/>
                  </a:cubicBezTo>
                  <a:cubicBezTo>
                    <a:pt x="86" y="22"/>
                    <a:pt x="69" y="44"/>
                    <a:pt x="69" y="44"/>
                  </a:cubicBezTo>
                  <a:cubicBezTo>
                    <a:pt x="69" y="44"/>
                    <a:pt x="61" y="27"/>
                    <a:pt x="45" y="16"/>
                  </a:cubicBezTo>
                  <a:cubicBezTo>
                    <a:pt x="29" y="4"/>
                    <a:pt x="0" y="0"/>
                    <a:pt x="0" y="0"/>
                  </a:cubicBezTo>
                  <a:lnTo>
                    <a:pt x="40"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iŝḻiďè"/>
            <p:cNvSpPr/>
            <p:nvPr/>
          </p:nvSpPr>
          <p:spPr bwMode="auto">
            <a:xfrm>
              <a:off x="5223832" y="4802803"/>
              <a:ext cx="917115" cy="135909"/>
            </a:xfrm>
            <a:custGeom>
              <a:avLst/>
              <a:gdLst>
                <a:gd name="T0" fmla="*/ 548 w 548"/>
                <a:gd name="T1" fmla="*/ 15 h 81"/>
                <a:gd name="T2" fmla="*/ 532 w 548"/>
                <a:gd name="T3" fmla="*/ 31 h 81"/>
                <a:gd name="T4" fmla="*/ 8 w 548"/>
                <a:gd name="T5" fmla="*/ 81 h 81"/>
                <a:gd name="T6" fmla="*/ 38 w 548"/>
                <a:gd name="T7" fmla="*/ 15 h 81"/>
                <a:gd name="T8" fmla="*/ 57 w 548"/>
                <a:gd name="T9" fmla="*/ 0 h 81"/>
                <a:gd name="T10" fmla="*/ 532 w 548"/>
                <a:gd name="T11" fmla="*/ 0 h 81"/>
                <a:gd name="T12" fmla="*/ 548 w 548"/>
                <a:gd name="T13" fmla="*/ 15 h 81"/>
              </a:gdLst>
              <a:ahLst/>
              <a:cxnLst>
                <a:cxn ang="0">
                  <a:pos x="T0" y="T1"/>
                </a:cxn>
                <a:cxn ang="0">
                  <a:pos x="T2" y="T3"/>
                </a:cxn>
                <a:cxn ang="0">
                  <a:pos x="T4" y="T5"/>
                </a:cxn>
                <a:cxn ang="0">
                  <a:pos x="T6" y="T7"/>
                </a:cxn>
                <a:cxn ang="0">
                  <a:pos x="T8" y="T9"/>
                </a:cxn>
                <a:cxn ang="0">
                  <a:pos x="T10" y="T11"/>
                </a:cxn>
                <a:cxn ang="0">
                  <a:pos x="T12" y="T13"/>
                </a:cxn>
              </a:cxnLst>
              <a:rect l="0" t="0" r="r" b="b"/>
              <a:pathLst>
                <a:path w="548" h="81">
                  <a:moveTo>
                    <a:pt x="548" y="15"/>
                  </a:moveTo>
                  <a:cubicBezTo>
                    <a:pt x="548" y="24"/>
                    <a:pt x="541" y="31"/>
                    <a:pt x="532" y="31"/>
                  </a:cubicBezTo>
                  <a:cubicBezTo>
                    <a:pt x="8" y="81"/>
                    <a:pt x="8" y="81"/>
                    <a:pt x="8" y="81"/>
                  </a:cubicBezTo>
                  <a:cubicBezTo>
                    <a:pt x="0" y="81"/>
                    <a:pt x="35" y="25"/>
                    <a:pt x="38" y="15"/>
                  </a:cubicBezTo>
                  <a:cubicBezTo>
                    <a:pt x="44" y="5"/>
                    <a:pt x="48" y="0"/>
                    <a:pt x="57" y="0"/>
                  </a:cubicBezTo>
                  <a:cubicBezTo>
                    <a:pt x="532" y="0"/>
                    <a:pt x="532" y="0"/>
                    <a:pt x="532" y="0"/>
                  </a:cubicBezTo>
                  <a:cubicBezTo>
                    <a:pt x="541" y="0"/>
                    <a:pt x="548" y="7"/>
                    <a:pt x="548" y="15"/>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ṧļíďè"/>
            <p:cNvSpPr/>
            <p:nvPr/>
          </p:nvSpPr>
          <p:spPr bwMode="auto">
            <a:xfrm>
              <a:off x="5260217" y="4612318"/>
              <a:ext cx="840064" cy="302851"/>
            </a:xfrm>
            <a:custGeom>
              <a:avLst/>
              <a:gdLst>
                <a:gd name="T0" fmla="*/ 423 w 502"/>
                <a:gd name="T1" fmla="*/ 16 h 181"/>
                <a:gd name="T2" fmla="*/ 99 w 502"/>
                <a:gd name="T3" fmla="*/ 42 h 181"/>
                <a:gd name="T4" fmla="*/ 0 w 502"/>
                <a:gd name="T5" fmla="*/ 181 h 181"/>
                <a:gd name="T6" fmla="*/ 493 w 502"/>
                <a:gd name="T7" fmla="*/ 114 h 181"/>
                <a:gd name="T8" fmla="*/ 423 w 502"/>
                <a:gd name="T9" fmla="*/ 16 h 181"/>
              </a:gdLst>
              <a:ahLst/>
              <a:cxnLst>
                <a:cxn ang="0">
                  <a:pos x="T0" y="T1"/>
                </a:cxn>
                <a:cxn ang="0">
                  <a:pos x="T2" y="T3"/>
                </a:cxn>
                <a:cxn ang="0">
                  <a:pos x="T4" y="T5"/>
                </a:cxn>
                <a:cxn ang="0">
                  <a:pos x="T6" y="T7"/>
                </a:cxn>
                <a:cxn ang="0">
                  <a:pos x="T8" y="T9"/>
                </a:cxn>
              </a:cxnLst>
              <a:rect l="0" t="0" r="r" b="b"/>
              <a:pathLst>
                <a:path w="502" h="181">
                  <a:moveTo>
                    <a:pt x="423" y="16"/>
                  </a:moveTo>
                  <a:cubicBezTo>
                    <a:pt x="343" y="0"/>
                    <a:pt x="141" y="26"/>
                    <a:pt x="99" y="42"/>
                  </a:cubicBezTo>
                  <a:cubicBezTo>
                    <a:pt x="88" y="46"/>
                    <a:pt x="2" y="170"/>
                    <a:pt x="0" y="181"/>
                  </a:cubicBezTo>
                  <a:cubicBezTo>
                    <a:pt x="493" y="114"/>
                    <a:pt x="493" y="114"/>
                    <a:pt x="493" y="114"/>
                  </a:cubicBezTo>
                  <a:cubicBezTo>
                    <a:pt x="493" y="60"/>
                    <a:pt x="502" y="33"/>
                    <a:pt x="423"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ṧľïḍê"/>
            <p:cNvSpPr/>
            <p:nvPr/>
          </p:nvSpPr>
          <p:spPr bwMode="auto">
            <a:xfrm>
              <a:off x="6029651" y="4868083"/>
              <a:ext cx="910694" cy="95243"/>
            </a:xfrm>
            <a:custGeom>
              <a:avLst/>
              <a:gdLst>
                <a:gd name="T0" fmla="*/ 544 w 544"/>
                <a:gd name="T1" fmla="*/ 41 h 57"/>
                <a:gd name="T2" fmla="*/ 527 w 544"/>
                <a:gd name="T3" fmla="*/ 57 h 57"/>
                <a:gd name="T4" fmla="*/ 17 w 544"/>
                <a:gd name="T5" fmla="*/ 33 h 57"/>
                <a:gd name="T6" fmla="*/ 0 w 544"/>
                <a:gd name="T7" fmla="*/ 17 h 57"/>
                <a:gd name="T8" fmla="*/ 17 w 544"/>
                <a:gd name="T9" fmla="*/ 0 h 57"/>
                <a:gd name="T10" fmla="*/ 527 w 544"/>
                <a:gd name="T11" fmla="*/ 24 h 57"/>
                <a:gd name="T12" fmla="*/ 544 w 544"/>
                <a:gd name="T13" fmla="*/ 41 h 57"/>
              </a:gdLst>
              <a:ahLst/>
              <a:cxnLst>
                <a:cxn ang="0">
                  <a:pos x="T0" y="T1"/>
                </a:cxn>
                <a:cxn ang="0">
                  <a:pos x="T2" y="T3"/>
                </a:cxn>
                <a:cxn ang="0">
                  <a:pos x="T4" y="T5"/>
                </a:cxn>
                <a:cxn ang="0">
                  <a:pos x="T6" y="T7"/>
                </a:cxn>
                <a:cxn ang="0">
                  <a:pos x="T8" y="T9"/>
                </a:cxn>
                <a:cxn ang="0">
                  <a:pos x="T10" y="T11"/>
                </a:cxn>
                <a:cxn ang="0">
                  <a:pos x="T12" y="T13"/>
                </a:cxn>
              </a:cxnLst>
              <a:rect l="0" t="0" r="r" b="b"/>
              <a:pathLst>
                <a:path w="544" h="57">
                  <a:moveTo>
                    <a:pt x="544" y="41"/>
                  </a:moveTo>
                  <a:cubicBezTo>
                    <a:pt x="544" y="50"/>
                    <a:pt x="536" y="57"/>
                    <a:pt x="527" y="57"/>
                  </a:cubicBezTo>
                  <a:cubicBezTo>
                    <a:pt x="17" y="33"/>
                    <a:pt x="17" y="33"/>
                    <a:pt x="17" y="33"/>
                  </a:cubicBezTo>
                  <a:cubicBezTo>
                    <a:pt x="8" y="33"/>
                    <a:pt x="0" y="26"/>
                    <a:pt x="0" y="17"/>
                  </a:cubicBezTo>
                  <a:cubicBezTo>
                    <a:pt x="0" y="8"/>
                    <a:pt x="8" y="0"/>
                    <a:pt x="17" y="0"/>
                  </a:cubicBezTo>
                  <a:cubicBezTo>
                    <a:pt x="527" y="24"/>
                    <a:pt x="527" y="24"/>
                    <a:pt x="527" y="24"/>
                  </a:cubicBezTo>
                  <a:cubicBezTo>
                    <a:pt x="536" y="24"/>
                    <a:pt x="544" y="32"/>
                    <a:pt x="544" y="41"/>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ïṡļîḑè"/>
            <p:cNvSpPr/>
            <p:nvPr/>
          </p:nvSpPr>
          <p:spPr bwMode="auto">
            <a:xfrm>
              <a:off x="5956881" y="4736454"/>
              <a:ext cx="923536" cy="172294"/>
            </a:xfrm>
            <a:custGeom>
              <a:avLst/>
              <a:gdLst>
                <a:gd name="T0" fmla="*/ 44 w 552"/>
                <a:gd name="T1" fmla="*/ 79 h 103"/>
                <a:gd name="T2" fmla="*/ 552 w 552"/>
                <a:gd name="T3" fmla="*/ 103 h 103"/>
                <a:gd name="T4" fmla="*/ 552 w 552"/>
                <a:gd name="T5" fmla="*/ 78 h 103"/>
                <a:gd name="T6" fmla="*/ 166 w 552"/>
                <a:gd name="T7" fmla="*/ 26 h 103"/>
                <a:gd name="T8" fmla="*/ 74 w 552"/>
                <a:gd name="T9" fmla="*/ 46 h 103"/>
                <a:gd name="T10" fmla="*/ 48 w 552"/>
                <a:gd name="T11" fmla="*/ 16 h 103"/>
                <a:gd name="T12" fmla="*/ 0 w 552"/>
                <a:gd name="T13" fmla="*/ 0 h 103"/>
                <a:gd name="T14" fmla="*/ 44 w 552"/>
                <a:gd name="T15" fmla="*/ 79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103">
                  <a:moveTo>
                    <a:pt x="44" y="79"/>
                  </a:moveTo>
                  <a:cubicBezTo>
                    <a:pt x="552" y="103"/>
                    <a:pt x="552" y="103"/>
                    <a:pt x="552" y="103"/>
                  </a:cubicBezTo>
                  <a:cubicBezTo>
                    <a:pt x="552" y="78"/>
                    <a:pt x="552" y="78"/>
                    <a:pt x="552" y="78"/>
                  </a:cubicBezTo>
                  <a:cubicBezTo>
                    <a:pt x="552" y="78"/>
                    <a:pt x="240" y="29"/>
                    <a:pt x="166" y="26"/>
                  </a:cubicBezTo>
                  <a:cubicBezTo>
                    <a:pt x="92" y="23"/>
                    <a:pt x="74" y="46"/>
                    <a:pt x="74" y="46"/>
                  </a:cubicBezTo>
                  <a:cubicBezTo>
                    <a:pt x="74" y="46"/>
                    <a:pt x="65" y="28"/>
                    <a:pt x="48" y="16"/>
                  </a:cubicBezTo>
                  <a:cubicBezTo>
                    <a:pt x="31" y="4"/>
                    <a:pt x="0" y="0"/>
                    <a:pt x="0" y="0"/>
                  </a:cubicBezTo>
                  <a:lnTo>
                    <a:pt x="44" y="7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îś1íďe"/>
            <p:cNvSpPr/>
            <p:nvPr/>
          </p:nvSpPr>
          <p:spPr bwMode="auto">
            <a:xfrm>
              <a:off x="5234533" y="4909818"/>
              <a:ext cx="909624" cy="55648"/>
            </a:xfrm>
            <a:custGeom>
              <a:avLst/>
              <a:gdLst>
                <a:gd name="T0" fmla="*/ 543 w 543"/>
                <a:gd name="T1" fmla="*/ 16 h 33"/>
                <a:gd name="T2" fmla="*/ 526 w 543"/>
                <a:gd name="T3" fmla="*/ 33 h 33"/>
                <a:gd name="T4" fmla="*/ 16 w 543"/>
                <a:gd name="T5" fmla="*/ 33 h 33"/>
                <a:gd name="T6" fmla="*/ 0 w 543"/>
                <a:gd name="T7" fmla="*/ 16 h 33"/>
                <a:gd name="T8" fmla="*/ 16 w 543"/>
                <a:gd name="T9" fmla="*/ 0 h 33"/>
                <a:gd name="T10" fmla="*/ 526 w 543"/>
                <a:gd name="T11" fmla="*/ 0 h 33"/>
                <a:gd name="T12" fmla="*/ 543 w 543"/>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543" h="33">
                  <a:moveTo>
                    <a:pt x="543" y="16"/>
                  </a:moveTo>
                  <a:cubicBezTo>
                    <a:pt x="543" y="25"/>
                    <a:pt x="535" y="33"/>
                    <a:pt x="526" y="33"/>
                  </a:cubicBezTo>
                  <a:cubicBezTo>
                    <a:pt x="16" y="33"/>
                    <a:pt x="16" y="33"/>
                    <a:pt x="16" y="33"/>
                  </a:cubicBezTo>
                  <a:cubicBezTo>
                    <a:pt x="7" y="33"/>
                    <a:pt x="0" y="25"/>
                    <a:pt x="0" y="16"/>
                  </a:cubicBezTo>
                  <a:cubicBezTo>
                    <a:pt x="0" y="7"/>
                    <a:pt x="7" y="0"/>
                    <a:pt x="16" y="0"/>
                  </a:cubicBezTo>
                  <a:cubicBezTo>
                    <a:pt x="526" y="0"/>
                    <a:pt x="526" y="0"/>
                    <a:pt x="526" y="0"/>
                  </a:cubicBezTo>
                  <a:cubicBezTo>
                    <a:pt x="535" y="0"/>
                    <a:pt x="543" y="7"/>
                    <a:pt x="543" y="16"/>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îśḷîḍé"/>
            <p:cNvSpPr/>
            <p:nvPr/>
          </p:nvSpPr>
          <p:spPr bwMode="auto">
            <a:xfrm>
              <a:off x="5265567" y="4706490"/>
              <a:ext cx="836854" cy="203328"/>
            </a:xfrm>
            <a:custGeom>
              <a:avLst/>
              <a:gdLst>
                <a:gd name="T0" fmla="*/ 415 w 500"/>
                <a:gd name="T1" fmla="*/ 18 h 122"/>
                <a:gd name="T2" fmla="*/ 70 w 500"/>
                <a:gd name="T3" fmla="*/ 45 h 122"/>
                <a:gd name="T4" fmla="*/ 0 w 500"/>
                <a:gd name="T5" fmla="*/ 122 h 122"/>
                <a:gd name="T6" fmla="*/ 490 w 500"/>
                <a:gd name="T7" fmla="*/ 122 h 122"/>
                <a:gd name="T8" fmla="*/ 415 w 500"/>
                <a:gd name="T9" fmla="*/ 18 h 122"/>
              </a:gdLst>
              <a:ahLst/>
              <a:cxnLst>
                <a:cxn ang="0">
                  <a:pos x="T0" y="T1"/>
                </a:cxn>
                <a:cxn ang="0">
                  <a:pos x="T2" y="T3"/>
                </a:cxn>
                <a:cxn ang="0">
                  <a:pos x="T4" y="T5"/>
                </a:cxn>
                <a:cxn ang="0">
                  <a:pos x="T6" y="T7"/>
                </a:cxn>
                <a:cxn ang="0">
                  <a:pos x="T8" y="T9"/>
                </a:cxn>
              </a:cxnLst>
              <a:rect l="0" t="0" r="r" b="b"/>
              <a:pathLst>
                <a:path w="500" h="122">
                  <a:moveTo>
                    <a:pt x="415" y="18"/>
                  </a:moveTo>
                  <a:cubicBezTo>
                    <a:pt x="330" y="0"/>
                    <a:pt x="114" y="28"/>
                    <a:pt x="70" y="45"/>
                  </a:cubicBezTo>
                  <a:cubicBezTo>
                    <a:pt x="58" y="49"/>
                    <a:pt x="2" y="111"/>
                    <a:pt x="0" y="122"/>
                  </a:cubicBezTo>
                  <a:cubicBezTo>
                    <a:pt x="490" y="122"/>
                    <a:pt x="490" y="122"/>
                    <a:pt x="490" y="122"/>
                  </a:cubicBezTo>
                  <a:cubicBezTo>
                    <a:pt x="490" y="64"/>
                    <a:pt x="500" y="35"/>
                    <a:pt x="415" y="18"/>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îṩļiḓé"/>
            <p:cNvSpPr/>
            <p:nvPr/>
          </p:nvSpPr>
          <p:spPr bwMode="auto">
            <a:xfrm>
              <a:off x="6020020" y="4846680"/>
              <a:ext cx="68489" cy="63139"/>
            </a:xfrm>
            <a:custGeom>
              <a:avLst/>
              <a:gdLst>
                <a:gd name="T0" fmla="*/ 0 w 41"/>
                <a:gd name="T1" fmla="*/ 38 h 38"/>
                <a:gd name="T2" fmla="*/ 29 w 41"/>
                <a:gd name="T3" fmla="*/ 0 h 38"/>
                <a:gd name="T4" fmla="*/ 41 w 41"/>
                <a:gd name="T5" fmla="*/ 14 h 38"/>
                <a:gd name="T6" fmla="*/ 39 w 41"/>
                <a:gd name="T7" fmla="*/ 38 h 38"/>
                <a:gd name="T8" fmla="*/ 0 w 41"/>
                <a:gd name="T9" fmla="*/ 38 h 38"/>
              </a:gdLst>
              <a:ahLst/>
              <a:cxnLst>
                <a:cxn ang="0">
                  <a:pos x="T0" y="T1"/>
                </a:cxn>
                <a:cxn ang="0">
                  <a:pos x="T2" y="T3"/>
                </a:cxn>
                <a:cxn ang="0">
                  <a:pos x="T4" y="T5"/>
                </a:cxn>
                <a:cxn ang="0">
                  <a:pos x="T6" y="T7"/>
                </a:cxn>
                <a:cxn ang="0">
                  <a:pos x="T8" y="T9"/>
                </a:cxn>
              </a:cxnLst>
              <a:rect l="0" t="0" r="r" b="b"/>
              <a:pathLst>
                <a:path w="41" h="38">
                  <a:moveTo>
                    <a:pt x="0" y="38"/>
                  </a:moveTo>
                  <a:cubicBezTo>
                    <a:pt x="0" y="38"/>
                    <a:pt x="22" y="0"/>
                    <a:pt x="29" y="0"/>
                  </a:cubicBezTo>
                  <a:cubicBezTo>
                    <a:pt x="37" y="0"/>
                    <a:pt x="41" y="14"/>
                    <a:pt x="41" y="14"/>
                  </a:cubicBezTo>
                  <a:cubicBezTo>
                    <a:pt x="39" y="38"/>
                    <a:pt x="39" y="38"/>
                    <a:pt x="39" y="38"/>
                  </a:cubicBezTo>
                  <a:lnTo>
                    <a:pt x="0" y="38"/>
                  </a:lnTo>
                  <a:close/>
                </a:path>
              </a:pathLst>
            </a:custGeom>
            <a:solidFill>
              <a:srgbClr val="2139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íSļiḍe"/>
            <p:cNvSpPr/>
            <p:nvPr/>
          </p:nvSpPr>
          <p:spPr bwMode="auto">
            <a:xfrm>
              <a:off x="7188618" y="4749296"/>
              <a:ext cx="959921" cy="109155"/>
            </a:xfrm>
            <a:prstGeom prst="ellipse">
              <a:avLst/>
            </a:pr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îşľïḋe"/>
            <p:cNvSpPr/>
            <p:nvPr/>
          </p:nvSpPr>
          <p:spPr bwMode="auto">
            <a:xfrm>
              <a:off x="7661623" y="4749296"/>
              <a:ext cx="486916" cy="109155"/>
            </a:xfrm>
            <a:custGeom>
              <a:avLst/>
              <a:gdLst>
                <a:gd name="T0" fmla="*/ 17 w 291"/>
                <a:gd name="T1" fmla="*/ 0 h 65"/>
                <a:gd name="T2" fmla="*/ 0 w 291"/>
                <a:gd name="T3" fmla="*/ 65 h 65"/>
                <a:gd name="T4" fmla="*/ 4 w 291"/>
                <a:gd name="T5" fmla="*/ 65 h 65"/>
                <a:gd name="T6" fmla="*/ 291 w 291"/>
                <a:gd name="T7" fmla="*/ 32 h 65"/>
                <a:gd name="T8" fmla="*/ 17 w 291"/>
                <a:gd name="T9" fmla="*/ 0 h 65"/>
              </a:gdLst>
              <a:ahLst/>
              <a:cxnLst>
                <a:cxn ang="0">
                  <a:pos x="T0" y="T1"/>
                </a:cxn>
                <a:cxn ang="0">
                  <a:pos x="T2" y="T3"/>
                </a:cxn>
                <a:cxn ang="0">
                  <a:pos x="T4" y="T5"/>
                </a:cxn>
                <a:cxn ang="0">
                  <a:pos x="T6" y="T7"/>
                </a:cxn>
                <a:cxn ang="0">
                  <a:pos x="T8" y="T9"/>
                </a:cxn>
              </a:cxnLst>
              <a:rect l="0" t="0" r="r" b="b"/>
              <a:pathLst>
                <a:path w="291" h="65">
                  <a:moveTo>
                    <a:pt x="17" y="0"/>
                  </a:moveTo>
                  <a:cubicBezTo>
                    <a:pt x="11" y="23"/>
                    <a:pt x="5" y="47"/>
                    <a:pt x="0" y="65"/>
                  </a:cubicBezTo>
                  <a:cubicBezTo>
                    <a:pt x="1" y="65"/>
                    <a:pt x="3" y="65"/>
                    <a:pt x="4" y="65"/>
                  </a:cubicBezTo>
                  <a:cubicBezTo>
                    <a:pt x="163" y="65"/>
                    <a:pt x="291" y="50"/>
                    <a:pt x="291" y="32"/>
                  </a:cubicBezTo>
                  <a:cubicBezTo>
                    <a:pt x="291" y="15"/>
                    <a:pt x="170" y="1"/>
                    <a:pt x="1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îṣ1íḑé"/>
            <p:cNvSpPr/>
            <p:nvPr/>
          </p:nvSpPr>
          <p:spPr bwMode="auto">
            <a:xfrm>
              <a:off x="7821074" y="4391868"/>
              <a:ext cx="319974" cy="417357"/>
            </a:xfrm>
            <a:custGeom>
              <a:avLst/>
              <a:gdLst>
                <a:gd name="T0" fmla="*/ 103 w 191"/>
                <a:gd name="T1" fmla="*/ 0 h 250"/>
                <a:gd name="T2" fmla="*/ 30 w 191"/>
                <a:gd name="T3" fmla="*/ 80 h 250"/>
                <a:gd name="T4" fmla="*/ 19 w 191"/>
                <a:gd name="T5" fmla="*/ 228 h 250"/>
                <a:gd name="T6" fmla="*/ 116 w 191"/>
                <a:gd name="T7" fmla="*/ 161 h 250"/>
                <a:gd name="T8" fmla="*/ 183 w 191"/>
                <a:gd name="T9" fmla="*/ 80 h 250"/>
                <a:gd name="T10" fmla="*/ 103 w 191"/>
                <a:gd name="T11" fmla="*/ 0 h 250"/>
                <a:gd name="T12" fmla="*/ 156 w 191"/>
                <a:gd name="T13" fmla="*/ 75 h 250"/>
                <a:gd name="T14" fmla="*/ 102 w 191"/>
                <a:gd name="T15" fmla="*/ 136 h 250"/>
                <a:gd name="T16" fmla="*/ 39 w 191"/>
                <a:gd name="T17" fmla="*/ 178 h 250"/>
                <a:gd name="T18" fmla="*/ 21 w 191"/>
                <a:gd name="T19" fmla="*/ 187 h 250"/>
                <a:gd name="T20" fmla="*/ 48 w 191"/>
                <a:gd name="T21" fmla="*/ 138 h 250"/>
                <a:gd name="T22" fmla="*/ 58 w 191"/>
                <a:gd name="T23" fmla="*/ 80 h 250"/>
                <a:gd name="T24" fmla="*/ 103 w 191"/>
                <a:gd name="T25" fmla="*/ 27 h 250"/>
                <a:gd name="T26" fmla="*/ 148 w 191"/>
                <a:gd name="T27" fmla="*/ 46 h 250"/>
                <a:gd name="T28" fmla="*/ 156 w 191"/>
                <a:gd name="T29" fmla="*/ 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250">
                  <a:moveTo>
                    <a:pt x="103" y="0"/>
                  </a:moveTo>
                  <a:cubicBezTo>
                    <a:pt x="63" y="0"/>
                    <a:pt x="30" y="36"/>
                    <a:pt x="30" y="80"/>
                  </a:cubicBezTo>
                  <a:cubicBezTo>
                    <a:pt x="30" y="113"/>
                    <a:pt x="0" y="250"/>
                    <a:pt x="19" y="228"/>
                  </a:cubicBezTo>
                  <a:cubicBezTo>
                    <a:pt x="43" y="198"/>
                    <a:pt x="72" y="187"/>
                    <a:pt x="116" y="161"/>
                  </a:cubicBezTo>
                  <a:cubicBezTo>
                    <a:pt x="151" y="140"/>
                    <a:pt x="176" y="124"/>
                    <a:pt x="183" y="80"/>
                  </a:cubicBezTo>
                  <a:cubicBezTo>
                    <a:pt x="191" y="29"/>
                    <a:pt x="144" y="0"/>
                    <a:pt x="103" y="0"/>
                  </a:cubicBezTo>
                  <a:moveTo>
                    <a:pt x="156" y="75"/>
                  </a:moveTo>
                  <a:cubicBezTo>
                    <a:pt x="151" y="106"/>
                    <a:pt x="136" y="116"/>
                    <a:pt x="102" y="136"/>
                  </a:cubicBezTo>
                  <a:cubicBezTo>
                    <a:pt x="81" y="149"/>
                    <a:pt x="51" y="165"/>
                    <a:pt x="39" y="178"/>
                  </a:cubicBezTo>
                  <a:cubicBezTo>
                    <a:pt x="31" y="187"/>
                    <a:pt x="25" y="184"/>
                    <a:pt x="21" y="187"/>
                  </a:cubicBezTo>
                  <a:cubicBezTo>
                    <a:pt x="22" y="170"/>
                    <a:pt x="44" y="154"/>
                    <a:pt x="48" y="138"/>
                  </a:cubicBezTo>
                  <a:cubicBezTo>
                    <a:pt x="53" y="114"/>
                    <a:pt x="58" y="94"/>
                    <a:pt x="58" y="80"/>
                  </a:cubicBezTo>
                  <a:cubicBezTo>
                    <a:pt x="58" y="50"/>
                    <a:pt x="78" y="27"/>
                    <a:pt x="103" y="27"/>
                  </a:cubicBezTo>
                  <a:cubicBezTo>
                    <a:pt x="120" y="27"/>
                    <a:pt x="138" y="34"/>
                    <a:pt x="148" y="46"/>
                  </a:cubicBezTo>
                  <a:cubicBezTo>
                    <a:pt x="155" y="54"/>
                    <a:pt x="157" y="64"/>
                    <a:pt x="156" y="75"/>
                  </a:cubicBezTo>
                </a:path>
              </a:pathLst>
            </a:custGeom>
            <a:solidFill>
              <a:srgbClr val="F738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íṧḻíḑé"/>
            <p:cNvSpPr/>
            <p:nvPr/>
          </p:nvSpPr>
          <p:spPr bwMode="auto">
            <a:xfrm>
              <a:off x="7313825" y="4303046"/>
              <a:ext cx="707366" cy="556476"/>
            </a:xfrm>
            <a:custGeom>
              <a:avLst/>
              <a:gdLst>
                <a:gd name="T0" fmla="*/ 412 w 423"/>
                <a:gd name="T1" fmla="*/ 0 h 333"/>
                <a:gd name="T2" fmla="*/ 211 w 423"/>
                <a:gd name="T3" fmla="*/ 0 h 333"/>
                <a:gd name="T4" fmla="*/ 11 w 423"/>
                <a:gd name="T5" fmla="*/ 0 h 333"/>
                <a:gd name="T6" fmla="*/ 31 w 423"/>
                <a:gd name="T7" fmla="*/ 159 h 333"/>
                <a:gd name="T8" fmla="*/ 101 w 423"/>
                <a:gd name="T9" fmla="*/ 281 h 333"/>
                <a:gd name="T10" fmla="*/ 115 w 423"/>
                <a:gd name="T11" fmla="*/ 333 h 333"/>
                <a:gd name="T12" fmla="*/ 211 w 423"/>
                <a:gd name="T13" fmla="*/ 333 h 333"/>
                <a:gd name="T14" fmla="*/ 308 w 423"/>
                <a:gd name="T15" fmla="*/ 333 h 333"/>
                <a:gd name="T16" fmla="*/ 322 w 423"/>
                <a:gd name="T17" fmla="*/ 281 h 333"/>
                <a:gd name="T18" fmla="*/ 392 w 423"/>
                <a:gd name="T19" fmla="*/ 159 h 333"/>
                <a:gd name="T20" fmla="*/ 412 w 423"/>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3" h="333">
                  <a:moveTo>
                    <a:pt x="412" y="0"/>
                  </a:moveTo>
                  <a:cubicBezTo>
                    <a:pt x="211" y="0"/>
                    <a:pt x="211" y="0"/>
                    <a:pt x="211" y="0"/>
                  </a:cubicBezTo>
                  <a:cubicBezTo>
                    <a:pt x="11" y="0"/>
                    <a:pt x="11" y="0"/>
                    <a:pt x="11" y="0"/>
                  </a:cubicBezTo>
                  <a:cubicBezTo>
                    <a:pt x="11" y="0"/>
                    <a:pt x="0" y="87"/>
                    <a:pt x="31" y="159"/>
                  </a:cubicBezTo>
                  <a:cubicBezTo>
                    <a:pt x="43" y="188"/>
                    <a:pt x="89" y="252"/>
                    <a:pt x="101" y="281"/>
                  </a:cubicBezTo>
                  <a:cubicBezTo>
                    <a:pt x="108" y="299"/>
                    <a:pt x="115" y="333"/>
                    <a:pt x="115" y="333"/>
                  </a:cubicBezTo>
                  <a:cubicBezTo>
                    <a:pt x="211" y="333"/>
                    <a:pt x="211" y="333"/>
                    <a:pt x="211" y="333"/>
                  </a:cubicBezTo>
                  <a:cubicBezTo>
                    <a:pt x="308" y="333"/>
                    <a:pt x="308" y="333"/>
                    <a:pt x="308" y="333"/>
                  </a:cubicBezTo>
                  <a:cubicBezTo>
                    <a:pt x="308" y="333"/>
                    <a:pt x="315" y="299"/>
                    <a:pt x="322" y="281"/>
                  </a:cubicBezTo>
                  <a:cubicBezTo>
                    <a:pt x="334" y="252"/>
                    <a:pt x="380" y="188"/>
                    <a:pt x="392" y="159"/>
                  </a:cubicBezTo>
                  <a:cubicBezTo>
                    <a:pt x="423" y="87"/>
                    <a:pt x="412" y="0"/>
                    <a:pt x="412" y="0"/>
                  </a:cubicBezTo>
                </a:path>
              </a:pathLst>
            </a:custGeom>
            <a:solidFill>
              <a:srgbClr val="F738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îśľîḋê"/>
            <p:cNvSpPr/>
            <p:nvPr/>
          </p:nvSpPr>
          <p:spPr bwMode="auto">
            <a:xfrm>
              <a:off x="7646641" y="4303046"/>
              <a:ext cx="328535" cy="556476"/>
            </a:xfrm>
            <a:custGeom>
              <a:avLst/>
              <a:gdLst>
                <a:gd name="T0" fmla="*/ 186 w 196"/>
                <a:gd name="T1" fmla="*/ 0 h 333"/>
                <a:gd name="T2" fmla="*/ 60 w 196"/>
                <a:gd name="T3" fmla="*/ 0 h 333"/>
                <a:gd name="T4" fmla="*/ 49 w 196"/>
                <a:gd name="T5" fmla="*/ 159 h 333"/>
                <a:gd name="T6" fmla="*/ 9 w 196"/>
                <a:gd name="T7" fmla="*/ 281 h 333"/>
                <a:gd name="T8" fmla="*/ 0 w 196"/>
                <a:gd name="T9" fmla="*/ 333 h 333"/>
                <a:gd name="T10" fmla="*/ 92 w 196"/>
                <a:gd name="T11" fmla="*/ 333 h 333"/>
                <a:gd name="T12" fmla="*/ 95 w 196"/>
                <a:gd name="T13" fmla="*/ 333 h 333"/>
                <a:gd name="T14" fmla="*/ 108 w 196"/>
                <a:gd name="T15" fmla="*/ 281 h 333"/>
                <a:gd name="T16" fmla="*/ 169 w 196"/>
                <a:gd name="T17" fmla="*/ 159 h 333"/>
                <a:gd name="T18" fmla="*/ 186 w 196"/>
                <a:gd name="T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333">
                  <a:moveTo>
                    <a:pt x="186" y="0"/>
                  </a:moveTo>
                  <a:cubicBezTo>
                    <a:pt x="60" y="0"/>
                    <a:pt x="60" y="0"/>
                    <a:pt x="60" y="0"/>
                  </a:cubicBezTo>
                  <a:cubicBezTo>
                    <a:pt x="60" y="0"/>
                    <a:pt x="67" y="87"/>
                    <a:pt x="49" y="159"/>
                  </a:cubicBezTo>
                  <a:cubicBezTo>
                    <a:pt x="42" y="188"/>
                    <a:pt x="16" y="252"/>
                    <a:pt x="9" y="281"/>
                  </a:cubicBezTo>
                  <a:cubicBezTo>
                    <a:pt x="5" y="299"/>
                    <a:pt x="0" y="333"/>
                    <a:pt x="0" y="333"/>
                  </a:cubicBezTo>
                  <a:cubicBezTo>
                    <a:pt x="92" y="333"/>
                    <a:pt x="92" y="333"/>
                    <a:pt x="92" y="333"/>
                  </a:cubicBezTo>
                  <a:cubicBezTo>
                    <a:pt x="95" y="333"/>
                    <a:pt x="95" y="333"/>
                    <a:pt x="95" y="333"/>
                  </a:cubicBezTo>
                  <a:cubicBezTo>
                    <a:pt x="95" y="333"/>
                    <a:pt x="102" y="299"/>
                    <a:pt x="108" y="281"/>
                  </a:cubicBezTo>
                  <a:cubicBezTo>
                    <a:pt x="119" y="252"/>
                    <a:pt x="159" y="188"/>
                    <a:pt x="169" y="159"/>
                  </a:cubicBezTo>
                  <a:cubicBezTo>
                    <a:pt x="196" y="87"/>
                    <a:pt x="186" y="0"/>
                    <a:pt x="186" y="0"/>
                  </a:cubicBezTo>
                </a:path>
              </a:pathLst>
            </a:custGeom>
            <a:solidFill>
              <a:srgbClr val="DC2F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iṧḷidé"/>
            <p:cNvSpPr/>
            <p:nvPr/>
          </p:nvSpPr>
          <p:spPr bwMode="auto">
            <a:xfrm>
              <a:off x="7367332" y="4311607"/>
              <a:ext cx="86682" cy="185135"/>
            </a:xfrm>
            <a:custGeom>
              <a:avLst/>
              <a:gdLst>
                <a:gd name="T0" fmla="*/ 43 w 52"/>
                <a:gd name="T1" fmla="*/ 80 h 111"/>
                <a:gd name="T2" fmla="*/ 36 w 52"/>
                <a:gd name="T3" fmla="*/ 23 h 111"/>
                <a:gd name="T4" fmla="*/ 0 w 52"/>
                <a:gd name="T5" fmla="*/ 23 h 111"/>
                <a:gd name="T6" fmla="*/ 9 w 52"/>
                <a:gd name="T7" fmla="*/ 90 h 111"/>
                <a:gd name="T8" fmla="*/ 43 w 52"/>
                <a:gd name="T9" fmla="*/ 80 h 111"/>
              </a:gdLst>
              <a:ahLst/>
              <a:cxnLst>
                <a:cxn ang="0">
                  <a:pos x="T0" y="T1"/>
                </a:cxn>
                <a:cxn ang="0">
                  <a:pos x="T2" y="T3"/>
                </a:cxn>
                <a:cxn ang="0">
                  <a:pos x="T4" y="T5"/>
                </a:cxn>
                <a:cxn ang="0">
                  <a:pos x="T6" y="T7"/>
                </a:cxn>
                <a:cxn ang="0">
                  <a:pos x="T8" y="T9"/>
                </a:cxn>
              </a:cxnLst>
              <a:rect l="0" t="0" r="r" b="b"/>
              <a:pathLst>
                <a:path w="52" h="111">
                  <a:moveTo>
                    <a:pt x="43" y="80"/>
                  </a:moveTo>
                  <a:cubicBezTo>
                    <a:pt x="36" y="62"/>
                    <a:pt x="36" y="43"/>
                    <a:pt x="36" y="23"/>
                  </a:cubicBezTo>
                  <a:cubicBezTo>
                    <a:pt x="36" y="0"/>
                    <a:pt x="0" y="0"/>
                    <a:pt x="0" y="23"/>
                  </a:cubicBezTo>
                  <a:cubicBezTo>
                    <a:pt x="0" y="46"/>
                    <a:pt x="1" y="68"/>
                    <a:pt x="9" y="90"/>
                  </a:cubicBezTo>
                  <a:cubicBezTo>
                    <a:pt x="17" y="111"/>
                    <a:pt x="52" y="102"/>
                    <a:pt x="43"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ṣḻïḓê"/>
            <p:cNvSpPr/>
            <p:nvPr/>
          </p:nvSpPr>
          <p:spPr bwMode="auto">
            <a:xfrm>
              <a:off x="7399437" y="4498882"/>
              <a:ext cx="77050" cy="59928"/>
            </a:xfrm>
            <a:custGeom>
              <a:avLst/>
              <a:gdLst>
                <a:gd name="T0" fmla="*/ 23 w 46"/>
                <a:gd name="T1" fmla="*/ 0 h 36"/>
                <a:gd name="T2" fmla="*/ 23 w 46"/>
                <a:gd name="T3" fmla="*/ 36 h 36"/>
                <a:gd name="T4" fmla="*/ 23 w 46"/>
                <a:gd name="T5" fmla="*/ 0 h 36"/>
              </a:gdLst>
              <a:ahLst/>
              <a:cxnLst>
                <a:cxn ang="0">
                  <a:pos x="T0" y="T1"/>
                </a:cxn>
                <a:cxn ang="0">
                  <a:pos x="T2" y="T3"/>
                </a:cxn>
                <a:cxn ang="0">
                  <a:pos x="T4" y="T5"/>
                </a:cxn>
              </a:cxnLst>
              <a:rect l="0" t="0" r="r" b="b"/>
              <a:pathLst>
                <a:path w="46" h="36">
                  <a:moveTo>
                    <a:pt x="23" y="0"/>
                  </a:moveTo>
                  <a:cubicBezTo>
                    <a:pt x="0" y="0"/>
                    <a:pt x="0" y="36"/>
                    <a:pt x="23" y="36"/>
                  </a:cubicBezTo>
                  <a:cubicBezTo>
                    <a:pt x="46" y="36"/>
                    <a:pt x="46"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ṧ1îdê"/>
            <p:cNvSpPr/>
            <p:nvPr/>
          </p:nvSpPr>
          <p:spPr bwMode="auto">
            <a:xfrm>
              <a:off x="7343789" y="4282713"/>
              <a:ext cx="646368" cy="55648"/>
            </a:xfrm>
            <a:custGeom>
              <a:avLst/>
              <a:gdLst>
                <a:gd name="T0" fmla="*/ 193 w 386"/>
                <a:gd name="T1" fmla="*/ 33 h 33"/>
                <a:gd name="T2" fmla="*/ 0 w 386"/>
                <a:gd name="T3" fmla="*/ 16 h 33"/>
                <a:gd name="T4" fmla="*/ 193 w 386"/>
                <a:gd name="T5" fmla="*/ 0 h 33"/>
                <a:gd name="T6" fmla="*/ 386 w 386"/>
                <a:gd name="T7" fmla="*/ 16 h 33"/>
                <a:gd name="T8" fmla="*/ 193 w 386"/>
                <a:gd name="T9" fmla="*/ 33 h 33"/>
              </a:gdLst>
              <a:ahLst/>
              <a:cxnLst>
                <a:cxn ang="0">
                  <a:pos x="T0" y="T1"/>
                </a:cxn>
                <a:cxn ang="0">
                  <a:pos x="T2" y="T3"/>
                </a:cxn>
                <a:cxn ang="0">
                  <a:pos x="T4" y="T5"/>
                </a:cxn>
                <a:cxn ang="0">
                  <a:pos x="T6" y="T7"/>
                </a:cxn>
                <a:cxn ang="0">
                  <a:pos x="T8" y="T9"/>
                </a:cxn>
              </a:cxnLst>
              <a:rect l="0" t="0" r="r" b="b"/>
              <a:pathLst>
                <a:path w="386" h="33">
                  <a:moveTo>
                    <a:pt x="193" y="33"/>
                  </a:moveTo>
                  <a:cubicBezTo>
                    <a:pt x="85" y="33"/>
                    <a:pt x="15" y="24"/>
                    <a:pt x="0" y="16"/>
                  </a:cubicBezTo>
                  <a:cubicBezTo>
                    <a:pt x="15" y="9"/>
                    <a:pt x="85" y="0"/>
                    <a:pt x="193" y="0"/>
                  </a:cubicBezTo>
                  <a:cubicBezTo>
                    <a:pt x="301" y="0"/>
                    <a:pt x="371" y="9"/>
                    <a:pt x="386" y="16"/>
                  </a:cubicBezTo>
                  <a:cubicBezTo>
                    <a:pt x="371" y="24"/>
                    <a:pt x="301" y="33"/>
                    <a:pt x="193" y="33"/>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îsḻïḑê"/>
            <p:cNvSpPr/>
            <p:nvPr/>
          </p:nvSpPr>
          <p:spPr bwMode="auto">
            <a:xfrm>
              <a:off x="7330947" y="4273082"/>
              <a:ext cx="672051" cy="74910"/>
            </a:xfrm>
            <a:custGeom>
              <a:avLst/>
              <a:gdLst>
                <a:gd name="T0" fmla="*/ 201 w 402"/>
                <a:gd name="T1" fmla="*/ 12 h 45"/>
                <a:gd name="T2" fmla="*/ 371 w 402"/>
                <a:gd name="T3" fmla="*/ 22 h 45"/>
                <a:gd name="T4" fmla="*/ 201 w 402"/>
                <a:gd name="T5" fmla="*/ 33 h 45"/>
                <a:gd name="T6" fmla="*/ 31 w 402"/>
                <a:gd name="T7" fmla="*/ 22 h 45"/>
                <a:gd name="T8" fmla="*/ 201 w 402"/>
                <a:gd name="T9" fmla="*/ 12 h 45"/>
                <a:gd name="T10" fmla="*/ 201 w 402"/>
                <a:gd name="T11" fmla="*/ 0 h 45"/>
                <a:gd name="T12" fmla="*/ 0 w 402"/>
                <a:gd name="T13" fmla="*/ 22 h 45"/>
                <a:gd name="T14" fmla="*/ 201 w 402"/>
                <a:gd name="T15" fmla="*/ 45 h 45"/>
                <a:gd name="T16" fmla="*/ 402 w 402"/>
                <a:gd name="T17" fmla="*/ 22 h 45"/>
                <a:gd name="T18" fmla="*/ 201 w 402"/>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45">
                  <a:moveTo>
                    <a:pt x="201" y="12"/>
                  </a:moveTo>
                  <a:cubicBezTo>
                    <a:pt x="281" y="12"/>
                    <a:pt x="340" y="17"/>
                    <a:pt x="371" y="22"/>
                  </a:cubicBezTo>
                  <a:cubicBezTo>
                    <a:pt x="340" y="28"/>
                    <a:pt x="281" y="33"/>
                    <a:pt x="201" y="33"/>
                  </a:cubicBezTo>
                  <a:cubicBezTo>
                    <a:pt x="121" y="33"/>
                    <a:pt x="62" y="28"/>
                    <a:pt x="31" y="22"/>
                  </a:cubicBezTo>
                  <a:cubicBezTo>
                    <a:pt x="62" y="17"/>
                    <a:pt x="121" y="12"/>
                    <a:pt x="201" y="12"/>
                  </a:cubicBezTo>
                  <a:moveTo>
                    <a:pt x="201" y="0"/>
                  </a:moveTo>
                  <a:cubicBezTo>
                    <a:pt x="90" y="0"/>
                    <a:pt x="0" y="10"/>
                    <a:pt x="0" y="22"/>
                  </a:cubicBezTo>
                  <a:cubicBezTo>
                    <a:pt x="0" y="35"/>
                    <a:pt x="90" y="45"/>
                    <a:pt x="201" y="45"/>
                  </a:cubicBezTo>
                  <a:cubicBezTo>
                    <a:pt x="312" y="45"/>
                    <a:pt x="402" y="35"/>
                    <a:pt x="402" y="22"/>
                  </a:cubicBezTo>
                  <a:cubicBezTo>
                    <a:pt x="402" y="10"/>
                    <a:pt x="312" y="0"/>
                    <a:pt x="2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şľïḍe"/>
            <p:cNvSpPr/>
            <p:nvPr/>
          </p:nvSpPr>
          <p:spPr bwMode="auto">
            <a:xfrm>
              <a:off x="3666770" y="4776050"/>
              <a:ext cx="1391189" cy="287869"/>
            </a:xfrm>
            <a:custGeom>
              <a:avLst/>
              <a:gdLst>
                <a:gd name="T0" fmla="*/ 1237 w 1300"/>
                <a:gd name="T1" fmla="*/ 269 h 269"/>
                <a:gd name="T2" fmla="*/ 0 w 1300"/>
                <a:gd name="T3" fmla="*/ 269 h 269"/>
                <a:gd name="T4" fmla="*/ 0 w 1300"/>
                <a:gd name="T5" fmla="*/ 192 h 269"/>
                <a:gd name="T6" fmla="*/ 1300 w 1300"/>
                <a:gd name="T7" fmla="*/ 0 h 269"/>
                <a:gd name="T8" fmla="*/ 1300 w 1300"/>
                <a:gd name="T9" fmla="*/ 72 h 269"/>
                <a:gd name="T10" fmla="*/ 1237 w 1300"/>
                <a:gd name="T11" fmla="*/ 269 h 269"/>
              </a:gdLst>
              <a:ahLst/>
              <a:cxnLst>
                <a:cxn ang="0">
                  <a:pos x="T0" y="T1"/>
                </a:cxn>
                <a:cxn ang="0">
                  <a:pos x="T2" y="T3"/>
                </a:cxn>
                <a:cxn ang="0">
                  <a:pos x="T4" y="T5"/>
                </a:cxn>
                <a:cxn ang="0">
                  <a:pos x="T6" y="T7"/>
                </a:cxn>
                <a:cxn ang="0">
                  <a:pos x="T8" y="T9"/>
                </a:cxn>
                <a:cxn ang="0">
                  <a:pos x="T10" y="T11"/>
                </a:cxn>
              </a:cxnLst>
              <a:rect l="0" t="0" r="r" b="b"/>
              <a:pathLst>
                <a:path w="1300" h="269">
                  <a:moveTo>
                    <a:pt x="1237" y="269"/>
                  </a:moveTo>
                  <a:lnTo>
                    <a:pt x="0" y="269"/>
                  </a:lnTo>
                  <a:lnTo>
                    <a:pt x="0" y="192"/>
                  </a:lnTo>
                  <a:lnTo>
                    <a:pt x="1300" y="0"/>
                  </a:lnTo>
                  <a:lnTo>
                    <a:pt x="1300" y="72"/>
                  </a:lnTo>
                  <a:lnTo>
                    <a:pt x="1237" y="269"/>
                  </a:lnTo>
                  <a:close/>
                </a:path>
              </a:pathLst>
            </a:custGeom>
            <a:solidFill>
              <a:srgbClr val="292D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îšḷíḓè"/>
            <p:cNvSpPr/>
            <p:nvPr/>
          </p:nvSpPr>
          <p:spPr bwMode="auto">
            <a:xfrm>
              <a:off x="3666770" y="4772839"/>
              <a:ext cx="1391189" cy="216169"/>
            </a:xfrm>
            <a:custGeom>
              <a:avLst/>
              <a:gdLst>
                <a:gd name="T0" fmla="*/ 1232 w 1300"/>
                <a:gd name="T1" fmla="*/ 202 h 202"/>
                <a:gd name="T2" fmla="*/ 0 w 1300"/>
                <a:gd name="T3" fmla="*/ 197 h 202"/>
                <a:gd name="T4" fmla="*/ 63 w 1300"/>
                <a:gd name="T5" fmla="*/ 0 h 202"/>
                <a:gd name="T6" fmla="*/ 1300 w 1300"/>
                <a:gd name="T7" fmla="*/ 0 h 202"/>
                <a:gd name="T8" fmla="*/ 1232 w 1300"/>
                <a:gd name="T9" fmla="*/ 202 h 202"/>
              </a:gdLst>
              <a:ahLst/>
              <a:cxnLst>
                <a:cxn ang="0">
                  <a:pos x="T0" y="T1"/>
                </a:cxn>
                <a:cxn ang="0">
                  <a:pos x="T2" y="T3"/>
                </a:cxn>
                <a:cxn ang="0">
                  <a:pos x="T4" y="T5"/>
                </a:cxn>
                <a:cxn ang="0">
                  <a:pos x="T6" y="T7"/>
                </a:cxn>
                <a:cxn ang="0">
                  <a:pos x="T8" y="T9"/>
                </a:cxn>
              </a:cxnLst>
              <a:rect l="0" t="0" r="r" b="b"/>
              <a:pathLst>
                <a:path w="1300" h="202">
                  <a:moveTo>
                    <a:pt x="1232" y="202"/>
                  </a:moveTo>
                  <a:lnTo>
                    <a:pt x="0" y="197"/>
                  </a:lnTo>
                  <a:lnTo>
                    <a:pt x="63" y="0"/>
                  </a:lnTo>
                  <a:lnTo>
                    <a:pt x="1300" y="0"/>
                  </a:lnTo>
                  <a:lnTo>
                    <a:pt x="1232"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íṩļîḓê"/>
            <p:cNvSpPr/>
            <p:nvPr/>
          </p:nvSpPr>
          <p:spPr bwMode="auto">
            <a:xfrm>
              <a:off x="7168285" y="4782471"/>
              <a:ext cx="1000586" cy="95243"/>
            </a:xfrm>
            <a:custGeom>
              <a:avLst/>
              <a:gdLst>
                <a:gd name="T0" fmla="*/ 574 w 598"/>
                <a:gd name="T1" fmla="*/ 12 h 57"/>
                <a:gd name="T2" fmla="*/ 582 w 598"/>
                <a:gd name="T3" fmla="*/ 12 h 57"/>
                <a:gd name="T4" fmla="*/ 575 w 598"/>
                <a:gd name="T5" fmla="*/ 9 h 57"/>
                <a:gd name="T6" fmla="*/ 574 w 598"/>
                <a:gd name="T7" fmla="*/ 12 h 57"/>
                <a:gd name="T8" fmla="*/ 582 w 598"/>
                <a:gd name="T9" fmla="*/ 12 h 57"/>
                <a:gd name="T10" fmla="*/ 575 w 598"/>
                <a:gd name="T11" fmla="*/ 9 h 57"/>
                <a:gd name="T12" fmla="*/ 580 w 598"/>
                <a:gd name="T13" fmla="*/ 11 h 57"/>
                <a:gd name="T14" fmla="*/ 576 w 598"/>
                <a:gd name="T15" fmla="*/ 8 h 57"/>
                <a:gd name="T16" fmla="*/ 575 w 598"/>
                <a:gd name="T17" fmla="*/ 9 h 57"/>
                <a:gd name="T18" fmla="*/ 580 w 598"/>
                <a:gd name="T19" fmla="*/ 11 h 57"/>
                <a:gd name="T20" fmla="*/ 576 w 598"/>
                <a:gd name="T21" fmla="*/ 8 h 57"/>
                <a:gd name="T22" fmla="*/ 577 w 598"/>
                <a:gd name="T23" fmla="*/ 9 h 57"/>
                <a:gd name="T24" fmla="*/ 576 w 598"/>
                <a:gd name="T25" fmla="*/ 8 h 57"/>
                <a:gd name="T26" fmla="*/ 576 w 598"/>
                <a:gd name="T27" fmla="*/ 8 h 57"/>
                <a:gd name="T28" fmla="*/ 577 w 598"/>
                <a:gd name="T29" fmla="*/ 9 h 57"/>
                <a:gd name="T30" fmla="*/ 576 w 598"/>
                <a:gd name="T31" fmla="*/ 8 h 57"/>
                <a:gd name="T32" fmla="*/ 575 w 598"/>
                <a:gd name="T33" fmla="*/ 8 h 57"/>
                <a:gd name="T34" fmla="*/ 565 w 598"/>
                <a:gd name="T35" fmla="*/ 12 h 57"/>
                <a:gd name="T36" fmla="*/ 526 w 598"/>
                <a:gd name="T37" fmla="*/ 20 h 57"/>
                <a:gd name="T38" fmla="*/ 299 w 598"/>
                <a:gd name="T39" fmla="*/ 33 h 57"/>
                <a:gd name="T40" fmla="*/ 97 w 598"/>
                <a:gd name="T41" fmla="*/ 23 h 57"/>
                <a:gd name="T42" fmla="*/ 38 w 598"/>
                <a:gd name="T43" fmla="*/ 13 h 57"/>
                <a:gd name="T44" fmla="*/ 24 w 598"/>
                <a:gd name="T45" fmla="*/ 8 h 57"/>
                <a:gd name="T46" fmla="*/ 22 w 598"/>
                <a:gd name="T47" fmla="*/ 8 h 57"/>
                <a:gd name="T48" fmla="*/ 22 w 598"/>
                <a:gd name="T49" fmla="*/ 8 h 57"/>
                <a:gd name="T50" fmla="*/ 22 w 598"/>
                <a:gd name="T51" fmla="*/ 8 h 57"/>
                <a:gd name="T52" fmla="*/ 22 w 598"/>
                <a:gd name="T53" fmla="*/ 8 h 57"/>
                <a:gd name="T54" fmla="*/ 22 w 598"/>
                <a:gd name="T55" fmla="*/ 8 h 57"/>
                <a:gd name="T56" fmla="*/ 22 w 598"/>
                <a:gd name="T57" fmla="*/ 8 h 57"/>
                <a:gd name="T58" fmla="*/ 22 w 598"/>
                <a:gd name="T59" fmla="*/ 8 h 57"/>
                <a:gd name="T60" fmla="*/ 19 w 598"/>
                <a:gd name="T61" fmla="*/ 11 h 57"/>
                <a:gd name="T62" fmla="*/ 23 w 598"/>
                <a:gd name="T63" fmla="*/ 9 h 57"/>
                <a:gd name="T64" fmla="*/ 22 w 598"/>
                <a:gd name="T65" fmla="*/ 8 h 57"/>
                <a:gd name="T66" fmla="*/ 19 w 598"/>
                <a:gd name="T67" fmla="*/ 11 h 57"/>
                <a:gd name="T68" fmla="*/ 23 w 598"/>
                <a:gd name="T69" fmla="*/ 9 h 57"/>
                <a:gd name="T70" fmla="*/ 16 w 598"/>
                <a:gd name="T71" fmla="*/ 12 h 57"/>
                <a:gd name="T72" fmla="*/ 24 w 598"/>
                <a:gd name="T73" fmla="*/ 12 h 57"/>
                <a:gd name="T74" fmla="*/ 23 w 598"/>
                <a:gd name="T75" fmla="*/ 9 h 57"/>
                <a:gd name="T76" fmla="*/ 16 w 598"/>
                <a:gd name="T77" fmla="*/ 12 h 57"/>
                <a:gd name="T78" fmla="*/ 24 w 598"/>
                <a:gd name="T79" fmla="*/ 12 h 57"/>
                <a:gd name="T80" fmla="*/ 12 w 598"/>
                <a:gd name="T81" fmla="*/ 0 h 57"/>
                <a:gd name="T82" fmla="*/ 0 w 598"/>
                <a:gd name="T83" fmla="*/ 12 h 57"/>
                <a:gd name="T84" fmla="*/ 1 w 598"/>
                <a:gd name="T85" fmla="*/ 19 h 57"/>
                <a:gd name="T86" fmla="*/ 8 w 598"/>
                <a:gd name="T87" fmla="*/ 27 h 57"/>
                <a:gd name="T88" fmla="*/ 15 w 598"/>
                <a:gd name="T89" fmla="*/ 31 h 57"/>
                <a:gd name="T90" fmla="*/ 32 w 598"/>
                <a:gd name="T91" fmla="*/ 37 h 57"/>
                <a:gd name="T92" fmla="*/ 77 w 598"/>
                <a:gd name="T93" fmla="*/ 45 h 57"/>
                <a:gd name="T94" fmla="*/ 299 w 598"/>
                <a:gd name="T95" fmla="*/ 57 h 57"/>
                <a:gd name="T96" fmla="*/ 503 w 598"/>
                <a:gd name="T97" fmla="*/ 47 h 57"/>
                <a:gd name="T98" fmla="*/ 567 w 598"/>
                <a:gd name="T99" fmla="*/ 37 h 57"/>
                <a:gd name="T100" fmla="*/ 586 w 598"/>
                <a:gd name="T101" fmla="*/ 29 h 57"/>
                <a:gd name="T102" fmla="*/ 594 w 598"/>
                <a:gd name="T103" fmla="*/ 24 h 57"/>
                <a:gd name="T104" fmla="*/ 597 w 598"/>
                <a:gd name="T105" fmla="*/ 19 h 57"/>
                <a:gd name="T106" fmla="*/ 598 w 598"/>
                <a:gd name="T107" fmla="*/ 12 h 57"/>
                <a:gd name="T108" fmla="*/ 586 w 598"/>
                <a:gd name="T109" fmla="*/ 0 h 57"/>
                <a:gd name="T110" fmla="*/ 574 w 598"/>
                <a:gd name="T111"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8" h="57">
                  <a:moveTo>
                    <a:pt x="574" y="12"/>
                  </a:moveTo>
                  <a:cubicBezTo>
                    <a:pt x="582" y="12"/>
                    <a:pt x="582" y="12"/>
                    <a:pt x="582" y="12"/>
                  </a:cubicBezTo>
                  <a:cubicBezTo>
                    <a:pt x="575" y="9"/>
                    <a:pt x="575" y="9"/>
                    <a:pt x="575" y="9"/>
                  </a:cubicBezTo>
                  <a:cubicBezTo>
                    <a:pt x="574" y="10"/>
                    <a:pt x="574" y="11"/>
                    <a:pt x="574" y="12"/>
                  </a:cubicBezTo>
                  <a:cubicBezTo>
                    <a:pt x="582" y="12"/>
                    <a:pt x="582" y="12"/>
                    <a:pt x="582" y="12"/>
                  </a:cubicBezTo>
                  <a:cubicBezTo>
                    <a:pt x="575" y="9"/>
                    <a:pt x="575" y="9"/>
                    <a:pt x="575" y="9"/>
                  </a:cubicBezTo>
                  <a:cubicBezTo>
                    <a:pt x="580" y="11"/>
                    <a:pt x="580" y="11"/>
                    <a:pt x="580" y="11"/>
                  </a:cubicBezTo>
                  <a:cubicBezTo>
                    <a:pt x="576" y="8"/>
                    <a:pt x="576" y="8"/>
                    <a:pt x="576" y="8"/>
                  </a:cubicBezTo>
                  <a:cubicBezTo>
                    <a:pt x="576" y="8"/>
                    <a:pt x="575" y="8"/>
                    <a:pt x="575" y="9"/>
                  </a:cubicBezTo>
                  <a:cubicBezTo>
                    <a:pt x="580" y="11"/>
                    <a:pt x="580" y="11"/>
                    <a:pt x="580" y="11"/>
                  </a:cubicBezTo>
                  <a:cubicBezTo>
                    <a:pt x="576" y="8"/>
                    <a:pt x="576" y="8"/>
                    <a:pt x="576" y="8"/>
                  </a:cubicBezTo>
                  <a:cubicBezTo>
                    <a:pt x="577" y="9"/>
                    <a:pt x="577" y="9"/>
                    <a:pt x="577" y="9"/>
                  </a:cubicBezTo>
                  <a:cubicBezTo>
                    <a:pt x="576" y="8"/>
                    <a:pt x="576" y="8"/>
                    <a:pt x="576" y="8"/>
                  </a:cubicBezTo>
                  <a:cubicBezTo>
                    <a:pt x="576" y="8"/>
                    <a:pt x="576" y="8"/>
                    <a:pt x="576" y="8"/>
                  </a:cubicBezTo>
                  <a:cubicBezTo>
                    <a:pt x="577" y="9"/>
                    <a:pt x="577" y="9"/>
                    <a:pt x="577" y="9"/>
                  </a:cubicBezTo>
                  <a:cubicBezTo>
                    <a:pt x="576" y="8"/>
                    <a:pt x="576" y="8"/>
                    <a:pt x="576" y="8"/>
                  </a:cubicBezTo>
                  <a:cubicBezTo>
                    <a:pt x="575" y="8"/>
                    <a:pt x="575" y="8"/>
                    <a:pt x="575" y="8"/>
                  </a:cubicBezTo>
                  <a:cubicBezTo>
                    <a:pt x="574" y="9"/>
                    <a:pt x="571" y="10"/>
                    <a:pt x="565" y="12"/>
                  </a:cubicBezTo>
                  <a:cubicBezTo>
                    <a:pt x="556" y="15"/>
                    <a:pt x="543" y="18"/>
                    <a:pt x="526" y="20"/>
                  </a:cubicBezTo>
                  <a:cubicBezTo>
                    <a:pt x="474" y="28"/>
                    <a:pt x="392" y="33"/>
                    <a:pt x="299" y="33"/>
                  </a:cubicBezTo>
                  <a:cubicBezTo>
                    <a:pt x="220" y="33"/>
                    <a:pt x="149" y="29"/>
                    <a:pt x="97" y="23"/>
                  </a:cubicBezTo>
                  <a:cubicBezTo>
                    <a:pt x="72" y="21"/>
                    <a:pt x="51" y="17"/>
                    <a:pt x="38" y="13"/>
                  </a:cubicBezTo>
                  <a:cubicBezTo>
                    <a:pt x="31" y="12"/>
                    <a:pt x="26" y="10"/>
                    <a:pt x="24" y="8"/>
                  </a:cubicBezTo>
                  <a:cubicBezTo>
                    <a:pt x="23" y="8"/>
                    <a:pt x="23" y="8"/>
                    <a:pt x="22" y="8"/>
                  </a:cubicBezTo>
                  <a:cubicBezTo>
                    <a:pt x="22" y="8"/>
                    <a:pt x="22" y="8"/>
                    <a:pt x="22" y="8"/>
                  </a:cubicBezTo>
                  <a:cubicBezTo>
                    <a:pt x="22" y="8"/>
                    <a:pt x="22" y="8"/>
                    <a:pt x="22" y="8"/>
                  </a:cubicBezTo>
                  <a:cubicBezTo>
                    <a:pt x="22" y="8"/>
                    <a:pt x="22" y="8"/>
                    <a:pt x="22" y="8"/>
                  </a:cubicBezTo>
                  <a:cubicBezTo>
                    <a:pt x="22" y="8"/>
                    <a:pt x="22" y="8"/>
                    <a:pt x="22" y="8"/>
                  </a:cubicBezTo>
                  <a:cubicBezTo>
                    <a:pt x="22" y="8"/>
                    <a:pt x="22" y="8"/>
                    <a:pt x="22" y="8"/>
                  </a:cubicBezTo>
                  <a:cubicBezTo>
                    <a:pt x="22" y="8"/>
                    <a:pt x="22" y="8"/>
                    <a:pt x="22" y="8"/>
                  </a:cubicBezTo>
                  <a:cubicBezTo>
                    <a:pt x="19" y="11"/>
                    <a:pt x="19" y="11"/>
                    <a:pt x="19" y="11"/>
                  </a:cubicBezTo>
                  <a:cubicBezTo>
                    <a:pt x="23" y="9"/>
                    <a:pt x="23" y="9"/>
                    <a:pt x="23" y="9"/>
                  </a:cubicBezTo>
                  <a:cubicBezTo>
                    <a:pt x="23" y="8"/>
                    <a:pt x="22" y="8"/>
                    <a:pt x="22" y="8"/>
                  </a:cubicBezTo>
                  <a:cubicBezTo>
                    <a:pt x="19" y="11"/>
                    <a:pt x="19" y="11"/>
                    <a:pt x="19" y="11"/>
                  </a:cubicBezTo>
                  <a:cubicBezTo>
                    <a:pt x="23" y="9"/>
                    <a:pt x="23" y="9"/>
                    <a:pt x="23" y="9"/>
                  </a:cubicBezTo>
                  <a:cubicBezTo>
                    <a:pt x="16" y="12"/>
                    <a:pt x="16" y="12"/>
                    <a:pt x="16" y="12"/>
                  </a:cubicBezTo>
                  <a:cubicBezTo>
                    <a:pt x="24" y="12"/>
                    <a:pt x="24" y="12"/>
                    <a:pt x="24" y="12"/>
                  </a:cubicBezTo>
                  <a:cubicBezTo>
                    <a:pt x="24" y="11"/>
                    <a:pt x="24" y="10"/>
                    <a:pt x="23" y="9"/>
                  </a:cubicBezTo>
                  <a:cubicBezTo>
                    <a:pt x="16" y="12"/>
                    <a:pt x="16" y="12"/>
                    <a:pt x="16" y="12"/>
                  </a:cubicBezTo>
                  <a:cubicBezTo>
                    <a:pt x="24" y="12"/>
                    <a:pt x="24" y="12"/>
                    <a:pt x="24" y="12"/>
                  </a:cubicBezTo>
                  <a:cubicBezTo>
                    <a:pt x="24" y="6"/>
                    <a:pt x="19" y="0"/>
                    <a:pt x="12" y="0"/>
                  </a:cubicBezTo>
                  <a:cubicBezTo>
                    <a:pt x="5" y="0"/>
                    <a:pt x="0" y="6"/>
                    <a:pt x="0" y="12"/>
                  </a:cubicBezTo>
                  <a:cubicBezTo>
                    <a:pt x="0" y="15"/>
                    <a:pt x="1" y="17"/>
                    <a:pt x="1" y="19"/>
                  </a:cubicBezTo>
                  <a:cubicBezTo>
                    <a:pt x="3" y="23"/>
                    <a:pt x="6" y="25"/>
                    <a:pt x="8" y="27"/>
                  </a:cubicBezTo>
                  <a:cubicBezTo>
                    <a:pt x="10" y="28"/>
                    <a:pt x="13" y="30"/>
                    <a:pt x="15" y="31"/>
                  </a:cubicBezTo>
                  <a:cubicBezTo>
                    <a:pt x="20" y="33"/>
                    <a:pt x="26" y="35"/>
                    <a:pt x="32" y="37"/>
                  </a:cubicBezTo>
                  <a:cubicBezTo>
                    <a:pt x="44" y="40"/>
                    <a:pt x="59" y="43"/>
                    <a:pt x="77" y="45"/>
                  </a:cubicBezTo>
                  <a:cubicBezTo>
                    <a:pt x="131" y="52"/>
                    <a:pt x="210" y="57"/>
                    <a:pt x="299" y="57"/>
                  </a:cubicBezTo>
                  <a:cubicBezTo>
                    <a:pt x="379" y="57"/>
                    <a:pt x="451" y="53"/>
                    <a:pt x="503" y="47"/>
                  </a:cubicBezTo>
                  <a:cubicBezTo>
                    <a:pt x="530" y="44"/>
                    <a:pt x="551" y="41"/>
                    <a:pt x="567" y="37"/>
                  </a:cubicBezTo>
                  <a:cubicBezTo>
                    <a:pt x="575" y="34"/>
                    <a:pt x="581" y="32"/>
                    <a:pt x="586" y="29"/>
                  </a:cubicBezTo>
                  <a:cubicBezTo>
                    <a:pt x="589" y="28"/>
                    <a:pt x="591" y="26"/>
                    <a:pt x="594" y="24"/>
                  </a:cubicBezTo>
                  <a:cubicBezTo>
                    <a:pt x="595" y="22"/>
                    <a:pt x="596" y="21"/>
                    <a:pt x="597" y="19"/>
                  </a:cubicBezTo>
                  <a:cubicBezTo>
                    <a:pt x="598" y="17"/>
                    <a:pt x="598" y="15"/>
                    <a:pt x="598" y="12"/>
                  </a:cubicBezTo>
                  <a:cubicBezTo>
                    <a:pt x="598" y="6"/>
                    <a:pt x="593" y="0"/>
                    <a:pt x="586" y="0"/>
                  </a:cubicBezTo>
                  <a:cubicBezTo>
                    <a:pt x="580" y="0"/>
                    <a:pt x="574" y="6"/>
                    <a:pt x="57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ïṩ1iḓê"/>
            <p:cNvSpPr/>
            <p:nvPr/>
          </p:nvSpPr>
          <p:spPr bwMode="auto">
            <a:xfrm>
              <a:off x="3539423" y="3933845"/>
              <a:ext cx="1461818" cy="1055163"/>
            </a:xfrm>
            <a:custGeom>
              <a:avLst/>
              <a:gdLst>
                <a:gd name="T0" fmla="*/ 1366 w 1366"/>
                <a:gd name="T1" fmla="*/ 948 h 986"/>
                <a:gd name="T2" fmla="*/ 1351 w 1366"/>
                <a:gd name="T3" fmla="*/ 986 h 986"/>
                <a:gd name="T4" fmla="*/ 0 w 1366"/>
                <a:gd name="T5" fmla="*/ 23 h 986"/>
                <a:gd name="T6" fmla="*/ 22 w 1366"/>
                <a:gd name="T7" fmla="*/ 0 h 986"/>
                <a:gd name="T8" fmla="*/ 1247 w 1366"/>
                <a:gd name="T9" fmla="*/ 0 h 986"/>
                <a:gd name="T10" fmla="*/ 1366 w 1366"/>
                <a:gd name="T11" fmla="*/ 948 h 986"/>
              </a:gdLst>
              <a:ahLst/>
              <a:cxnLst>
                <a:cxn ang="0">
                  <a:pos x="T0" y="T1"/>
                </a:cxn>
                <a:cxn ang="0">
                  <a:pos x="T2" y="T3"/>
                </a:cxn>
                <a:cxn ang="0">
                  <a:pos x="T4" y="T5"/>
                </a:cxn>
                <a:cxn ang="0">
                  <a:pos x="T6" y="T7"/>
                </a:cxn>
                <a:cxn ang="0">
                  <a:pos x="T8" y="T9"/>
                </a:cxn>
                <a:cxn ang="0">
                  <a:pos x="T10" y="T11"/>
                </a:cxn>
              </a:cxnLst>
              <a:rect l="0" t="0" r="r" b="b"/>
              <a:pathLst>
                <a:path w="1366" h="986">
                  <a:moveTo>
                    <a:pt x="1366" y="948"/>
                  </a:moveTo>
                  <a:lnTo>
                    <a:pt x="1351" y="986"/>
                  </a:lnTo>
                  <a:lnTo>
                    <a:pt x="0" y="23"/>
                  </a:lnTo>
                  <a:lnTo>
                    <a:pt x="22" y="0"/>
                  </a:lnTo>
                  <a:lnTo>
                    <a:pt x="1247" y="0"/>
                  </a:lnTo>
                  <a:lnTo>
                    <a:pt x="1366" y="948"/>
                  </a:lnTo>
                  <a:close/>
                </a:path>
              </a:pathLst>
            </a:custGeom>
            <a:solidFill>
              <a:srgbClr val="E2F1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şlîde"/>
            <p:cNvSpPr/>
            <p:nvPr/>
          </p:nvSpPr>
          <p:spPr bwMode="auto">
            <a:xfrm>
              <a:off x="3539423" y="3933845"/>
              <a:ext cx="1461818" cy="1055163"/>
            </a:xfrm>
            <a:custGeom>
              <a:avLst/>
              <a:gdLst>
                <a:gd name="T0" fmla="*/ 1366 w 1366"/>
                <a:gd name="T1" fmla="*/ 948 h 986"/>
                <a:gd name="T2" fmla="*/ 1351 w 1366"/>
                <a:gd name="T3" fmla="*/ 986 h 986"/>
                <a:gd name="T4" fmla="*/ 0 w 1366"/>
                <a:gd name="T5" fmla="*/ 23 h 986"/>
                <a:gd name="T6" fmla="*/ 22 w 1366"/>
                <a:gd name="T7" fmla="*/ 0 h 986"/>
                <a:gd name="T8" fmla="*/ 1247 w 1366"/>
                <a:gd name="T9" fmla="*/ 0 h 986"/>
                <a:gd name="T10" fmla="*/ 1366 w 1366"/>
                <a:gd name="T11" fmla="*/ 948 h 986"/>
              </a:gdLst>
              <a:ahLst/>
              <a:cxnLst>
                <a:cxn ang="0">
                  <a:pos x="T0" y="T1"/>
                </a:cxn>
                <a:cxn ang="0">
                  <a:pos x="T2" y="T3"/>
                </a:cxn>
                <a:cxn ang="0">
                  <a:pos x="T4" y="T5"/>
                </a:cxn>
                <a:cxn ang="0">
                  <a:pos x="T6" y="T7"/>
                </a:cxn>
                <a:cxn ang="0">
                  <a:pos x="T8" y="T9"/>
                </a:cxn>
                <a:cxn ang="0">
                  <a:pos x="T10" y="T11"/>
                </a:cxn>
              </a:cxnLst>
              <a:rect l="0" t="0" r="r" b="b"/>
              <a:pathLst>
                <a:path w="1366" h="986">
                  <a:moveTo>
                    <a:pt x="1366" y="948"/>
                  </a:moveTo>
                  <a:lnTo>
                    <a:pt x="1351" y="986"/>
                  </a:lnTo>
                  <a:lnTo>
                    <a:pt x="0" y="23"/>
                  </a:lnTo>
                  <a:lnTo>
                    <a:pt x="22" y="0"/>
                  </a:lnTo>
                  <a:lnTo>
                    <a:pt x="1247" y="0"/>
                  </a:lnTo>
                  <a:lnTo>
                    <a:pt x="1366" y="9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1ïḋe"/>
            <p:cNvSpPr/>
            <p:nvPr/>
          </p:nvSpPr>
          <p:spPr bwMode="auto">
            <a:xfrm>
              <a:off x="3536212" y="3957389"/>
              <a:ext cx="1451117" cy="1032691"/>
            </a:xfrm>
            <a:custGeom>
              <a:avLst/>
              <a:gdLst>
                <a:gd name="T0" fmla="*/ 1356 w 1356"/>
                <a:gd name="T1" fmla="*/ 965 h 965"/>
                <a:gd name="T2" fmla="*/ 119 w 1356"/>
                <a:gd name="T3" fmla="*/ 965 h 965"/>
                <a:gd name="T4" fmla="*/ 0 w 1356"/>
                <a:gd name="T5" fmla="*/ 0 h 965"/>
                <a:gd name="T6" fmla="*/ 1237 w 1356"/>
                <a:gd name="T7" fmla="*/ 0 h 965"/>
                <a:gd name="T8" fmla="*/ 1356 w 1356"/>
                <a:gd name="T9" fmla="*/ 965 h 965"/>
              </a:gdLst>
              <a:ahLst/>
              <a:cxnLst>
                <a:cxn ang="0">
                  <a:pos x="T0" y="T1"/>
                </a:cxn>
                <a:cxn ang="0">
                  <a:pos x="T2" y="T3"/>
                </a:cxn>
                <a:cxn ang="0">
                  <a:pos x="T4" y="T5"/>
                </a:cxn>
                <a:cxn ang="0">
                  <a:pos x="T6" y="T7"/>
                </a:cxn>
                <a:cxn ang="0">
                  <a:pos x="T8" y="T9"/>
                </a:cxn>
              </a:cxnLst>
              <a:rect l="0" t="0" r="r" b="b"/>
              <a:pathLst>
                <a:path w="1356" h="965">
                  <a:moveTo>
                    <a:pt x="1356" y="965"/>
                  </a:moveTo>
                  <a:lnTo>
                    <a:pt x="119" y="965"/>
                  </a:lnTo>
                  <a:lnTo>
                    <a:pt x="0" y="0"/>
                  </a:lnTo>
                  <a:lnTo>
                    <a:pt x="1237" y="0"/>
                  </a:lnTo>
                  <a:lnTo>
                    <a:pt x="1356" y="965"/>
                  </a:lnTo>
                  <a:close/>
                </a:path>
              </a:pathLst>
            </a:custGeom>
            <a:solidFill>
              <a:srgbClr val="363A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ṧ1îḋê"/>
            <p:cNvSpPr/>
            <p:nvPr/>
          </p:nvSpPr>
          <p:spPr bwMode="auto">
            <a:xfrm>
              <a:off x="3536212" y="3957389"/>
              <a:ext cx="1451117" cy="1032691"/>
            </a:xfrm>
            <a:custGeom>
              <a:avLst/>
              <a:gdLst>
                <a:gd name="T0" fmla="*/ 1356 w 1356"/>
                <a:gd name="T1" fmla="*/ 965 h 965"/>
                <a:gd name="T2" fmla="*/ 119 w 1356"/>
                <a:gd name="T3" fmla="*/ 965 h 965"/>
                <a:gd name="T4" fmla="*/ 0 w 1356"/>
                <a:gd name="T5" fmla="*/ 0 h 965"/>
                <a:gd name="T6" fmla="*/ 1237 w 1356"/>
                <a:gd name="T7" fmla="*/ 0 h 965"/>
                <a:gd name="T8" fmla="*/ 1356 w 1356"/>
                <a:gd name="T9" fmla="*/ 965 h 965"/>
              </a:gdLst>
              <a:ahLst/>
              <a:cxnLst>
                <a:cxn ang="0">
                  <a:pos x="T0" y="T1"/>
                </a:cxn>
                <a:cxn ang="0">
                  <a:pos x="T2" y="T3"/>
                </a:cxn>
                <a:cxn ang="0">
                  <a:pos x="T4" y="T5"/>
                </a:cxn>
                <a:cxn ang="0">
                  <a:pos x="T6" y="T7"/>
                </a:cxn>
                <a:cxn ang="0">
                  <a:pos x="T8" y="T9"/>
                </a:cxn>
              </a:cxnLst>
              <a:rect l="0" t="0" r="r" b="b"/>
              <a:pathLst>
                <a:path w="1356" h="965">
                  <a:moveTo>
                    <a:pt x="1356" y="965"/>
                  </a:moveTo>
                  <a:lnTo>
                    <a:pt x="119" y="965"/>
                  </a:lnTo>
                  <a:lnTo>
                    <a:pt x="0" y="0"/>
                  </a:lnTo>
                  <a:lnTo>
                    <a:pt x="1237" y="0"/>
                  </a:lnTo>
                  <a:lnTo>
                    <a:pt x="1356" y="9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i$1ïḋé"/>
            <p:cNvSpPr/>
            <p:nvPr/>
          </p:nvSpPr>
          <p:spPr bwMode="auto">
            <a:xfrm>
              <a:off x="3527651" y="3950968"/>
              <a:ext cx="1466099" cy="1045532"/>
            </a:xfrm>
            <a:custGeom>
              <a:avLst/>
              <a:gdLst>
                <a:gd name="T0" fmla="*/ 872 w 876"/>
                <a:gd name="T1" fmla="*/ 622 h 626"/>
                <a:gd name="T2" fmla="*/ 872 w 876"/>
                <a:gd name="T3" fmla="*/ 618 h 626"/>
                <a:gd name="T4" fmla="*/ 84 w 876"/>
                <a:gd name="T5" fmla="*/ 618 h 626"/>
                <a:gd name="T6" fmla="*/ 9 w 876"/>
                <a:gd name="T7" fmla="*/ 8 h 626"/>
                <a:gd name="T8" fmla="*/ 792 w 876"/>
                <a:gd name="T9" fmla="*/ 8 h 626"/>
                <a:gd name="T10" fmla="*/ 868 w 876"/>
                <a:gd name="T11" fmla="*/ 622 h 626"/>
                <a:gd name="T12" fmla="*/ 872 w 876"/>
                <a:gd name="T13" fmla="*/ 622 h 626"/>
                <a:gd name="T14" fmla="*/ 872 w 876"/>
                <a:gd name="T15" fmla="*/ 618 h 626"/>
                <a:gd name="T16" fmla="*/ 872 w 876"/>
                <a:gd name="T17" fmla="*/ 622 h 626"/>
                <a:gd name="T18" fmla="*/ 876 w 876"/>
                <a:gd name="T19" fmla="*/ 621 h 626"/>
                <a:gd name="T20" fmla="*/ 800 w 876"/>
                <a:gd name="T21" fmla="*/ 4 h 626"/>
                <a:gd name="T22" fmla="*/ 796 w 876"/>
                <a:gd name="T23" fmla="*/ 0 h 626"/>
                <a:gd name="T24" fmla="*/ 5 w 876"/>
                <a:gd name="T25" fmla="*/ 0 h 626"/>
                <a:gd name="T26" fmla="*/ 2 w 876"/>
                <a:gd name="T27" fmla="*/ 1 h 626"/>
                <a:gd name="T28" fmla="*/ 1 w 876"/>
                <a:gd name="T29" fmla="*/ 5 h 626"/>
                <a:gd name="T30" fmla="*/ 77 w 876"/>
                <a:gd name="T31" fmla="*/ 622 h 626"/>
                <a:gd name="T32" fmla="*/ 81 w 876"/>
                <a:gd name="T33" fmla="*/ 626 h 626"/>
                <a:gd name="T34" fmla="*/ 872 w 876"/>
                <a:gd name="T35" fmla="*/ 626 h 626"/>
                <a:gd name="T36" fmla="*/ 875 w 876"/>
                <a:gd name="T37" fmla="*/ 624 h 626"/>
                <a:gd name="T38" fmla="*/ 876 w 876"/>
                <a:gd name="T39" fmla="*/ 621 h 626"/>
                <a:gd name="T40" fmla="*/ 872 w 876"/>
                <a:gd name="T41" fmla="*/ 62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6" h="626">
                  <a:moveTo>
                    <a:pt x="872" y="622"/>
                  </a:moveTo>
                  <a:cubicBezTo>
                    <a:pt x="872" y="618"/>
                    <a:pt x="872" y="618"/>
                    <a:pt x="872" y="618"/>
                  </a:cubicBezTo>
                  <a:cubicBezTo>
                    <a:pt x="84" y="618"/>
                    <a:pt x="84" y="618"/>
                    <a:pt x="84" y="618"/>
                  </a:cubicBezTo>
                  <a:cubicBezTo>
                    <a:pt x="9" y="8"/>
                    <a:pt x="9" y="8"/>
                    <a:pt x="9" y="8"/>
                  </a:cubicBezTo>
                  <a:cubicBezTo>
                    <a:pt x="792" y="8"/>
                    <a:pt x="792" y="8"/>
                    <a:pt x="792" y="8"/>
                  </a:cubicBezTo>
                  <a:cubicBezTo>
                    <a:pt x="868" y="622"/>
                    <a:pt x="868" y="622"/>
                    <a:pt x="868" y="622"/>
                  </a:cubicBezTo>
                  <a:cubicBezTo>
                    <a:pt x="872" y="622"/>
                    <a:pt x="872" y="622"/>
                    <a:pt x="872" y="622"/>
                  </a:cubicBezTo>
                  <a:cubicBezTo>
                    <a:pt x="872" y="618"/>
                    <a:pt x="872" y="618"/>
                    <a:pt x="872" y="618"/>
                  </a:cubicBezTo>
                  <a:cubicBezTo>
                    <a:pt x="872" y="622"/>
                    <a:pt x="872" y="622"/>
                    <a:pt x="872" y="622"/>
                  </a:cubicBezTo>
                  <a:cubicBezTo>
                    <a:pt x="876" y="621"/>
                    <a:pt x="876" y="621"/>
                    <a:pt x="876" y="621"/>
                  </a:cubicBezTo>
                  <a:cubicBezTo>
                    <a:pt x="800" y="4"/>
                    <a:pt x="800" y="4"/>
                    <a:pt x="800" y="4"/>
                  </a:cubicBezTo>
                  <a:cubicBezTo>
                    <a:pt x="799" y="2"/>
                    <a:pt x="798" y="0"/>
                    <a:pt x="796" y="0"/>
                  </a:cubicBezTo>
                  <a:cubicBezTo>
                    <a:pt x="5" y="0"/>
                    <a:pt x="5" y="0"/>
                    <a:pt x="5" y="0"/>
                  </a:cubicBezTo>
                  <a:cubicBezTo>
                    <a:pt x="3" y="0"/>
                    <a:pt x="2" y="1"/>
                    <a:pt x="2" y="1"/>
                  </a:cubicBezTo>
                  <a:cubicBezTo>
                    <a:pt x="1" y="2"/>
                    <a:pt x="0" y="3"/>
                    <a:pt x="1" y="5"/>
                  </a:cubicBezTo>
                  <a:cubicBezTo>
                    <a:pt x="77" y="622"/>
                    <a:pt x="77" y="622"/>
                    <a:pt x="77" y="622"/>
                  </a:cubicBezTo>
                  <a:cubicBezTo>
                    <a:pt x="77" y="624"/>
                    <a:pt x="79" y="626"/>
                    <a:pt x="81" y="626"/>
                  </a:cubicBezTo>
                  <a:cubicBezTo>
                    <a:pt x="872" y="626"/>
                    <a:pt x="872" y="626"/>
                    <a:pt x="872" y="626"/>
                  </a:cubicBezTo>
                  <a:cubicBezTo>
                    <a:pt x="873" y="626"/>
                    <a:pt x="874" y="625"/>
                    <a:pt x="875" y="624"/>
                  </a:cubicBezTo>
                  <a:cubicBezTo>
                    <a:pt x="875" y="623"/>
                    <a:pt x="876" y="622"/>
                    <a:pt x="876" y="621"/>
                  </a:cubicBezTo>
                  <a:cubicBezTo>
                    <a:pt x="872" y="622"/>
                    <a:pt x="872" y="622"/>
                    <a:pt x="872" y="622"/>
                  </a:cubicBezTo>
                </a:path>
              </a:pathLst>
            </a:custGeom>
            <a:solidFill>
              <a:srgbClr val="363A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íSľïḋe"/>
            <p:cNvSpPr/>
            <p:nvPr/>
          </p:nvSpPr>
          <p:spPr bwMode="auto">
            <a:xfrm>
              <a:off x="4697320" y="5013622"/>
              <a:ext cx="117716" cy="1123653"/>
            </a:xfrm>
            <a:custGeom>
              <a:avLst/>
              <a:gdLst>
                <a:gd name="T0" fmla="*/ 45 w 70"/>
                <a:gd name="T1" fmla="*/ 8 h 672"/>
                <a:gd name="T2" fmla="*/ 1 w 70"/>
                <a:gd name="T3" fmla="*/ 88 h 672"/>
                <a:gd name="T4" fmla="*/ 0 w 70"/>
                <a:gd name="T5" fmla="*/ 94 h 672"/>
                <a:gd name="T6" fmla="*/ 0 w 70"/>
                <a:gd name="T7" fmla="*/ 660 h 672"/>
                <a:gd name="T8" fmla="*/ 12 w 70"/>
                <a:gd name="T9" fmla="*/ 672 h 672"/>
                <a:gd name="T10" fmla="*/ 24 w 70"/>
                <a:gd name="T11" fmla="*/ 660 h 672"/>
                <a:gd name="T12" fmla="*/ 24 w 70"/>
                <a:gd name="T13" fmla="*/ 97 h 672"/>
                <a:gd name="T14" fmla="*/ 67 w 70"/>
                <a:gd name="T15" fmla="*/ 20 h 672"/>
                <a:gd name="T16" fmla="*/ 62 w 70"/>
                <a:gd name="T17" fmla="*/ 3 h 672"/>
                <a:gd name="T18" fmla="*/ 45 w 70"/>
                <a:gd name="T19" fmla="*/ 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72">
                  <a:moveTo>
                    <a:pt x="45" y="8"/>
                  </a:moveTo>
                  <a:cubicBezTo>
                    <a:pt x="1" y="88"/>
                    <a:pt x="1" y="88"/>
                    <a:pt x="1" y="88"/>
                  </a:cubicBezTo>
                  <a:cubicBezTo>
                    <a:pt x="1" y="90"/>
                    <a:pt x="0" y="92"/>
                    <a:pt x="0" y="94"/>
                  </a:cubicBezTo>
                  <a:cubicBezTo>
                    <a:pt x="0" y="660"/>
                    <a:pt x="0" y="660"/>
                    <a:pt x="0" y="660"/>
                  </a:cubicBezTo>
                  <a:cubicBezTo>
                    <a:pt x="0" y="667"/>
                    <a:pt x="5" y="672"/>
                    <a:pt x="12" y="672"/>
                  </a:cubicBezTo>
                  <a:cubicBezTo>
                    <a:pt x="19" y="672"/>
                    <a:pt x="24" y="667"/>
                    <a:pt x="24" y="660"/>
                  </a:cubicBezTo>
                  <a:cubicBezTo>
                    <a:pt x="24" y="97"/>
                    <a:pt x="24" y="97"/>
                    <a:pt x="24" y="97"/>
                  </a:cubicBezTo>
                  <a:cubicBezTo>
                    <a:pt x="67" y="20"/>
                    <a:pt x="67" y="20"/>
                    <a:pt x="67" y="20"/>
                  </a:cubicBezTo>
                  <a:cubicBezTo>
                    <a:pt x="70" y="14"/>
                    <a:pt x="68" y="7"/>
                    <a:pt x="62" y="3"/>
                  </a:cubicBezTo>
                  <a:cubicBezTo>
                    <a:pt x="56" y="0"/>
                    <a:pt x="49" y="2"/>
                    <a:pt x="45" y="8"/>
                  </a:cubicBezTo>
                  <a:close/>
                </a:path>
              </a:pathLst>
            </a:custGeom>
            <a:solidFill>
              <a:srgbClr val="535A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ïŝlîḍé"/>
            <p:cNvSpPr/>
            <p:nvPr/>
          </p:nvSpPr>
          <p:spPr bwMode="auto">
            <a:xfrm>
              <a:off x="4796843" y="5441681"/>
              <a:ext cx="39596" cy="675262"/>
            </a:xfrm>
            <a:prstGeom prst="rect">
              <a:avLst/>
            </a:prstGeom>
            <a:solidFill>
              <a:srgbClr val="616E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 name="ïsḷîḑé"/>
            <p:cNvSpPr/>
            <p:nvPr/>
          </p:nvSpPr>
          <p:spPr bwMode="auto">
            <a:xfrm>
              <a:off x="4796843" y="5441681"/>
              <a:ext cx="39596" cy="6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 name="iṥlíḍê"/>
            <p:cNvSpPr/>
            <p:nvPr/>
          </p:nvSpPr>
          <p:spPr bwMode="auto">
            <a:xfrm>
              <a:off x="4796843" y="5439540"/>
              <a:ext cx="39596" cy="2140"/>
            </a:xfrm>
            <a:prstGeom prst="rect">
              <a:avLst/>
            </a:prstGeom>
            <a:solidFill>
              <a:srgbClr val="414A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 name="ïsliďé"/>
            <p:cNvSpPr/>
            <p:nvPr/>
          </p:nvSpPr>
          <p:spPr bwMode="auto">
            <a:xfrm>
              <a:off x="4796843" y="5439540"/>
              <a:ext cx="39596" cy="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 name="îṧļîḋe"/>
            <p:cNvSpPr/>
            <p:nvPr/>
          </p:nvSpPr>
          <p:spPr bwMode="auto">
            <a:xfrm>
              <a:off x="4061654" y="4436814"/>
              <a:ext cx="371341" cy="73840"/>
            </a:xfrm>
            <a:custGeom>
              <a:avLst/>
              <a:gdLst>
                <a:gd name="T0" fmla="*/ 340 w 347"/>
                <a:gd name="T1" fmla="*/ 0 h 69"/>
                <a:gd name="T2" fmla="*/ 0 w 347"/>
                <a:gd name="T3" fmla="*/ 0 h 69"/>
                <a:gd name="T4" fmla="*/ 10 w 347"/>
                <a:gd name="T5" fmla="*/ 69 h 69"/>
                <a:gd name="T6" fmla="*/ 347 w 347"/>
                <a:gd name="T7" fmla="*/ 69 h 69"/>
                <a:gd name="T8" fmla="*/ 340 w 347"/>
                <a:gd name="T9" fmla="*/ 0 h 69"/>
              </a:gdLst>
              <a:ahLst/>
              <a:cxnLst>
                <a:cxn ang="0">
                  <a:pos x="T0" y="T1"/>
                </a:cxn>
                <a:cxn ang="0">
                  <a:pos x="T2" y="T3"/>
                </a:cxn>
                <a:cxn ang="0">
                  <a:pos x="T4" y="T5"/>
                </a:cxn>
                <a:cxn ang="0">
                  <a:pos x="T6" y="T7"/>
                </a:cxn>
                <a:cxn ang="0">
                  <a:pos x="T8" y="T9"/>
                </a:cxn>
              </a:cxnLst>
              <a:rect l="0" t="0" r="r" b="b"/>
              <a:pathLst>
                <a:path w="347" h="69">
                  <a:moveTo>
                    <a:pt x="340" y="0"/>
                  </a:moveTo>
                  <a:lnTo>
                    <a:pt x="0" y="0"/>
                  </a:lnTo>
                  <a:lnTo>
                    <a:pt x="10" y="69"/>
                  </a:lnTo>
                  <a:lnTo>
                    <a:pt x="347" y="69"/>
                  </a:lnTo>
                  <a:lnTo>
                    <a:pt x="340" y="0"/>
                  </a:lnTo>
                  <a:close/>
                </a:path>
              </a:pathLst>
            </a:custGeom>
            <a:solidFill>
              <a:srgbClr val="2B2F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îS1ïďé"/>
            <p:cNvSpPr/>
            <p:nvPr/>
          </p:nvSpPr>
          <p:spPr bwMode="auto">
            <a:xfrm>
              <a:off x="4061654" y="4436814"/>
              <a:ext cx="371341" cy="73840"/>
            </a:xfrm>
            <a:custGeom>
              <a:avLst/>
              <a:gdLst>
                <a:gd name="T0" fmla="*/ 340 w 347"/>
                <a:gd name="T1" fmla="*/ 0 h 69"/>
                <a:gd name="T2" fmla="*/ 0 w 347"/>
                <a:gd name="T3" fmla="*/ 0 h 69"/>
                <a:gd name="T4" fmla="*/ 10 w 347"/>
                <a:gd name="T5" fmla="*/ 69 h 69"/>
                <a:gd name="T6" fmla="*/ 347 w 347"/>
                <a:gd name="T7" fmla="*/ 69 h 69"/>
                <a:gd name="T8" fmla="*/ 340 w 347"/>
                <a:gd name="T9" fmla="*/ 0 h 69"/>
              </a:gdLst>
              <a:ahLst/>
              <a:cxnLst>
                <a:cxn ang="0">
                  <a:pos x="T0" y="T1"/>
                </a:cxn>
                <a:cxn ang="0">
                  <a:pos x="T2" y="T3"/>
                </a:cxn>
                <a:cxn ang="0">
                  <a:pos x="T4" y="T5"/>
                </a:cxn>
                <a:cxn ang="0">
                  <a:pos x="T6" y="T7"/>
                </a:cxn>
                <a:cxn ang="0">
                  <a:pos x="T8" y="T9"/>
                </a:cxn>
              </a:cxnLst>
              <a:rect l="0" t="0" r="r" b="b"/>
              <a:pathLst>
                <a:path w="347" h="69">
                  <a:moveTo>
                    <a:pt x="340" y="0"/>
                  </a:moveTo>
                  <a:lnTo>
                    <a:pt x="0" y="0"/>
                  </a:lnTo>
                  <a:lnTo>
                    <a:pt x="10" y="69"/>
                  </a:lnTo>
                  <a:lnTo>
                    <a:pt x="347" y="69"/>
                  </a:lnTo>
                  <a:lnTo>
                    <a:pt x="3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54167E-6 -7.40741E-7 L -0.50248 -7.40741E-7 " pathEditMode="relative" rAng="0" ptsTypes="AA">
                                      <p:cBhvr>
                                        <p:cTn id="6" dur="1000" fill="hold"/>
                                        <p:tgtEl>
                                          <p:spTgt spid="4"/>
                                        </p:tgtEl>
                                        <p:attrNameLst>
                                          <p:attrName>ppt_x</p:attrName>
                                          <p:attrName>ppt_y</p:attrName>
                                        </p:attrNameLst>
                                      </p:cBhvr>
                                      <p:rCtr x="-251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直角三角形 9"/>
          <p:cNvSpPr/>
          <p:nvPr>
            <p:custDataLst>
              <p:tags r:id="rId1"/>
            </p:custDataLst>
          </p:nvPr>
        </p:nvSpPr>
        <p:spPr>
          <a:xfrm>
            <a:off x="844550" y="5689962"/>
            <a:ext cx="11342913" cy="1164771"/>
          </a:xfrm>
          <a:prstGeom prst="rtTriangle">
            <a:avLst/>
          </a:prstGeom>
          <a:solidFill>
            <a:srgbClr val="C37E0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直角三角形 9"/>
          <p:cNvSpPr/>
          <p:nvPr>
            <p:custDataLst>
              <p:tags r:id="rId2"/>
            </p:custDataLst>
          </p:nvPr>
        </p:nvSpPr>
        <p:spPr>
          <a:xfrm>
            <a:off x="633186" y="4091940"/>
            <a:ext cx="8587013" cy="2764971"/>
          </a:xfrm>
          <a:prstGeom prst="rtTriangle">
            <a:avLst/>
          </a:prstGeom>
          <a:solidFill>
            <a:srgbClr val="C37E0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直角三角形 9"/>
          <p:cNvSpPr/>
          <p:nvPr>
            <p:custDataLst>
              <p:tags r:id="rId3"/>
            </p:custDataLst>
          </p:nvPr>
        </p:nvSpPr>
        <p:spPr>
          <a:xfrm>
            <a:off x="0" y="1981200"/>
            <a:ext cx="6096000" cy="4886325"/>
          </a:xfrm>
          <a:prstGeom prst="rtTriangle">
            <a:avLst/>
          </a:prstGeom>
          <a:solidFill>
            <a:srgbClr val="C37E0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52384" y="481497"/>
            <a:ext cx="3683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b="1" dirty="0">
                <a:solidFill>
                  <a:prstClr val="white"/>
                </a:solidFill>
                <a:latin typeface="微软雅黑" pitchFamily="34" charset="-122"/>
                <a:ea typeface="微软雅黑" pitchFamily="34" charset="-122"/>
              </a:rPr>
              <a:t>3.</a:t>
            </a:r>
            <a:r>
              <a:rPr lang="zh-CN" altLang="en-US" sz="2800" b="1" dirty="0">
                <a:solidFill>
                  <a:prstClr val="white"/>
                </a:solidFill>
                <a:latin typeface="微软雅黑" pitchFamily="34" charset="-122"/>
                <a:ea typeface="微软雅黑" pitchFamily="34" charset="-122"/>
              </a:rPr>
              <a:t>综合治理是保障</a:t>
            </a:r>
          </a:p>
        </p:txBody>
      </p:sp>
      <p:sp>
        <p:nvSpPr>
          <p:cNvPr id="5" name="Rectangle 3"/>
          <p:cNvSpPr>
            <a:spLocks noChangeArrowheads="1"/>
          </p:cNvSpPr>
          <p:nvPr/>
        </p:nvSpPr>
        <p:spPr bwMode="auto">
          <a:xfrm>
            <a:off x="4455583" y="2255734"/>
            <a:ext cx="178162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marL="0" indent="0" eaLnBrk="1" hangingPunct="1">
              <a:lnSpc>
                <a:spcPct val="200000"/>
              </a:lnSpc>
              <a:spcBef>
                <a:spcPct val="20000"/>
              </a:spcBef>
              <a:buClr>
                <a:schemeClr val="bg1"/>
              </a:buClr>
            </a:pPr>
            <a:r>
              <a:rPr lang="en-US" altLang="zh-CN" sz="2000" b="0" dirty="0">
                <a:latin typeface="微软雅黑" pitchFamily="34" charset="-122"/>
                <a:ea typeface="微软雅黑" pitchFamily="34" charset="-122"/>
              </a:rPr>
              <a:t>1.</a:t>
            </a:r>
            <a:r>
              <a:rPr lang="zh-CN" altLang="en-US" sz="2000" b="0" dirty="0">
                <a:latin typeface="微软雅黑" pitchFamily="34" charset="-122"/>
                <a:ea typeface="微软雅黑" pitchFamily="34" charset="-122"/>
              </a:rPr>
              <a:t>齐抓共管</a:t>
            </a:r>
          </a:p>
          <a:p>
            <a:pPr marL="0" indent="0" eaLnBrk="1" hangingPunct="1">
              <a:lnSpc>
                <a:spcPct val="200000"/>
              </a:lnSpc>
              <a:spcBef>
                <a:spcPct val="20000"/>
              </a:spcBef>
              <a:buClr>
                <a:schemeClr val="bg1"/>
              </a:buClr>
            </a:pPr>
            <a:r>
              <a:rPr lang="en-US" altLang="zh-CN" sz="2000" b="0" dirty="0">
                <a:latin typeface="微软雅黑" pitchFamily="34" charset="-122"/>
                <a:ea typeface="微软雅黑" pitchFamily="34" charset="-122"/>
              </a:rPr>
              <a:t>2.</a:t>
            </a:r>
            <a:r>
              <a:rPr lang="zh-CN" altLang="en-US" sz="2000" b="0" dirty="0">
                <a:latin typeface="微软雅黑" pitchFamily="34" charset="-122"/>
                <a:ea typeface="微软雅黑" pitchFamily="34" charset="-122"/>
              </a:rPr>
              <a:t>各尽其责</a:t>
            </a:r>
          </a:p>
          <a:p>
            <a:pPr marL="0" indent="0" eaLnBrk="1" hangingPunct="1">
              <a:lnSpc>
                <a:spcPct val="200000"/>
              </a:lnSpc>
              <a:spcBef>
                <a:spcPct val="20000"/>
              </a:spcBef>
              <a:buClr>
                <a:schemeClr val="bg1"/>
              </a:buClr>
            </a:pPr>
            <a:r>
              <a:rPr lang="en-US" altLang="zh-CN" sz="2000" b="0" dirty="0">
                <a:latin typeface="微软雅黑" pitchFamily="34" charset="-122"/>
                <a:ea typeface="微软雅黑" pitchFamily="34" charset="-122"/>
              </a:rPr>
              <a:t>3.</a:t>
            </a:r>
            <a:r>
              <a:rPr lang="zh-CN" altLang="en-US" sz="2000" b="0" dirty="0">
                <a:latin typeface="微软雅黑" pitchFamily="34" charset="-122"/>
                <a:ea typeface="微软雅黑" pitchFamily="34" charset="-122"/>
              </a:rPr>
              <a:t>组合拳击</a:t>
            </a:r>
          </a:p>
        </p:txBody>
      </p:sp>
      <p:sp>
        <p:nvSpPr>
          <p:cNvPr id="6" name="Rectangle 3"/>
          <p:cNvSpPr>
            <a:spLocks noChangeArrowheads="1"/>
          </p:cNvSpPr>
          <p:nvPr/>
        </p:nvSpPr>
        <p:spPr bwMode="auto">
          <a:xfrm>
            <a:off x="6491060" y="2255735"/>
            <a:ext cx="178162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marL="0" indent="0" eaLnBrk="1" hangingPunct="1">
              <a:lnSpc>
                <a:spcPct val="200000"/>
              </a:lnSpc>
              <a:spcBef>
                <a:spcPct val="20000"/>
              </a:spcBef>
              <a:buClr>
                <a:schemeClr val="tx1"/>
              </a:buClr>
            </a:pPr>
            <a:r>
              <a:rPr lang="en-US" altLang="zh-CN" sz="2000" b="0" dirty="0">
                <a:latin typeface="微软雅黑" pitchFamily="34" charset="-122"/>
                <a:ea typeface="微软雅黑" pitchFamily="34" charset="-122"/>
              </a:rPr>
              <a:t>4.</a:t>
            </a:r>
            <a:r>
              <a:rPr lang="zh-CN" altLang="en-US" sz="2000" b="0" dirty="0">
                <a:latin typeface="微软雅黑" pitchFamily="34" charset="-122"/>
                <a:ea typeface="微软雅黑" pitchFamily="34" charset="-122"/>
              </a:rPr>
              <a:t>有感领导</a:t>
            </a:r>
          </a:p>
          <a:p>
            <a:pPr marL="0" indent="0" eaLnBrk="1" hangingPunct="1">
              <a:lnSpc>
                <a:spcPct val="200000"/>
              </a:lnSpc>
              <a:spcBef>
                <a:spcPct val="20000"/>
              </a:spcBef>
              <a:buClr>
                <a:schemeClr val="tx1"/>
              </a:buClr>
            </a:pPr>
            <a:r>
              <a:rPr lang="en-US" altLang="zh-CN" sz="2000" b="0" dirty="0">
                <a:latin typeface="微软雅黑" pitchFamily="34" charset="-122"/>
                <a:ea typeface="微软雅黑" pitchFamily="34" charset="-122"/>
              </a:rPr>
              <a:t>5.</a:t>
            </a:r>
            <a:r>
              <a:rPr lang="zh-CN" altLang="en-US" sz="2000" b="0" dirty="0">
                <a:latin typeface="微软雅黑" pitchFamily="34" charset="-122"/>
                <a:ea typeface="微软雅黑" pitchFamily="34" charset="-122"/>
              </a:rPr>
              <a:t>属地管理</a:t>
            </a:r>
          </a:p>
          <a:p>
            <a:pPr marL="0" indent="0" eaLnBrk="1" hangingPunct="1">
              <a:lnSpc>
                <a:spcPct val="200000"/>
              </a:lnSpc>
              <a:spcBef>
                <a:spcPct val="20000"/>
              </a:spcBef>
              <a:buClr>
                <a:schemeClr val="tx1"/>
              </a:buClr>
            </a:pPr>
            <a:r>
              <a:rPr lang="en-US" altLang="zh-CN" sz="2000" b="0" dirty="0">
                <a:latin typeface="微软雅黑" pitchFamily="34" charset="-122"/>
                <a:ea typeface="微软雅黑" pitchFamily="34" charset="-122"/>
              </a:rPr>
              <a:t>6.</a:t>
            </a:r>
            <a:r>
              <a:rPr lang="zh-CN" altLang="en-US" sz="2000" b="0" dirty="0">
                <a:latin typeface="微软雅黑" pitchFamily="34" charset="-122"/>
                <a:ea typeface="微软雅黑" pitchFamily="34" charset="-122"/>
              </a:rPr>
              <a:t>直线管理</a:t>
            </a:r>
          </a:p>
        </p:txBody>
      </p:sp>
      <p:sp>
        <p:nvSpPr>
          <p:cNvPr id="7" name="直角三角形 6"/>
          <p:cNvSpPr/>
          <p:nvPr/>
        </p:nvSpPr>
        <p:spPr>
          <a:xfrm>
            <a:off x="0" y="609600"/>
            <a:ext cx="2819400" cy="6257925"/>
          </a:xfrm>
          <a:prstGeom prst="rtTriangle">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4" descr="图片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3984" y="1746202"/>
            <a:ext cx="2468562" cy="33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5768" y="219278"/>
            <a:ext cx="4576232" cy="563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dirty="0">
                <a:solidFill>
                  <a:prstClr val="white"/>
                </a:solidFill>
                <a:latin typeface="微软雅黑" pitchFamily="34" charset="-122"/>
                <a:ea typeface="微软雅黑" pitchFamily="34" charset="-122"/>
              </a:rPr>
              <a:t>“</a:t>
            </a:r>
            <a:r>
              <a:rPr lang="en-US" altLang="zh-CN" sz="2800" b="1" dirty="0">
                <a:solidFill>
                  <a:prstClr val="white"/>
                </a:solidFill>
                <a:latin typeface="微软雅黑" pitchFamily="34" charset="-122"/>
                <a:ea typeface="微软雅黑" pitchFamily="34" charset="-122"/>
              </a:rPr>
              <a:t>9+8”</a:t>
            </a:r>
            <a:r>
              <a:rPr lang="zh-CN" altLang="en-US" sz="2800" b="1" dirty="0">
                <a:solidFill>
                  <a:prstClr val="white"/>
                </a:solidFill>
                <a:latin typeface="微软雅黑" pitchFamily="34" charset="-122"/>
                <a:ea typeface="微软雅黑" pitchFamily="34" charset="-122"/>
              </a:rPr>
              <a:t>安全管理体系图</a:t>
            </a:r>
          </a:p>
        </p:txBody>
      </p:sp>
      <p:grpSp>
        <p:nvGrpSpPr>
          <p:cNvPr id="48" name="组合 47"/>
          <p:cNvGrpSpPr/>
          <p:nvPr/>
        </p:nvGrpSpPr>
        <p:grpSpPr>
          <a:xfrm>
            <a:off x="1283031" y="1066800"/>
            <a:ext cx="9508462" cy="5567362"/>
            <a:chOff x="1795462" y="1590675"/>
            <a:chExt cx="8483600" cy="4967288"/>
          </a:xfrm>
        </p:grpSpPr>
        <p:sp>
          <p:nvSpPr>
            <p:cNvPr id="4" name="Rectangle 44"/>
            <p:cNvSpPr>
              <a:spLocks noChangeArrowheads="1"/>
            </p:cNvSpPr>
            <p:nvPr/>
          </p:nvSpPr>
          <p:spPr bwMode="auto">
            <a:xfrm>
              <a:off x="2362200" y="4038600"/>
              <a:ext cx="7916862" cy="2160588"/>
            </a:xfrm>
            <a:prstGeom prst="rect">
              <a:avLst/>
            </a:prstGeom>
            <a:solidFill>
              <a:schemeClr val="bg1">
                <a:lumMod val="50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endParaRPr lang="zh-CN" altLang="en-US" sz="2000" b="0">
                <a:solidFill>
                  <a:schemeClr val="tx1"/>
                </a:solidFill>
                <a:latin typeface="Arial" charset="0"/>
              </a:endParaRPr>
            </a:p>
          </p:txBody>
        </p:sp>
        <p:sp>
          <p:nvSpPr>
            <p:cNvPr id="5" name="Rectangle 43"/>
            <p:cNvSpPr>
              <a:spLocks noChangeArrowheads="1"/>
            </p:cNvSpPr>
            <p:nvPr/>
          </p:nvSpPr>
          <p:spPr bwMode="auto">
            <a:xfrm>
              <a:off x="2362200" y="1590675"/>
              <a:ext cx="7916862" cy="2447925"/>
            </a:xfrm>
            <a:prstGeom prst="rect">
              <a:avLst/>
            </a:prstGeom>
            <a:solidFill>
              <a:schemeClr val="bg1">
                <a:lumMod val="50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endParaRPr lang="zh-CN" altLang="en-US" sz="2000" b="0">
                <a:solidFill>
                  <a:schemeClr val="tx1"/>
                </a:solidFill>
                <a:latin typeface="Arial" charset="0"/>
              </a:endParaRPr>
            </a:p>
          </p:txBody>
        </p:sp>
        <p:sp>
          <p:nvSpPr>
            <p:cNvPr id="6" name="Rectangle 4"/>
            <p:cNvSpPr>
              <a:spLocks noChangeArrowheads="1"/>
            </p:cNvSpPr>
            <p:nvPr/>
          </p:nvSpPr>
          <p:spPr bwMode="auto">
            <a:xfrm>
              <a:off x="2506662" y="2022475"/>
              <a:ext cx="1079500" cy="360363"/>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安全方针目标</a:t>
              </a:r>
            </a:p>
          </p:txBody>
        </p:sp>
        <p:sp>
          <p:nvSpPr>
            <p:cNvPr id="7" name="Rectangle 5"/>
            <p:cNvSpPr>
              <a:spLocks noChangeArrowheads="1"/>
            </p:cNvSpPr>
            <p:nvPr/>
          </p:nvSpPr>
          <p:spPr bwMode="auto">
            <a:xfrm>
              <a:off x="2506662" y="2454275"/>
              <a:ext cx="1079500" cy="360363"/>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安全管理组织</a:t>
              </a:r>
            </a:p>
          </p:txBody>
        </p:sp>
        <p:sp>
          <p:nvSpPr>
            <p:cNvPr id="8" name="Rectangle 6"/>
            <p:cNvSpPr>
              <a:spLocks noChangeArrowheads="1"/>
            </p:cNvSpPr>
            <p:nvPr/>
          </p:nvSpPr>
          <p:spPr bwMode="auto">
            <a:xfrm>
              <a:off x="2506662" y="2886075"/>
              <a:ext cx="1079500" cy="360363"/>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安全管理制度</a:t>
              </a:r>
            </a:p>
          </p:txBody>
        </p:sp>
        <p:sp>
          <p:nvSpPr>
            <p:cNvPr id="9" name="Rectangle 7"/>
            <p:cNvSpPr>
              <a:spLocks noChangeArrowheads="1"/>
            </p:cNvSpPr>
            <p:nvPr/>
          </p:nvSpPr>
          <p:spPr bwMode="auto">
            <a:xfrm>
              <a:off x="2506662" y="3317875"/>
              <a:ext cx="1079500" cy="360363"/>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安全技术标准</a:t>
              </a:r>
            </a:p>
          </p:txBody>
        </p:sp>
        <p:sp>
          <p:nvSpPr>
            <p:cNvPr id="10" name="Rectangle 9"/>
            <p:cNvSpPr>
              <a:spLocks noChangeArrowheads="1"/>
            </p:cNvSpPr>
            <p:nvPr/>
          </p:nvSpPr>
          <p:spPr bwMode="auto">
            <a:xfrm>
              <a:off x="4735512" y="1662113"/>
              <a:ext cx="1079500" cy="360362"/>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安全教育</a:t>
              </a:r>
            </a:p>
          </p:txBody>
        </p:sp>
        <p:sp>
          <p:nvSpPr>
            <p:cNvPr id="11" name="Rectangle 10"/>
            <p:cNvSpPr>
              <a:spLocks noChangeArrowheads="1"/>
            </p:cNvSpPr>
            <p:nvPr/>
          </p:nvSpPr>
          <p:spPr bwMode="auto">
            <a:xfrm>
              <a:off x="4378325" y="2527300"/>
              <a:ext cx="1800225" cy="576263"/>
            </a:xfrm>
            <a:prstGeom prst="rect">
              <a:avLst/>
            </a:prstGeom>
            <a:solidFill>
              <a:srgbClr val="EEA429"/>
            </a:solidFill>
            <a:ln w="6350" algn="ctr">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800" dirty="0">
                  <a:solidFill>
                    <a:schemeClr val="tx1"/>
                  </a:solidFill>
                  <a:latin typeface="微软雅黑" pitchFamily="34" charset="-122"/>
                  <a:ea typeface="微软雅黑" pitchFamily="34" charset="-122"/>
                </a:rPr>
                <a:t>危险源管控</a:t>
              </a:r>
            </a:p>
          </p:txBody>
        </p:sp>
        <p:sp>
          <p:nvSpPr>
            <p:cNvPr id="12" name="Rectangle 30"/>
            <p:cNvSpPr>
              <a:spLocks noChangeArrowheads="1"/>
            </p:cNvSpPr>
            <p:nvPr/>
          </p:nvSpPr>
          <p:spPr bwMode="auto">
            <a:xfrm>
              <a:off x="4735512" y="4618038"/>
              <a:ext cx="1079500" cy="287337"/>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a:solidFill>
                    <a:schemeClr val="tx1"/>
                  </a:solidFill>
                  <a:latin typeface="微软雅黑" pitchFamily="34" charset="-122"/>
                  <a:ea typeface="微软雅黑" pitchFamily="34" charset="-122"/>
                </a:rPr>
                <a:t>KYT</a:t>
              </a:r>
            </a:p>
          </p:txBody>
        </p:sp>
        <p:sp>
          <p:nvSpPr>
            <p:cNvPr id="13" name="Rectangle 31"/>
            <p:cNvSpPr>
              <a:spLocks noChangeArrowheads="1"/>
            </p:cNvSpPr>
            <p:nvPr/>
          </p:nvSpPr>
          <p:spPr bwMode="auto">
            <a:xfrm>
              <a:off x="4735512" y="4330700"/>
              <a:ext cx="1079500" cy="287338"/>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低频次作业</a:t>
              </a:r>
            </a:p>
          </p:txBody>
        </p:sp>
        <p:sp>
          <p:nvSpPr>
            <p:cNvPr id="14" name="Rectangle 32"/>
            <p:cNvSpPr>
              <a:spLocks noChangeArrowheads="1"/>
            </p:cNvSpPr>
            <p:nvPr/>
          </p:nvSpPr>
          <p:spPr bwMode="auto">
            <a:xfrm>
              <a:off x="4735512" y="5192713"/>
              <a:ext cx="1079500" cy="287337"/>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安全管理板</a:t>
              </a:r>
            </a:p>
          </p:txBody>
        </p:sp>
        <p:sp>
          <p:nvSpPr>
            <p:cNvPr id="15" name="Rectangle 33"/>
            <p:cNvSpPr>
              <a:spLocks noChangeArrowheads="1"/>
            </p:cNvSpPr>
            <p:nvPr/>
          </p:nvSpPr>
          <p:spPr bwMode="auto">
            <a:xfrm>
              <a:off x="4735512" y="5480050"/>
              <a:ext cx="1079500" cy="287338"/>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a:solidFill>
                    <a:schemeClr val="tx1"/>
                  </a:solidFill>
                  <a:latin typeface="微软雅黑" pitchFamily="34" charset="-122"/>
                  <a:ea typeface="微软雅黑" pitchFamily="34" charset="-122"/>
                </a:rPr>
                <a:t>3S</a:t>
              </a:r>
              <a:r>
                <a:rPr lang="zh-CN" altLang="en-US">
                  <a:solidFill>
                    <a:schemeClr val="tx1"/>
                  </a:solidFill>
                  <a:latin typeface="微软雅黑" pitchFamily="34" charset="-122"/>
                  <a:ea typeface="微软雅黑" pitchFamily="34" charset="-122"/>
                </a:rPr>
                <a:t>管理</a:t>
              </a:r>
            </a:p>
          </p:txBody>
        </p:sp>
        <p:sp>
          <p:nvSpPr>
            <p:cNvPr id="16" name="Rectangle 34"/>
            <p:cNvSpPr>
              <a:spLocks noChangeArrowheads="1"/>
            </p:cNvSpPr>
            <p:nvPr/>
          </p:nvSpPr>
          <p:spPr bwMode="auto">
            <a:xfrm>
              <a:off x="4735512" y="4905375"/>
              <a:ext cx="1079500" cy="287338"/>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指名作业</a:t>
              </a:r>
            </a:p>
          </p:txBody>
        </p:sp>
        <p:sp>
          <p:nvSpPr>
            <p:cNvPr id="17" name="Rectangle 35"/>
            <p:cNvSpPr>
              <a:spLocks noChangeArrowheads="1"/>
            </p:cNvSpPr>
            <p:nvPr/>
          </p:nvSpPr>
          <p:spPr bwMode="auto">
            <a:xfrm>
              <a:off x="7043737" y="1662113"/>
              <a:ext cx="1079500" cy="360362"/>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两级安全例会</a:t>
              </a:r>
            </a:p>
          </p:txBody>
        </p:sp>
        <p:sp>
          <p:nvSpPr>
            <p:cNvPr id="18" name="Rectangle 36"/>
            <p:cNvSpPr>
              <a:spLocks noChangeArrowheads="1"/>
            </p:cNvSpPr>
            <p:nvPr/>
          </p:nvSpPr>
          <p:spPr bwMode="auto">
            <a:xfrm>
              <a:off x="7043737" y="2670175"/>
              <a:ext cx="1079500" cy="360363"/>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安全检查</a:t>
              </a:r>
            </a:p>
          </p:txBody>
        </p:sp>
        <p:sp>
          <p:nvSpPr>
            <p:cNvPr id="19" name="Rectangle 39"/>
            <p:cNvSpPr>
              <a:spLocks noChangeArrowheads="1"/>
            </p:cNvSpPr>
            <p:nvPr/>
          </p:nvSpPr>
          <p:spPr bwMode="auto">
            <a:xfrm>
              <a:off x="7043737" y="4254500"/>
              <a:ext cx="1079500" cy="360363"/>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一日安全员活动</a:t>
              </a:r>
            </a:p>
          </p:txBody>
        </p:sp>
        <p:sp>
          <p:nvSpPr>
            <p:cNvPr id="20" name="Rectangle 40"/>
            <p:cNvSpPr>
              <a:spLocks noChangeArrowheads="1"/>
            </p:cNvSpPr>
            <p:nvPr/>
          </p:nvSpPr>
          <p:spPr bwMode="auto">
            <a:xfrm>
              <a:off x="9058275" y="3462338"/>
              <a:ext cx="1079500" cy="360362"/>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事故再发防止</a:t>
              </a:r>
            </a:p>
          </p:txBody>
        </p:sp>
        <p:sp>
          <p:nvSpPr>
            <p:cNvPr id="21" name="Rectangle 41"/>
            <p:cNvSpPr>
              <a:spLocks noChangeArrowheads="1"/>
            </p:cNvSpPr>
            <p:nvPr/>
          </p:nvSpPr>
          <p:spPr bwMode="auto">
            <a:xfrm>
              <a:off x="9058275" y="4614863"/>
              <a:ext cx="1079500" cy="360362"/>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安全专念</a:t>
              </a:r>
            </a:p>
          </p:txBody>
        </p:sp>
        <p:sp>
          <p:nvSpPr>
            <p:cNvPr id="22" name="Rectangle 42"/>
            <p:cNvSpPr>
              <a:spLocks noChangeArrowheads="1"/>
            </p:cNvSpPr>
            <p:nvPr/>
          </p:nvSpPr>
          <p:spPr bwMode="auto">
            <a:xfrm>
              <a:off x="9058275" y="4975225"/>
              <a:ext cx="1079500" cy="360363"/>
            </a:xfrm>
            <a:prstGeom prst="rect">
              <a:avLst/>
            </a:prstGeom>
            <a:solidFill>
              <a:schemeClr val="bg1"/>
            </a:solidFill>
            <a:ln w="6350" algn="ctr">
              <a:solidFill>
                <a:schemeClr val="bg2"/>
              </a:solidFill>
              <a:miter lim="800000"/>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危险隐患提案</a:t>
              </a:r>
            </a:p>
          </p:txBody>
        </p:sp>
        <p:cxnSp>
          <p:nvCxnSpPr>
            <p:cNvPr id="23" name="AutoShape 45"/>
            <p:cNvCxnSpPr>
              <a:cxnSpLocks noChangeShapeType="1"/>
              <a:stCxn id="6" idx="2"/>
              <a:endCxn id="7" idx="0"/>
            </p:cNvCxnSpPr>
            <p:nvPr/>
          </p:nvCxnSpPr>
          <p:spPr bwMode="auto">
            <a:xfrm>
              <a:off x="3046412" y="2382838"/>
              <a:ext cx="0" cy="71437"/>
            </a:xfrm>
            <a:prstGeom prst="straightConnector1">
              <a:avLst/>
            </a:prstGeom>
            <a:noFill/>
            <a:ln w="63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6"/>
            <p:cNvCxnSpPr>
              <a:cxnSpLocks noChangeShapeType="1"/>
              <a:stCxn id="7" idx="2"/>
              <a:endCxn id="8" idx="0"/>
            </p:cNvCxnSpPr>
            <p:nvPr/>
          </p:nvCxnSpPr>
          <p:spPr bwMode="auto">
            <a:xfrm>
              <a:off x="3046412" y="2814638"/>
              <a:ext cx="0" cy="71437"/>
            </a:xfrm>
            <a:prstGeom prst="straightConnector1">
              <a:avLst/>
            </a:prstGeom>
            <a:noFill/>
            <a:ln w="63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7"/>
            <p:cNvCxnSpPr>
              <a:cxnSpLocks noChangeShapeType="1"/>
              <a:stCxn id="8" idx="2"/>
              <a:endCxn id="9" idx="0"/>
            </p:cNvCxnSpPr>
            <p:nvPr/>
          </p:nvCxnSpPr>
          <p:spPr bwMode="auto">
            <a:xfrm>
              <a:off x="3046412" y="3246438"/>
              <a:ext cx="0" cy="71437"/>
            </a:xfrm>
            <a:prstGeom prst="straightConnector1">
              <a:avLst/>
            </a:prstGeom>
            <a:noFill/>
            <a:ln w="63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9"/>
            <p:cNvCxnSpPr>
              <a:cxnSpLocks noChangeShapeType="1"/>
              <a:stCxn id="9" idx="2"/>
              <a:endCxn id="22" idx="2"/>
            </p:cNvCxnSpPr>
            <p:nvPr/>
          </p:nvCxnSpPr>
          <p:spPr bwMode="auto">
            <a:xfrm rot="16200000" flipH="1">
              <a:off x="5493544" y="1231106"/>
              <a:ext cx="1657350" cy="6551613"/>
            </a:xfrm>
            <a:prstGeom prst="bentConnector3">
              <a:avLst>
                <a:gd name="adj1" fmla="val 142144"/>
              </a:avLst>
            </a:prstGeom>
            <a:noFill/>
            <a:ln w="6350">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50"/>
            <p:cNvCxnSpPr>
              <a:cxnSpLocks noChangeShapeType="1"/>
              <a:stCxn id="10" idx="2"/>
              <a:endCxn id="11" idx="0"/>
            </p:cNvCxnSpPr>
            <p:nvPr/>
          </p:nvCxnSpPr>
          <p:spPr bwMode="auto">
            <a:xfrm>
              <a:off x="5275262" y="2022475"/>
              <a:ext cx="3175" cy="504825"/>
            </a:xfrm>
            <a:prstGeom prst="straightConnector1">
              <a:avLst/>
            </a:prstGeom>
            <a:noFill/>
            <a:ln w="63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51"/>
            <p:cNvCxnSpPr>
              <a:cxnSpLocks noChangeShapeType="1"/>
              <a:stCxn id="11" idx="2"/>
              <a:endCxn id="13" idx="0"/>
            </p:cNvCxnSpPr>
            <p:nvPr/>
          </p:nvCxnSpPr>
          <p:spPr bwMode="auto">
            <a:xfrm flipH="1">
              <a:off x="5275262" y="3103563"/>
              <a:ext cx="3175" cy="1227137"/>
            </a:xfrm>
            <a:prstGeom prst="straightConnector1">
              <a:avLst/>
            </a:prstGeom>
            <a:noFill/>
            <a:ln w="6350">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tangle 54"/>
            <p:cNvSpPr>
              <a:spLocks noChangeArrowheads="1"/>
            </p:cNvSpPr>
            <p:nvPr/>
          </p:nvSpPr>
          <p:spPr bwMode="auto">
            <a:xfrm>
              <a:off x="2395537" y="1951038"/>
              <a:ext cx="1258888" cy="1800225"/>
            </a:xfrm>
            <a:prstGeom prst="rect">
              <a:avLst/>
            </a:prstGeom>
            <a:noFill/>
            <a:ln w="22225" algn="ctr">
              <a:solidFill>
                <a:srgbClr val="EEA429"/>
              </a:solidFill>
              <a:prstDash val="sysDot"/>
              <a:miter lim="800000"/>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endParaRPr lang="zh-CN" altLang="en-US" sz="2000" b="0">
                <a:solidFill>
                  <a:schemeClr val="tx1"/>
                </a:solidFill>
                <a:latin typeface="Arial" charset="0"/>
              </a:endParaRPr>
            </a:p>
          </p:txBody>
        </p:sp>
        <p:sp>
          <p:nvSpPr>
            <p:cNvPr id="30" name="Rectangle 55"/>
            <p:cNvSpPr>
              <a:spLocks noChangeArrowheads="1"/>
            </p:cNvSpPr>
            <p:nvPr/>
          </p:nvSpPr>
          <p:spPr bwMode="auto">
            <a:xfrm>
              <a:off x="6967537" y="1590675"/>
              <a:ext cx="1258888" cy="3168650"/>
            </a:xfrm>
            <a:prstGeom prst="rect">
              <a:avLst/>
            </a:prstGeom>
            <a:noFill/>
            <a:ln w="22225" algn="ctr">
              <a:solidFill>
                <a:srgbClr val="EEA429"/>
              </a:solidFill>
              <a:prstDash val="sysDot"/>
              <a:miter lim="800000"/>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endParaRPr lang="zh-CN" altLang="en-US" sz="2000" b="0">
                <a:solidFill>
                  <a:schemeClr val="tx1"/>
                </a:solidFill>
                <a:latin typeface="Arial" charset="0"/>
              </a:endParaRPr>
            </a:p>
          </p:txBody>
        </p:sp>
        <p:sp>
          <p:nvSpPr>
            <p:cNvPr id="31" name="Rectangle 56"/>
            <p:cNvSpPr>
              <a:spLocks noChangeArrowheads="1"/>
            </p:cNvSpPr>
            <p:nvPr/>
          </p:nvSpPr>
          <p:spPr bwMode="auto">
            <a:xfrm>
              <a:off x="8983662" y="3390900"/>
              <a:ext cx="1258888" cy="2087563"/>
            </a:xfrm>
            <a:prstGeom prst="rect">
              <a:avLst/>
            </a:prstGeom>
            <a:noFill/>
            <a:ln w="22225" algn="ctr">
              <a:solidFill>
                <a:srgbClr val="EEA429"/>
              </a:solidFill>
              <a:prstDash val="sysDot"/>
              <a:miter lim="800000"/>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endParaRPr lang="zh-CN" altLang="en-US" sz="2000" b="0">
                <a:solidFill>
                  <a:schemeClr val="tx1"/>
                </a:solidFill>
                <a:latin typeface="Arial" charset="0"/>
              </a:endParaRPr>
            </a:p>
          </p:txBody>
        </p:sp>
        <p:cxnSp>
          <p:nvCxnSpPr>
            <p:cNvPr id="32" name="AutoShape 60"/>
            <p:cNvCxnSpPr>
              <a:cxnSpLocks noChangeShapeType="1"/>
              <a:stCxn id="10" idx="3"/>
              <a:endCxn id="17" idx="1"/>
            </p:cNvCxnSpPr>
            <p:nvPr/>
          </p:nvCxnSpPr>
          <p:spPr bwMode="auto">
            <a:xfrm>
              <a:off x="5815012" y="1843088"/>
              <a:ext cx="1228725" cy="0"/>
            </a:xfrm>
            <a:prstGeom prst="straightConnector1">
              <a:avLst/>
            </a:prstGeom>
            <a:noFill/>
            <a:ln w="63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62"/>
            <p:cNvCxnSpPr>
              <a:cxnSpLocks noChangeShapeType="1"/>
              <a:stCxn id="6" idx="0"/>
              <a:endCxn id="10" idx="1"/>
            </p:cNvCxnSpPr>
            <p:nvPr/>
          </p:nvCxnSpPr>
          <p:spPr bwMode="auto">
            <a:xfrm rot="16200000">
              <a:off x="3801268" y="1088232"/>
              <a:ext cx="179387" cy="1689100"/>
            </a:xfrm>
            <a:prstGeom prst="bentConnector2">
              <a:avLst/>
            </a:prstGeom>
            <a:noFill/>
            <a:ln w="6350">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63"/>
            <p:cNvCxnSpPr>
              <a:cxnSpLocks noChangeShapeType="1"/>
              <a:stCxn id="17" idx="3"/>
              <a:endCxn id="20" idx="0"/>
            </p:cNvCxnSpPr>
            <p:nvPr/>
          </p:nvCxnSpPr>
          <p:spPr bwMode="auto">
            <a:xfrm>
              <a:off x="8123237" y="1843088"/>
              <a:ext cx="1474788" cy="1619250"/>
            </a:xfrm>
            <a:prstGeom prst="bentConnector2">
              <a:avLst/>
            </a:prstGeom>
            <a:noFill/>
            <a:ln w="6350">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64"/>
            <p:cNvCxnSpPr>
              <a:cxnSpLocks noChangeShapeType="1"/>
              <a:stCxn id="20" idx="2"/>
              <a:endCxn id="21" idx="0"/>
            </p:cNvCxnSpPr>
            <p:nvPr/>
          </p:nvCxnSpPr>
          <p:spPr bwMode="auto">
            <a:xfrm>
              <a:off x="9598025" y="3822700"/>
              <a:ext cx="0" cy="792163"/>
            </a:xfrm>
            <a:prstGeom prst="straightConnector1">
              <a:avLst/>
            </a:prstGeom>
            <a:noFill/>
            <a:ln w="63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65"/>
            <p:cNvCxnSpPr>
              <a:cxnSpLocks noChangeShapeType="1"/>
              <a:stCxn id="19" idx="0"/>
              <a:endCxn id="18" idx="2"/>
            </p:cNvCxnSpPr>
            <p:nvPr/>
          </p:nvCxnSpPr>
          <p:spPr bwMode="auto">
            <a:xfrm flipV="1">
              <a:off x="7583487" y="3030538"/>
              <a:ext cx="0" cy="1223962"/>
            </a:xfrm>
            <a:prstGeom prst="straightConnector1">
              <a:avLst/>
            </a:prstGeom>
            <a:noFill/>
            <a:ln w="63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66"/>
            <p:cNvCxnSpPr>
              <a:cxnSpLocks noChangeShapeType="1"/>
              <a:stCxn id="18" idx="0"/>
              <a:endCxn id="17" idx="2"/>
            </p:cNvCxnSpPr>
            <p:nvPr/>
          </p:nvCxnSpPr>
          <p:spPr bwMode="auto">
            <a:xfrm flipV="1">
              <a:off x="7583487" y="2022475"/>
              <a:ext cx="0" cy="647700"/>
            </a:xfrm>
            <a:prstGeom prst="straightConnector1">
              <a:avLst/>
            </a:prstGeom>
            <a:noFill/>
            <a:ln w="63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Line 72"/>
            <p:cNvSpPr>
              <a:spLocks noChangeShapeType="1"/>
            </p:cNvSpPr>
            <p:nvPr/>
          </p:nvSpPr>
          <p:spPr bwMode="auto">
            <a:xfrm flipH="1">
              <a:off x="3654425" y="2814638"/>
              <a:ext cx="720725" cy="0"/>
            </a:xfrm>
            <a:prstGeom prst="line">
              <a:avLst/>
            </a:prstGeom>
            <a:noFill/>
            <a:ln w="6350">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zh-CN" altLang="en-US"/>
            </a:p>
          </p:txBody>
        </p:sp>
        <p:sp>
          <p:nvSpPr>
            <p:cNvPr id="39" name="Line 73"/>
            <p:cNvSpPr>
              <a:spLocks noChangeShapeType="1"/>
            </p:cNvSpPr>
            <p:nvPr/>
          </p:nvSpPr>
          <p:spPr bwMode="auto">
            <a:xfrm flipH="1">
              <a:off x="6175375" y="2814638"/>
              <a:ext cx="792162" cy="0"/>
            </a:xfrm>
            <a:prstGeom prst="line">
              <a:avLst/>
            </a:prstGeom>
            <a:noFill/>
            <a:ln w="63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zh-CN" altLang="en-US"/>
            </a:p>
          </p:txBody>
        </p:sp>
        <p:sp>
          <p:nvSpPr>
            <p:cNvPr id="40" name="Rectangle 74"/>
            <p:cNvSpPr>
              <a:spLocks noChangeArrowheads="1"/>
            </p:cNvSpPr>
            <p:nvPr/>
          </p:nvSpPr>
          <p:spPr bwMode="auto">
            <a:xfrm>
              <a:off x="2719387" y="6270625"/>
              <a:ext cx="719138" cy="287338"/>
            </a:xfrm>
            <a:prstGeom prst="rect">
              <a:avLst/>
            </a:prstGeom>
            <a:noFill/>
            <a:ln w="19050" algn="ctr">
              <a:solidFill>
                <a:schemeClr val="bg1"/>
              </a:solidFill>
              <a:miter lim="800000"/>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2000" b="0" dirty="0">
                  <a:latin typeface="Arial" charset="0"/>
                </a:rPr>
                <a:t>P</a:t>
              </a:r>
            </a:p>
          </p:txBody>
        </p:sp>
        <p:sp>
          <p:nvSpPr>
            <p:cNvPr id="41" name="Rectangle 75"/>
            <p:cNvSpPr>
              <a:spLocks noChangeArrowheads="1"/>
            </p:cNvSpPr>
            <p:nvPr/>
          </p:nvSpPr>
          <p:spPr bwMode="auto">
            <a:xfrm>
              <a:off x="4878387" y="6270625"/>
              <a:ext cx="719138" cy="287338"/>
            </a:xfrm>
            <a:prstGeom prst="rect">
              <a:avLst/>
            </a:prstGeom>
            <a:noFill/>
            <a:ln w="19050" algn="ctr">
              <a:solidFill>
                <a:schemeClr val="bg1"/>
              </a:solidFill>
              <a:miter lim="800000"/>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2000" b="0">
                  <a:latin typeface="Arial" charset="0"/>
                </a:rPr>
                <a:t>D</a:t>
              </a:r>
            </a:p>
          </p:txBody>
        </p:sp>
        <p:sp>
          <p:nvSpPr>
            <p:cNvPr id="42" name="Rectangle 76"/>
            <p:cNvSpPr>
              <a:spLocks noChangeArrowheads="1"/>
            </p:cNvSpPr>
            <p:nvPr/>
          </p:nvSpPr>
          <p:spPr bwMode="auto">
            <a:xfrm>
              <a:off x="7327900" y="6270625"/>
              <a:ext cx="719137" cy="287338"/>
            </a:xfrm>
            <a:prstGeom prst="rect">
              <a:avLst/>
            </a:prstGeom>
            <a:noFill/>
            <a:ln w="19050" algn="ctr">
              <a:solidFill>
                <a:schemeClr val="bg1"/>
              </a:solidFill>
              <a:miter lim="800000"/>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2000" b="0">
                  <a:latin typeface="Arial" charset="0"/>
                </a:rPr>
                <a:t>C</a:t>
              </a:r>
            </a:p>
          </p:txBody>
        </p:sp>
        <p:sp>
          <p:nvSpPr>
            <p:cNvPr id="43" name="Rectangle 77"/>
            <p:cNvSpPr>
              <a:spLocks noChangeArrowheads="1"/>
            </p:cNvSpPr>
            <p:nvPr/>
          </p:nvSpPr>
          <p:spPr bwMode="auto">
            <a:xfrm>
              <a:off x="9199562" y="6270625"/>
              <a:ext cx="719138" cy="287338"/>
            </a:xfrm>
            <a:prstGeom prst="rect">
              <a:avLst/>
            </a:prstGeom>
            <a:noFill/>
            <a:ln w="19050" algn="ctr">
              <a:solidFill>
                <a:schemeClr val="bg1"/>
              </a:solidFill>
              <a:miter lim="800000"/>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2000" b="0">
                  <a:latin typeface="Arial" charset="0"/>
                </a:rPr>
                <a:t>A</a:t>
              </a:r>
            </a:p>
          </p:txBody>
        </p:sp>
        <p:sp>
          <p:nvSpPr>
            <p:cNvPr id="44" name="Line 79"/>
            <p:cNvSpPr>
              <a:spLocks noChangeShapeType="1"/>
            </p:cNvSpPr>
            <p:nvPr/>
          </p:nvSpPr>
          <p:spPr bwMode="auto">
            <a:xfrm flipH="1">
              <a:off x="6032500" y="5262563"/>
              <a:ext cx="2951162" cy="0"/>
            </a:xfrm>
            <a:prstGeom prst="line">
              <a:avLst/>
            </a:prstGeom>
            <a:noFill/>
            <a:ln w="63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zh-CN" altLang="en-US"/>
            </a:p>
          </p:txBody>
        </p:sp>
        <p:sp>
          <p:nvSpPr>
            <p:cNvPr id="45" name="Line 80"/>
            <p:cNvSpPr>
              <a:spLocks noChangeShapeType="1"/>
            </p:cNvSpPr>
            <p:nvPr/>
          </p:nvSpPr>
          <p:spPr bwMode="auto">
            <a:xfrm flipV="1">
              <a:off x="6030912" y="3101975"/>
              <a:ext cx="0" cy="2160588"/>
            </a:xfrm>
            <a:prstGeom prst="line">
              <a:avLst/>
            </a:prstGeom>
            <a:noFill/>
            <a:ln w="63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zh-CN" altLang="en-US"/>
            </a:p>
          </p:txBody>
        </p:sp>
        <p:sp>
          <p:nvSpPr>
            <p:cNvPr id="46" name="Rectangle 81"/>
            <p:cNvSpPr>
              <a:spLocks noChangeArrowheads="1"/>
            </p:cNvSpPr>
            <p:nvPr/>
          </p:nvSpPr>
          <p:spPr bwMode="auto">
            <a:xfrm>
              <a:off x="1795462" y="1951038"/>
              <a:ext cx="431800" cy="1800225"/>
            </a:xfrm>
            <a:prstGeom prst="rect">
              <a:avLst/>
            </a:prstGeom>
            <a:solidFill>
              <a:srgbClr val="EEA429"/>
            </a:solidFill>
            <a:ln>
              <a:noFill/>
            </a:ln>
            <a:effec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1600">
                  <a:solidFill>
                    <a:srgbClr val="222222"/>
                  </a:solidFill>
                  <a:latin typeface="微软雅黑" pitchFamily="34" charset="-122"/>
                  <a:ea typeface="微软雅黑" pitchFamily="34" charset="-122"/>
                </a:rPr>
                <a:t>9</a:t>
              </a:r>
            </a:p>
            <a:p>
              <a:pPr algn="ctr" eaLnBrk="1" hangingPunct="1"/>
              <a:r>
                <a:rPr lang="zh-CN" altLang="en-US" sz="1600">
                  <a:solidFill>
                    <a:srgbClr val="222222"/>
                  </a:solidFill>
                  <a:latin typeface="微软雅黑" pitchFamily="34" charset="-122"/>
                  <a:ea typeface="微软雅黑" pitchFamily="34" charset="-122"/>
                </a:rPr>
                <a:t>项</a:t>
              </a:r>
            </a:p>
            <a:p>
              <a:pPr algn="ctr" eaLnBrk="1" hangingPunct="1"/>
              <a:r>
                <a:rPr lang="zh-CN" altLang="en-US" sz="1600">
                  <a:solidFill>
                    <a:srgbClr val="222222"/>
                  </a:solidFill>
                  <a:latin typeface="微软雅黑" pitchFamily="34" charset="-122"/>
                  <a:ea typeface="微软雅黑" pitchFamily="34" charset="-122"/>
                </a:rPr>
                <a:t>体</a:t>
              </a:r>
            </a:p>
            <a:p>
              <a:pPr algn="ctr" eaLnBrk="1" hangingPunct="1"/>
              <a:r>
                <a:rPr lang="zh-CN" altLang="en-US" sz="1600">
                  <a:solidFill>
                    <a:srgbClr val="222222"/>
                  </a:solidFill>
                  <a:latin typeface="微软雅黑" pitchFamily="34" charset="-122"/>
                  <a:ea typeface="微软雅黑" pitchFamily="34" charset="-122"/>
                </a:rPr>
                <a:t>系</a:t>
              </a:r>
            </a:p>
            <a:p>
              <a:pPr algn="ctr" eaLnBrk="1" hangingPunct="1"/>
              <a:r>
                <a:rPr lang="zh-CN" altLang="en-US" sz="1600">
                  <a:solidFill>
                    <a:srgbClr val="222222"/>
                  </a:solidFill>
                  <a:latin typeface="微软雅黑" pitchFamily="34" charset="-122"/>
                  <a:ea typeface="微软雅黑" pitchFamily="34" charset="-122"/>
                </a:rPr>
                <a:t>基</a:t>
              </a:r>
            </a:p>
            <a:p>
              <a:pPr algn="ctr" eaLnBrk="1" hangingPunct="1"/>
              <a:r>
                <a:rPr lang="zh-CN" altLang="en-US" sz="1600">
                  <a:solidFill>
                    <a:srgbClr val="222222"/>
                  </a:solidFill>
                  <a:latin typeface="微软雅黑" pitchFamily="34" charset="-122"/>
                  <a:ea typeface="微软雅黑" pitchFamily="34" charset="-122"/>
                </a:rPr>
                <a:t>础</a:t>
              </a:r>
            </a:p>
          </p:txBody>
        </p:sp>
        <p:sp>
          <p:nvSpPr>
            <p:cNvPr id="47" name="Rectangle 82"/>
            <p:cNvSpPr>
              <a:spLocks noChangeArrowheads="1"/>
            </p:cNvSpPr>
            <p:nvPr/>
          </p:nvSpPr>
          <p:spPr bwMode="auto">
            <a:xfrm>
              <a:off x="1795462" y="4183063"/>
              <a:ext cx="431800" cy="1800225"/>
            </a:xfrm>
            <a:prstGeom prst="rect">
              <a:avLst/>
            </a:prstGeom>
            <a:solidFill>
              <a:schemeClr val="bg1"/>
            </a:solidFill>
            <a:ln>
              <a:noFill/>
            </a:ln>
            <a:effectLst/>
          </p:spPr>
          <p:txBody>
            <a:bodyPr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1600">
                  <a:solidFill>
                    <a:schemeClr val="tx1"/>
                  </a:solidFill>
                  <a:latin typeface="微软雅黑" pitchFamily="34" charset="-122"/>
                  <a:ea typeface="微软雅黑" pitchFamily="34" charset="-122"/>
                </a:rPr>
                <a:t>8</a:t>
              </a:r>
            </a:p>
            <a:p>
              <a:pPr algn="ctr" eaLnBrk="1" hangingPunct="1"/>
              <a:r>
                <a:rPr lang="zh-CN" altLang="en-US" sz="1600">
                  <a:solidFill>
                    <a:schemeClr val="tx1"/>
                  </a:solidFill>
                  <a:latin typeface="微软雅黑" pitchFamily="34" charset="-122"/>
                  <a:ea typeface="微软雅黑" pitchFamily="34" charset="-122"/>
                </a:rPr>
                <a:t>项</a:t>
              </a:r>
            </a:p>
            <a:p>
              <a:pPr algn="ctr" eaLnBrk="1" hangingPunct="1"/>
              <a:r>
                <a:rPr lang="zh-CN" altLang="en-US" sz="1600">
                  <a:solidFill>
                    <a:schemeClr val="tx1"/>
                  </a:solidFill>
                  <a:latin typeface="微软雅黑" pitchFamily="34" charset="-122"/>
                  <a:ea typeface="微软雅黑" pitchFamily="34" charset="-122"/>
                </a:rPr>
                <a:t>现</a:t>
              </a:r>
            </a:p>
            <a:p>
              <a:pPr algn="ctr" eaLnBrk="1" hangingPunct="1"/>
              <a:r>
                <a:rPr lang="zh-CN" altLang="en-US" sz="1600">
                  <a:solidFill>
                    <a:schemeClr val="tx1"/>
                  </a:solidFill>
                  <a:latin typeface="微软雅黑" pitchFamily="34" charset="-122"/>
                  <a:ea typeface="微软雅黑" pitchFamily="34" charset="-122"/>
                </a:rPr>
                <a:t>场</a:t>
              </a:r>
            </a:p>
            <a:p>
              <a:pPr algn="ctr" eaLnBrk="1" hangingPunct="1"/>
              <a:r>
                <a:rPr lang="zh-CN" altLang="en-US" sz="1600">
                  <a:solidFill>
                    <a:schemeClr val="tx1"/>
                  </a:solidFill>
                  <a:latin typeface="微软雅黑" pitchFamily="34" charset="-122"/>
                  <a:ea typeface="微软雅黑" pitchFamily="34" charset="-122"/>
                </a:rPr>
                <a:t>活</a:t>
              </a:r>
            </a:p>
            <a:p>
              <a:pPr algn="ctr" eaLnBrk="1" hangingPunct="1"/>
              <a:r>
                <a:rPr lang="zh-CN" altLang="en-US" sz="1600">
                  <a:solidFill>
                    <a:schemeClr val="tx1"/>
                  </a:solidFill>
                  <a:latin typeface="微软雅黑" pitchFamily="34" charset="-122"/>
                  <a:ea typeface="微软雅黑" pitchFamily="34" charset="-122"/>
                </a:rPr>
                <a:t>动</a:t>
              </a:r>
            </a:p>
          </p:txBody>
        </p:sp>
      </p:gr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676281" y="1828800"/>
            <a:ext cx="4918075" cy="4774564"/>
            <a:chOff x="6816725" y="1443038"/>
            <a:chExt cx="4918075" cy="4774564"/>
          </a:xfrm>
        </p:grpSpPr>
        <p:grpSp>
          <p:nvGrpSpPr>
            <p:cNvPr id="33" name="组合 32"/>
            <p:cNvGrpSpPr/>
            <p:nvPr/>
          </p:nvGrpSpPr>
          <p:grpSpPr>
            <a:xfrm>
              <a:off x="6816725" y="1443038"/>
              <a:ext cx="2862262" cy="4729162"/>
              <a:chOff x="6816725" y="1443038"/>
              <a:chExt cx="2862262" cy="4729162"/>
            </a:xfrm>
          </p:grpSpPr>
          <p:sp>
            <p:nvSpPr>
              <p:cNvPr id="5" name="等腰三角形 4"/>
              <p:cNvSpPr/>
              <p:nvPr/>
            </p:nvSpPr>
            <p:spPr>
              <a:xfrm>
                <a:off x="6816725" y="1443038"/>
                <a:ext cx="2862262" cy="4729162"/>
              </a:xfrm>
              <a:custGeom>
                <a:avLst/>
                <a:gdLst>
                  <a:gd name="connsiteX0" fmla="*/ 0 w 2438400"/>
                  <a:gd name="connsiteY0" fmla="*/ 4724400 h 4724400"/>
                  <a:gd name="connsiteX1" fmla="*/ 2438400 w 2438400"/>
                  <a:gd name="connsiteY1" fmla="*/ 0 h 4724400"/>
                  <a:gd name="connsiteX2" fmla="*/ 2438400 w 2438400"/>
                  <a:gd name="connsiteY2" fmla="*/ 4724400 h 4724400"/>
                  <a:gd name="connsiteX3" fmla="*/ 0 w 2438400"/>
                  <a:gd name="connsiteY3" fmla="*/ 4724400 h 4724400"/>
                  <a:gd name="-1" fmla="*/ 0 w 2247900"/>
                  <a:gd name="-2" fmla="*/ 4343400 h 4724400"/>
                  <a:gd name="-3" fmla="*/ 2247900 w 2247900"/>
                  <a:gd name="-4" fmla="*/ 0 h 4724400"/>
                  <a:gd name="-5" fmla="*/ 2247900 w 2247900"/>
                  <a:gd name="-6" fmla="*/ 4724400 h 4724400"/>
                  <a:gd name="-7" fmla="*/ 0 w 2247900"/>
                  <a:gd name="-8" fmla="*/ 4343400 h 4724400"/>
                  <a:gd name="-9" fmla="*/ 0 w 2247900"/>
                  <a:gd name="-10" fmla="*/ 4343400 h 4705350"/>
                  <a:gd name="-11" fmla="*/ 2247900 w 2247900"/>
                  <a:gd name="-12" fmla="*/ 0 h 4705350"/>
                  <a:gd name="-13" fmla="*/ 809625 w 2247900"/>
                  <a:gd name="-14" fmla="*/ 4705350 h 4705350"/>
                  <a:gd name="-15" fmla="*/ 0 w 2247900"/>
                  <a:gd name="-16" fmla="*/ 4343400 h 4705350"/>
                  <a:gd name="-17" fmla="*/ 0 w 2247900"/>
                  <a:gd name="-18" fmla="*/ 4343400 h 4726781"/>
                  <a:gd name="-19" fmla="*/ 2247900 w 2247900"/>
                  <a:gd name="-20" fmla="*/ 0 h 4726781"/>
                  <a:gd name="-21" fmla="*/ 804862 w 2247900"/>
                  <a:gd name="-22" fmla="*/ 4726781 h 4726781"/>
                  <a:gd name="-23" fmla="*/ 0 w 2247900"/>
                  <a:gd name="-24" fmla="*/ 4343400 h 4726781"/>
                  <a:gd name="-25" fmla="*/ 0 w 2247900"/>
                  <a:gd name="-26" fmla="*/ 4343400 h 4724400"/>
                  <a:gd name="-27" fmla="*/ 2247900 w 2247900"/>
                  <a:gd name="-28" fmla="*/ 0 h 4724400"/>
                  <a:gd name="-29" fmla="*/ 802481 w 2247900"/>
                  <a:gd name="-30" fmla="*/ 4724400 h 4724400"/>
                  <a:gd name="-31" fmla="*/ 0 w 2247900"/>
                  <a:gd name="-32" fmla="*/ 4343400 h 4724400"/>
                  <a:gd name="-33" fmla="*/ 0 w 2857500"/>
                  <a:gd name="-34" fmla="*/ 4381500 h 4762500"/>
                  <a:gd name="-35" fmla="*/ 2857500 w 2857500"/>
                  <a:gd name="-36" fmla="*/ 0 h 4762500"/>
                  <a:gd name="-37" fmla="*/ 802481 w 2857500"/>
                  <a:gd name="-38" fmla="*/ 4762500 h 4762500"/>
                  <a:gd name="-39" fmla="*/ 0 w 2857500"/>
                  <a:gd name="-40" fmla="*/ 4381500 h 4762500"/>
                  <a:gd name="-41" fmla="*/ 0 w 2862262"/>
                  <a:gd name="-42" fmla="*/ 4348162 h 4729162"/>
                  <a:gd name="-43" fmla="*/ 2862262 w 2862262"/>
                  <a:gd name="-44" fmla="*/ 0 h 4729162"/>
                  <a:gd name="-45" fmla="*/ 802481 w 2862262"/>
                  <a:gd name="-46" fmla="*/ 4729162 h 4729162"/>
                  <a:gd name="-47" fmla="*/ 0 w 2862262"/>
                  <a:gd name="-48" fmla="*/ 4348162 h 4729162"/>
                </a:gdLst>
                <a:ahLst/>
                <a:cxnLst>
                  <a:cxn ang="0">
                    <a:pos x="-41" y="-42"/>
                  </a:cxn>
                  <a:cxn ang="0">
                    <a:pos x="-43" y="-44"/>
                  </a:cxn>
                  <a:cxn ang="0">
                    <a:pos x="-45" y="-46"/>
                  </a:cxn>
                  <a:cxn ang="0">
                    <a:pos x="-47" y="-48"/>
                  </a:cxn>
                </a:cxnLst>
                <a:rect l="l" t="t" r="r" b="b"/>
                <a:pathLst>
                  <a:path w="2862262" h="4729162">
                    <a:moveTo>
                      <a:pt x="0" y="4348162"/>
                    </a:moveTo>
                    <a:lnTo>
                      <a:pt x="2862262" y="0"/>
                    </a:lnTo>
                    <a:lnTo>
                      <a:pt x="802481" y="4729162"/>
                    </a:lnTo>
                    <a:lnTo>
                      <a:pt x="0" y="4348162"/>
                    </a:lnTo>
                    <a:close/>
                  </a:path>
                </a:pathLst>
              </a:custGeom>
              <a:solidFill>
                <a:srgbClr val="583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4" name="直接连接符 23"/>
              <p:cNvCxnSpPr/>
              <p:nvPr/>
            </p:nvCxnSpPr>
            <p:spPr>
              <a:xfrm>
                <a:off x="7367588" y="4962525"/>
                <a:ext cx="653652" cy="295275"/>
              </a:xfrm>
              <a:prstGeom prst="line">
                <a:avLst/>
              </a:prstGeom>
              <a:ln w="19050">
                <a:solidFill>
                  <a:srgbClr val="2E1E04"/>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881938" y="4171950"/>
                <a:ext cx="520302" cy="223837"/>
              </a:xfrm>
              <a:prstGeom prst="line">
                <a:avLst/>
              </a:prstGeom>
              <a:ln w="19050">
                <a:solidFill>
                  <a:srgbClr val="2E1E04"/>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410575" y="3376613"/>
                <a:ext cx="363140" cy="157162"/>
              </a:xfrm>
              <a:prstGeom prst="line">
                <a:avLst/>
              </a:prstGeom>
              <a:ln w="19050">
                <a:solidFill>
                  <a:srgbClr val="2E1E04"/>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927293" y="2571750"/>
                <a:ext cx="227422" cy="98425"/>
              </a:xfrm>
              <a:prstGeom prst="line">
                <a:avLst/>
              </a:prstGeom>
              <a:ln w="19050">
                <a:solidFill>
                  <a:srgbClr val="2E1E04"/>
                </a:solidFill>
              </a:ln>
            </p:spPr>
            <p:style>
              <a:lnRef idx="1">
                <a:schemeClr val="accent1"/>
              </a:lnRef>
              <a:fillRef idx="0">
                <a:schemeClr val="accent1"/>
              </a:fillRef>
              <a:effectRef idx="0">
                <a:schemeClr val="accent1"/>
              </a:effectRef>
              <a:fontRef idx="minor">
                <a:schemeClr val="tx1"/>
              </a:fontRef>
            </p:style>
          </p:cxnSp>
        </p:grpSp>
        <p:sp>
          <p:nvSpPr>
            <p:cNvPr id="3" name="等腰三角形 2"/>
            <p:cNvSpPr/>
            <p:nvPr/>
          </p:nvSpPr>
          <p:spPr>
            <a:xfrm>
              <a:off x="7620000" y="1447800"/>
              <a:ext cx="4114800" cy="4724400"/>
            </a:xfrm>
            <a:prstGeom prst="triangle">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矩形 34"/>
            <p:cNvSpPr/>
            <p:nvPr/>
          </p:nvSpPr>
          <p:spPr>
            <a:xfrm>
              <a:off x="9154715" y="1600200"/>
              <a:ext cx="1030685" cy="102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itchFamily="34" charset="-122"/>
                  <a:ea typeface="微软雅黑" pitchFamily="34" charset="-122"/>
                </a:rPr>
                <a:t>1</a:t>
              </a:r>
            </a:p>
            <a:p>
              <a:pPr algn="ctr"/>
              <a:r>
                <a:rPr lang="zh-CN" altLang="en-US" sz="1600" dirty="0">
                  <a:latin typeface="微软雅黑" pitchFamily="34" charset="-122"/>
                  <a:ea typeface="微软雅黑" pitchFamily="34" charset="-122"/>
                </a:rPr>
                <a:t>死亡</a:t>
              </a:r>
            </a:p>
          </p:txBody>
        </p:sp>
        <p:sp>
          <p:nvSpPr>
            <p:cNvPr id="36" name="矩形 35"/>
            <p:cNvSpPr/>
            <p:nvPr/>
          </p:nvSpPr>
          <p:spPr>
            <a:xfrm>
              <a:off x="9154715" y="2598738"/>
              <a:ext cx="1030685" cy="102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itchFamily="34" charset="-122"/>
                  <a:ea typeface="微软雅黑" pitchFamily="34" charset="-122"/>
                </a:rPr>
                <a:t>30</a:t>
              </a:r>
            </a:p>
            <a:p>
              <a:pPr algn="ctr"/>
              <a:r>
                <a:rPr lang="zh-CN" altLang="en-US" sz="1600" dirty="0">
                  <a:latin typeface="微软雅黑" pitchFamily="34" charset="-122"/>
                  <a:ea typeface="微软雅黑" pitchFamily="34" charset="-122"/>
                </a:rPr>
                <a:t>重伤事故</a:t>
              </a:r>
            </a:p>
          </p:txBody>
        </p:sp>
        <p:sp>
          <p:nvSpPr>
            <p:cNvPr id="37" name="矩形 36"/>
            <p:cNvSpPr/>
            <p:nvPr/>
          </p:nvSpPr>
          <p:spPr>
            <a:xfrm>
              <a:off x="9073157" y="3441065"/>
              <a:ext cx="1208485" cy="102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itchFamily="34" charset="-122"/>
                  <a:ea typeface="微软雅黑" pitchFamily="34" charset="-122"/>
                </a:rPr>
                <a:t>300</a:t>
              </a:r>
            </a:p>
            <a:p>
              <a:pPr algn="ctr"/>
              <a:r>
                <a:rPr lang="zh-CN" altLang="en-US" sz="1600" dirty="0">
                  <a:latin typeface="微软雅黑" pitchFamily="34" charset="-122"/>
                  <a:ea typeface="微软雅黑" pitchFamily="34" charset="-122"/>
                </a:rPr>
                <a:t>轻伤事故</a:t>
              </a:r>
            </a:p>
          </p:txBody>
        </p:sp>
        <p:sp>
          <p:nvSpPr>
            <p:cNvPr id="38" name="矩形 37"/>
            <p:cNvSpPr/>
            <p:nvPr/>
          </p:nvSpPr>
          <p:spPr>
            <a:xfrm>
              <a:off x="8803777" y="4313238"/>
              <a:ext cx="1747243" cy="102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itchFamily="34" charset="-122"/>
                  <a:ea typeface="微软雅黑" pitchFamily="34" charset="-122"/>
                </a:rPr>
                <a:t>300</a:t>
              </a:r>
            </a:p>
            <a:p>
              <a:pPr algn="ctr"/>
              <a:r>
                <a:rPr lang="zh-CN" altLang="en-US" sz="1600" dirty="0">
                  <a:latin typeface="微软雅黑" pitchFamily="34" charset="-122"/>
                  <a:ea typeface="微软雅黑" pitchFamily="34" charset="-122"/>
                </a:rPr>
                <a:t>意外事故</a:t>
              </a:r>
            </a:p>
          </p:txBody>
        </p:sp>
        <p:sp>
          <p:nvSpPr>
            <p:cNvPr id="39" name="矩形 38"/>
            <p:cNvSpPr/>
            <p:nvPr/>
          </p:nvSpPr>
          <p:spPr>
            <a:xfrm>
              <a:off x="8803777" y="5196840"/>
              <a:ext cx="1747243" cy="102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itchFamily="34" charset="-122"/>
                  <a:ea typeface="微软雅黑" pitchFamily="34" charset="-122"/>
                </a:rPr>
                <a:t>3000</a:t>
              </a:r>
            </a:p>
            <a:p>
              <a:pPr algn="ctr"/>
              <a:r>
                <a:rPr lang="zh-CN" altLang="en-US" sz="1600" dirty="0">
                  <a:latin typeface="微软雅黑" pitchFamily="34" charset="-122"/>
                  <a:ea typeface="微软雅黑" pitchFamily="34" charset="-122"/>
                </a:rPr>
                <a:t>不安全的行为</a:t>
              </a:r>
              <a:endParaRPr lang="en-US" altLang="zh-CN" sz="1600" dirty="0">
                <a:latin typeface="微软雅黑" pitchFamily="34" charset="-122"/>
                <a:ea typeface="微软雅黑" pitchFamily="34" charset="-122"/>
              </a:endParaRPr>
            </a:p>
          </p:txBody>
        </p:sp>
      </p:grpSp>
      <p:sp>
        <p:nvSpPr>
          <p:cNvPr id="2" name="Rectangle 2"/>
          <p:cNvSpPr>
            <a:spLocks noGrp="1" noChangeArrowheads="1"/>
          </p:cNvSpPr>
          <p:nvPr>
            <p:ph type="title" idx="4294967295"/>
          </p:nvPr>
        </p:nvSpPr>
        <p:spPr bwMode="auto">
          <a:xfrm>
            <a:off x="2667000" y="171585"/>
            <a:ext cx="6858000" cy="5057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eaLnBrk="1" hangingPunct="1"/>
            <a:r>
              <a:rPr lang="zh-CN" altLang="en-US" sz="2800" b="1" dirty="0">
                <a:solidFill>
                  <a:srgbClr val="FF0000"/>
                </a:solidFill>
                <a:latin typeface="微软雅黑" pitchFamily="34" charset="-122"/>
                <a:ea typeface="微软雅黑" pitchFamily="34" charset="-122"/>
              </a:rPr>
              <a:t>三、安全理论</a:t>
            </a:r>
          </a:p>
        </p:txBody>
      </p:sp>
      <p:sp>
        <p:nvSpPr>
          <p:cNvPr id="6" name="下箭头 5"/>
          <p:cNvSpPr/>
          <p:nvPr/>
        </p:nvSpPr>
        <p:spPr>
          <a:xfrm>
            <a:off x="1409700" y="1834772"/>
            <a:ext cx="76200" cy="4723190"/>
          </a:xfrm>
          <a:prstGeom prst="downArrow">
            <a:avLst/>
          </a:prstGeom>
          <a:solidFill>
            <a:srgbClr val="EEA429"/>
          </a:solid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71835" y="1985962"/>
            <a:ext cx="461665" cy="4191000"/>
          </a:xfrm>
          <a:prstGeom prst="rect">
            <a:avLst/>
          </a:prstGeom>
          <a:noFill/>
        </p:spPr>
        <p:txBody>
          <a:bodyPr vert="eaVert" wrap="square" rtlCol="0">
            <a:spAutoFit/>
          </a:bodyPr>
          <a:lstStyle/>
          <a:p>
            <a:pPr algn="ctr"/>
            <a:r>
              <a:rPr lang="zh-CN" altLang="en-US" spc="600" dirty="0">
                <a:solidFill>
                  <a:schemeClr val="bg1"/>
                </a:solidFill>
                <a:latin typeface="微软雅黑" pitchFamily="34" charset="-122"/>
                <a:ea typeface="微软雅黑" pitchFamily="34" charset="-122"/>
              </a:rPr>
              <a:t>事故案例</a:t>
            </a:r>
          </a:p>
        </p:txBody>
      </p:sp>
      <p:cxnSp>
        <p:nvCxnSpPr>
          <p:cNvPr id="9" name="直接连接符 8"/>
          <p:cNvCxnSpPr/>
          <p:nvPr/>
        </p:nvCxnSpPr>
        <p:spPr>
          <a:xfrm>
            <a:off x="1600200" y="5643562"/>
            <a:ext cx="96131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600200" y="4779962"/>
            <a:ext cx="92321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00200" y="3916362"/>
            <a:ext cx="88103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600200" y="3052762"/>
            <a:ext cx="84447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1567458" y="2484438"/>
            <a:ext cx="6878240" cy="52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latin typeface="微软雅黑" pitchFamily="34" charset="-122"/>
                <a:ea typeface="微软雅黑" pitchFamily="34" charset="-122"/>
              </a:rPr>
              <a:t>操作工滑了一下，摔倒在地，头撞到泵上，死亡</a:t>
            </a:r>
          </a:p>
        </p:txBody>
      </p:sp>
      <p:sp>
        <p:nvSpPr>
          <p:cNvPr id="42" name="矩形 41"/>
          <p:cNvSpPr/>
          <p:nvPr/>
        </p:nvSpPr>
        <p:spPr>
          <a:xfrm>
            <a:off x="1567458" y="3362934"/>
            <a:ext cx="6878240" cy="52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latin typeface="微软雅黑" pitchFamily="34" charset="-122"/>
                <a:ea typeface="微软雅黑" pitchFamily="34" charset="-122"/>
              </a:rPr>
              <a:t>操作工滑了一下，摔倒在地，腿摔断了</a:t>
            </a:r>
          </a:p>
        </p:txBody>
      </p:sp>
      <p:sp>
        <p:nvSpPr>
          <p:cNvPr id="43" name="矩形 42"/>
          <p:cNvSpPr/>
          <p:nvPr/>
        </p:nvSpPr>
        <p:spPr>
          <a:xfrm>
            <a:off x="1567458" y="4259555"/>
            <a:ext cx="6878240" cy="52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latin typeface="微软雅黑" pitchFamily="34" charset="-122"/>
                <a:ea typeface="微软雅黑" pitchFamily="34" charset="-122"/>
              </a:rPr>
              <a:t>操作工滑了一下，扭伤了脚</a:t>
            </a:r>
          </a:p>
        </p:txBody>
      </p:sp>
      <p:sp>
        <p:nvSpPr>
          <p:cNvPr id="44" name="矩形 43"/>
          <p:cNvSpPr/>
          <p:nvPr/>
        </p:nvSpPr>
        <p:spPr>
          <a:xfrm>
            <a:off x="1567458" y="5098257"/>
            <a:ext cx="6878240" cy="52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latin typeface="微软雅黑" pitchFamily="34" charset="-122"/>
                <a:ea typeface="微软雅黑" pitchFamily="34" charset="-122"/>
              </a:rPr>
              <a:t>操作工滑了一下，但没摔倒</a:t>
            </a:r>
          </a:p>
        </p:txBody>
      </p:sp>
      <p:sp>
        <p:nvSpPr>
          <p:cNvPr id="45" name="矩形 44"/>
          <p:cNvSpPr/>
          <p:nvPr/>
        </p:nvSpPr>
        <p:spPr>
          <a:xfrm>
            <a:off x="1567458" y="5954528"/>
            <a:ext cx="6878240" cy="52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latin typeface="微软雅黑" pitchFamily="34" charset="-122"/>
                <a:ea typeface="微软雅黑" pitchFamily="34" charset="-122"/>
              </a:rPr>
              <a:t>泵旁边泄露的润滑油未及时清理</a:t>
            </a:r>
          </a:p>
        </p:txBody>
      </p:sp>
      <p:sp>
        <p:nvSpPr>
          <p:cNvPr id="70" name="矩形 69"/>
          <p:cNvSpPr/>
          <p:nvPr/>
        </p:nvSpPr>
        <p:spPr>
          <a:xfrm>
            <a:off x="3745533" y="834512"/>
            <a:ext cx="4700933" cy="628464"/>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prstClr val="white"/>
                </a:solidFill>
                <a:latin typeface="微软雅黑" pitchFamily="34" charset="-122"/>
                <a:ea typeface="微软雅黑" pitchFamily="34" charset="-122"/>
                <a:cs typeface="+mj-cs"/>
              </a:rPr>
              <a:t>理论</a:t>
            </a:r>
            <a:r>
              <a:rPr lang="en-US" altLang="zh-CN" sz="2800">
                <a:solidFill>
                  <a:prstClr val="white"/>
                </a:solidFill>
                <a:latin typeface="微软雅黑" pitchFamily="34" charset="-122"/>
                <a:ea typeface="微软雅黑" pitchFamily="34" charset="-122"/>
                <a:cs typeface="+mj-cs"/>
              </a:rPr>
              <a:t>1</a:t>
            </a:r>
            <a:r>
              <a:rPr lang="zh-CN" altLang="en-US" sz="2800">
                <a:solidFill>
                  <a:prstClr val="white"/>
                </a:solidFill>
                <a:latin typeface="微软雅黑" pitchFamily="34" charset="-122"/>
                <a:ea typeface="微软雅黑" pitchFamily="34" charset="-122"/>
                <a:cs typeface="+mj-cs"/>
              </a:rPr>
              <a:t>：海因里希事故法则</a:t>
            </a:r>
            <a:endParaRPr lang="zh-CN" altLang="en-US"/>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bwMode="auto">
          <a:xfrm>
            <a:off x="2667000" y="393701"/>
            <a:ext cx="6858000" cy="808037"/>
          </a:xfrm>
          <a:prstGeom prst="rect">
            <a:avLst/>
          </a:prstGeom>
          <a:solidFill>
            <a:srgbClr val="EEA429"/>
          </a:solidFill>
        </p:spPr>
        <p:txBody>
          <a:bodyPr anchor="ctr">
            <a:noAutofit/>
          </a:bodyPr>
          <a:lstStyle/>
          <a:p>
            <a:r>
              <a:rPr lang="zh-CN" altLang="en-US" sz="2800" b="1" dirty="0">
                <a:solidFill>
                  <a:schemeClr val="bg1"/>
                </a:solidFill>
                <a:latin typeface="微软雅黑" pitchFamily="34" charset="-122"/>
                <a:ea typeface="微软雅黑" pitchFamily="34" charset="-122"/>
              </a:rPr>
              <a:t>多米诺骨牌连锁论</a:t>
            </a:r>
          </a:p>
        </p:txBody>
      </p:sp>
      <p:grpSp>
        <p:nvGrpSpPr>
          <p:cNvPr id="4" name="Group 2"/>
          <p:cNvGrpSpPr/>
          <p:nvPr/>
        </p:nvGrpSpPr>
        <p:grpSpPr bwMode="auto">
          <a:xfrm>
            <a:off x="2819400" y="4495800"/>
            <a:ext cx="7162800" cy="1535112"/>
            <a:chOff x="832" y="2508"/>
            <a:chExt cx="4888" cy="967"/>
          </a:xfrm>
        </p:grpSpPr>
        <p:sp>
          <p:nvSpPr>
            <p:cNvPr id="5" name="Rectangle 3"/>
            <p:cNvSpPr>
              <a:spLocks noChangeArrowheads="1"/>
            </p:cNvSpPr>
            <p:nvPr/>
          </p:nvSpPr>
          <p:spPr bwMode="auto">
            <a:xfrm>
              <a:off x="3906" y="2508"/>
              <a:ext cx="414" cy="967"/>
            </a:xfrm>
            <a:prstGeom prst="rect">
              <a:avLst/>
            </a:prstGeom>
            <a:solidFill>
              <a:srgbClr val="FF9900"/>
            </a:solidFill>
            <a:ln w="9525">
              <a:solidFill>
                <a:srgbClr val="000000"/>
              </a:solidFill>
              <a:miter lim="800000"/>
            </a:ln>
          </p:spPr>
          <p:txBody>
            <a:bodyPr/>
            <a:lstStyle/>
            <a:p>
              <a:pPr algn="ctr">
                <a:defRPr/>
              </a:pPr>
              <a:endParaRPr lang="zh-CN" altLang="en-US">
                <a:effectLst>
                  <a:outerShdw blurRad="38100" dist="38100" dir="2700000" algn="tl">
                    <a:srgbClr val="000000">
                      <a:alpha val="43137"/>
                    </a:srgbClr>
                  </a:outerShdw>
                </a:effectLst>
              </a:endParaRPr>
            </a:p>
          </p:txBody>
        </p:sp>
        <p:sp>
          <p:nvSpPr>
            <p:cNvPr id="6" name="Rectangle 4"/>
            <p:cNvSpPr>
              <a:spLocks noChangeArrowheads="1"/>
            </p:cNvSpPr>
            <p:nvPr/>
          </p:nvSpPr>
          <p:spPr bwMode="auto">
            <a:xfrm rot="3998007">
              <a:off x="1431" y="2544"/>
              <a:ext cx="349" cy="1096"/>
            </a:xfrm>
            <a:prstGeom prst="rect">
              <a:avLst/>
            </a:prstGeom>
            <a:solidFill>
              <a:srgbClr val="FF9900"/>
            </a:solidFill>
            <a:ln w="9525">
              <a:solidFill>
                <a:srgbClr val="000000"/>
              </a:solidFill>
              <a:miter lim="800000"/>
            </a:ln>
          </p:spPr>
          <p:txBody>
            <a:bodyPr/>
            <a:lstStyle/>
            <a:p>
              <a:pPr algn="ctr">
                <a:defRPr/>
              </a:pPr>
              <a:endParaRPr lang="zh-CN" altLang="en-US">
                <a:effectLst>
                  <a:outerShdw blurRad="38100" dist="38100" dir="2700000" algn="tl">
                    <a:srgbClr val="000000">
                      <a:alpha val="43137"/>
                    </a:srgbClr>
                  </a:outerShdw>
                </a:effectLst>
              </a:endParaRPr>
            </a:p>
          </p:txBody>
        </p:sp>
        <p:sp>
          <p:nvSpPr>
            <p:cNvPr id="7" name="Rectangle 5"/>
            <p:cNvSpPr>
              <a:spLocks noChangeArrowheads="1"/>
            </p:cNvSpPr>
            <p:nvPr/>
          </p:nvSpPr>
          <p:spPr bwMode="auto">
            <a:xfrm rot="3130676">
              <a:off x="2311" y="2570"/>
              <a:ext cx="359" cy="995"/>
            </a:xfrm>
            <a:prstGeom prst="rect">
              <a:avLst/>
            </a:prstGeom>
            <a:solidFill>
              <a:srgbClr val="FF9900"/>
            </a:solidFill>
            <a:ln w="9525">
              <a:solidFill>
                <a:srgbClr val="000000"/>
              </a:solidFill>
              <a:miter lim="800000"/>
            </a:ln>
          </p:spPr>
          <p:txBody>
            <a:bodyPr/>
            <a:lstStyle/>
            <a:p>
              <a:pPr algn="ctr">
                <a:defRPr/>
              </a:pPr>
              <a:endParaRPr lang="zh-CN" altLang="en-US">
                <a:effectLst>
                  <a:outerShdw blurRad="38100" dist="38100" dir="2700000" algn="tl">
                    <a:srgbClr val="000000">
                      <a:alpha val="43137"/>
                    </a:srgbClr>
                  </a:outerShdw>
                </a:effectLst>
              </a:endParaRPr>
            </a:p>
          </p:txBody>
        </p:sp>
        <p:sp>
          <p:nvSpPr>
            <p:cNvPr id="8" name="Rectangle 6"/>
            <p:cNvSpPr>
              <a:spLocks noChangeArrowheads="1"/>
            </p:cNvSpPr>
            <p:nvPr/>
          </p:nvSpPr>
          <p:spPr bwMode="auto">
            <a:xfrm>
              <a:off x="4680" y="2508"/>
              <a:ext cx="410" cy="967"/>
            </a:xfrm>
            <a:prstGeom prst="rect">
              <a:avLst/>
            </a:prstGeom>
            <a:solidFill>
              <a:srgbClr val="FF9900"/>
            </a:solidFill>
            <a:ln w="9525">
              <a:solidFill>
                <a:srgbClr val="000000"/>
              </a:solidFill>
              <a:miter lim="800000"/>
            </a:ln>
          </p:spPr>
          <p:txBody>
            <a:bodyPr/>
            <a:lstStyle/>
            <a:p>
              <a:pPr algn="ctr">
                <a:defRPr/>
              </a:pPr>
              <a:endParaRPr lang="zh-CN" altLang="en-US">
                <a:effectLst>
                  <a:outerShdw blurRad="38100" dist="38100" dir="2700000" algn="tl">
                    <a:srgbClr val="000000">
                      <a:alpha val="43137"/>
                    </a:srgbClr>
                  </a:outerShdw>
                </a:effectLst>
              </a:endParaRPr>
            </a:p>
          </p:txBody>
        </p:sp>
        <p:sp>
          <p:nvSpPr>
            <p:cNvPr id="9" name="Line 7"/>
            <p:cNvSpPr>
              <a:spLocks noChangeShapeType="1"/>
            </p:cNvSpPr>
            <p:nvPr/>
          </p:nvSpPr>
          <p:spPr bwMode="auto">
            <a:xfrm>
              <a:off x="832" y="3475"/>
              <a:ext cx="4888"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pPr algn="ctr">
                <a:defRPr/>
              </a:pPr>
              <a:endParaRPr lang="zh-CN" altLang="en-US">
                <a:effectLst>
                  <a:outerShdw blurRad="38100" dist="38100" dir="2700000" algn="tl">
                    <a:srgbClr val="000000">
                      <a:alpha val="43137"/>
                    </a:srgbClr>
                  </a:outerShdw>
                </a:effectLst>
              </a:endParaRPr>
            </a:p>
          </p:txBody>
        </p:sp>
      </p:grpSp>
      <p:sp>
        <p:nvSpPr>
          <p:cNvPr id="10" name="Rectangle 8"/>
          <p:cNvSpPr>
            <a:spLocks noGrp="1" noChangeArrowheads="1"/>
          </p:cNvSpPr>
          <p:nvPr>
            <p:ph type="title" idx="4294967295"/>
          </p:nvPr>
        </p:nvSpPr>
        <p:spPr bwMode="auto">
          <a:xfrm>
            <a:off x="609600" y="2309018"/>
            <a:ext cx="762000" cy="2211387"/>
          </a:xfrm>
          <a:prstGeom prst="rect">
            <a:avLst/>
          </a:prstGeom>
          <a:solidFill>
            <a:schemeClr val="bg1"/>
          </a:solidFill>
          <a:ln>
            <a:noFill/>
            <a:miter lim="800000"/>
          </a:ln>
        </p:spPr>
        <p:txBody>
          <a:bodyPr>
            <a:normAutofit fontScale="90000"/>
          </a:bodyPr>
          <a:lstStyle/>
          <a:p>
            <a:pPr algn="ctr" eaLnBrk="1" hangingPunct="1"/>
            <a:r>
              <a:rPr lang="zh-CN" altLang="en-US" sz="2800" b="0">
                <a:latin typeface="微软雅黑" pitchFamily="34" charset="-122"/>
                <a:ea typeface="微软雅黑" pitchFamily="34" charset="-122"/>
              </a:rPr>
              <a:t>事故连锁图</a:t>
            </a:r>
          </a:p>
        </p:txBody>
      </p:sp>
      <p:sp>
        <p:nvSpPr>
          <p:cNvPr id="11" name="Rectangle 9"/>
          <p:cNvSpPr>
            <a:spLocks noChangeArrowheads="1"/>
          </p:cNvSpPr>
          <p:nvPr/>
        </p:nvSpPr>
        <p:spPr bwMode="auto">
          <a:xfrm>
            <a:off x="6161711" y="3487737"/>
            <a:ext cx="582613" cy="1512888"/>
          </a:xfrm>
          <a:prstGeom prst="rect">
            <a:avLst/>
          </a:prstGeom>
          <a:solidFill>
            <a:schemeClr val="accent1"/>
          </a:solidFill>
          <a:ln w="9525">
            <a:solidFill>
              <a:srgbClr val="000000"/>
            </a:solidFill>
            <a:miter lim="800000"/>
          </a:ln>
        </p:spPr>
        <p:txBody>
          <a:bodyPr vert="eaVert"/>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lvl="0" algn="ctr"/>
            <a:r>
              <a:rPr lang="zh-CN" altLang="en-US" sz="1200" b="0" dirty="0">
                <a:solidFill>
                  <a:prstClr val="black"/>
                </a:solidFill>
                <a:latin typeface="微软雅黑" pitchFamily="34" charset="-122"/>
                <a:ea typeface="微软雅黑" pitchFamily="34" charset="-122"/>
              </a:rPr>
              <a:t>人的不安全行为</a:t>
            </a:r>
            <a:endParaRPr lang="en-US" altLang="zh-CN" sz="1200" b="0" dirty="0">
              <a:solidFill>
                <a:prstClr val="black"/>
              </a:solidFill>
              <a:latin typeface="微软雅黑" pitchFamily="34" charset="-122"/>
              <a:ea typeface="微软雅黑" pitchFamily="34" charset="-122"/>
            </a:endParaRPr>
          </a:p>
          <a:p>
            <a:pPr lvl="0" algn="ctr"/>
            <a:r>
              <a:rPr lang="zh-CN" altLang="en-US" sz="1200" b="0" dirty="0">
                <a:solidFill>
                  <a:prstClr val="black"/>
                </a:solidFill>
                <a:latin typeface="微软雅黑" pitchFamily="34" charset="-122"/>
                <a:ea typeface="微软雅黑" pitchFamily="34" charset="-122"/>
              </a:rPr>
              <a:t>物的不安全状态</a:t>
            </a:r>
          </a:p>
        </p:txBody>
      </p:sp>
      <p:sp>
        <p:nvSpPr>
          <p:cNvPr id="12" name="Rectangle 10"/>
          <p:cNvSpPr>
            <a:spLocks noRot="1" noChangeArrowheads="1"/>
          </p:cNvSpPr>
          <p:nvPr/>
        </p:nvSpPr>
        <p:spPr bwMode="auto">
          <a:xfrm>
            <a:off x="7086600" y="1965034"/>
            <a:ext cx="38528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eaLnBrk="1" hangingPunct="1">
              <a:spcBef>
                <a:spcPct val="20000"/>
              </a:spcBef>
              <a:buClr>
                <a:schemeClr val="hlink"/>
              </a:buClr>
              <a:buFont typeface="Wingdings" charset="2"/>
              <a:buNone/>
            </a:pPr>
            <a:r>
              <a:rPr lang="zh-CN" altLang="en-US" sz="1800" b="0">
                <a:latin typeface="微软雅黑" pitchFamily="34" charset="-122"/>
                <a:ea typeface="微软雅黑" pitchFamily="34" charset="-122"/>
              </a:rPr>
              <a:t>抽走其中一块       中断连锁进程</a:t>
            </a:r>
          </a:p>
        </p:txBody>
      </p:sp>
      <p:sp>
        <p:nvSpPr>
          <p:cNvPr id="13" name="Line 11"/>
          <p:cNvSpPr>
            <a:spLocks noChangeShapeType="1"/>
          </p:cNvSpPr>
          <p:nvPr/>
        </p:nvSpPr>
        <p:spPr bwMode="auto">
          <a:xfrm>
            <a:off x="8621712" y="2146300"/>
            <a:ext cx="331788" cy="0"/>
          </a:xfrm>
          <a:prstGeom prst="line">
            <a:avLst/>
          </a:prstGeom>
          <a:noFill/>
          <a:ln w="190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14" name="Line 12"/>
          <p:cNvSpPr>
            <a:spLocks noChangeShapeType="1"/>
          </p:cNvSpPr>
          <p:nvPr/>
        </p:nvSpPr>
        <p:spPr bwMode="auto">
          <a:xfrm flipH="1">
            <a:off x="6564312" y="2396835"/>
            <a:ext cx="1055688" cy="1017878"/>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defRPr/>
            </a:pPr>
            <a:endParaRPr lang="zh-CN" altLang="en-US">
              <a:effectLst>
                <a:outerShdw blurRad="38100" dist="38100" dir="2700000" algn="tl">
                  <a:srgbClr val="000000">
                    <a:alpha val="43137"/>
                  </a:srgbClr>
                </a:outerShdw>
              </a:effectLst>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635" y="1752600"/>
            <a:ext cx="7042729" cy="4919308"/>
          </a:xfrm>
          <a:prstGeom prst="rect">
            <a:avLst/>
          </a:prstGeom>
        </p:spPr>
      </p:pic>
      <p:sp>
        <p:nvSpPr>
          <p:cNvPr id="4" name="矩形 3"/>
          <p:cNvSpPr/>
          <p:nvPr/>
        </p:nvSpPr>
        <p:spPr>
          <a:xfrm>
            <a:off x="1676400" y="5867400"/>
            <a:ext cx="2743200" cy="685800"/>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企业安全工作的中心</a:t>
            </a:r>
          </a:p>
        </p:txBody>
      </p:sp>
      <p:cxnSp>
        <p:nvCxnSpPr>
          <p:cNvPr id="6" name="直接箭头连接符 5"/>
          <p:cNvCxnSpPr>
            <a:stCxn id="4" idx="3"/>
          </p:cNvCxnSpPr>
          <p:nvPr/>
        </p:nvCxnSpPr>
        <p:spPr>
          <a:xfrm flipV="1">
            <a:off x="4419600" y="5638800"/>
            <a:ext cx="1524000" cy="571500"/>
          </a:xfrm>
          <a:prstGeom prst="straightConnector1">
            <a:avLst/>
          </a:prstGeom>
          <a:ln w="19050">
            <a:solidFill>
              <a:srgbClr val="EEA429"/>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2"/>
          <p:cNvSpPr>
            <a:spLocks noGrp="1" noChangeArrowheads="1"/>
          </p:cNvSpPr>
          <p:nvPr>
            <p:ph type="title" idx="4294967295"/>
          </p:nvPr>
        </p:nvSpPr>
        <p:spPr bwMode="auto">
          <a:xfrm>
            <a:off x="2667000" y="393701"/>
            <a:ext cx="6858000" cy="808037"/>
          </a:xfrm>
          <a:prstGeom prst="rect">
            <a:avLst/>
          </a:prstGeom>
          <a:solidFill>
            <a:srgbClr val="EEA429"/>
          </a:solidFill>
        </p:spPr>
        <p:txBody>
          <a:bodyPr anchor="ctr">
            <a:noAutofit/>
          </a:bodyPr>
          <a:lstStyle/>
          <a:p>
            <a:r>
              <a:rPr lang="zh-CN" altLang="en-US" sz="2800" b="1" dirty="0">
                <a:solidFill>
                  <a:schemeClr val="bg1"/>
                </a:solidFill>
                <a:latin typeface="微软雅黑" pitchFamily="34" charset="-122"/>
                <a:ea typeface="微软雅黑" pitchFamily="34" charset="-122"/>
              </a:rPr>
              <a:t>多米诺骨牌连锁论</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8582">
            <a:off x="1609384" y="903215"/>
            <a:ext cx="2257032" cy="1602580"/>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bwMode="auto">
          <a:xfrm>
            <a:off x="2667000" y="393701"/>
            <a:ext cx="6858000" cy="808037"/>
          </a:xfrm>
          <a:prstGeom prst="rect">
            <a:avLst/>
          </a:prstGeom>
          <a:solidFill>
            <a:srgbClr val="EEA429"/>
          </a:solidFill>
        </p:spPr>
        <p:txBody>
          <a:bodyPr anchor="ctr">
            <a:noAutofit/>
          </a:bodyPr>
          <a:lstStyle/>
          <a:p>
            <a:r>
              <a:rPr lang="zh-CN" altLang="en-US" sz="2800" b="1" dirty="0">
                <a:solidFill>
                  <a:schemeClr val="bg1"/>
                </a:solidFill>
                <a:latin typeface="微软雅黑" pitchFamily="34" charset="-122"/>
                <a:ea typeface="微软雅黑" pitchFamily="34" charset="-122"/>
              </a:rPr>
              <a:t>海因里希事故连锁论</a:t>
            </a:r>
          </a:p>
        </p:txBody>
      </p:sp>
      <p:sp>
        <p:nvSpPr>
          <p:cNvPr id="31" name="矩形 30"/>
          <p:cNvSpPr/>
          <p:nvPr/>
        </p:nvSpPr>
        <p:spPr>
          <a:xfrm>
            <a:off x="814077" y="3117848"/>
            <a:ext cx="6019800" cy="2166939"/>
          </a:xfrm>
          <a:prstGeom prst="rect">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lnSpc>
                <a:spcPct val="145000"/>
              </a:lnSpc>
              <a:spcBef>
                <a:spcPct val="50000"/>
              </a:spcBef>
              <a:spcAft>
                <a:spcPct val="0"/>
              </a:spcAft>
            </a:pPr>
            <a:r>
              <a:rPr lang="zh-CN" altLang="en-US" sz="2000" b="1" dirty="0">
                <a:solidFill>
                  <a:srgbClr val="FF0000"/>
                </a:solidFill>
                <a:latin typeface="微软雅黑" pitchFamily="34" charset="-122"/>
                <a:ea typeface="微软雅黑" pitchFamily="34" charset="-122"/>
              </a:rPr>
              <a:t>根据上述统计结果，综合海因里希事故致因理论：</a:t>
            </a:r>
            <a:r>
              <a:rPr lang="zh-CN" altLang="en-US" sz="2000" dirty="0">
                <a:solidFill>
                  <a:schemeClr val="bg1"/>
                </a:solidFill>
                <a:latin typeface="微软雅黑" pitchFamily="34" charset="-122"/>
                <a:ea typeface="微软雅黑" pitchFamily="34" charset="-122"/>
              </a:rPr>
              <a:t>安全管理的目标在于降低不安全行为的次数到某一个程度；如</a:t>
            </a:r>
            <a:r>
              <a:rPr lang="en-US" altLang="zh-CN" sz="2000" dirty="0">
                <a:solidFill>
                  <a:schemeClr val="bg1"/>
                </a:solidFill>
                <a:latin typeface="微软雅黑" pitchFamily="34" charset="-122"/>
                <a:ea typeface="微软雅黑" pitchFamily="34" charset="-122"/>
              </a:rPr>
              <a:t>A</a:t>
            </a:r>
            <a:r>
              <a:rPr lang="zh-CN" altLang="en-US" sz="2000" dirty="0">
                <a:solidFill>
                  <a:schemeClr val="bg1"/>
                </a:solidFill>
                <a:latin typeface="微软雅黑" pitchFamily="34" charset="-122"/>
                <a:ea typeface="微软雅黑" pitchFamily="34" charset="-122"/>
              </a:rPr>
              <a:t>至</a:t>
            </a:r>
            <a:r>
              <a:rPr lang="en-US" altLang="zh-CN" sz="2000" dirty="0">
                <a:solidFill>
                  <a:schemeClr val="bg1"/>
                </a:solidFill>
                <a:latin typeface="微软雅黑" pitchFamily="34" charset="-122"/>
                <a:ea typeface="微软雅黑" pitchFamily="34" charset="-122"/>
              </a:rPr>
              <a:t>B</a:t>
            </a:r>
            <a:r>
              <a:rPr lang="zh-CN" altLang="en-US" sz="2000" dirty="0">
                <a:solidFill>
                  <a:schemeClr val="bg1"/>
                </a:solidFill>
                <a:latin typeface="微软雅黑" pitchFamily="34" charset="-122"/>
                <a:ea typeface="微软雅黑" pitchFamily="34" charset="-122"/>
              </a:rPr>
              <a:t>，而使严重伤害发生的可能性趋近于零。（重心低稳定）</a:t>
            </a:r>
          </a:p>
        </p:txBody>
      </p:sp>
      <p:sp>
        <p:nvSpPr>
          <p:cNvPr id="32" name="Rectangle 3"/>
          <p:cNvSpPr>
            <a:spLocks noChangeArrowheads="1"/>
          </p:cNvSpPr>
          <p:nvPr/>
        </p:nvSpPr>
        <p:spPr bwMode="auto">
          <a:xfrm>
            <a:off x="727607" y="2460468"/>
            <a:ext cx="3292524"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eaLnBrk="1" hangingPunct="1"/>
            <a:r>
              <a:rPr lang="zh-CN" altLang="en-US" sz="2400" dirty="0">
                <a:latin typeface="微软雅黑" pitchFamily="34" charset="-122"/>
                <a:ea typeface="微软雅黑" pitchFamily="34" charset="-122"/>
              </a:rPr>
              <a:t>减少不安全行为是关键</a:t>
            </a:r>
          </a:p>
        </p:txBody>
      </p:sp>
      <p:grpSp>
        <p:nvGrpSpPr>
          <p:cNvPr id="51" name="组合 50"/>
          <p:cNvGrpSpPr/>
          <p:nvPr/>
        </p:nvGrpSpPr>
        <p:grpSpPr>
          <a:xfrm>
            <a:off x="7627331" y="1866898"/>
            <a:ext cx="3795337" cy="4668837"/>
            <a:chOff x="7627331" y="1600200"/>
            <a:chExt cx="3795337" cy="4668837"/>
          </a:xfrm>
        </p:grpSpPr>
        <p:grpSp>
          <p:nvGrpSpPr>
            <p:cNvPr id="27" name="组合 26"/>
            <p:cNvGrpSpPr/>
            <p:nvPr/>
          </p:nvGrpSpPr>
          <p:grpSpPr>
            <a:xfrm>
              <a:off x="7627331" y="1600200"/>
              <a:ext cx="3795337" cy="3684587"/>
              <a:chOff x="6676281" y="1443038"/>
              <a:chExt cx="4918075" cy="4774563"/>
            </a:xfrm>
          </p:grpSpPr>
          <p:grpSp>
            <p:nvGrpSpPr>
              <p:cNvPr id="3" name="组合 2"/>
              <p:cNvGrpSpPr/>
              <p:nvPr/>
            </p:nvGrpSpPr>
            <p:grpSpPr>
              <a:xfrm>
                <a:off x="6676281" y="1443038"/>
                <a:ext cx="4918075" cy="4774563"/>
                <a:chOff x="6816725" y="1443038"/>
                <a:chExt cx="4918075" cy="4774563"/>
              </a:xfrm>
            </p:grpSpPr>
            <p:grpSp>
              <p:nvGrpSpPr>
                <p:cNvPr id="4" name="组合 3"/>
                <p:cNvGrpSpPr/>
                <p:nvPr/>
              </p:nvGrpSpPr>
              <p:grpSpPr>
                <a:xfrm>
                  <a:off x="6816725" y="1443038"/>
                  <a:ext cx="2862262" cy="4729162"/>
                  <a:chOff x="6816725" y="1443038"/>
                  <a:chExt cx="2862262" cy="4729162"/>
                </a:xfrm>
              </p:grpSpPr>
              <p:sp>
                <p:nvSpPr>
                  <p:cNvPr id="11" name="等腰三角形 4"/>
                  <p:cNvSpPr/>
                  <p:nvPr/>
                </p:nvSpPr>
                <p:spPr>
                  <a:xfrm>
                    <a:off x="6816725" y="1443038"/>
                    <a:ext cx="2862262" cy="4729162"/>
                  </a:xfrm>
                  <a:custGeom>
                    <a:avLst/>
                    <a:gdLst>
                      <a:gd name="connsiteX0" fmla="*/ 0 w 2438400"/>
                      <a:gd name="connsiteY0" fmla="*/ 4724400 h 4724400"/>
                      <a:gd name="connsiteX1" fmla="*/ 2438400 w 2438400"/>
                      <a:gd name="connsiteY1" fmla="*/ 0 h 4724400"/>
                      <a:gd name="connsiteX2" fmla="*/ 2438400 w 2438400"/>
                      <a:gd name="connsiteY2" fmla="*/ 4724400 h 4724400"/>
                      <a:gd name="connsiteX3" fmla="*/ 0 w 2438400"/>
                      <a:gd name="connsiteY3" fmla="*/ 4724400 h 4724400"/>
                      <a:gd name="-1" fmla="*/ 0 w 2247900"/>
                      <a:gd name="-2" fmla="*/ 4343400 h 4724400"/>
                      <a:gd name="-3" fmla="*/ 2247900 w 2247900"/>
                      <a:gd name="-4" fmla="*/ 0 h 4724400"/>
                      <a:gd name="-5" fmla="*/ 2247900 w 2247900"/>
                      <a:gd name="-6" fmla="*/ 4724400 h 4724400"/>
                      <a:gd name="-7" fmla="*/ 0 w 2247900"/>
                      <a:gd name="-8" fmla="*/ 4343400 h 4724400"/>
                      <a:gd name="-9" fmla="*/ 0 w 2247900"/>
                      <a:gd name="-10" fmla="*/ 4343400 h 4705350"/>
                      <a:gd name="-11" fmla="*/ 2247900 w 2247900"/>
                      <a:gd name="-12" fmla="*/ 0 h 4705350"/>
                      <a:gd name="-13" fmla="*/ 809625 w 2247900"/>
                      <a:gd name="-14" fmla="*/ 4705350 h 4705350"/>
                      <a:gd name="-15" fmla="*/ 0 w 2247900"/>
                      <a:gd name="-16" fmla="*/ 4343400 h 4705350"/>
                      <a:gd name="-17" fmla="*/ 0 w 2247900"/>
                      <a:gd name="-18" fmla="*/ 4343400 h 4726781"/>
                      <a:gd name="-19" fmla="*/ 2247900 w 2247900"/>
                      <a:gd name="-20" fmla="*/ 0 h 4726781"/>
                      <a:gd name="-21" fmla="*/ 804862 w 2247900"/>
                      <a:gd name="-22" fmla="*/ 4726781 h 4726781"/>
                      <a:gd name="-23" fmla="*/ 0 w 2247900"/>
                      <a:gd name="-24" fmla="*/ 4343400 h 4726781"/>
                      <a:gd name="-25" fmla="*/ 0 w 2247900"/>
                      <a:gd name="-26" fmla="*/ 4343400 h 4724400"/>
                      <a:gd name="-27" fmla="*/ 2247900 w 2247900"/>
                      <a:gd name="-28" fmla="*/ 0 h 4724400"/>
                      <a:gd name="-29" fmla="*/ 802481 w 2247900"/>
                      <a:gd name="-30" fmla="*/ 4724400 h 4724400"/>
                      <a:gd name="-31" fmla="*/ 0 w 2247900"/>
                      <a:gd name="-32" fmla="*/ 4343400 h 4724400"/>
                      <a:gd name="-33" fmla="*/ 0 w 2857500"/>
                      <a:gd name="-34" fmla="*/ 4381500 h 4762500"/>
                      <a:gd name="-35" fmla="*/ 2857500 w 2857500"/>
                      <a:gd name="-36" fmla="*/ 0 h 4762500"/>
                      <a:gd name="-37" fmla="*/ 802481 w 2857500"/>
                      <a:gd name="-38" fmla="*/ 4762500 h 4762500"/>
                      <a:gd name="-39" fmla="*/ 0 w 2857500"/>
                      <a:gd name="-40" fmla="*/ 4381500 h 4762500"/>
                      <a:gd name="-41" fmla="*/ 0 w 2862262"/>
                      <a:gd name="-42" fmla="*/ 4348162 h 4729162"/>
                      <a:gd name="-43" fmla="*/ 2862262 w 2862262"/>
                      <a:gd name="-44" fmla="*/ 0 h 4729162"/>
                      <a:gd name="-45" fmla="*/ 802481 w 2862262"/>
                      <a:gd name="-46" fmla="*/ 4729162 h 4729162"/>
                      <a:gd name="-47" fmla="*/ 0 w 2862262"/>
                      <a:gd name="-48" fmla="*/ 4348162 h 4729162"/>
                    </a:gdLst>
                    <a:ahLst/>
                    <a:cxnLst>
                      <a:cxn ang="0">
                        <a:pos x="-41" y="-42"/>
                      </a:cxn>
                      <a:cxn ang="0">
                        <a:pos x="-43" y="-44"/>
                      </a:cxn>
                      <a:cxn ang="0">
                        <a:pos x="-45" y="-46"/>
                      </a:cxn>
                      <a:cxn ang="0">
                        <a:pos x="-47" y="-48"/>
                      </a:cxn>
                    </a:cxnLst>
                    <a:rect l="l" t="t" r="r" b="b"/>
                    <a:pathLst>
                      <a:path w="2862262" h="4729162">
                        <a:moveTo>
                          <a:pt x="0" y="4348162"/>
                        </a:moveTo>
                        <a:lnTo>
                          <a:pt x="2862262" y="0"/>
                        </a:lnTo>
                        <a:lnTo>
                          <a:pt x="802481" y="4729162"/>
                        </a:lnTo>
                        <a:lnTo>
                          <a:pt x="0" y="4348162"/>
                        </a:lnTo>
                        <a:close/>
                      </a:path>
                    </a:pathLst>
                  </a:custGeom>
                  <a:solidFill>
                    <a:srgbClr val="583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2" name="直接连接符 11"/>
                  <p:cNvCxnSpPr/>
                  <p:nvPr/>
                </p:nvCxnSpPr>
                <p:spPr>
                  <a:xfrm>
                    <a:off x="7367588" y="4962525"/>
                    <a:ext cx="653652" cy="295275"/>
                  </a:xfrm>
                  <a:prstGeom prst="line">
                    <a:avLst/>
                  </a:prstGeom>
                  <a:ln w="19050">
                    <a:solidFill>
                      <a:srgbClr val="2E1E0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81938" y="4171950"/>
                    <a:ext cx="520302" cy="223837"/>
                  </a:xfrm>
                  <a:prstGeom prst="line">
                    <a:avLst/>
                  </a:prstGeom>
                  <a:ln w="19050">
                    <a:solidFill>
                      <a:srgbClr val="2E1E04"/>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410575" y="3376613"/>
                    <a:ext cx="363140" cy="157162"/>
                  </a:xfrm>
                  <a:prstGeom prst="line">
                    <a:avLst/>
                  </a:prstGeom>
                  <a:ln w="19050">
                    <a:solidFill>
                      <a:srgbClr val="2E1E0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927293" y="2571750"/>
                    <a:ext cx="227422" cy="98425"/>
                  </a:xfrm>
                  <a:prstGeom prst="line">
                    <a:avLst/>
                  </a:prstGeom>
                  <a:ln w="19050">
                    <a:solidFill>
                      <a:srgbClr val="2E1E04"/>
                    </a:solidFill>
                  </a:ln>
                </p:spPr>
                <p:style>
                  <a:lnRef idx="1">
                    <a:schemeClr val="accent1"/>
                  </a:lnRef>
                  <a:fillRef idx="0">
                    <a:schemeClr val="accent1"/>
                  </a:fillRef>
                  <a:effectRef idx="0">
                    <a:schemeClr val="accent1"/>
                  </a:effectRef>
                  <a:fontRef idx="minor">
                    <a:schemeClr val="tx1"/>
                  </a:fontRef>
                </p:style>
              </p:cxnSp>
            </p:grpSp>
            <p:sp>
              <p:nvSpPr>
                <p:cNvPr id="5" name="等腰三角形 4"/>
                <p:cNvSpPr/>
                <p:nvPr/>
              </p:nvSpPr>
              <p:spPr>
                <a:xfrm>
                  <a:off x="7620000" y="1447800"/>
                  <a:ext cx="4114800" cy="4724400"/>
                </a:xfrm>
                <a:prstGeom prst="triangle">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9154715" y="1733550"/>
                  <a:ext cx="1030685" cy="887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死亡</a:t>
                  </a:r>
                </a:p>
              </p:txBody>
            </p:sp>
            <p:sp>
              <p:nvSpPr>
                <p:cNvPr id="7" name="矩形 6"/>
                <p:cNvSpPr/>
                <p:nvPr/>
              </p:nvSpPr>
              <p:spPr>
                <a:xfrm>
                  <a:off x="9154715" y="2598738"/>
                  <a:ext cx="1030685" cy="102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重伤事故</a:t>
                  </a:r>
                </a:p>
              </p:txBody>
            </p:sp>
            <p:sp>
              <p:nvSpPr>
                <p:cNvPr id="8" name="矩形 7"/>
                <p:cNvSpPr/>
                <p:nvPr/>
              </p:nvSpPr>
              <p:spPr>
                <a:xfrm>
                  <a:off x="9073157" y="3508375"/>
                  <a:ext cx="1208485" cy="953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轻伤事故</a:t>
                  </a:r>
                </a:p>
              </p:txBody>
            </p:sp>
            <p:sp>
              <p:nvSpPr>
                <p:cNvPr id="9" name="矩形 8"/>
                <p:cNvSpPr/>
                <p:nvPr/>
              </p:nvSpPr>
              <p:spPr>
                <a:xfrm>
                  <a:off x="8803777" y="4313238"/>
                  <a:ext cx="1747243" cy="102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意外事故</a:t>
                  </a:r>
                </a:p>
              </p:txBody>
            </p:sp>
            <p:sp>
              <p:nvSpPr>
                <p:cNvPr id="10" name="矩形 9"/>
                <p:cNvSpPr/>
                <p:nvPr/>
              </p:nvSpPr>
              <p:spPr>
                <a:xfrm>
                  <a:off x="8803777" y="5243672"/>
                  <a:ext cx="1747243" cy="973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不安全的行为</a:t>
                  </a:r>
                  <a:endParaRPr lang="en-US" altLang="zh-CN" sz="1600" dirty="0">
                    <a:latin typeface="微软雅黑" pitchFamily="34" charset="-122"/>
                    <a:ea typeface="微软雅黑" pitchFamily="34" charset="-122"/>
                  </a:endParaRPr>
                </a:p>
              </p:txBody>
            </p:sp>
          </p:grpSp>
          <p:cxnSp>
            <p:nvCxnSpPr>
              <p:cNvPr id="19" name="直接连接符 18"/>
              <p:cNvCxnSpPr/>
              <p:nvPr/>
            </p:nvCxnSpPr>
            <p:spPr>
              <a:xfrm>
                <a:off x="9005889" y="2666999"/>
                <a:ext cx="1066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30890" y="3531391"/>
                <a:ext cx="18085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258621" y="4392612"/>
                <a:ext cx="256177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874446" y="5257800"/>
                <a:ext cx="332695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9" name="直接箭头连接符 38"/>
            <p:cNvCxnSpPr/>
            <p:nvPr/>
          </p:nvCxnSpPr>
          <p:spPr>
            <a:xfrm>
              <a:off x="9835694" y="5313362"/>
              <a:ext cx="1586974"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8247228" y="5867400"/>
              <a:ext cx="3175440"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5" idx="0"/>
            </p:cNvCxnSpPr>
            <p:nvPr/>
          </p:nvCxnSpPr>
          <p:spPr>
            <a:xfrm flipH="1">
              <a:off x="9829282" y="1603875"/>
              <a:ext cx="5666" cy="4034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9982200" y="5410200"/>
              <a:ext cx="1295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B</a:t>
              </a:r>
              <a:endParaRPr lang="zh-CN" altLang="en-US" sz="2400" dirty="0"/>
            </a:p>
          </p:txBody>
        </p:sp>
        <p:sp>
          <p:nvSpPr>
            <p:cNvPr id="50" name="矩形 49"/>
            <p:cNvSpPr/>
            <p:nvPr/>
          </p:nvSpPr>
          <p:spPr>
            <a:xfrm>
              <a:off x="9213731" y="5964237"/>
              <a:ext cx="1295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A</a:t>
              </a:r>
              <a:endParaRPr lang="zh-CN" altLang="en-US" sz="2400" dirty="0"/>
            </a:p>
          </p:txBody>
        </p:sp>
      </p:gr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222500"/>
            <a:ext cx="2895602" cy="4429800"/>
          </a:xfrm>
          <a:prstGeom prst="rect">
            <a:avLst/>
          </a:prstGeom>
        </p:spPr>
      </p:pic>
      <p:sp>
        <p:nvSpPr>
          <p:cNvPr id="4" name="矩形 3"/>
          <p:cNvSpPr/>
          <p:nvPr/>
        </p:nvSpPr>
        <p:spPr>
          <a:xfrm>
            <a:off x="0" y="4343400"/>
            <a:ext cx="12192000" cy="2514600"/>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81000" y="1227803"/>
            <a:ext cx="11430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150" dirty="0">
                <a:latin typeface="微软雅黑" pitchFamily="34" charset="-122"/>
                <a:ea typeface="微软雅黑" pitchFamily="34" charset="-122"/>
              </a:rPr>
              <a:t>事故相当于冰上露出水面的一角，下面隐藏着大量的不安全行为与不安全状态。</a:t>
            </a:r>
          </a:p>
        </p:txBody>
      </p:sp>
      <p:sp>
        <p:nvSpPr>
          <p:cNvPr id="7" name="矩形 6"/>
          <p:cNvSpPr/>
          <p:nvPr/>
        </p:nvSpPr>
        <p:spPr>
          <a:xfrm>
            <a:off x="3657602" y="2235200"/>
            <a:ext cx="1905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itchFamily="34" charset="-122"/>
                <a:ea typeface="微软雅黑" pitchFamily="34" charset="-122"/>
              </a:rPr>
              <a:t>死亡</a:t>
            </a:r>
          </a:p>
        </p:txBody>
      </p:sp>
      <p:sp>
        <p:nvSpPr>
          <p:cNvPr id="8" name="矩形 7"/>
          <p:cNvSpPr/>
          <p:nvPr/>
        </p:nvSpPr>
        <p:spPr>
          <a:xfrm>
            <a:off x="3657602" y="2768600"/>
            <a:ext cx="1905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itchFamily="34" charset="-122"/>
                <a:ea typeface="微软雅黑" pitchFamily="34" charset="-122"/>
              </a:rPr>
              <a:t>死亡损工伤害</a:t>
            </a:r>
          </a:p>
        </p:txBody>
      </p:sp>
      <p:sp>
        <p:nvSpPr>
          <p:cNvPr id="9" name="矩形 8"/>
          <p:cNvSpPr/>
          <p:nvPr/>
        </p:nvSpPr>
        <p:spPr>
          <a:xfrm>
            <a:off x="3657602" y="3302000"/>
            <a:ext cx="1905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itchFamily="34" charset="-122"/>
                <a:ea typeface="微软雅黑" pitchFamily="34" charset="-122"/>
              </a:rPr>
              <a:t>医务处理事故</a:t>
            </a:r>
          </a:p>
        </p:txBody>
      </p:sp>
      <p:sp>
        <p:nvSpPr>
          <p:cNvPr id="10" name="矩形 9"/>
          <p:cNvSpPr/>
          <p:nvPr/>
        </p:nvSpPr>
        <p:spPr>
          <a:xfrm>
            <a:off x="3657602" y="3797300"/>
            <a:ext cx="1905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itchFamily="34" charset="-122"/>
                <a:ea typeface="微软雅黑" pitchFamily="34" charset="-122"/>
              </a:rPr>
              <a:t>未遂事故</a:t>
            </a:r>
          </a:p>
        </p:txBody>
      </p:sp>
      <p:sp>
        <p:nvSpPr>
          <p:cNvPr id="11" name="矩形 10"/>
          <p:cNvSpPr/>
          <p:nvPr/>
        </p:nvSpPr>
        <p:spPr>
          <a:xfrm>
            <a:off x="3657602" y="4356100"/>
            <a:ext cx="1905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EEA429"/>
                </a:solidFill>
                <a:latin typeface="微软雅黑" pitchFamily="34" charset="-122"/>
                <a:ea typeface="微软雅黑" pitchFamily="34" charset="-122"/>
              </a:rPr>
              <a:t>不安全行为</a:t>
            </a:r>
          </a:p>
        </p:txBody>
      </p:sp>
      <p:sp>
        <p:nvSpPr>
          <p:cNvPr id="12" name="矩形 11"/>
          <p:cNvSpPr/>
          <p:nvPr/>
        </p:nvSpPr>
        <p:spPr>
          <a:xfrm>
            <a:off x="3657602" y="4889500"/>
            <a:ext cx="1905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EEA429"/>
                </a:solidFill>
                <a:latin typeface="微软雅黑" pitchFamily="34" charset="-122"/>
                <a:ea typeface="微软雅黑" pitchFamily="34" charset="-122"/>
              </a:rPr>
              <a:t>不安全状态</a:t>
            </a:r>
          </a:p>
        </p:txBody>
      </p:sp>
      <p:sp>
        <p:nvSpPr>
          <p:cNvPr id="13" name="矩形 12"/>
          <p:cNvSpPr/>
          <p:nvPr/>
        </p:nvSpPr>
        <p:spPr>
          <a:xfrm>
            <a:off x="3745533" y="366642"/>
            <a:ext cx="4700933" cy="628464"/>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微软雅黑" pitchFamily="34" charset="-122"/>
                <a:ea typeface="微软雅黑" pitchFamily="34" charset="-122"/>
                <a:cs typeface="+mj-cs"/>
              </a:rPr>
              <a:t>理论</a:t>
            </a:r>
            <a:r>
              <a:rPr lang="en-US" altLang="zh-CN" sz="2800" dirty="0">
                <a:solidFill>
                  <a:prstClr val="white"/>
                </a:solidFill>
                <a:latin typeface="微软雅黑" pitchFamily="34" charset="-122"/>
                <a:ea typeface="微软雅黑" pitchFamily="34" charset="-122"/>
                <a:cs typeface="+mj-cs"/>
              </a:rPr>
              <a:t>2</a:t>
            </a:r>
            <a:r>
              <a:rPr lang="zh-CN" altLang="en-US" sz="2800" dirty="0">
                <a:solidFill>
                  <a:prstClr val="white"/>
                </a:solidFill>
                <a:latin typeface="微软雅黑" pitchFamily="34" charset="-122"/>
                <a:ea typeface="微软雅黑" pitchFamily="34" charset="-122"/>
                <a:cs typeface="+mj-cs"/>
              </a:rPr>
              <a:t>：事故冰山理论</a:t>
            </a:r>
            <a:endParaRPr lang="zh-CN" altLang="en-US" dirty="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199" y="1489127"/>
            <a:ext cx="2895602" cy="4429800"/>
          </a:xfrm>
          <a:prstGeom prst="rect">
            <a:avLst/>
          </a:prstGeom>
        </p:spPr>
      </p:pic>
      <p:sp>
        <p:nvSpPr>
          <p:cNvPr id="3" name="矩形 2"/>
          <p:cNvSpPr/>
          <p:nvPr/>
        </p:nvSpPr>
        <p:spPr>
          <a:xfrm>
            <a:off x="0" y="3518903"/>
            <a:ext cx="12192000" cy="3339097"/>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8600" y="228600"/>
            <a:ext cx="1447800" cy="609600"/>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itchFamily="34" charset="-122"/>
                <a:ea typeface="微软雅黑" pitchFamily="34" charset="-122"/>
              </a:rPr>
              <a:t>直接的</a:t>
            </a:r>
          </a:p>
        </p:txBody>
      </p:sp>
      <p:sp>
        <p:nvSpPr>
          <p:cNvPr id="5" name="矩形 4"/>
          <p:cNvSpPr/>
          <p:nvPr/>
        </p:nvSpPr>
        <p:spPr>
          <a:xfrm>
            <a:off x="10515600" y="228600"/>
            <a:ext cx="1447800" cy="609600"/>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itchFamily="34" charset="-122"/>
                <a:ea typeface="微软雅黑" pitchFamily="34" charset="-122"/>
              </a:rPr>
              <a:t>可见的</a:t>
            </a:r>
          </a:p>
        </p:txBody>
      </p:sp>
      <p:sp>
        <p:nvSpPr>
          <p:cNvPr id="6" name="矩形 5"/>
          <p:cNvSpPr/>
          <p:nvPr/>
        </p:nvSpPr>
        <p:spPr>
          <a:xfrm>
            <a:off x="228600" y="6019800"/>
            <a:ext cx="1447800" cy="609600"/>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itchFamily="34" charset="-122"/>
                <a:ea typeface="微软雅黑" pitchFamily="34" charset="-122"/>
              </a:rPr>
              <a:t>间接的</a:t>
            </a:r>
          </a:p>
        </p:txBody>
      </p:sp>
      <p:sp>
        <p:nvSpPr>
          <p:cNvPr id="7" name="矩形 6"/>
          <p:cNvSpPr/>
          <p:nvPr/>
        </p:nvSpPr>
        <p:spPr>
          <a:xfrm>
            <a:off x="10502900" y="6019800"/>
            <a:ext cx="1447800" cy="609600"/>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itchFamily="34" charset="-122"/>
                <a:ea typeface="微软雅黑" pitchFamily="34" charset="-122"/>
              </a:rPr>
              <a:t>不可见的</a:t>
            </a:r>
          </a:p>
        </p:txBody>
      </p:sp>
      <p:sp>
        <p:nvSpPr>
          <p:cNvPr id="8" name="Text Box 10"/>
          <p:cNvSpPr txBox="1">
            <a:spLocks noChangeArrowheads="1"/>
          </p:cNvSpPr>
          <p:nvPr/>
        </p:nvSpPr>
        <p:spPr bwMode="auto">
          <a:xfrm>
            <a:off x="2312552" y="1194529"/>
            <a:ext cx="135949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spcBef>
                <a:spcPct val="50000"/>
              </a:spcBef>
            </a:pPr>
            <a:r>
              <a:rPr kumimoji="1" lang="zh-CN" altLang="en-US" sz="2000" b="0" spc="300" dirty="0">
                <a:latin typeface="微软雅黑" pitchFamily="34" charset="-122"/>
                <a:ea typeface="微软雅黑" pitchFamily="34" charset="-122"/>
              </a:rPr>
              <a:t>成本</a:t>
            </a:r>
          </a:p>
        </p:txBody>
      </p:sp>
      <p:sp>
        <p:nvSpPr>
          <p:cNvPr id="9" name="Text Box 11"/>
          <p:cNvSpPr txBox="1">
            <a:spLocks noChangeArrowheads="1"/>
          </p:cNvSpPr>
          <p:nvPr/>
        </p:nvSpPr>
        <p:spPr bwMode="auto">
          <a:xfrm>
            <a:off x="8229355" y="924600"/>
            <a:ext cx="1812665"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spcBef>
                <a:spcPct val="50000"/>
              </a:spcBef>
            </a:pPr>
            <a:r>
              <a:rPr kumimoji="1" lang="zh-CN" altLang="en-US" sz="2000" b="0" spc="300">
                <a:latin typeface="微软雅黑" pitchFamily="34" charset="-122"/>
                <a:ea typeface="微软雅黑" pitchFamily="34" charset="-122"/>
              </a:rPr>
              <a:t>事故</a:t>
            </a:r>
          </a:p>
        </p:txBody>
      </p:sp>
      <p:sp>
        <p:nvSpPr>
          <p:cNvPr id="10" name="Text Box 12"/>
          <p:cNvSpPr txBox="1">
            <a:spLocks noChangeArrowheads="1"/>
          </p:cNvSpPr>
          <p:nvPr/>
        </p:nvSpPr>
        <p:spPr bwMode="auto">
          <a:xfrm>
            <a:off x="1981200" y="1752600"/>
            <a:ext cx="1903297" cy="1323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spcBef>
                <a:spcPct val="50000"/>
              </a:spcBef>
            </a:pPr>
            <a:r>
              <a:rPr kumimoji="1" lang="zh-CN" altLang="en-US" sz="2000" b="0" spc="300" dirty="0">
                <a:latin typeface="微软雅黑" pitchFamily="34" charset="-122"/>
                <a:ea typeface="微软雅黑" pitchFamily="34" charset="-122"/>
              </a:rPr>
              <a:t>医疗费用</a:t>
            </a:r>
          </a:p>
          <a:p>
            <a:pPr algn="ctr" eaLnBrk="1" hangingPunct="1">
              <a:spcBef>
                <a:spcPct val="50000"/>
              </a:spcBef>
            </a:pPr>
            <a:r>
              <a:rPr kumimoji="1" lang="zh-CN" altLang="en-US" sz="2000" b="0" spc="300" dirty="0">
                <a:latin typeface="微软雅黑" pitchFamily="34" charset="-122"/>
                <a:ea typeface="微软雅黑" pitchFamily="34" charset="-122"/>
              </a:rPr>
              <a:t>护理费用</a:t>
            </a:r>
          </a:p>
          <a:p>
            <a:pPr algn="ctr" eaLnBrk="1" hangingPunct="1">
              <a:spcBef>
                <a:spcPct val="50000"/>
              </a:spcBef>
            </a:pPr>
            <a:r>
              <a:rPr kumimoji="1" lang="zh-CN" altLang="en-US" sz="2000" b="0" spc="300" dirty="0">
                <a:latin typeface="微软雅黑" pitchFamily="34" charset="-122"/>
                <a:ea typeface="微软雅黑" pitchFamily="34" charset="-122"/>
              </a:rPr>
              <a:t>赔偿费用</a:t>
            </a:r>
          </a:p>
        </p:txBody>
      </p:sp>
      <p:sp>
        <p:nvSpPr>
          <p:cNvPr id="11" name="Text Box 13"/>
          <p:cNvSpPr txBox="1">
            <a:spLocks noChangeArrowheads="1"/>
          </p:cNvSpPr>
          <p:nvPr/>
        </p:nvSpPr>
        <p:spPr bwMode="auto">
          <a:xfrm>
            <a:off x="7617225" y="1481262"/>
            <a:ext cx="2898375" cy="16312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spcBef>
                <a:spcPct val="50000"/>
              </a:spcBef>
            </a:pPr>
            <a:r>
              <a:rPr kumimoji="1" lang="zh-CN" altLang="en-US" sz="2000" b="0" spc="300">
                <a:latin typeface="微软雅黑" pitchFamily="34" charset="-122"/>
                <a:ea typeface="微软雅黑" pitchFamily="34" charset="-122"/>
              </a:rPr>
              <a:t>致命∕致残事故</a:t>
            </a:r>
          </a:p>
          <a:p>
            <a:pPr algn="ctr" eaLnBrk="1" hangingPunct="1">
              <a:spcBef>
                <a:spcPct val="50000"/>
              </a:spcBef>
            </a:pPr>
            <a:r>
              <a:rPr kumimoji="1" lang="zh-CN" altLang="en-US" sz="2000" b="0" spc="300">
                <a:latin typeface="微软雅黑" pitchFamily="34" charset="-122"/>
                <a:ea typeface="微软雅黑" pitchFamily="34" charset="-122"/>
              </a:rPr>
              <a:t>需要医疗期的工伤事故</a:t>
            </a:r>
          </a:p>
          <a:p>
            <a:pPr algn="ctr" eaLnBrk="1" hangingPunct="1">
              <a:spcBef>
                <a:spcPct val="50000"/>
              </a:spcBef>
            </a:pPr>
            <a:r>
              <a:rPr kumimoji="1" lang="zh-CN" altLang="en-US" sz="2000" b="0" spc="300">
                <a:latin typeface="微软雅黑" pitchFamily="34" charset="-122"/>
                <a:ea typeface="微软雅黑" pitchFamily="34" charset="-122"/>
              </a:rPr>
              <a:t>一般医疗事故等</a:t>
            </a:r>
          </a:p>
        </p:txBody>
      </p:sp>
      <p:sp>
        <p:nvSpPr>
          <p:cNvPr id="16" name="Text Box 12"/>
          <p:cNvSpPr txBox="1">
            <a:spLocks noChangeArrowheads="1"/>
          </p:cNvSpPr>
          <p:nvPr/>
        </p:nvSpPr>
        <p:spPr bwMode="auto">
          <a:xfrm>
            <a:off x="1501786" y="3751598"/>
            <a:ext cx="2862124" cy="2708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spcBef>
                <a:spcPct val="50000"/>
              </a:spcBef>
            </a:pPr>
            <a:r>
              <a:rPr kumimoji="1" lang="zh-CN" altLang="en-US" sz="2000" b="0" spc="300" dirty="0">
                <a:latin typeface="微软雅黑" pitchFamily="34" charset="-122"/>
                <a:ea typeface="微软雅黑" pitchFamily="34" charset="-122"/>
              </a:rPr>
              <a:t>生产延误</a:t>
            </a:r>
          </a:p>
          <a:p>
            <a:pPr algn="ctr">
              <a:spcBef>
                <a:spcPct val="50000"/>
              </a:spcBef>
            </a:pPr>
            <a:r>
              <a:rPr kumimoji="1" lang="zh-CN" altLang="en-US" sz="2000" b="0" spc="300" dirty="0">
                <a:latin typeface="微软雅黑" pitchFamily="34" charset="-122"/>
                <a:ea typeface="微软雅黑" pitchFamily="34" charset="-122"/>
              </a:rPr>
              <a:t>要有同仁代替工作</a:t>
            </a:r>
          </a:p>
          <a:p>
            <a:pPr algn="ctr">
              <a:spcBef>
                <a:spcPct val="50000"/>
              </a:spcBef>
            </a:pPr>
            <a:r>
              <a:rPr kumimoji="1" lang="zh-CN" altLang="en-US" sz="2000" b="0" spc="300" dirty="0">
                <a:latin typeface="微软雅黑" pitchFamily="34" charset="-122"/>
                <a:ea typeface="微软雅黑" pitchFamily="34" charset="-122"/>
              </a:rPr>
              <a:t>要有人加班</a:t>
            </a:r>
          </a:p>
          <a:p>
            <a:pPr algn="ctr">
              <a:spcBef>
                <a:spcPct val="50000"/>
              </a:spcBef>
            </a:pPr>
            <a:r>
              <a:rPr kumimoji="1" lang="zh-CN" altLang="en-US" sz="2000" b="0" spc="300" dirty="0">
                <a:latin typeface="微软雅黑" pitchFamily="34" charset="-122"/>
                <a:ea typeface="微软雅黑" pitchFamily="34" charset="-122"/>
              </a:rPr>
              <a:t>管理者时间</a:t>
            </a:r>
          </a:p>
          <a:p>
            <a:pPr algn="ctr">
              <a:spcBef>
                <a:spcPct val="50000"/>
              </a:spcBef>
            </a:pPr>
            <a:r>
              <a:rPr kumimoji="1" lang="zh-CN" altLang="en-US" sz="2000" b="0" spc="300" dirty="0">
                <a:latin typeface="微软雅黑" pitchFamily="34" charset="-122"/>
                <a:ea typeface="微软雅黑" pitchFamily="34" charset="-122"/>
              </a:rPr>
              <a:t>设备损坏</a:t>
            </a:r>
          </a:p>
          <a:p>
            <a:pPr algn="ctr">
              <a:spcBef>
                <a:spcPct val="50000"/>
              </a:spcBef>
            </a:pPr>
            <a:r>
              <a:rPr kumimoji="1" lang="zh-CN" altLang="en-US" sz="2000" b="0" spc="300" dirty="0">
                <a:latin typeface="微软雅黑" pitchFamily="34" charset="-122"/>
                <a:ea typeface="微软雅黑" pitchFamily="34" charset="-122"/>
              </a:rPr>
              <a:t>等等</a:t>
            </a:r>
          </a:p>
        </p:txBody>
      </p:sp>
      <p:sp>
        <p:nvSpPr>
          <p:cNvPr id="18" name="Text Box 12"/>
          <p:cNvSpPr txBox="1">
            <a:spLocks noChangeArrowheads="1"/>
          </p:cNvSpPr>
          <p:nvPr/>
        </p:nvSpPr>
        <p:spPr bwMode="auto">
          <a:xfrm>
            <a:off x="7704625" y="4444095"/>
            <a:ext cx="2862124" cy="1323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spcBef>
                <a:spcPct val="50000"/>
              </a:spcBef>
            </a:pPr>
            <a:r>
              <a:rPr kumimoji="1" lang="zh-CN" altLang="en-US" sz="2000" b="0" spc="300" dirty="0">
                <a:latin typeface="微软雅黑" pitchFamily="34" charset="-122"/>
                <a:ea typeface="微软雅黑" pitchFamily="34" charset="-122"/>
              </a:rPr>
              <a:t> 事故末遂的危行为</a:t>
            </a:r>
          </a:p>
          <a:p>
            <a:pPr algn="ctr">
              <a:spcBef>
                <a:spcPct val="50000"/>
              </a:spcBef>
            </a:pPr>
            <a:r>
              <a:rPr kumimoji="1" lang="zh-CN" altLang="en-US" sz="2000" b="0" spc="300" dirty="0">
                <a:latin typeface="微软雅黑" pitchFamily="34" charset="-122"/>
                <a:ea typeface="微软雅黑" pitchFamily="34" charset="-122"/>
              </a:rPr>
              <a:t>虚惊事件</a:t>
            </a:r>
          </a:p>
          <a:p>
            <a:pPr algn="ctr">
              <a:spcBef>
                <a:spcPct val="50000"/>
              </a:spcBef>
            </a:pPr>
            <a:r>
              <a:rPr kumimoji="1" lang="zh-CN" altLang="en-US" sz="2000" b="0" spc="300" dirty="0">
                <a:latin typeface="微软雅黑" pitchFamily="34" charset="-122"/>
                <a:ea typeface="微软雅黑" pitchFamily="34" charset="-122"/>
              </a:rPr>
              <a:t>危险的状况</a:t>
            </a: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49167" b="25416"/>
          <a:stretch>
            <a:fillRect/>
          </a:stretch>
        </p:blipFill>
        <p:spPr>
          <a:xfrm>
            <a:off x="0" y="0"/>
            <a:ext cx="12192000" cy="4648200"/>
          </a:xfrm>
          <a:prstGeom prst="rect">
            <a:avLst/>
          </a:prstGeom>
        </p:spPr>
      </p:pic>
      <p:sp>
        <p:nvSpPr>
          <p:cNvPr id="2" name="矩形 1"/>
          <p:cNvSpPr/>
          <p:nvPr/>
        </p:nvSpPr>
        <p:spPr>
          <a:xfrm>
            <a:off x="2895599" y="366642"/>
            <a:ext cx="6400802" cy="628464"/>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微软雅黑" pitchFamily="34" charset="-122"/>
                <a:ea typeface="微软雅黑" pitchFamily="34" charset="-122"/>
                <a:cs typeface="+mj-cs"/>
              </a:rPr>
              <a:t>理论</a:t>
            </a:r>
            <a:r>
              <a:rPr lang="en-US" altLang="zh-CN" sz="2800" dirty="0">
                <a:solidFill>
                  <a:prstClr val="white"/>
                </a:solidFill>
                <a:latin typeface="微软雅黑" pitchFamily="34" charset="-122"/>
                <a:ea typeface="微软雅黑" pitchFamily="34" charset="-122"/>
                <a:cs typeface="+mj-cs"/>
              </a:rPr>
              <a:t>3</a:t>
            </a:r>
            <a:r>
              <a:rPr lang="zh-CN" altLang="en-US" sz="2800" dirty="0">
                <a:solidFill>
                  <a:prstClr val="white"/>
                </a:solidFill>
                <a:latin typeface="微软雅黑" pitchFamily="34" charset="-122"/>
                <a:ea typeface="微软雅黑" pitchFamily="34" charset="-122"/>
                <a:cs typeface="+mj-cs"/>
              </a:rPr>
              <a:t>：管理人员与员工</a:t>
            </a:r>
            <a:r>
              <a:rPr lang="en-US" altLang="zh-CN" sz="2800" dirty="0">
                <a:solidFill>
                  <a:prstClr val="white"/>
                </a:solidFill>
                <a:latin typeface="微软雅黑" pitchFamily="34" charset="-122"/>
                <a:ea typeface="微软雅黑" pitchFamily="34" charset="-122"/>
                <a:cs typeface="+mj-cs"/>
              </a:rPr>
              <a:t>-</a:t>
            </a:r>
            <a:r>
              <a:rPr lang="zh-CN" altLang="en-US" sz="2800" dirty="0">
                <a:solidFill>
                  <a:prstClr val="white"/>
                </a:solidFill>
                <a:latin typeface="微软雅黑" pitchFamily="34" charset="-122"/>
                <a:ea typeface="微软雅黑" pitchFamily="34" charset="-122"/>
                <a:cs typeface="+mj-cs"/>
              </a:rPr>
              <a:t>交警与司机</a:t>
            </a:r>
          </a:p>
        </p:txBody>
      </p:sp>
      <p:sp>
        <p:nvSpPr>
          <p:cNvPr id="8" name="任意多边形 7"/>
          <p:cNvSpPr/>
          <p:nvPr/>
        </p:nvSpPr>
        <p:spPr>
          <a:xfrm flipH="1">
            <a:off x="204216" y="5280787"/>
            <a:ext cx="2615184" cy="475488"/>
          </a:xfrm>
          <a:custGeom>
            <a:avLst/>
            <a:gdLst>
              <a:gd name="connsiteX0" fmla="*/ 0 w 3352800"/>
              <a:gd name="connsiteY0" fmla="*/ 0 h 609600"/>
              <a:gd name="connsiteX1" fmla="*/ 3352800 w 3352800"/>
              <a:gd name="connsiteY1" fmla="*/ 0 h 609600"/>
              <a:gd name="connsiteX2" fmla="*/ 3352800 w 3352800"/>
              <a:gd name="connsiteY2" fmla="*/ 609600 h 609600"/>
              <a:gd name="connsiteX3" fmla="*/ 0 w 3352800"/>
              <a:gd name="connsiteY3" fmla="*/ 609600 h 609600"/>
              <a:gd name="connsiteX4" fmla="*/ 304800 w 3352800"/>
              <a:gd name="connsiteY4" fmla="*/ 304800 h 609600"/>
              <a:gd name="connsiteX5" fmla="*/ 0 w 33528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609600">
                <a:moveTo>
                  <a:pt x="0" y="0"/>
                </a:moveTo>
                <a:lnTo>
                  <a:pt x="3352800" y="0"/>
                </a:lnTo>
                <a:lnTo>
                  <a:pt x="3352800" y="609600"/>
                </a:lnTo>
                <a:lnTo>
                  <a:pt x="0" y="609600"/>
                </a:lnTo>
                <a:lnTo>
                  <a:pt x="304800" y="304800"/>
                </a:lnTo>
                <a:lnTo>
                  <a:pt x="0" y="0"/>
                </a:lnTo>
                <a:close/>
              </a:path>
            </a:pathLst>
          </a:cu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spc="300" dirty="0">
                <a:solidFill>
                  <a:prstClr val="white"/>
                </a:solidFill>
                <a:latin typeface="微软雅黑" pitchFamily="34" charset="-122"/>
                <a:ea typeface="微软雅黑" pitchFamily="34" charset="-122"/>
              </a:rPr>
              <a:t>1.</a:t>
            </a:r>
            <a:r>
              <a:rPr lang="zh-CN" altLang="en-US" sz="2000" spc="300" dirty="0">
                <a:solidFill>
                  <a:prstClr val="white"/>
                </a:solidFill>
                <a:latin typeface="微软雅黑" pitchFamily="34" charset="-122"/>
                <a:ea typeface="微软雅黑" pitchFamily="34" charset="-122"/>
              </a:rPr>
              <a:t>交警无执法权</a:t>
            </a:r>
          </a:p>
        </p:txBody>
      </p:sp>
      <p:sp>
        <p:nvSpPr>
          <p:cNvPr id="10" name="任意多边形 9"/>
          <p:cNvSpPr/>
          <p:nvPr/>
        </p:nvSpPr>
        <p:spPr>
          <a:xfrm flipH="1">
            <a:off x="3260344" y="5290312"/>
            <a:ext cx="2615184" cy="475488"/>
          </a:xfrm>
          <a:custGeom>
            <a:avLst/>
            <a:gdLst>
              <a:gd name="connsiteX0" fmla="*/ 0 w 3352800"/>
              <a:gd name="connsiteY0" fmla="*/ 0 h 609600"/>
              <a:gd name="connsiteX1" fmla="*/ 3352800 w 3352800"/>
              <a:gd name="connsiteY1" fmla="*/ 0 h 609600"/>
              <a:gd name="connsiteX2" fmla="*/ 3352800 w 3352800"/>
              <a:gd name="connsiteY2" fmla="*/ 609600 h 609600"/>
              <a:gd name="connsiteX3" fmla="*/ 0 w 3352800"/>
              <a:gd name="connsiteY3" fmla="*/ 609600 h 609600"/>
              <a:gd name="connsiteX4" fmla="*/ 304800 w 3352800"/>
              <a:gd name="connsiteY4" fmla="*/ 304800 h 609600"/>
              <a:gd name="connsiteX5" fmla="*/ 0 w 33528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609600">
                <a:moveTo>
                  <a:pt x="0" y="0"/>
                </a:moveTo>
                <a:lnTo>
                  <a:pt x="3352800" y="0"/>
                </a:lnTo>
                <a:lnTo>
                  <a:pt x="3352800" y="609600"/>
                </a:lnTo>
                <a:lnTo>
                  <a:pt x="0" y="609600"/>
                </a:lnTo>
                <a:lnTo>
                  <a:pt x="304800" y="304800"/>
                </a:lnTo>
                <a:lnTo>
                  <a:pt x="0" y="0"/>
                </a:lnTo>
                <a:close/>
              </a:path>
            </a:pathLst>
          </a:cu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spc="300" dirty="0">
                <a:solidFill>
                  <a:prstClr val="white"/>
                </a:solidFill>
                <a:latin typeface="微软雅黑" pitchFamily="34" charset="-122"/>
                <a:ea typeface="微软雅黑" pitchFamily="34" charset="-122"/>
              </a:rPr>
              <a:t>2.</a:t>
            </a:r>
            <a:r>
              <a:rPr lang="zh-CN" altLang="en-US" sz="2000" spc="300" dirty="0">
                <a:solidFill>
                  <a:prstClr val="white"/>
                </a:solidFill>
                <a:latin typeface="微软雅黑" pitchFamily="34" charset="-122"/>
                <a:ea typeface="微软雅黑" pitchFamily="34" charset="-122"/>
              </a:rPr>
              <a:t>交警严格管理</a:t>
            </a:r>
          </a:p>
        </p:txBody>
      </p:sp>
      <p:sp>
        <p:nvSpPr>
          <p:cNvPr id="11" name="任意多边形 10"/>
          <p:cNvSpPr/>
          <p:nvPr/>
        </p:nvSpPr>
        <p:spPr>
          <a:xfrm flipH="1">
            <a:off x="6316472" y="5290312"/>
            <a:ext cx="2615184" cy="475488"/>
          </a:xfrm>
          <a:custGeom>
            <a:avLst/>
            <a:gdLst>
              <a:gd name="connsiteX0" fmla="*/ 0 w 3352800"/>
              <a:gd name="connsiteY0" fmla="*/ 0 h 609600"/>
              <a:gd name="connsiteX1" fmla="*/ 3352800 w 3352800"/>
              <a:gd name="connsiteY1" fmla="*/ 0 h 609600"/>
              <a:gd name="connsiteX2" fmla="*/ 3352800 w 3352800"/>
              <a:gd name="connsiteY2" fmla="*/ 609600 h 609600"/>
              <a:gd name="connsiteX3" fmla="*/ 0 w 3352800"/>
              <a:gd name="connsiteY3" fmla="*/ 609600 h 609600"/>
              <a:gd name="connsiteX4" fmla="*/ 304800 w 3352800"/>
              <a:gd name="connsiteY4" fmla="*/ 304800 h 609600"/>
              <a:gd name="connsiteX5" fmla="*/ 0 w 33528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609600">
                <a:moveTo>
                  <a:pt x="0" y="0"/>
                </a:moveTo>
                <a:lnTo>
                  <a:pt x="3352800" y="0"/>
                </a:lnTo>
                <a:lnTo>
                  <a:pt x="3352800" y="609600"/>
                </a:lnTo>
                <a:lnTo>
                  <a:pt x="0" y="609600"/>
                </a:lnTo>
                <a:lnTo>
                  <a:pt x="304800" y="304800"/>
                </a:lnTo>
                <a:lnTo>
                  <a:pt x="0" y="0"/>
                </a:lnTo>
                <a:close/>
              </a:path>
            </a:pathLst>
          </a:cu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spc="300" dirty="0">
                <a:solidFill>
                  <a:prstClr val="white"/>
                </a:solidFill>
                <a:latin typeface="微软雅黑" pitchFamily="34" charset="-122"/>
                <a:ea typeface="微软雅黑" pitchFamily="34" charset="-122"/>
              </a:rPr>
              <a:t>3.</a:t>
            </a:r>
            <a:r>
              <a:rPr lang="zh-CN" altLang="en-US" sz="2000" spc="300" dirty="0">
                <a:solidFill>
                  <a:prstClr val="white"/>
                </a:solidFill>
                <a:latin typeface="微软雅黑" pitchFamily="34" charset="-122"/>
                <a:ea typeface="微软雅黑" pitchFamily="34" charset="-122"/>
              </a:rPr>
              <a:t>交警司机哥们</a:t>
            </a:r>
          </a:p>
        </p:txBody>
      </p:sp>
      <p:sp>
        <p:nvSpPr>
          <p:cNvPr id="12" name="任意多边形 11"/>
          <p:cNvSpPr/>
          <p:nvPr/>
        </p:nvSpPr>
        <p:spPr>
          <a:xfrm flipH="1">
            <a:off x="9372600" y="5290312"/>
            <a:ext cx="2615184" cy="475488"/>
          </a:xfrm>
          <a:custGeom>
            <a:avLst/>
            <a:gdLst>
              <a:gd name="connsiteX0" fmla="*/ 0 w 3352800"/>
              <a:gd name="connsiteY0" fmla="*/ 0 h 609600"/>
              <a:gd name="connsiteX1" fmla="*/ 3352800 w 3352800"/>
              <a:gd name="connsiteY1" fmla="*/ 0 h 609600"/>
              <a:gd name="connsiteX2" fmla="*/ 3352800 w 3352800"/>
              <a:gd name="connsiteY2" fmla="*/ 609600 h 609600"/>
              <a:gd name="connsiteX3" fmla="*/ 0 w 3352800"/>
              <a:gd name="connsiteY3" fmla="*/ 609600 h 609600"/>
              <a:gd name="connsiteX4" fmla="*/ 304800 w 3352800"/>
              <a:gd name="connsiteY4" fmla="*/ 304800 h 609600"/>
              <a:gd name="connsiteX5" fmla="*/ 0 w 33528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609600">
                <a:moveTo>
                  <a:pt x="0" y="0"/>
                </a:moveTo>
                <a:lnTo>
                  <a:pt x="3352800" y="0"/>
                </a:lnTo>
                <a:lnTo>
                  <a:pt x="3352800" y="609600"/>
                </a:lnTo>
                <a:lnTo>
                  <a:pt x="0" y="609600"/>
                </a:lnTo>
                <a:lnTo>
                  <a:pt x="304800" y="304800"/>
                </a:lnTo>
                <a:lnTo>
                  <a:pt x="0" y="0"/>
                </a:lnTo>
                <a:close/>
              </a:path>
            </a:pathLst>
          </a:cu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spc="300" dirty="0">
                <a:solidFill>
                  <a:prstClr val="white"/>
                </a:solidFill>
                <a:latin typeface="微软雅黑" pitchFamily="34" charset="-122"/>
                <a:ea typeface="微软雅黑" pitchFamily="34" charset="-122"/>
              </a:rPr>
              <a:t>4.</a:t>
            </a:r>
            <a:r>
              <a:rPr lang="zh-CN" altLang="en-US" sz="2000" spc="300" dirty="0">
                <a:solidFill>
                  <a:prstClr val="white"/>
                </a:solidFill>
                <a:latin typeface="微软雅黑" pitchFamily="34" charset="-122"/>
                <a:ea typeface="微软雅黑" pitchFamily="34" charset="-122"/>
              </a:rPr>
              <a:t>交警自身违章</a:t>
            </a:r>
          </a:p>
        </p:txBody>
      </p:sp>
      <p:sp>
        <p:nvSpPr>
          <p:cNvPr id="14" name="矩形 13"/>
          <p:cNvSpPr/>
          <p:nvPr/>
        </p:nvSpPr>
        <p:spPr>
          <a:xfrm>
            <a:off x="204216" y="5791200"/>
            <a:ext cx="261518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司机不会听其指挥</a:t>
            </a:r>
          </a:p>
        </p:txBody>
      </p:sp>
      <p:sp>
        <p:nvSpPr>
          <p:cNvPr id="15" name="矩形 14"/>
          <p:cNvSpPr/>
          <p:nvPr/>
        </p:nvSpPr>
        <p:spPr>
          <a:xfrm>
            <a:off x="3260344" y="5791200"/>
            <a:ext cx="261518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部分司机逆反心理</a:t>
            </a:r>
          </a:p>
        </p:txBody>
      </p:sp>
      <p:sp>
        <p:nvSpPr>
          <p:cNvPr id="16" name="矩形 15"/>
          <p:cNvSpPr/>
          <p:nvPr/>
        </p:nvSpPr>
        <p:spPr>
          <a:xfrm>
            <a:off x="6316472" y="5791200"/>
            <a:ext cx="261518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执法不公难以服众</a:t>
            </a:r>
          </a:p>
        </p:txBody>
      </p:sp>
      <p:sp>
        <p:nvSpPr>
          <p:cNvPr id="17" name="矩形 16"/>
          <p:cNvSpPr/>
          <p:nvPr/>
        </p:nvSpPr>
        <p:spPr>
          <a:xfrm>
            <a:off x="9372600" y="5791200"/>
            <a:ext cx="261518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司机面前无法生威</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bwMode="auto">
          <a:xfrm>
            <a:off x="2667000" y="785416"/>
            <a:ext cx="6858000" cy="5057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r>
              <a:rPr lang="zh-CN" altLang="en-US" sz="2800" b="1" dirty="0">
                <a:solidFill>
                  <a:srgbClr val="FF0000"/>
                </a:solidFill>
                <a:latin typeface="微软雅黑" pitchFamily="34" charset="-122"/>
                <a:ea typeface="微软雅黑" pitchFamily="34" charset="-122"/>
              </a:rPr>
              <a:t>四、管理人员八项素质要求</a:t>
            </a:r>
          </a:p>
        </p:txBody>
      </p:sp>
      <p:sp>
        <p:nvSpPr>
          <p:cNvPr id="3" name="椭圆 2"/>
          <p:cNvSpPr/>
          <p:nvPr/>
        </p:nvSpPr>
        <p:spPr>
          <a:xfrm>
            <a:off x="1917700" y="2281768"/>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56100" y="2281768"/>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794500" y="2281768"/>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232900" y="2281768"/>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917700" y="4114800"/>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356100" y="4114800"/>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94500" y="4114800"/>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232900" y="4114800"/>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27200" y="3361268"/>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撰写</a:t>
            </a:r>
          </a:p>
        </p:txBody>
      </p:sp>
      <p:sp>
        <p:nvSpPr>
          <p:cNvPr id="12" name="矩形 11"/>
          <p:cNvSpPr/>
          <p:nvPr/>
        </p:nvSpPr>
        <p:spPr>
          <a:xfrm>
            <a:off x="4165600" y="3361268"/>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表达</a:t>
            </a:r>
          </a:p>
        </p:txBody>
      </p:sp>
      <p:sp>
        <p:nvSpPr>
          <p:cNvPr id="13" name="矩形 12"/>
          <p:cNvSpPr/>
          <p:nvPr/>
        </p:nvSpPr>
        <p:spPr>
          <a:xfrm>
            <a:off x="6604000" y="3361268"/>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计划</a:t>
            </a:r>
          </a:p>
        </p:txBody>
      </p:sp>
      <p:sp>
        <p:nvSpPr>
          <p:cNvPr id="14" name="矩形 13"/>
          <p:cNvSpPr/>
          <p:nvPr/>
        </p:nvSpPr>
        <p:spPr>
          <a:xfrm>
            <a:off x="9042400" y="3361268"/>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沟通</a:t>
            </a:r>
          </a:p>
        </p:txBody>
      </p:sp>
      <p:sp>
        <p:nvSpPr>
          <p:cNvPr id="15" name="矩形 14"/>
          <p:cNvSpPr/>
          <p:nvPr/>
        </p:nvSpPr>
        <p:spPr>
          <a:xfrm>
            <a:off x="1727200" y="5181600"/>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学习</a:t>
            </a:r>
          </a:p>
        </p:txBody>
      </p:sp>
      <p:sp>
        <p:nvSpPr>
          <p:cNvPr id="16" name="矩形 15"/>
          <p:cNvSpPr/>
          <p:nvPr/>
        </p:nvSpPr>
        <p:spPr>
          <a:xfrm>
            <a:off x="4165600" y="5181600"/>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问题</a:t>
            </a:r>
          </a:p>
        </p:txBody>
      </p:sp>
      <p:sp>
        <p:nvSpPr>
          <p:cNvPr id="17" name="矩形 16"/>
          <p:cNvSpPr/>
          <p:nvPr/>
        </p:nvSpPr>
        <p:spPr>
          <a:xfrm>
            <a:off x="6604000" y="5181600"/>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承受</a:t>
            </a:r>
          </a:p>
        </p:txBody>
      </p:sp>
      <p:sp>
        <p:nvSpPr>
          <p:cNvPr id="18" name="矩形 17"/>
          <p:cNvSpPr/>
          <p:nvPr/>
        </p:nvSpPr>
        <p:spPr>
          <a:xfrm>
            <a:off x="9042400" y="5181600"/>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心态</a:t>
            </a:r>
          </a:p>
        </p:txBody>
      </p:sp>
      <p:sp>
        <p:nvSpPr>
          <p:cNvPr id="19" name="fountain-pen-of-large-size_33358"/>
          <p:cNvSpPr>
            <a:spLocks noChangeAspect="1"/>
          </p:cNvSpPr>
          <p:nvPr/>
        </p:nvSpPr>
        <p:spPr bwMode="auto">
          <a:xfrm>
            <a:off x="2146257" y="2511045"/>
            <a:ext cx="609685" cy="608245"/>
          </a:xfrm>
          <a:custGeom>
            <a:avLst/>
            <a:gdLst>
              <a:gd name="T0" fmla="*/ 21 w 1156"/>
              <a:gd name="T1" fmla="*/ 1088 h 1155"/>
              <a:gd name="T2" fmla="*/ 67 w 1156"/>
              <a:gd name="T3" fmla="*/ 1134 h 1155"/>
              <a:gd name="T4" fmla="*/ 8 w 1156"/>
              <a:gd name="T5" fmla="*/ 1147 h 1155"/>
              <a:gd name="T6" fmla="*/ 21 w 1156"/>
              <a:gd name="T7" fmla="*/ 1088 h 1155"/>
              <a:gd name="T8" fmla="*/ 10 w 1156"/>
              <a:gd name="T9" fmla="*/ 1052 h 1155"/>
              <a:gd name="T10" fmla="*/ 103 w 1156"/>
              <a:gd name="T11" fmla="*/ 1146 h 1155"/>
              <a:gd name="T12" fmla="*/ 294 w 1156"/>
              <a:gd name="T13" fmla="*/ 1035 h 1155"/>
              <a:gd name="T14" fmla="*/ 120 w 1156"/>
              <a:gd name="T15" fmla="*/ 861 h 1155"/>
              <a:gd name="T16" fmla="*/ 10 w 1156"/>
              <a:gd name="T17" fmla="*/ 1052 h 1155"/>
              <a:gd name="T18" fmla="*/ 443 w 1156"/>
              <a:gd name="T19" fmla="*/ 511 h 1155"/>
              <a:gd name="T20" fmla="*/ 644 w 1156"/>
              <a:gd name="T21" fmla="*/ 712 h 1155"/>
              <a:gd name="T22" fmla="*/ 547 w 1156"/>
              <a:gd name="T23" fmla="*/ 816 h 1155"/>
              <a:gd name="T24" fmla="*/ 316 w 1156"/>
              <a:gd name="T25" fmla="*/ 1019 h 1155"/>
              <a:gd name="T26" fmla="*/ 136 w 1156"/>
              <a:gd name="T27" fmla="*/ 839 h 1155"/>
              <a:gd name="T28" fmla="*/ 339 w 1156"/>
              <a:gd name="T29" fmla="*/ 608 h 1155"/>
              <a:gd name="T30" fmla="*/ 443 w 1156"/>
              <a:gd name="T31" fmla="*/ 511 h 1155"/>
              <a:gd name="T32" fmla="*/ 326 w 1156"/>
              <a:gd name="T33" fmla="*/ 929 h 1155"/>
              <a:gd name="T34" fmla="*/ 339 w 1156"/>
              <a:gd name="T35" fmla="*/ 952 h 1155"/>
              <a:gd name="T36" fmla="*/ 583 w 1156"/>
              <a:gd name="T37" fmla="*/ 720 h 1155"/>
              <a:gd name="T38" fmla="*/ 564 w 1156"/>
              <a:gd name="T39" fmla="*/ 702 h 1155"/>
              <a:gd name="T40" fmla="*/ 326 w 1156"/>
              <a:gd name="T41" fmla="*/ 929 h 1155"/>
              <a:gd name="T42" fmla="*/ 1094 w 1156"/>
              <a:gd name="T43" fmla="*/ 287 h 1155"/>
              <a:gd name="T44" fmla="*/ 715 w 1156"/>
              <a:gd name="T45" fmla="*/ 665 h 1155"/>
              <a:gd name="T46" fmla="*/ 667 w 1156"/>
              <a:gd name="T47" fmla="*/ 698 h 1155"/>
              <a:gd name="T48" fmla="*/ 457 w 1156"/>
              <a:gd name="T49" fmla="*/ 488 h 1155"/>
              <a:gd name="T50" fmla="*/ 490 w 1156"/>
              <a:gd name="T51" fmla="*/ 440 h 1155"/>
              <a:gd name="T52" fmla="*/ 818 w 1156"/>
              <a:gd name="T53" fmla="*/ 112 h 1155"/>
              <a:gd name="T54" fmla="*/ 763 w 1156"/>
              <a:gd name="T55" fmla="*/ 128 h 1155"/>
              <a:gd name="T56" fmla="*/ 481 w 1156"/>
              <a:gd name="T57" fmla="*/ 410 h 1155"/>
              <a:gd name="T58" fmla="*/ 452 w 1156"/>
              <a:gd name="T59" fmla="*/ 410 h 1155"/>
              <a:gd name="T60" fmla="*/ 452 w 1156"/>
              <a:gd name="T61" fmla="*/ 382 h 1155"/>
              <a:gd name="T62" fmla="*/ 738 w 1156"/>
              <a:gd name="T63" fmla="*/ 96 h 1155"/>
              <a:gd name="T64" fmla="*/ 747 w 1156"/>
              <a:gd name="T65" fmla="*/ 91 h 1155"/>
              <a:gd name="T66" fmla="*/ 879 w 1156"/>
              <a:gd name="T67" fmla="*/ 52 h 1155"/>
              <a:gd name="T68" fmla="*/ 1094 w 1156"/>
              <a:gd name="T69" fmla="*/ 62 h 1155"/>
              <a:gd name="T70" fmla="*/ 1094 w 1156"/>
              <a:gd name="T71" fmla="*/ 287 h 1155"/>
              <a:gd name="T72" fmla="*/ 1043 w 1156"/>
              <a:gd name="T73" fmla="*/ 82 h 1155"/>
              <a:gd name="T74" fmla="*/ 1024 w 1156"/>
              <a:gd name="T75" fmla="*/ 101 h 1155"/>
              <a:gd name="T76" fmla="*/ 1048 w 1156"/>
              <a:gd name="T77" fmla="*/ 238 h 1155"/>
              <a:gd name="T78" fmla="*/ 1071 w 1156"/>
              <a:gd name="T79" fmla="*/ 251 h 1155"/>
              <a:gd name="T80" fmla="*/ 1043 w 1156"/>
              <a:gd name="T81" fmla="*/ 82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6" h="1155">
                <a:moveTo>
                  <a:pt x="21" y="1088"/>
                </a:moveTo>
                <a:lnTo>
                  <a:pt x="67" y="1134"/>
                </a:lnTo>
                <a:cubicBezTo>
                  <a:pt x="37" y="1150"/>
                  <a:pt x="16" y="1155"/>
                  <a:pt x="8" y="1147"/>
                </a:cubicBezTo>
                <a:cubicBezTo>
                  <a:pt x="0" y="1139"/>
                  <a:pt x="5" y="1118"/>
                  <a:pt x="21" y="1088"/>
                </a:cubicBezTo>
                <a:close/>
                <a:moveTo>
                  <a:pt x="10" y="1052"/>
                </a:moveTo>
                <a:lnTo>
                  <a:pt x="103" y="1146"/>
                </a:lnTo>
                <a:cubicBezTo>
                  <a:pt x="155" y="1127"/>
                  <a:pt x="221" y="1089"/>
                  <a:pt x="294" y="1035"/>
                </a:cubicBezTo>
                <a:lnTo>
                  <a:pt x="120" y="861"/>
                </a:lnTo>
                <a:cubicBezTo>
                  <a:pt x="66" y="935"/>
                  <a:pt x="28" y="1001"/>
                  <a:pt x="10" y="1052"/>
                </a:cubicBezTo>
                <a:close/>
                <a:moveTo>
                  <a:pt x="443" y="511"/>
                </a:moveTo>
                <a:lnTo>
                  <a:pt x="644" y="712"/>
                </a:lnTo>
                <a:cubicBezTo>
                  <a:pt x="614" y="747"/>
                  <a:pt x="581" y="781"/>
                  <a:pt x="547" y="816"/>
                </a:cubicBezTo>
                <a:cubicBezTo>
                  <a:pt x="468" y="895"/>
                  <a:pt x="389" y="964"/>
                  <a:pt x="316" y="1019"/>
                </a:cubicBezTo>
                <a:lnTo>
                  <a:pt x="136" y="839"/>
                </a:lnTo>
                <a:cubicBezTo>
                  <a:pt x="191" y="767"/>
                  <a:pt x="260" y="687"/>
                  <a:pt x="339" y="608"/>
                </a:cubicBezTo>
                <a:cubicBezTo>
                  <a:pt x="374" y="574"/>
                  <a:pt x="409" y="541"/>
                  <a:pt x="443" y="511"/>
                </a:cubicBezTo>
                <a:close/>
                <a:moveTo>
                  <a:pt x="326" y="929"/>
                </a:moveTo>
                <a:cubicBezTo>
                  <a:pt x="312" y="939"/>
                  <a:pt x="325" y="963"/>
                  <a:pt x="339" y="952"/>
                </a:cubicBezTo>
                <a:cubicBezTo>
                  <a:pt x="429" y="884"/>
                  <a:pt x="504" y="800"/>
                  <a:pt x="583" y="720"/>
                </a:cubicBezTo>
                <a:cubicBezTo>
                  <a:pt x="595" y="708"/>
                  <a:pt x="576" y="689"/>
                  <a:pt x="564" y="702"/>
                </a:cubicBezTo>
                <a:cubicBezTo>
                  <a:pt x="487" y="780"/>
                  <a:pt x="414" y="862"/>
                  <a:pt x="326" y="929"/>
                </a:cubicBezTo>
                <a:close/>
                <a:moveTo>
                  <a:pt x="1094" y="287"/>
                </a:moveTo>
                <a:lnTo>
                  <a:pt x="715" y="665"/>
                </a:lnTo>
                <a:cubicBezTo>
                  <a:pt x="701" y="679"/>
                  <a:pt x="685" y="690"/>
                  <a:pt x="667" y="698"/>
                </a:cubicBezTo>
                <a:lnTo>
                  <a:pt x="457" y="488"/>
                </a:lnTo>
                <a:cubicBezTo>
                  <a:pt x="465" y="470"/>
                  <a:pt x="476" y="454"/>
                  <a:pt x="490" y="440"/>
                </a:cubicBezTo>
                <a:lnTo>
                  <a:pt x="818" y="112"/>
                </a:lnTo>
                <a:lnTo>
                  <a:pt x="763" y="128"/>
                </a:lnTo>
                <a:lnTo>
                  <a:pt x="481" y="410"/>
                </a:lnTo>
                <a:cubicBezTo>
                  <a:pt x="473" y="418"/>
                  <a:pt x="460" y="418"/>
                  <a:pt x="452" y="410"/>
                </a:cubicBezTo>
                <a:cubicBezTo>
                  <a:pt x="445" y="403"/>
                  <a:pt x="445" y="390"/>
                  <a:pt x="452" y="382"/>
                </a:cubicBezTo>
                <a:lnTo>
                  <a:pt x="738" y="96"/>
                </a:lnTo>
                <a:cubicBezTo>
                  <a:pt x="741" y="94"/>
                  <a:pt x="744" y="92"/>
                  <a:pt x="747" y="91"/>
                </a:cubicBezTo>
                <a:lnTo>
                  <a:pt x="879" y="52"/>
                </a:lnTo>
                <a:cubicBezTo>
                  <a:pt x="941" y="0"/>
                  <a:pt x="1035" y="3"/>
                  <a:pt x="1094" y="62"/>
                </a:cubicBezTo>
                <a:cubicBezTo>
                  <a:pt x="1156" y="124"/>
                  <a:pt x="1156" y="225"/>
                  <a:pt x="1094" y="287"/>
                </a:cubicBezTo>
                <a:close/>
                <a:moveTo>
                  <a:pt x="1043" y="82"/>
                </a:moveTo>
                <a:cubicBezTo>
                  <a:pt x="1029" y="71"/>
                  <a:pt x="1010" y="90"/>
                  <a:pt x="1024" y="101"/>
                </a:cubicBezTo>
                <a:cubicBezTo>
                  <a:pt x="1066" y="133"/>
                  <a:pt x="1071" y="192"/>
                  <a:pt x="1048" y="238"/>
                </a:cubicBezTo>
                <a:cubicBezTo>
                  <a:pt x="1040" y="253"/>
                  <a:pt x="1063" y="266"/>
                  <a:pt x="1071" y="251"/>
                </a:cubicBezTo>
                <a:cubicBezTo>
                  <a:pt x="1099" y="196"/>
                  <a:pt x="1095" y="121"/>
                  <a:pt x="1043" y="82"/>
                </a:cubicBezTo>
                <a:close/>
              </a:path>
            </a:pathLst>
          </a:custGeom>
          <a:solidFill>
            <a:schemeClr val="bg1"/>
          </a:solidFill>
          <a:ln>
            <a:noFill/>
          </a:ln>
        </p:spPr>
      </p:sp>
      <p:sp>
        <p:nvSpPr>
          <p:cNvPr id="27" name="fountain-pen-of-large-size_33358"/>
          <p:cNvSpPr>
            <a:spLocks noChangeAspect="1"/>
          </p:cNvSpPr>
          <p:nvPr/>
        </p:nvSpPr>
        <p:spPr bwMode="auto">
          <a:xfrm>
            <a:off x="4584657" y="2559170"/>
            <a:ext cx="609685" cy="511996"/>
          </a:xfrm>
          <a:custGeom>
            <a:avLst/>
            <a:gdLst>
              <a:gd name="T0" fmla="*/ 3482 w 4029"/>
              <a:gd name="T1" fmla="*/ 0 h 3389"/>
              <a:gd name="T2" fmla="*/ 547 w 4029"/>
              <a:gd name="T3" fmla="*/ 0 h 3389"/>
              <a:gd name="T4" fmla="*/ 0 w 4029"/>
              <a:gd name="T5" fmla="*/ 547 h 3389"/>
              <a:gd name="T6" fmla="*/ 0 w 4029"/>
              <a:gd name="T7" fmla="*/ 2268 h 3389"/>
              <a:gd name="T8" fmla="*/ 547 w 4029"/>
              <a:gd name="T9" fmla="*/ 2815 h 3389"/>
              <a:gd name="T10" fmla="*/ 2762 w 4029"/>
              <a:gd name="T11" fmla="*/ 2815 h 3389"/>
              <a:gd name="T12" fmla="*/ 3224 w 4029"/>
              <a:gd name="T13" fmla="*/ 3360 h 3389"/>
              <a:gd name="T14" fmla="*/ 3286 w 4029"/>
              <a:gd name="T15" fmla="*/ 3389 h 3389"/>
              <a:gd name="T16" fmla="*/ 3314 w 4029"/>
              <a:gd name="T17" fmla="*/ 3384 h 3389"/>
              <a:gd name="T18" fmla="*/ 3368 w 4029"/>
              <a:gd name="T19" fmla="*/ 3307 h 3389"/>
              <a:gd name="T20" fmla="*/ 3368 w 4029"/>
              <a:gd name="T21" fmla="*/ 2815 h 3389"/>
              <a:gd name="T22" fmla="*/ 3482 w 4029"/>
              <a:gd name="T23" fmla="*/ 2815 h 3389"/>
              <a:gd name="T24" fmla="*/ 4029 w 4029"/>
              <a:gd name="T25" fmla="*/ 2268 h 3389"/>
              <a:gd name="T26" fmla="*/ 4029 w 4029"/>
              <a:gd name="T27" fmla="*/ 547 h 3389"/>
              <a:gd name="T28" fmla="*/ 3482 w 4029"/>
              <a:gd name="T29" fmla="*/ 0 h 3389"/>
              <a:gd name="T30" fmla="*/ 1383 w 4029"/>
              <a:gd name="T31" fmla="*/ 1623 h 3389"/>
              <a:gd name="T32" fmla="*/ 1192 w 4029"/>
              <a:gd name="T33" fmla="*/ 1431 h 3389"/>
              <a:gd name="T34" fmla="*/ 1383 w 4029"/>
              <a:gd name="T35" fmla="*/ 1240 h 3389"/>
              <a:gd name="T36" fmla="*/ 1575 w 4029"/>
              <a:gd name="T37" fmla="*/ 1431 h 3389"/>
              <a:gd name="T38" fmla="*/ 1383 w 4029"/>
              <a:gd name="T39" fmla="*/ 1623 h 3389"/>
              <a:gd name="T40" fmla="*/ 2014 w 4029"/>
              <a:gd name="T41" fmla="*/ 1623 h 3389"/>
              <a:gd name="T42" fmla="*/ 1823 w 4029"/>
              <a:gd name="T43" fmla="*/ 1431 h 3389"/>
              <a:gd name="T44" fmla="*/ 2014 w 4029"/>
              <a:gd name="T45" fmla="*/ 1240 h 3389"/>
              <a:gd name="T46" fmla="*/ 2206 w 4029"/>
              <a:gd name="T47" fmla="*/ 1431 h 3389"/>
              <a:gd name="T48" fmla="*/ 2014 w 4029"/>
              <a:gd name="T49" fmla="*/ 1623 h 3389"/>
              <a:gd name="T50" fmla="*/ 2685 w 4029"/>
              <a:gd name="T51" fmla="*/ 1623 h 3389"/>
              <a:gd name="T52" fmla="*/ 2493 w 4029"/>
              <a:gd name="T53" fmla="*/ 1431 h 3389"/>
              <a:gd name="T54" fmla="*/ 2685 w 4029"/>
              <a:gd name="T55" fmla="*/ 1240 h 3389"/>
              <a:gd name="T56" fmla="*/ 2877 w 4029"/>
              <a:gd name="T57" fmla="*/ 1431 h 3389"/>
              <a:gd name="T58" fmla="*/ 2685 w 4029"/>
              <a:gd name="T59" fmla="*/ 1623 h 3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9" h="3389">
                <a:moveTo>
                  <a:pt x="3482" y="0"/>
                </a:moveTo>
                <a:lnTo>
                  <a:pt x="547" y="0"/>
                </a:lnTo>
                <a:cubicBezTo>
                  <a:pt x="245" y="0"/>
                  <a:pt x="0" y="245"/>
                  <a:pt x="0" y="547"/>
                </a:cubicBezTo>
                <a:lnTo>
                  <a:pt x="0" y="2268"/>
                </a:lnTo>
                <a:cubicBezTo>
                  <a:pt x="0" y="2570"/>
                  <a:pt x="245" y="2815"/>
                  <a:pt x="547" y="2815"/>
                </a:cubicBezTo>
                <a:lnTo>
                  <a:pt x="2762" y="2815"/>
                </a:lnTo>
                <a:lnTo>
                  <a:pt x="3224" y="3360"/>
                </a:lnTo>
                <a:cubicBezTo>
                  <a:pt x="3239" y="3379"/>
                  <a:pt x="3262" y="3389"/>
                  <a:pt x="3286" y="3389"/>
                </a:cubicBezTo>
                <a:cubicBezTo>
                  <a:pt x="3296" y="3389"/>
                  <a:pt x="3305" y="3387"/>
                  <a:pt x="3314" y="3384"/>
                </a:cubicBezTo>
                <a:cubicBezTo>
                  <a:pt x="3347" y="3372"/>
                  <a:pt x="3368" y="3341"/>
                  <a:pt x="3368" y="3307"/>
                </a:cubicBezTo>
                <a:lnTo>
                  <a:pt x="3368" y="2815"/>
                </a:lnTo>
                <a:lnTo>
                  <a:pt x="3482" y="2815"/>
                </a:lnTo>
                <a:cubicBezTo>
                  <a:pt x="3784" y="2815"/>
                  <a:pt x="4029" y="2570"/>
                  <a:pt x="4029" y="2268"/>
                </a:cubicBezTo>
                <a:lnTo>
                  <a:pt x="4029" y="547"/>
                </a:lnTo>
                <a:cubicBezTo>
                  <a:pt x="4029" y="245"/>
                  <a:pt x="3784" y="0"/>
                  <a:pt x="3482" y="0"/>
                </a:cubicBezTo>
                <a:close/>
                <a:moveTo>
                  <a:pt x="1383" y="1623"/>
                </a:moveTo>
                <a:cubicBezTo>
                  <a:pt x="1277" y="1623"/>
                  <a:pt x="1192" y="1537"/>
                  <a:pt x="1192" y="1431"/>
                </a:cubicBezTo>
                <a:cubicBezTo>
                  <a:pt x="1192" y="1325"/>
                  <a:pt x="1277" y="1240"/>
                  <a:pt x="1383" y="1240"/>
                </a:cubicBezTo>
                <a:cubicBezTo>
                  <a:pt x="1489" y="1240"/>
                  <a:pt x="1575" y="1325"/>
                  <a:pt x="1575" y="1431"/>
                </a:cubicBezTo>
                <a:cubicBezTo>
                  <a:pt x="1575" y="1537"/>
                  <a:pt x="1489" y="1623"/>
                  <a:pt x="1383" y="1623"/>
                </a:cubicBezTo>
                <a:close/>
                <a:moveTo>
                  <a:pt x="2014" y="1623"/>
                </a:moveTo>
                <a:cubicBezTo>
                  <a:pt x="1908" y="1623"/>
                  <a:pt x="1823" y="1537"/>
                  <a:pt x="1823" y="1431"/>
                </a:cubicBezTo>
                <a:cubicBezTo>
                  <a:pt x="1823" y="1325"/>
                  <a:pt x="1908" y="1240"/>
                  <a:pt x="2014" y="1240"/>
                </a:cubicBezTo>
                <a:cubicBezTo>
                  <a:pt x="2120" y="1240"/>
                  <a:pt x="2206" y="1325"/>
                  <a:pt x="2206" y="1431"/>
                </a:cubicBezTo>
                <a:cubicBezTo>
                  <a:pt x="2206" y="1537"/>
                  <a:pt x="2120" y="1623"/>
                  <a:pt x="2014" y="1623"/>
                </a:cubicBezTo>
                <a:close/>
                <a:moveTo>
                  <a:pt x="2685" y="1623"/>
                </a:moveTo>
                <a:cubicBezTo>
                  <a:pt x="2579" y="1623"/>
                  <a:pt x="2493" y="1537"/>
                  <a:pt x="2493" y="1431"/>
                </a:cubicBezTo>
                <a:cubicBezTo>
                  <a:pt x="2493" y="1325"/>
                  <a:pt x="2579" y="1240"/>
                  <a:pt x="2685" y="1240"/>
                </a:cubicBezTo>
                <a:cubicBezTo>
                  <a:pt x="2791" y="1240"/>
                  <a:pt x="2877" y="1325"/>
                  <a:pt x="2877" y="1431"/>
                </a:cubicBezTo>
                <a:cubicBezTo>
                  <a:pt x="2877" y="1537"/>
                  <a:pt x="2791" y="1623"/>
                  <a:pt x="2685" y="1623"/>
                </a:cubicBezTo>
                <a:close/>
              </a:path>
            </a:pathLst>
          </a:custGeom>
          <a:solidFill>
            <a:schemeClr val="bg1"/>
          </a:solidFill>
          <a:ln>
            <a:noFill/>
          </a:ln>
        </p:spPr>
        <p:txBody>
          <a:bodyPr/>
          <a:lstStyle/>
          <a:p>
            <a:endParaRPr lang="zh-CN" altLang="en-US"/>
          </a:p>
        </p:txBody>
      </p:sp>
      <p:sp>
        <p:nvSpPr>
          <p:cNvPr id="21" name="fountain-pen-of-large-size_33358"/>
          <p:cNvSpPr>
            <a:spLocks noChangeAspect="1"/>
          </p:cNvSpPr>
          <p:nvPr/>
        </p:nvSpPr>
        <p:spPr bwMode="auto">
          <a:xfrm>
            <a:off x="7023057" y="2511045"/>
            <a:ext cx="609685" cy="608245"/>
          </a:xfrm>
          <a:custGeom>
            <a:avLst/>
            <a:gdLst>
              <a:gd name="T0" fmla="*/ 21 w 1156"/>
              <a:gd name="T1" fmla="*/ 1088 h 1155"/>
              <a:gd name="T2" fmla="*/ 67 w 1156"/>
              <a:gd name="T3" fmla="*/ 1134 h 1155"/>
              <a:gd name="T4" fmla="*/ 8 w 1156"/>
              <a:gd name="T5" fmla="*/ 1147 h 1155"/>
              <a:gd name="T6" fmla="*/ 21 w 1156"/>
              <a:gd name="T7" fmla="*/ 1088 h 1155"/>
              <a:gd name="T8" fmla="*/ 10 w 1156"/>
              <a:gd name="T9" fmla="*/ 1052 h 1155"/>
              <a:gd name="T10" fmla="*/ 103 w 1156"/>
              <a:gd name="T11" fmla="*/ 1146 h 1155"/>
              <a:gd name="T12" fmla="*/ 294 w 1156"/>
              <a:gd name="T13" fmla="*/ 1035 h 1155"/>
              <a:gd name="T14" fmla="*/ 120 w 1156"/>
              <a:gd name="T15" fmla="*/ 861 h 1155"/>
              <a:gd name="T16" fmla="*/ 10 w 1156"/>
              <a:gd name="T17" fmla="*/ 1052 h 1155"/>
              <a:gd name="T18" fmla="*/ 443 w 1156"/>
              <a:gd name="T19" fmla="*/ 511 h 1155"/>
              <a:gd name="T20" fmla="*/ 644 w 1156"/>
              <a:gd name="T21" fmla="*/ 712 h 1155"/>
              <a:gd name="T22" fmla="*/ 547 w 1156"/>
              <a:gd name="T23" fmla="*/ 816 h 1155"/>
              <a:gd name="T24" fmla="*/ 316 w 1156"/>
              <a:gd name="T25" fmla="*/ 1019 h 1155"/>
              <a:gd name="T26" fmla="*/ 136 w 1156"/>
              <a:gd name="T27" fmla="*/ 839 h 1155"/>
              <a:gd name="T28" fmla="*/ 339 w 1156"/>
              <a:gd name="T29" fmla="*/ 608 h 1155"/>
              <a:gd name="T30" fmla="*/ 443 w 1156"/>
              <a:gd name="T31" fmla="*/ 511 h 1155"/>
              <a:gd name="T32" fmla="*/ 326 w 1156"/>
              <a:gd name="T33" fmla="*/ 929 h 1155"/>
              <a:gd name="T34" fmla="*/ 339 w 1156"/>
              <a:gd name="T35" fmla="*/ 952 h 1155"/>
              <a:gd name="T36" fmla="*/ 583 w 1156"/>
              <a:gd name="T37" fmla="*/ 720 h 1155"/>
              <a:gd name="T38" fmla="*/ 564 w 1156"/>
              <a:gd name="T39" fmla="*/ 702 h 1155"/>
              <a:gd name="T40" fmla="*/ 326 w 1156"/>
              <a:gd name="T41" fmla="*/ 929 h 1155"/>
              <a:gd name="T42" fmla="*/ 1094 w 1156"/>
              <a:gd name="T43" fmla="*/ 287 h 1155"/>
              <a:gd name="T44" fmla="*/ 715 w 1156"/>
              <a:gd name="T45" fmla="*/ 665 h 1155"/>
              <a:gd name="T46" fmla="*/ 667 w 1156"/>
              <a:gd name="T47" fmla="*/ 698 h 1155"/>
              <a:gd name="T48" fmla="*/ 457 w 1156"/>
              <a:gd name="T49" fmla="*/ 488 h 1155"/>
              <a:gd name="T50" fmla="*/ 490 w 1156"/>
              <a:gd name="T51" fmla="*/ 440 h 1155"/>
              <a:gd name="T52" fmla="*/ 818 w 1156"/>
              <a:gd name="T53" fmla="*/ 112 h 1155"/>
              <a:gd name="T54" fmla="*/ 763 w 1156"/>
              <a:gd name="T55" fmla="*/ 128 h 1155"/>
              <a:gd name="T56" fmla="*/ 481 w 1156"/>
              <a:gd name="T57" fmla="*/ 410 h 1155"/>
              <a:gd name="T58" fmla="*/ 452 w 1156"/>
              <a:gd name="T59" fmla="*/ 410 h 1155"/>
              <a:gd name="T60" fmla="*/ 452 w 1156"/>
              <a:gd name="T61" fmla="*/ 382 h 1155"/>
              <a:gd name="T62" fmla="*/ 738 w 1156"/>
              <a:gd name="T63" fmla="*/ 96 h 1155"/>
              <a:gd name="T64" fmla="*/ 747 w 1156"/>
              <a:gd name="T65" fmla="*/ 91 h 1155"/>
              <a:gd name="T66" fmla="*/ 879 w 1156"/>
              <a:gd name="T67" fmla="*/ 52 h 1155"/>
              <a:gd name="T68" fmla="*/ 1094 w 1156"/>
              <a:gd name="T69" fmla="*/ 62 h 1155"/>
              <a:gd name="T70" fmla="*/ 1094 w 1156"/>
              <a:gd name="T71" fmla="*/ 287 h 1155"/>
              <a:gd name="T72" fmla="*/ 1043 w 1156"/>
              <a:gd name="T73" fmla="*/ 82 h 1155"/>
              <a:gd name="T74" fmla="*/ 1024 w 1156"/>
              <a:gd name="T75" fmla="*/ 101 h 1155"/>
              <a:gd name="T76" fmla="*/ 1048 w 1156"/>
              <a:gd name="T77" fmla="*/ 238 h 1155"/>
              <a:gd name="T78" fmla="*/ 1071 w 1156"/>
              <a:gd name="T79" fmla="*/ 251 h 1155"/>
              <a:gd name="T80" fmla="*/ 1043 w 1156"/>
              <a:gd name="T81" fmla="*/ 82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6" h="1155">
                <a:moveTo>
                  <a:pt x="21" y="1088"/>
                </a:moveTo>
                <a:lnTo>
                  <a:pt x="67" y="1134"/>
                </a:lnTo>
                <a:cubicBezTo>
                  <a:pt x="37" y="1150"/>
                  <a:pt x="16" y="1155"/>
                  <a:pt x="8" y="1147"/>
                </a:cubicBezTo>
                <a:cubicBezTo>
                  <a:pt x="0" y="1139"/>
                  <a:pt x="5" y="1118"/>
                  <a:pt x="21" y="1088"/>
                </a:cubicBezTo>
                <a:close/>
                <a:moveTo>
                  <a:pt x="10" y="1052"/>
                </a:moveTo>
                <a:lnTo>
                  <a:pt x="103" y="1146"/>
                </a:lnTo>
                <a:cubicBezTo>
                  <a:pt x="155" y="1127"/>
                  <a:pt x="221" y="1089"/>
                  <a:pt x="294" y="1035"/>
                </a:cubicBezTo>
                <a:lnTo>
                  <a:pt x="120" y="861"/>
                </a:lnTo>
                <a:cubicBezTo>
                  <a:pt x="66" y="935"/>
                  <a:pt x="28" y="1001"/>
                  <a:pt x="10" y="1052"/>
                </a:cubicBezTo>
                <a:close/>
                <a:moveTo>
                  <a:pt x="443" y="511"/>
                </a:moveTo>
                <a:lnTo>
                  <a:pt x="644" y="712"/>
                </a:lnTo>
                <a:cubicBezTo>
                  <a:pt x="614" y="747"/>
                  <a:pt x="581" y="781"/>
                  <a:pt x="547" y="816"/>
                </a:cubicBezTo>
                <a:cubicBezTo>
                  <a:pt x="468" y="895"/>
                  <a:pt x="389" y="964"/>
                  <a:pt x="316" y="1019"/>
                </a:cubicBezTo>
                <a:lnTo>
                  <a:pt x="136" y="839"/>
                </a:lnTo>
                <a:cubicBezTo>
                  <a:pt x="191" y="767"/>
                  <a:pt x="260" y="687"/>
                  <a:pt x="339" y="608"/>
                </a:cubicBezTo>
                <a:cubicBezTo>
                  <a:pt x="374" y="574"/>
                  <a:pt x="409" y="541"/>
                  <a:pt x="443" y="511"/>
                </a:cubicBezTo>
                <a:close/>
                <a:moveTo>
                  <a:pt x="326" y="929"/>
                </a:moveTo>
                <a:cubicBezTo>
                  <a:pt x="312" y="939"/>
                  <a:pt x="325" y="963"/>
                  <a:pt x="339" y="952"/>
                </a:cubicBezTo>
                <a:cubicBezTo>
                  <a:pt x="429" y="884"/>
                  <a:pt x="504" y="800"/>
                  <a:pt x="583" y="720"/>
                </a:cubicBezTo>
                <a:cubicBezTo>
                  <a:pt x="595" y="708"/>
                  <a:pt x="576" y="689"/>
                  <a:pt x="564" y="702"/>
                </a:cubicBezTo>
                <a:cubicBezTo>
                  <a:pt x="487" y="780"/>
                  <a:pt x="414" y="862"/>
                  <a:pt x="326" y="929"/>
                </a:cubicBezTo>
                <a:close/>
                <a:moveTo>
                  <a:pt x="1094" y="287"/>
                </a:moveTo>
                <a:lnTo>
                  <a:pt x="715" y="665"/>
                </a:lnTo>
                <a:cubicBezTo>
                  <a:pt x="701" y="679"/>
                  <a:pt x="685" y="690"/>
                  <a:pt x="667" y="698"/>
                </a:cubicBezTo>
                <a:lnTo>
                  <a:pt x="457" y="488"/>
                </a:lnTo>
                <a:cubicBezTo>
                  <a:pt x="465" y="470"/>
                  <a:pt x="476" y="454"/>
                  <a:pt x="490" y="440"/>
                </a:cubicBezTo>
                <a:lnTo>
                  <a:pt x="818" y="112"/>
                </a:lnTo>
                <a:lnTo>
                  <a:pt x="763" y="128"/>
                </a:lnTo>
                <a:lnTo>
                  <a:pt x="481" y="410"/>
                </a:lnTo>
                <a:cubicBezTo>
                  <a:pt x="473" y="418"/>
                  <a:pt x="460" y="418"/>
                  <a:pt x="452" y="410"/>
                </a:cubicBezTo>
                <a:cubicBezTo>
                  <a:pt x="445" y="403"/>
                  <a:pt x="445" y="390"/>
                  <a:pt x="452" y="382"/>
                </a:cubicBezTo>
                <a:lnTo>
                  <a:pt x="738" y="96"/>
                </a:lnTo>
                <a:cubicBezTo>
                  <a:pt x="741" y="94"/>
                  <a:pt x="744" y="92"/>
                  <a:pt x="747" y="91"/>
                </a:cubicBezTo>
                <a:lnTo>
                  <a:pt x="879" y="52"/>
                </a:lnTo>
                <a:cubicBezTo>
                  <a:pt x="941" y="0"/>
                  <a:pt x="1035" y="3"/>
                  <a:pt x="1094" y="62"/>
                </a:cubicBezTo>
                <a:cubicBezTo>
                  <a:pt x="1156" y="124"/>
                  <a:pt x="1156" y="225"/>
                  <a:pt x="1094" y="287"/>
                </a:cubicBezTo>
                <a:close/>
                <a:moveTo>
                  <a:pt x="1043" y="82"/>
                </a:moveTo>
                <a:cubicBezTo>
                  <a:pt x="1029" y="71"/>
                  <a:pt x="1010" y="90"/>
                  <a:pt x="1024" y="101"/>
                </a:cubicBezTo>
                <a:cubicBezTo>
                  <a:pt x="1066" y="133"/>
                  <a:pt x="1071" y="192"/>
                  <a:pt x="1048" y="238"/>
                </a:cubicBezTo>
                <a:cubicBezTo>
                  <a:pt x="1040" y="253"/>
                  <a:pt x="1063" y="266"/>
                  <a:pt x="1071" y="251"/>
                </a:cubicBezTo>
                <a:cubicBezTo>
                  <a:pt x="1099" y="196"/>
                  <a:pt x="1095" y="121"/>
                  <a:pt x="1043" y="82"/>
                </a:cubicBezTo>
                <a:close/>
              </a:path>
            </a:pathLst>
          </a:custGeom>
          <a:solidFill>
            <a:schemeClr val="bg1"/>
          </a:solidFill>
          <a:ln>
            <a:noFill/>
          </a:ln>
        </p:spPr>
      </p:sp>
      <p:sp>
        <p:nvSpPr>
          <p:cNvPr id="33" name="fountain-pen-of-large-size_33358"/>
          <p:cNvSpPr>
            <a:spLocks noChangeAspect="1"/>
          </p:cNvSpPr>
          <p:nvPr/>
        </p:nvSpPr>
        <p:spPr bwMode="auto">
          <a:xfrm>
            <a:off x="9461457" y="2536198"/>
            <a:ext cx="609685" cy="557939"/>
          </a:xfrm>
          <a:custGeom>
            <a:avLst/>
            <a:gdLst>
              <a:gd name="T0" fmla="*/ 2878 w 7148"/>
              <a:gd name="T1" fmla="*/ 0 h 6551"/>
              <a:gd name="T2" fmla="*/ 2878 w 7148"/>
              <a:gd name="T3" fmla="*/ 1833 h 6551"/>
              <a:gd name="T4" fmla="*/ 3318 w 7148"/>
              <a:gd name="T5" fmla="*/ 2457 h 6551"/>
              <a:gd name="T6" fmla="*/ 3267 w 7148"/>
              <a:gd name="T7" fmla="*/ 1895 h 6551"/>
              <a:gd name="T8" fmla="*/ 2250 w 7148"/>
              <a:gd name="T9" fmla="*/ 1920 h 6551"/>
              <a:gd name="T10" fmla="*/ 2920 w 7148"/>
              <a:gd name="T11" fmla="*/ 2374 h 6551"/>
              <a:gd name="T12" fmla="*/ 3473 w 7148"/>
              <a:gd name="T13" fmla="*/ 2539 h 6551"/>
              <a:gd name="T14" fmla="*/ 4317 w 7148"/>
              <a:gd name="T15" fmla="*/ 3396 h 6551"/>
              <a:gd name="T16" fmla="*/ 4317 w 7148"/>
              <a:gd name="T17" fmla="*/ 1708 h 6551"/>
              <a:gd name="T18" fmla="*/ 2920 w 7148"/>
              <a:gd name="T19" fmla="*/ 4267 h 6551"/>
              <a:gd name="T20" fmla="*/ 2920 w 7148"/>
              <a:gd name="T21" fmla="*/ 2579 h 6551"/>
              <a:gd name="T22" fmla="*/ 2920 w 7148"/>
              <a:gd name="T23" fmla="*/ 4267 h 6551"/>
              <a:gd name="T24" fmla="*/ 2562 w 7148"/>
              <a:gd name="T25" fmla="*/ 4325 h 6551"/>
              <a:gd name="T26" fmla="*/ 1481 w 7148"/>
              <a:gd name="T27" fmla="*/ 6282 h 6551"/>
              <a:gd name="T28" fmla="*/ 1544 w 7148"/>
              <a:gd name="T29" fmla="*/ 6314 h 6551"/>
              <a:gd name="T30" fmla="*/ 4297 w 7148"/>
              <a:gd name="T31" fmla="*/ 6310 h 6551"/>
              <a:gd name="T32" fmla="*/ 4359 w 7148"/>
              <a:gd name="T33" fmla="*/ 6282 h 6551"/>
              <a:gd name="T34" fmla="*/ 3278 w 7148"/>
              <a:gd name="T35" fmla="*/ 4325 h 6551"/>
              <a:gd name="T36" fmla="*/ 3964 w 7148"/>
              <a:gd name="T37" fmla="*/ 3454 h 6551"/>
              <a:gd name="T38" fmla="*/ 4561 w 7148"/>
              <a:gd name="T39" fmla="*/ 5407 h 6551"/>
              <a:gd name="T40" fmla="*/ 5693 w 7148"/>
              <a:gd name="T41" fmla="*/ 5439 h 6551"/>
              <a:gd name="T42" fmla="*/ 5756 w 7148"/>
              <a:gd name="T43" fmla="*/ 5410 h 6551"/>
              <a:gd name="T44" fmla="*/ 4675 w 7148"/>
              <a:gd name="T45" fmla="*/ 3454 h 6551"/>
              <a:gd name="T46" fmla="*/ 5352 w 7148"/>
              <a:gd name="T47" fmla="*/ 2467 h 6551"/>
              <a:gd name="T48" fmla="*/ 6553 w 7148"/>
              <a:gd name="T49" fmla="*/ 1702 h 6551"/>
              <a:gd name="T50" fmla="*/ 4865 w 7148"/>
              <a:gd name="T51" fmla="*/ 1690 h 6551"/>
              <a:gd name="T52" fmla="*/ 5356 w 7148"/>
              <a:gd name="T53" fmla="*/ 2604 h 6551"/>
              <a:gd name="T54" fmla="*/ 5952 w 7148"/>
              <a:gd name="T55" fmla="*/ 4558 h 6551"/>
              <a:gd name="T56" fmla="*/ 7085 w 7148"/>
              <a:gd name="T57" fmla="*/ 4590 h 6551"/>
              <a:gd name="T58" fmla="*/ 7148 w 7148"/>
              <a:gd name="T59" fmla="*/ 4561 h 6551"/>
              <a:gd name="T60" fmla="*/ 6067 w 7148"/>
              <a:gd name="T61" fmla="*/ 2604 h 6551"/>
              <a:gd name="T62" fmla="*/ 1888 w 7148"/>
              <a:gd name="T63" fmla="*/ 3266 h 6551"/>
              <a:gd name="T64" fmla="*/ 2283 w 7148"/>
              <a:gd name="T65" fmla="*/ 2552 h 6551"/>
              <a:gd name="T66" fmla="*/ 595 w 7148"/>
              <a:gd name="T67" fmla="*/ 2552 h 6551"/>
              <a:gd name="T68" fmla="*/ 2197 w 7148"/>
              <a:gd name="T69" fmla="*/ 4178 h 6551"/>
              <a:gd name="T70" fmla="*/ 1797 w 7148"/>
              <a:gd name="T71" fmla="*/ 3454 h 6551"/>
              <a:gd name="T72" fmla="*/ 0 w 7148"/>
              <a:gd name="T73" fmla="*/ 4534 h 6551"/>
              <a:gd name="T74" fmla="*/ 2 w 7148"/>
              <a:gd name="T75" fmla="*/ 5424 h 6551"/>
              <a:gd name="T76" fmla="*/ 1280 w 7148"/>
              <a:gd name="T77" fmla="*/ 5672 h 6551"/>
              <a:gd name="T78" fmla="*/ 2197 w 7148"/>
              <a:gd name="T79" fmla="*/ 4178 h 6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48" h="6551">
                <a:moveTo>
                  <a:pt x="1962" y="916"/>
                </a:moveTo>
                <a:cubicBezTo>
                  <a:pt x="1962" y="410"/>
                  <a:pt x="2372" y="0"/>
                  <a:pt x="2878" y="0"/>
                </a:cubicBezTo>
                <a:cubicBezTo>
                  <a:pt x="3384" y="0"/>
                  <a:pt x="3794" y="410"/>
                  <a:pt x="3794" y="916"/>
                </a:cubicBezTo>
                <a:cubicBezTo>
                  <a:pt x="3794" y="1422"/>
                  <a:pt x="3384" y="1833"/>
                  <a:pt x="2878" y="1833"/>
                </a:cubicBezTo>
                <a:cubicBezTo>
                  <a:pt x="2372" y="1833"/>
                  <a:pt x="1962" y="1422"/>
                  <a:pt x="1962" y="916"/>
                </a:cubicBezTo>
                <a:close/>
                <a:moveTo>
                  <a:pt x="3318" y="2457"/>
                </a:moveTo>
                <a:cubicBezTo>
                  <a:pt x="3327" y="2257"/>
                  <a:pt x="3396" y="2073"/>
                  <a:pt x="3507" y="1920"/>
                </a:cubicBezTo>
                <a:cubicBezTo>
                  <a:pt x="3429" y="1904"/>
                  <a:pt x="3349" y="1895"/>
                  <a:pt x="3267" y="1895"/>
                </a:cubicBezTo>
                <a:lnTo>
                  <a:pt x="2489" y="1895"/>
                </a:lnTo>
                <a:cubicBezTo>
                  <a:pt x="2407" y="1895"/>
                  <a:pt x="2327" y="1904"/>
                  <a:pt x="2250" y="1920"/>
                </a:cubicBezTo>
                <a:cubicBezTo>
                  <a:pt x="2368" y="2083"/>
                  <a:pt x="2438" y="2282"/>
                  <a:pt x="2439" y="2498"/>
                </a:cubicBezTo>
                <a:cubicBezTo>
                  <a:pt x="2582" y="2419"/>
                  <a:pt x="2746" y="2374"/>
                  <a:pt x="2920" y="2374"/>
                </a:cubicBezTo>
                <a:cubicBezTo>
                  <a:pt x="3062" y="2374"/>
                  <a:pt x="3196" y="2404"/>
                  <a:pt x="3318" y="2457"/>
                </a:cubicBezTo>
                <a:close/>
                <a:moveTo>
                  <a:pt x="3473" y="2539"/>
                </a:moveTo>
                <a:cubicBezTo>
                  <a:pt x="3740" y="2706"/>
                  <a:pt x="3926" y="2988"/>
                  <a:pt x="3960" y="3316"/>
                </a:cubicBezTo>
                <a:cubicBezTo>
                  <a:pt x="4069" y="3367"/>
                  <a:pt x="4189" y="3396"/>
                  <a:pt x="4317" y="3396"/>
                </a:cubicBezTo>
                <a:cubicBezTo>
                  <a:pt x="4783" y="3396"/>
                  <a:pt x="5161" y="3018"/>
                  <a:pt x="5161" y="2552"/>
                </a:cubicBezTo>
                <a:cubicBezTo>
                  <a:pt x="5161" y="2085"/>
                  <a:pt x="4783" y="1708"/>
                  <a:pt x="4317" y="1708"/>
                </a:cubicBezTo>
                <a:cubicBezTo>
                  <a:pt x="3855" y="1708"/>
                  <a:pt x="3480" y="2079"/>
                  <a:pt x="3473" y="2539"/>
                </a:cubicBezTo>
                <a:close/>
                <a:moveTo>
                  <a:pt x="2920" y="4267"/>
                </a:moveTo>
                <a:cubicBezTo>
                  <a:pt x="3387" y="4267"/>
                  <a:pt x="3764" y="3889"/>
                  <a:pt x="3764" y="3423"/>
                </a:cubicBezTo>
                <a:cubicBezTo>
                  <a:pt x="3764" y="2957"/>
                  <a:pt x="3387" y="2579"/>
                  <a:pt x="2920" y="2579"/>
                </a:cubicBezTo>
                <a:cubicBezTo>
                  <a:pt x="2454" y="2579"/>
                  <a:pt x="2076" y="2957"/>
                  <a:pt x="2076" y="3423"/>
                </a:cubicBezTo>
                <a:cubicBezTo>
                  <a:pt x="2076" y="3889"/>
                  <a:pt x="2454" y="4267"/>
                  <a:pt x="2920" y="4267"/>
                </a:cubicBezTo>
                <a:close/>
                <a:moveTo>
                  <a:pt x="3278" y="4325"/>
                </a:moveTo>
                <a:lnTo>
                  <a:pt x="2562" y="4325"/>
                </a:lnTo>
                <a:cubicBezTo>
                  <a:pt x="1966" y="4325"/>
                  <a:pt x="1481" y="4810"/>
                  <a:pt x="1481" y="5406"/>
                </a:cubicBezTo>
                <a:lnTo>
                  <a:pt x="1481" y="6282"/>
                </a:lnTo>
                <a:lnTo>
                  <a:pt x="1484" y="6296"/>
                </a:lnTo>
                <a:lnTo>
                  <a:pt x="1544" y="6314"/>
                </a:lnTo>
                <a:cubicBezTo>
                  <a:pt x="2113" y="6492"/>
                  <a:pt x="2607" y="6551"/>
                  <a:pt x="3014" y="6551"/>
                </a:cubicBezTo>
                <a:cubicBezTo>
                  <a:pt x="3808" y="6551"/>
                  <a:pt x="4268" y="6325"/>
                  <a:pt x="4297" y="6310"/>
                </a:cubicBezTo>
                <a:lnTo>
                  <a:pt x="4353" y="6282"/>
                </a:lnTo>
                <a:lnTo>
                  <a:pt x="4359" y="6282"/>
                </a:lnTo>
                <a:lnTo>
                  <a:pt x="4359" y="5406"/>
                </a:lnTo>
                <a:cubicBezTo>
                  <a:pt x="4359" y="4810"/>
                  <a:pt x="3874" y="4325"/>
                  <a:pt x="3278" y="4325"/>
                </a:cubicBezTo>
                <a:close/>
                <a:moveTo>
                  <a:pt x="4675" y="3454"/>
                </a:moveTo>
                <a:lnTo>
                  <a:pt x="3964" y="3454"/>
                </a:lnTo>
                <a:cubicBezTo>
                  <a:pt x="3957" y="3738"/>
                  <a:pt x="3835" y="3994"/>
                  <a:pt x="3643" y="4178"/>
                </a:cubicBezTo>
                <a:cubicBezTo>
                  <a:pt x="4173" y="4336"/>
                  <a:pt x="4561" y="4827"/>
                  <a:pt x="4561" y="5407"/>
                </a:cubicBezTo>
                <a:lnTo>
                  <a:pt x="4561" y="5677"/>
                </a:lnTo>
                <a:cubicBezTo>
                  <a:pt x="5262" y="5651"/>
                  <a:pt x="5667" y="5453"/>
                  <a:pt x="5693" y="5439"/>
                </a:cubicBezTo>
                <a:lnTo>
                  <a:pt x="5750" y="5410"/>
                </a:lnTo>
                <a:lnTo>
                  <a:pt x="5756" y="5410"/>
                </a:lnTo>
                <a:lnTo>
                  <a:pt x="5756" y="4534"/>
                </a:lnTo>
                <a:cubicBezTo>
                  <a:pt x="5756" y="3938"/>
                  <a:pt x="5271" y="3454"/>
                  <a:pt x="4675" y="3454"/>
                </a:cubicBezTo>
                <a:close/>
                <a:moveTo>
                  <a:pt x="4865" y="1690"/>
                </a:moveTo>
                <a:cubicBezTo>
                  <a:pt x="5131" y="1857"/>
                  <a:pt x="5318" y="2139"/>
                  <a:pt x="5352" y="2467"/>
                </a:cubicBezTo>
                <a:cubicBezTo>
                  <a:pt x="5460" y="2517"/>
                  <a:pt x="5581" y="2546"/>
                  <a:pt x="5709" y="2546"/>
                </a:cubicBezTo>
                <a:cubicBezTo>
                  <a:pt x="6175" y="2546"/>
                  <a:pt x="6553" y="2169"/>
                  <a:pt x="6553" y="1702"/>
                </a:cubicBezTo>
                <a:cubicBezTo>
                  <a:pt x="6553" y="1236"/>
                  <a:pt x="6175" y="858"/>
                  <a:pt x="5709" y="858"/>
                </a:cubicBezTo>
                <a:cubicBezTo>
                  <a:pt x="5247" y="858"/>
                  <a:pt x="4872" y="1229"/>
                  <a:pt x="4865" y="1690"/>
                </a:cubicBezTo>
                <a:close/>
                <a:moveTo>
                  <a:pt x="6067" y="2604"/>
                </a:moveTo>
                <a:lnTo>
                  <a:pt x="5356" y="2604"/>
                </a:lnTo>
                <a:cubicBezTo>
                  <a:pt x="5348" y="2889"/>
                  <a:pt x="5227" y="3145"/>
                  <a:pt x="5035" y="3329"/>
                </a:cubicBezTo>
                <a:cubicBezTo>
                  <a:pt x="5565" y="3486"/>
                  <a:pt x="5952" y="3978"/>
                  <a:pt x="5952" y="4558"/>
                </a:cubicBezTo>
                <a:lnTo>
                  <a:pt x="5952" y="4828"/>
                </a:lnTo>
                <a:cubicBezTo>
                  <a:pt x="6654" y="4802"/>
                  <a:pt x="7059" y="4603"/>
                  <a:pt x="7085" y="4590"/>
                </a:cubicBezTo>
                <a:lnTo>
                  <a:pt x="7142" y="4561"/>
                </a:lnTo>
                <a:lnTo>
                  <a:pt x="7148" y="4561"/>
                </a:lnTo>
                <a:lnTo>
                  <a:pt x="7148" y="3685"/>
                </a:lnTo>
                <a:cubicBezTo>
                  <a:pt x="7148" y="3089"/>
                  <a:pt x="6663" y="2604"/>
                  <a:pt x="6067" y="2604"/>
                </a:cubicBezTo>
                <a:close/>
                <a:moveTo>
                  <a:pt x="1439" y="3396"/>
                </a:moveTo>
                <a:cubicBezTo>
                  <a:pt x="1604" y="3396"/>
                  <a:pt x="1758" y="3348"/>
                  <a:pt x="1888" y="3266"/>
                </a:cubicBezTo>
                <a:cubicBezTo>
                  <a:pt x="1930" y="2996"/>
                  <a:pt x="2074" y="2760"/>
                  <a:pt x="2281" y="2599"/>
                </a:cubicBezTo>
                <a:cubicBezTo>
                  <a:pt x="2282" y="2583"/>
                  <a:pt x="2283" y="2568"/>
                  <a:pt x="2283" y="2552"/>
                </a:cubicBezTo>
                <a:cubicBezTo>
                  <a:pt x="2283" y="2085"/>
                  <a:pt x="1905" y="1708"/>
                  <a:pt x="1439" y="1708"/>
                </a:cubicBezTo>
                <a:cubicBezTo>
                  <a:pt x="973" y="1708"/>
                  <a:pt x="595" y="2085"/>
                  <a:pt x="595" y="2552"/>
                </a:cubicBezTo>
                <a:cubicBezTo>
                  <a:pt x="595" y="3018"/>
                  <a:pt x="973" y="3396"/>
                  <a:pt x="1439" y="3396"/>
                </a:cubicBezTo>
                <a:close/>
                <a:moveTo>
                  <a:pt x="2197" y="4178"/>
                </a:moveTo>
                <a:cubicBezTo>
                  <a:pt x="2006" y="3995"/>
                  <a:pt x="1885" y="3740"/>
                  <a:pt x="1876" y="3457"/>
                </a:cubicBezTo>
                <a:cubicBezTo>
                  <a:pt x="1850" y="3455"/>
                  <a:pt x="1824" y="3454"/>
                  <a:pt x="1797" y="3454"/>
                </a:cubicBezTo>
                <a:lnTo>
                  <a:pt x="1081" y="3454"/>
                </a:lnTo>
                <a:cubicBezTo>
                  <a:pt x="485" y="3454"/>
                  <a:pt x="0" y="3938"/>
                  <a:pt x="0" y="4534"/>
                </a:cubicBezTo>
                <a:lnTo>
                  <a:pt x="0" y="5410"/>
                </a:lnTo>
                <a:lnTo>
                  <a:pt x="2" y="5424"/>
                </a:lnTo>
                <a:lnTo>
                  <a:pt x="63" y="5443"/>
                </a:lnTo>
                <a:cubicBezTo>
                  <a:pt x="519" y="5586"/>
                  <a:pt x="926" y="5651"/>
                  <a:pt x="1280" y="5672"/>
                </a:cubicBezTo>
                <a:lnTo>
                  <a:pt x="1280" y="5407"/>
                </a:lnTo>
                <a:cubicBezTo>
                  <a:pt x="1280" y="4827"/>
                  <a:pt x="1667" y="4336"/>
                  <a:pt x="2197" y="4178"/>
                </a:cubicBezTo>
                <a:close/>
              </a:path>
            </a:pathLst>
          </a:custGeom>
          <a:solidFill>
            <a:schemeClr val="bg1"/>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ountain-pen-of-large-size_33358"/>
          <p:cNvSpPr>
            <a:spLocks noChangeAspect="1"/>
          </p:cNvSpPr>
          <p:nvPr/>
        </p:nvSpPr>
        <p:spPr bwMode="auto">
          <a:xfrm>
            <a:off x="2146257" y="4405625"/>
            <a:ext cx="609685" cy="485151"/>
          </a:xfrm>
          <a:custGeom>
            <a:avLst/>
            <a:gdLst>
              <a:gd name="T0" fmla="*/ 1721 w 1916"/>
              <a:gd name="T1" fmla="*/ 84 h 1527"/>
              <a:gd name="T2" fmla="*/ 1494 w 1916"/>
              <a:gd name="T3" fmla="*/ 84 h 1527"/>
              <a:gd name="T4" fmla="*/ 1364 w 1916"/>
              <a:gd name="T5" fmla="*/ 216 h 1527"/>
              <a:gd name="T6" fmla="*/ 1169 w 1916"/>
              <a:gd name="T7" fmla="*/ 216 h 1527"/>
              <a:gd name="T8" fmla="*/ 974 w 1916"/>
              <a:gd name="T9" fmla="*/ 216 h 1527"/>
              <a:gd name="T10" fmla="*/ 780 w 1916"/>
              <a:gd name="T11" fmla="*/ 216 h 1527"/>
              <a:gd name="T12" fmla="*/ 747 w 1916"/>
              <a:gd name="T13" fmla="*/ 216 h 1527"/>
              <a:gd name="T14" fmla="*/ 552 w 1916"/>
              <a:gd name="T15" fmla="*/ 216 h 1527"/>
              <a:gd name="T16" fmla="*/ 422 w 1916"/>
              <a:gd name="T17" fmla="*/ 84 h 1527"/>
              <a:gd name="T18" fmla="*/ 195 w 1916"/>
              <a:gd name="T19" fmla="*/ 84 h 1527"/>
              <a:gd name="T20" fmla="*/ 0 w 1916"/>
              <a:gd name="T21" fmla="*/ 1432 h 1527"/>
              <a:gd name="T22" fmla="*/ 1862 w 1916"/>
              <a:gd name="T23" fmla="*/ 1527 h 1527"/>
              <a:gd name="T24" fmla="*/ 1861 w 1916"/>
              <a:gd name="T25" fmla="*/ 1364 h 1527"/>
              <a:gd name="T26" fmla="*/ 422 w 1916"/>
              <a:gd name="T27" fmla="*/ 1137 h 1527"/>
              <a:gd name="T28" fmla="*/ 606 w 1916"/>
              <a:gd name="T29" fmla="*/ 1234 h 1527"/>
              <a:gd name="T30" fmla="*/ 715 w 1916"/>
              <a:gd name="T31" fmla="*/ 1137 h 1527"/>
              <a:gd name="T32" fmla="*/ 833 w 1916"/>
              <a:gd name="T33" fmla="*/ 1234 h 1527"/>
              <a:gd name="T34" fmla="*/ 942 w 1916"/>
              <a:gd name="T35" fmla="*/ 1137 h 1527"/>
              <a:gd name="T36" fmla="*/ 1223 w 1916"/>
              <a:gd name="T37" fmla="*/ 1234 h 1527"/>
              <a:gd name="T38" fmla="*/ 1332 w 1916"/>
              <a:gd name="T39" fmla="*/ 1137 h 1527"/>
              <a:gd name="T40" fmla="*/ 1494 w 1916"/>
              <a:gd name="T41" fmla="*/ 1364 h 1527"/>
              <a:gd name="T42" fmla="*/ 1332 w 1916"/>
              <a:gd name="T43" fmla="*/ 1039 h 1527"/>
              <a:gd name="T44" fmla="*/ 1223 w 1916"/>
              <a:gd name="T45" fmla="*/ 942 h 1527"/>
              <a:gd name="T46" fmla="*/ 942 w 1916"/>
              <a:gd name="T47" fmla="*/ 1039 h 1527"/>
              <a:gd name="T48" fmla="*/ 833 w 1916"/>
              <a:gd name="T49" fmla="*/ 942 h 1527"/>
              <a:gd name="T50" fmla="*/ 715 w 1916"/>
              <a:gd name="T51" fmla="*/ 1039 h 1527"/>
              <a:gd name="T52" fmla="*/ 606 w 1916"/>
              <a:gd name="T53" fmla="*/ 942 h 1527"/>
              <a:gd name="T54" fmla="*/ 422 w 1916"/>
              <a:gd name="T55" fmla="*/ 1039 h 1527"/>
              <a:gd name="T56" fmla="*/ 585 w 1916"/>
              <a:gd name="T57" fmla="*/ 726 h 1527"/>
              <a:gd name="T58" fmla="*/ 779 w 1916"/>
              <a:gd name="T59" fmla="*/ 726 h 1527"/>
              <a:gd name="T60" fmla="*/ 974 w 1916"/>
              <a:gd name="T61" fmla="*/ 726 h 1527"/>
              <a:gd name="T62" fmla="*/ 1169 w 1916"/>
              <a:gd name="T63" fmla="*/ 726 h 1527"/>
              <a:gd name="T64" fmla="*/ 1494 w 1916"/>
              <a:gd name="T65" fmla="*/ 1039 h 1527"/>
              <a:gd name="T66" fmla="*/ 1494 w 1916"/>
              <a:gd name="T67" fmla="*/ 617 h 1527"/>
              <a:gd name="T68" fmla="*/ 1083 w 1916"/>
              <a:gd name="T69" fmla="*/ 520 h 1527"/>
              <a:gd name="T70" fmla="*/ 974 w 1916"/>
              <a:gd name="T71" fmla="*/ 617 h 1527"/>
              <a:gd name="T72" fmla="*/ 693 w 1916"/>
              <a:gd name="T73" fmla="*/ 520 h 1527"/>
              <a:gd name="T74" fmla="*/ 585 w 1916"/>
              <a:gd name="T75" fmla="*/ 617 h 1527"/>
              <a:gd name="T76" fmla="*/ 552 w 1916"/>
              <a:gd name="T77" fmla="*/ 325 h 1527"/>
              <a:gd name="T78" fmla="*/ 661 w 1916"/>
              <a:gd name="T79" fmla="*/ 422 h 1527"/>
              <a:gd name="T80" fmla="*/ 780 w 1916"/>
              <a:gd name="T81" fmla="*/ 325 h 1527"/>
              <a:gd name="T82" fmla="*/ 888 w 1916"/>
              <a:gd name="T83" fmla="*/ 422 h 1527"/>
              <a:gd name="T84" fmla="*/ 1169 w 1916"/>
              <a:gd name="T85" fmla="*/ 325 h 1527"/>
              <a:gd name="T86" fmla="*/ 1278 w 1916"/>
              <a:gd name="T87" fmla="*/ 422 h 1527"/>
              <a:gd name="T88" fmla="*/ 1494 w 1916"/>
              <a:gd name="T89" fmla="*/ 325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6" h="1527">
                <a:moveTo>
                  <a:pt x="1861" y="1364"/>
                </a:moveTo>
                <a:lnTo>
                  <a:pt x="1721" y="1364"/>
                </a:lnTo>
                <a:lnTo>
                  <a:pt x="1721" y="84"/>
                </a:lnTo>
                <a:cubicBezTo>
                  <a:pt x="1721" y="29"/>
                  <a:pt x="1677" y="0"/>
                  <a:pt x="1622" y="0"/>
                </a:cubicBezTo>
                <a:lnTo>
                  <a:pt x="1612" y="0"/>
                </a:lnTo>
                <a:cubicBezTo>
                  <a:pt x="1557" y="0"/>
                  <a:pt x="1494" y="29"/>
                  <a:pt x="1494" y="84"/>
                </a:cubicBezTo>
                <a:lnTo>
                  <a:pt x="1494" y="227"/>
                </a:lnTo>
                <a:lnTo>
                  <a:pt x="1364" y="227"/>
                </a:lnTo>
                <a:lnTo>
                  <a:pt x="1364" y="216"/>
                </a:lnTo>
                <a:cubicBezTo>
                  <a:pt x="1364" y="168"/>
                  <a:pt x="1326" y="130"/>
                  <a:pt x="1278" y="130"/>
                </a:cubicBezTo>
                <a:lnTo>
                  <a:pt x="1255" y="130"/>
                </a:lnTo>
                <a:cubicBezTo>
                  <a:pt x="1208" y="130"/>
                  <a:pt x="1169" y="168"/>
                  <a:pt x="1169" y="216"/>
                </a:cubicBezTo>
                <a:lnTo>
                  <a:pt x="1169" y="227"/>
                </a:lnTo>
                <a:lnTo>
                  <a:pt x="974" y="227"/>
                </a:lnTo>
                <a:lnTo>
                  <a:pt x="974" y="216"/>
                </a:lnTo>
                <a:cubicBezTo>
                  <a:pt x="974" y="168"/>
                  <a:pt x="936" y="130"/>
                  <a:pt x="888" y="130"/>
                </a:cubicBezTo>
                <a:lnTo>
                  <a:pt x="866" y="130"/>
                </a:lnTo>
                <a:cubicBezTo>
                  <a:pt x="818" y="130"/>
                  <a:pt x="780" y="168"/>
                  <a:pt x="780" y="216"/>
                </a:cubicBezTo>
                <a:lnTo>
                  <a:pt x="780" y="227"/>
                </a:lnTo>
                <a:lnTo>
                  <a:pt x="747" y="227"/>
                </a:lnTo>
                <a:lnTo>
                  <a:pt x="747" y="216"/>
                </a:lnTo>
                <a:cubicBezTo>
                  <a:pt x="747" y="168"/>
                  <a:pt x="708" y="130"/>
                  <a:pt x="661" y="130"/>
                </a:cubicBezTo>
                <a:lnTo>
                  <a:pt x="638" y="130"/>
                </a:lnTo>
                <a:cubicBezTo>
                  <a:pt x="591" y="130"/>
                  <a:pt x="552" y="168"/>
                  <a:pt x="552" y="216"/>
                </a:cubicBezTo>
                <a:lnTo>
                  <a:pt x="552" y="227"/>
                </a:lnTo>
                <a:lnTo>
                  <a:pt x="422" y="227"/>
                </a:lnTo>
                <a:lnTo>
                  <a:pt x="422" y="84"/>
                </a:lnTo>
                <a:cubicBezTo>
                  <a:pt x="422" y="29"/>
                  <a:pt x="389" y="0"/>
                  <a:pt x="334" y="0"/>
                </a:cubicBezTo>
                <a:lnTo>
                  <a:pt x="324" y="0"/>
                </a:lnTo>
                <a:cubicBezTo>
                  <a:pt x="269" y="0"/>
                  <a:pt x="195" y="0"/>
                  <a:pt x="195" y="84"/>
                </a:cubicBezTo>
                <a:lnTo>
                  <a:pt x="195" y="1364"/>
                </a:lnTo>
                <a:lnTo>
                  <a:pt x="85" y="1364"/>
                </a:lnTo>
                <a:cubicBezTo>
                  <a:pt x="46" y="1364"/>
                  <a:pt x="0" y="1366"/>
                  <a:pt x="0" y="1432"/>
                </a:cubicBezTo>
                <a:lnTo>
                  <a:pt x="0" y="1442"/>
                </a:lnTo>
                <a:cubicBezTo>
                  <a:pt x="0" y="1481"/>
                  <a:pt x="0" y="1527"/>
                  <a:pt x="85" y="1527"/>
                </a:cubicBezTo>
                <a:lnTo>
                  <a:pt x="1862" y="1527"/>
                </a:lnTo>
                <a:cubicBezTo>
                  <a:pt x="1900" y="1527"/>
                  <a:pt x="1916" y="1481"/>
                  <a:pt x="1916" y="1442"/>
                </a:cubicBezTo>
                <a:lnTo>
                  <a:pt x="1916" y="1432"/>
                </a:lnTo>
                <a:cubicBezTo>
                  <a:pt x="1916" y="1393"/>
                  <a:pt x="1900" y="1364"/>
                  <a:pt x="1861" y="1364"/>
                </a:cubicBezTo>
                <a:close/>
                <a:moveTo>
                  <a:pt x="1494" y="1364"/>
                </a:moveTo>
                <a:lnTo>
                  <a:pt x="422" y="1364"/>
                </a:lnTo>
                <a:lnTo>
                  <a:pt x="422" y="1137"/>
                </a:lnTo>
                <a:lnTo>
                  <a:pt x="520" y="1137"/>
                </a:lnTo>
                <a:lnTo>
                  <a:pt x="520" y="1148"/>
                </a:lnTo>
                <a:cubicBezTo>
                  <a:pt x="520" y="1196"/>
                  <a:pt x="558" y="1234"/>
                  <a:pt x="606" y="1234"/>
                </a:cubicBezTo>
                <a:lnTo>
                  <a:pt x="628" y="1234"/>
                </a:lnTo>
                <a:cubicBezTo>
                  <a:pt x="676" y="1234"/>
                  <a:pt x="715" y="1196"/>
                  <a:pt x="715" y="1148"/>
                </a:cubicBezTo>
                <a:lnTo>
                  <a:pt x="715" y="1137"/>
                </a:lnTo>
                <a:lnTo>
                  <a:pt x="747" y="1137"/>
                </a:lnTo>
                <a:lnTo>
                  <a:pt x="747" y="1148"/>
                </a:lnTo>
                <a:cubicBezTo>
                  <a:pt x="747" y="1196"/>
                  <a:pt x="786" y="1234"/>
                  <a:pt x="833" y="1234"/>
                </a:cubicBezTo>
                <a:lnTo>
                  <a:pt x="856" y="1234"/>
                </a:lnTo>
                <a:cubicBezTo>
                  <a:pt x="903" y="1234"/>
                  <a:pt x="942" y="1196"/>
                  <a:pt x="942" y="1148"/>
                </a:cubicBezTo>
                <a:lnTo>
                  <a:pt x="942" y="1137"/>
                </a:lnTo>
                <a:lnTo>
                  <a:pt x="1137" y="1137"/>
                </a:lnTo>
                <a:lnTo>
                  <a:pt x="1137" y="1148"/>
                </a:lnTo>
                <a:cubicBezTo>
                  <a:pt x="1137" y="1196"/>
                  <a:pt x="1175" y="1234"/>
                  <a:pt x="1223" y="1234"/>
                </a:cubicBezTo>
                <a:lnTo>
                  <a:pt x="1246" y="1234"/>
                </a:lnTo>
                <a:cubicBezTo>
                  <a:pt x="1293" y="1234"/>
                  <a:pt x="1332" y="1196"/>
                  <a:pt x="1332" y="1148"/>
                </a:cubicBezTo>
                <a:lnTo>
                  <a:pt x="1332" y="1137"/>
                </a:lnTo>
                <a:lnTo>
                  <a:pt x="1494" y="1137"/>
                </a:lnTo>
                <a:lnTo>
                  <a:pt x="1494" y="1364"/>
                </a:lnTo>
                <a:lnTo>
                  <a:pt x="1494" y="1364"/>
                </a:lnTo>
                <a:lnTo>
                  <a:pt x="1494" y="1364"/>
                </a:lnTo>
                <a:close/>
                <a:moveTo>
                  <a:pt x="1494" y="1039"/>
                </a:moveTo>
                <a:lnTo>
                  <a:pt x="1332" y="1039"/>
                </a:lnTo>
                <a:lnTo>
                  <a:pt x="1332" y="1028"/>
                </a:lnTo>
                <a:cubicBezTo>
                  <a:pt x="1332" y="980"/>
                  <a:pt x="1293" y="942"/>
                  <a:pt x="1246" y="942"/>
                </a:cubicBezTo>
                <a:lnTo>
                  <a:pt x="1223" y="942"/>
                </a:lnTo>
                <a:cubicBezTo>
                  <a:pt x="1175" y="942"/>
                  <a:pt x="1137" y="980"/>
                  <a:pt x="1137" y="1028"/>
                </a:cubicBezTo>
                <a:lnTo>
                  <a:pt x="1137" y="1039"/>
                </a:lnTo>
                <a:lnTo>
                  <a:pt x="942" y="1039"/>
                </a:lnTo>
                <a:lnTo>
                  <a:pt x="942" y="1028"/>
                </a:lnTo>
                <a:cubicBezTo>
                  <a:pt x="942" y="980"/>
                  <a:pt x="903" y="942"/>
                  <a:pt x="856" y="942"/>
                </a:cubicBezTo>
                <a:lnTo>
                  <a:pt x="833" y="942"/>
                </a:lnTo>
                <a:cubicBezTo>
                  <a:pt x="786" y="942"/>
                  <a:pt x="747" y="980"/>
                  <a:pt x="747" y="1028"/>
                </a:cubicBezTo>
                <a:lnTo>
                  <a:pt x="747" y="1039"/>
                </a:lnTo>
                <a:lnTo>
                  <a:pt x="715" y="1039"/>
                </a:lnTo>
                <a:lnTo>
                  <a:pt x="715" y="1028"/>
                </a:lnTo>
                <a:cubicBezTo>
                  <a:pt x="715" y="980"/>
                  <a:pt x="676" y="942"/>
                  <a:pt x="628" y="942"/>
                </a:cubicBezTo>
                <a:lnTo>
                  <a:pt x="606" y="942"/>
                </a:lnTo>
                <a:cubicBezTo>
                  <a:pt x="558" y="942"/>
                  <a:pt x="520" y="980"/>
                  <a:pt x="520" y="1028"/>
                </a:cubicBezTo>
                <a:lnTo>
                  <a:pt x="520" y="1039"/>
                </a:lnTo>
                <a:lnTo>
                  <a:pt x="422" y="1039"/>
                </a:lnTo>
                <a:lnTo>
                  <a:pt x="422" y="714"/>
                </a:lnTo>
                <a:lnTo>
                  <a:pt x="585" y="714"/>
                </a:lnTo>
                <a:lnTo>
                  <a:pt x="585" y="726"/>
                </a:lnTo>
                <a:cubicBezTo>
                  <a:pt x="585" y="773"/>
                  <a:pt x="623" y="812"/>
                  <a:pt x="671" y="812"/>
                </a:cubicBezTo>
                <a:lnTo>
                  <a:pt x="693" y="812"/>
                </a:lnTo>
                <a:cubicBezTo>
                  <a:pt x="741" y="812"/>
                  <a:pt x="779" y="773"/>
                  <a:pt x="779" y="726"/>
                </a:cubicBezTo>
                <a:lnTo>
                  <a:pt x="779" y="714"/>
                </a:lnTo>
                <a:lnTo>
                  <a:pt x="974" y="714"/>
                </a:lnTo>
                <a:lnTo>
                  <a:pt x="974" y="726"/>
                </a:lnTo>
                <a:cubicBezTo>
                  <a:pt x="974" y="773"/>
                  <a:pt x="1013" y="812"/>
                  <a:pt x="1060" y="812"/>
                </a:cubicBezTo>
                <a:lnTo>
                  <a:pt x="1083" y="812"/>
                </a:lnTo>
                <a:cubicBezTo>
                  <a:pt x="1131" y="812"/>
                  <a:pt x="1169" y="773"/>
                  <a:pt x="1169" y="726"/>
                </a:cubicBezTo>
                <a:lnTo>
                  <a:pt x="1169" y="714"/>
                </a:lnTo>
                <a:lnTo>
                  <a:pt x="1494" y="714"/>
                </a:lnTo>
                <a:lnTo>
                  <a:pt x="1494" y="1039"/>
                </a:lnTo>
                <a:lnTo>
                  <a:pt x="1494" y="1039"/>
                </a:lnTo>
                <a:lnTo>
                  <a:pt x="1494" y="1039"/>
                </a:lnTo>
                <a:close/>
                <a:moveTo>
                  <a:pt x="1494" y="617"/>
                </a:moveTo>
                <a:lnTo>
                  <a:pt x="1169" y="617"/>
                </a:lnTo>
                <a:lnTo>
                  <a:pt x="1169" y="606"/>
                </a:lnTo>
                <a:cubicBezTo>
                  <a:pt x="1169" y="558"/>
                  <a:pt x="1131" y="520"/>
                  <a:pt x="1083" y="520"/>
                </a:cubicBezTo>
                <a:lnTo>
                  <a:pt x="1061" y="520"/>
                </a:lnTo>
                <a:cubicBezTo>
                  <a:pt x="1013" y="520"/>
                  <a:pt x="974" y="558"/>
                  <a:pt x="974" y="606"/>
                </a:cubicBezTo>
                <a:lnTo>
                  <a:pt x="974" y="617"/>
                </a:lnTo>
                <a:lnTo>
                  <a:pt x="780" y="617"/>
                </a:lnTo>
                <a:lnTo>
                  <a:pt x="780" y="606"/>
                </a:lnTo>
                <a:cubicBezTo>
                  <a:pt x="780" y="558"/>
                  <a:pt x="741" y="520"/>
                  <a:pt x="693" y="520"/>
                </a:cubicBezTo>
                <a:lnTo>
                  <a:pt x="671" y="520"/>
                </a:lnTo>
                <a:cubicBezTo>
                  <a:pt x="623" y="520"/>
                  <a:pt x="585" y="558"/>
                  <a:pt x="585" y="606"/>
                </a:cubicBezTo>
                <a:lnTo>
                  <a:pt x="585" y="617"/>
                </a:lnTo>
                <a:lnTo>
                  <a:pt x="422" y="617"/>
                </a:lnTo>
                <a:lnTo>
                  <a:pt x="422" y="325"/>
                </a:lnTo>
                <a:lnTo>
                  <a:pt x="552" y="325"/>
                </a:lnTo>
                <a:lnTo>
                  <a:pt x="552" y="336"/>
                </a:lnTo>
                <a:cubicBezTo>
                  <a:pt x="552" y="384"/>
                  <a:pt x="591" y="422"/>
                  <a:pt x="638" y="422"/>
                </a:cubicBezTo>
                <a:lnTo>
                  <a:pt x="661" y="422"/>
                </a:lnTo>
                <a:cubicBezTo>
                  <a:pt x="708" y="422"/>
                  <a:pt x="747" y="384"/>
                  <a:pt x="747" y="336"/>
                </a:cubicBezTo>
                <a:lnTo>
                  <a:pt x="747" y="325"/>
                </a:lnTo>
                <a:lnTo>
                  <a:pt x="780" y="325"/>
                </a:lnTo>
                <a:lnTo>
                  <a:pt x="780" y="336"/>
                </a:lnTo>
                <a:cubicBezTo>
                  <a:pt x="780" y="384"/>
                  <a:pt x="818" y="422"/>
                  <a:pt x="866" y="422"/>
                </a:cubicBezTo>
                <a:lnTo>
                  <a:pt x="888" y="422"/>
                </a:lnTo>
                <a:cubicBezTo>
                  <a:pt x="936" y="422"/>
                  <a:pt x="974" y="384"/>
                  <a:pt x="974" y="336"/>
                </a:cubicBezTo>
                <a:lnTo>
                  <a:pt x="974" y="325"/>
                </a:lnTo>
                <a:lnTo>
                  <a:pt x="1169" y="325"/>
                </a:lnTo>
                <a:lnTo>
                  <a:pt x="1169" y="336"/>
                </a:lnTo>
                <a:cubicBezTo>
                  <a:pt x="1169" y="384"/>
                  <a:pt x="1208" y="422"/>
                  <a:pt x="1255" y="422"/>
                </a:cubicBezTo>
                <a:lnTo>
                  <a:pt x="1278" y="422"/>
                </a:lnTo>
                <a:cubicBezTo>
                  <a:pt x="1326" y="422"/>
                  <a:pt x="1364" y="384"/>
                  <a:pt x="1364" y="336"/>
                </a:cubicBezTo>
                <a:lnTo>
                  <a:pt x="1364" y="325"/>
                </a:lnTo>
                <a:lnTo>
                  <a:pt x="1494" y="325"/>
                </a:lnTo>
                <a:lnTo>
                  <a:pt x="1494" y="617"/>
                </a:lnTo>
                <a:lnTo>
                  <a:pt x="1494" y="617"/>
                </a:lnTo>
                <a:close/>
              </a:path>
            </a:pathLst>
          </a:custGeom>
          <a:solidFill>
            <a:schemeClr val="bg1"/>
          </a:solidFill>
          <a:ln>
            <a:noFill/>
          </a:ln>
        </p:spPr>
        <p:txBody>
          <a:bodyPr/>
          <a:lstStyle/>
          <a:p>
            <a:endParaRPr lang="zh-CN" altLang="en-US"/>
          </a:p>
        </p:txBody>
      </p:sp>
      <p:sp>
        <p:nvSpPr>
          <p:cNvPr id="30" name="fountain-pen-of-large-size_33358"/>
          <p:cNvSpPr>
            <a:spLocks noChangeAspect="1"/>
          </p:cNvSpPr>
          <p:nvPr/>
        </p:nvSpPr>
        <p:spPr bwMode="auto">
          <a:xfrm>
            <a:off x="4691947" y="4343358"/>
            <a:ext cx="395105" cy="609685"/>
          </a:xfrm>
          <a:custGeom>
            <a:avLst/>
            <a:gdLst>
              <a:gd name="connsiteX0" fmla="*/ 148049 w 391493"/>
              <a:gd name="connsiteY0" fmla="*/ 466367 h 604111"/>
              <a:gd name="connsiteX1" fmla="*/ 196111 w 391493"/>
              <a:gd name="connsiteY1" fmla="*/ 466367 h 604111"/>
              <a:gd name="connsiteX2" fmla="*/ 251915 w 391493"/>
              <a:gd name="connsiteY2" fmla="*/ 522109 h 604111"/>
              <a:gd name="connsiteX3" fmla="*/ 251915 w 391493"/>
              <a:gd name="connsiteY3" fmla="*/ 548208 h 604111"/>
              <a:gd name="connsiteX4" fmla="*/ 196111 w 391493"/>
              <a:gd name="connsiteY4" fmla="*/ 604111 h 604111"/>
              <a:gd name="connsiteX5" fmla="*/ 148049 w 391493"/>
              <a:gd name="connsiteY5" fmla="*/ 604111 h 604111"/>
              <a:gd name="connsiteX6" fmla="*/ 92084 w 391493"/>
              <a:gd name="connsiteY6" fmla="*/ 548208 h 604111"/>
              <a:gd name="connsiteX7" fmla="*/ 92084 w 391493"/>
              <a:gd name="connsiteY7" fmla="*/ 522109 h 604111"/>
              <a:gd name="connsiteX8" fmla="*/ 148049 w 391493"/>
              <a:gd name="connsiteY8" fmla="*/ 466367 h 604111"/>
              <a:gd name="connsiteX9" fmla="*/ 188697 w 391493"/>
              <a:gd name="connsiteY9" fmla="*/ 0 h 604111"/>
              <a:gd name="connsiteX10" fmla="*/ 391493 w 391493"/>
              <a:gd name="connsiteY10" fmla="*/ 170104 h 604111"/>
              <a:gd name="connsiteX11" fmla="*/ 391493 w 391493"/>
              <a:gd name="connsiteY11" fmla="*/ 171715 h 604111"/>
              <a:gd name="connsiteX12" fmla="*/ 233387 w 391493"/>
              <a:gd name="connsiteY12" fmla="*/ 367431 h 604111"/>
              <a:gd name="connsiteX13" fmla="*/ 228385 w 391493"/>
              <a:gd name="connsiteY13" fmla="*/ 393365 h 604111"/>
              <a:gd name="connsiteX14" fmla="*/ 174500 w 391493"/>
              <a:gd name="connsiteY14" fmla="*/ 419300 h 604111"/>
              <a:gd name="connsiteX15" fmla="*/ 117065 w 391493"/>
              <a:gd name="connsiteY15" fmla="*/ 364048 h 604111"/>
              <a:gd name="connsiteX16" fmla="*/ 113355 w 391493"/>
              <a:gd name="connsiteY16" fmla="*/ 339241 h 604111"/>
              <a:gd name="connsiteX17" fmla="*/ 108353 w 391493"/>
              <a:gd name="connsiteY17" fmla="*/ 280285 h 604111"/>
              <a:gd name="connsiteX18" fmla="*/ 111580 w 391493"/>
              <a:gd name="connsiteY18" fmla="*/ 276741 h 604111"/>
              <a:gd name="connsiteX19" fmla="*/ 239033 w 391493"/>
              <a:gd name="connsiteY19" fmla="*/ 183957 h 604111"/>
              <a:gd name="connsiteX20" fmla="*/ 239033 w 391493"/>
              <a:gd name="connsiteY20" fmla="*/ 183152 h 604111"/>
              <a:gd name="connsiteX21" fmla="*/ 178211 w 391493"/>
              <a:gd name="connsiteY21" fmla="*/ 138531 h 604111"/>
              <a:gd name="connsiteX22" fmla="*/ 104965 w 391493"/>
              <a:gd name="connsiteY22" fmla="*/ 159472 h 604111"/>
              <a:gd name="connsiteX23" fmla="*/ 25911 w 391493"/>
              <a:gd name="connsiteY23" fmla="*/ 147552 h 604111"/>
              <a:gd name="connsiteX24" fmla="*/ 12198 w 391493"/>
              <a:gd name="connsiteY24" fmla="*/ 129511 h 604111"/>
              <a:gd name="connsiteX25" fmla="*/ 21394 w 391493"/>
              <a:gd name="connsiteY25" fmla="*/ 49291 h 604111"/>
              <a:gd name="connsiteX26" fmla="*/ 188697 w 391493"/>
              <a:gd name="connsiteY26" fmla="*/ 0 h 60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1493" h="604111">
                <a:moveTo>
                  <a:pt x="148049" y="466367"/>
                </a:moveTo>
                <a:lnTo>
                  <a:pt x="196111" y="466367"/>
                </a:lnTo>
                <a:cubicBezTo>
                  <a:pt x="226916" y="466367"/>
                  <a:pt x="251915" y="491338"/>
                  <a:pt x="251915" y="522109"/>
                </a:cubicBezTo>
                <a:lnTo>
                  <a:pt x="251915" y="548208"/>
                </a:lnTo>
                <a:cubicBezTo>
                  <a:pt x="251915" y="579140"/>
                  <a:pt x="226916" y="604111"/>
                  <a:pt x="196111" y="604111"/>
                </a:cubicBezTo>
                <a:lnTo>
                  <a:pt x="148049" y="604111"/>
                </a:lnTo>
                <a:cubicBezTo>
                  <a:pt x="117244" y="604111"/>
                  <a:pt x="92084" y="579140"/>
                  <a:pt x="92084" y="548208"/>
                </a:cubicBezTo>
                <a:lnTo>
                  <a:pt x="92084" y="522109"/>
                </a:lnTo>
                <a:cubicBezTo>
                  <a:pt x="92084" y="491338"/>
                  <a:pt x="117083" y="466367"/>
                  <a:pt x="148049" y="466367"/>
                </a:cubicBezTo>
                <a:close/>
                <a:moveTo>
                  <a:pt x="188697" y="0"/>
                </a:moveTo>
                <a:cubicBezTo>
                  <a:pt x="307923" y="0"/>
                  <a:pt x="391493" y="64755"/>
                  <a:pt x="391493" y="170104"/>
                </a:cubicBezTo>
                <a:lnTo>
                  <a:pt x="391493" y="171715"/>
                </a:lnTo>
                <a:cubicBezTo>
                  <a:pt x="391493" y="273841"/>
                  <a:pt x="323411" y="345524"/>
                  <a:pt x="233387" y="367431"/>
                </a:cubicBezTo>
                <a:cubicBezTo>
                  <a:pt x="233387" y="367431"/>
                  <a:pt x="231128" y="379029"/>
                  <a:pt x="228385" y="393365"/>
                </a:cubicBezTo>
                <a:cubicBezTo>
                  <a:pt x="225804" y="407702"/>
                  <a:pt x="201604" y="419300"/>
                  <a:pt x="174500" y="419300"/>
                </a:cubicBezTo>
                <a:cubicBezTo>
                  <a:pt x="147396" y="419300"/>
                  <a:pt x="121744" y="394493"/>
                  <a:pt x="117065" y="364048"/>
                </a:cubicBezTo>
                <a:lnTo>
                  <a:pt x="113355" y="339241"/>
                </a:lnTo>
                <a:cubicBezTo>
                  <a:pt x="108837" y="308635"/>
                  <a:pt x="106579" y="282379"/>
                  <a:pt x="108353" y="280285"/>
                </a:cubicBezTo>
                <a:lnTo>
                  <a:pt x="111580" y="276741"/>
                </a:lnTo>
                <a:cubicBezTo>
                  <a:pt x="205799" y="268526"/>
                  <a:pt x="239033" y="218751"/>
                  <a:pt x="239033" y="183957"/>
                </a:cubicBezTo>
                <a:lnTo>
                  <a:pt x="239033" y="183152"/>
                </a:lnTo>
                <a:cubicBezTo>
                  <a:pt x="239033" y="155606"/>
                  <a:pt x="217092" y="138531"/>
                  <a:pt x="178211" y="138531"/>
                </a:cubicBezTo>
                <a:cubicBezTo>
                  <a:pt x="154656" y="138531"/>
                  <a:pt x="129649" y="145941"/>
                  <a:pt x="104965" y="159472"/>
                </a:cubicBezTo>
                <a:cubicBezTo>
                  <a:pt x="78022" y="174453"/>
                  <a:pt x="44465" y="172037"/>
                  <a:pt x="25911" y="147552"/>
                </a:cubicBezTo>
                <a:lnTo>
                  <a:pt x="12198" y="129511"/>
                </a:lnTo>
                <a:cubicBezTo>
                  <a:pt x="-6355" y="105026"/>
                  <a:pt x="-4097" y="66849"/>
                  <a:pt x="21394" y="49291"/>
                </a:cubicBezTo>
                <a:cubicBezTo>
                  <a:pt x="65115" y="19330"/>
                  <a:pt x="119808" y="0"/>
                  <a:pt x="188697" y="0"/>
                </a:cubicBezTo>
                <a:close/>
              </a:path>
            </a:pathLst>
          </a:custGeom>
          <a:solidFill>
            <a:schemeClr val="bg1"/>
          </a:solidFill>
          <a:ln>
            <a:noFill/>
          </a:ln>
        </p:spPr>
        <p:txBody>
          <a:bodyPr/>
          <a:lstStyle/>
          <a:p>
            <a:endParaRPr lang="zh-CN" altLang="en-US"/>
          </a:p>
        </p:txBody>
      </p:sp>
      <p:sp>
        <p:nvSpPr>
          <p:cNvPr id="31" name="fountain-pen-of-large-size_33358"/>
          <p:cNvSpPr>
            <a:spLocks noChangeAspect="1"/>
          </p:cNvSpPr>
          <p:nvPr/>
        </p:nvSpPr>
        <p:spPr bwMode="auto">
          <a:xfrm>
            <a:off x="7055652" y="4343358"/>
            <a:ext cx="544495" cy="609685"/>
          </a:xfrm>
          <a:custGeom>
            <a:avLst/>
            <a:gdLst>
              <a:gd name="connsiteX0" fmla="*/ 48451 w 540363"/>
              <a:gd name="connsiteY0" fmla="*/ 552238 h 605058"/>
              <a:gd name="connsiteX1" fmla="*/ 50838 w 540363"/>
              <a:gd name="connsiteY1" fmla="*/ 557245 h 605058"/>
              <a:gd name="connsiteX2" fmla="*/ 49274 w 540363"/>
              <a:gd name="connsiteY2" fmla="*/ 572925 h 605058"/>
              <a:gd name="connsiteX3" fmla="*/ 57342 w 540363"/>
              <a:gd name="connsiteY3" fmla="*/ 577029 h 605058"/>
              <a:gd name="connsiteX4" fmla="*/ 56848 w 540363"/>
              <a:gd name="connsiteY4" fmla="*/ 582529 h 605058"/>
              <a:gd name="connsiteX5" fmla="*/ 51250 w 540363"/>
              <a:gd name="connsiteY5" fmla="*/ 582037 h 605058"/>
              <a:gd name="connsiteX6" fmla="*/ 36431 w 540363"/>
              <a:gd name="connsiteY6" fmla="*/ 583761 h 605058"/>
              <a:gd name="connsiteX7" fmla="*/ 34537 w 540363"/>
              <a:gd name="connsiteY7" fmla="*/ 584171 h 605058"/>
              <a:gd name="connsiteX8" fmla="*/ 31080 w 540363"/>
              <a:gd name="connsiteY8" fmla="*/ 582119 h 605058"/>
              <a:gd name="connsiteX9" fmla="*/ 32726 w 540363"/>
              <a:gd name="connsiteY9" fmla="*/ 576783 h 605058"/>
              <a:gd name="connsiteX10" fmla="*/ 41288 w 540363"/>
              <a:gd name="connsiteY10" fmla="*/ 573581 h 605058"/>
              <a:gd name="connsiteX11" fmla="*/ 43429 w 540363"/>
              <a:gd name="connsiteY11" fmla="*/ 554536 h 605058"/>
              <a:gd name="connsiteX12" fmla="*/ 48451 w 540363"/>
              <a:gd name="connsiteY12" fmla="*/ 552238 h 605058"/>
              <a:gd name="connsiteX13" fmla="*/ 172980 w 540363"/>
              <a:gd name="connsiteY13" fmla="*/ 547307 h 605058"/>
              <a:gd name="connsiteX14" fmla="*/ 206929 w 540363"/>
              <a:gd name="connsiteY14" fmla="*/ 552186 h 605058"/>
              <a:gd name="connsiteX15" fmla="*/ 203887 w 540363"/>
              <a:gd name="connsiteY15" fmla="*/ 559402 h 605058"/>
              <a:gd name="connsiteX16" fmla="*/ 96865 w 540363"/>
              <a:gd name="connsiteY16" fmla="*/ 574080 h 605058"/>
              <a:gd name="connsiteX17" fmla="*/ 93742 w 540363"/>
              <a:gd name="connsiteY17" fmla="*/ 566864 h 605058"/>
              <a:gd name="connsiteX18" fmla="*/ 172980 w 540363"/>
              <a:gd name="connsiteY18" fmla="*/ 547307 h 605058"/>
              <a:gd name="connsiteX19" fmla="*/ 117919 w 540363"/>
              <a:gd name="connsiteY19" fmla="*/ 406152 h 605058"/>
              <a:gd name="connsiteX20" fmla="*/ 160086 w 540363"/>
              <a:gd name="connsiteY20" fmla="*/ 451786 h 605058"/>
              <a:gd name="connsiteX21" fmla="*/ 56271 w 540363"/>
              <a:gd name="connsiteY21" fmla="*/ 464261 h 605058"/>
              <a:gd name="connsiteX22" fmla="*/ 57997 w 540363"/>
              <a:gd name="connsiteY22" fmla="*/ 464589 h 605058"/>
              <a:gd name="connsiteX23" fmla="*/ 60709 w 540363"/>
              <a:gd name="connsiteY23" fmla="*/ 469514 h 605058"/>
              <a:gd name="connsiteX24" fmla="*/ 58983 w 540363"/>
              <a:gd name="connsiteY24" fmla="*/ 471730 h 605058"/>
              <a:gd name="connsiteX25" fmla="*/ 159182 w 540363"/>
              <a:gd name="connsiteY25" fmla="*/ 459747 h 605058"/>
              <a:gd name="connsiteX26" fmla="*/ 160497 w 540363"/>
              <a:gd name="connsiteY26" fmla="*/ 459993 h 605058"/>
              <a:gd name="connsiteX27" fmla="*/ 159675 w 540363"/>
              <a:gd name="connsiteY27" fmla="*/ 468365 h 605058"/>
              <a:gd name="connsiteX28" fmla="*/ 97369 w 540363"/>
              <a:gd name="connsiteY28" fmla="*/ 510059 h 605058"/>
              <a:gd name="connsiteX29" fmla="*/ 56846 w 540363"/>
              <a:gd name="connsiteY29" fmla="*/ 472469 h 605058"/>
              <a:gd name="connsiteX30" fmla="*/ 57750 w 540363"/>
              <a:gd name="connsiteY30" fmla="*/ 472140 h 605058"/>
              <a:gd name="connsiteX31" fmla="*/ 55778 w 540363"/>
              <a:gd name="connsiteY31" fmla="*/ 472140 h 605058"/>
              <a:gd name="connsiteX32" fmla="*/ 44517 w 540363"/>
              <a:gd name="connsiteY32" fmla="*/ 481825 h 605058"/>
              <a:gd name="connsiteX33" fmla="*/ 43201 w 540363"/>
              <a:gd name="connsiteY33" fmla="*/ 483302 h 605058"/>
              <a:gd name="connsiteX34" fmla="*/ 39174 w 540363"/>
              <a:gd name="connsiteY34" fmla="*/ 483467 h 605058"/>
              <a:gd name="connsiteX35" fmla="*/ 37530 w 540363"/>
              <a:gd name="connsiteY35" fmla="*/ 478214 h 605058"/>
              <a:gd name="connsiteX36" fmla="*/ 42790 w 540363"/>
              <a:gd name="connsiteY36" fmla="*/ 470745 h 605058"/>
              <a:gd name="connsiteX37" fmla="*/ 33913 w 540363"/>
              <a:gd name="connsiteY37" fmla="*/ 453756 h 605058"/>
              <a:gd name="connsiteX38" fmla="*/ 36708 w 540363"/>
              <a:gd name="connsiteY38" fmla="*/ 448995 h 605058"/>
              <a:gd name="connsiteX39" fmla="*/ 41475 w 540363"/>
              <a:gd name="connsiteY39" fmla="*/ 451868 h 605058"/>
              <a:gd name="connsiteX40" fmla="*/ 49037 w 540363"/>
              <a:gd name="connsiteY40" fmla="*/ 465738 h 605058"/>
              <a:gd name="connsiteX41" fmla="*/ 55202 w 540363"/>
              <a:gd name="connsiteY41" fmla="*/ 464179 h 605058"/>
              <a:gd name="connsiteX42" fmla="*/ 55613 w 540363"/>
              <a:gd name="connsiteY42" fmla="*/ 447928 h 605058"/>
              <a:gd name="connsiteX43" fmla="*/ 117919 w 540363"/>
              <a:gd name="connsiteY43" fmla="*/ 406152 h 605058"/>
              <a:gd name="connsiteX44" fmla="*/ 371803 w 540363"/>
              <a:gd name="connsiteY44" fmla="*/ 322849 h 605058"/>
              <a:gd name="connsiteX45" fmla="*/ 368680 w 540363"/>
              <a:gd name="connsiteY45" fmla="*/ 327857 h 605058"/>
              <a:gd name="connsiteX46" fmla="*/ 363501 w 540363"/>
              <a:gd name="connsiteY46" fmla="*/ 333356 h 605058"/>
              <a:gd name="connsiteX47" fmla="*/ 296016 w 540363"/>
              <a:gd name="connsiteY47" fmla="*/ 383921 h 605058"/>
              <a:gd name="connsiteX48" fmla="*/ 290837 w 540363"/>
              <a:gd name="connsiteY48" fmla="*/ 386629 h 605058"/>
              <a:gd name="connsiteX49" fmla="*/ 303085 w 540363"/>
              <a:gd name="connsiteY49" fmla="*/ 395741 h 605058"/>
              <a:gd name="connsiteX50" fmla="*/ 363830 w 540363"/>
              <a:gd name="connsiteY50" fmla="*/ 354370 h 605058"/>
              <a:gd name="connsiteX51" fmla="*/ 378158 w 540363"/>
              <a:gd name="connsiteY51" fmla="*/ 137280 h 605058"/>
              <a:gd name="connsiteX52" fmla="*/ 394774 w 540363"/>
              <a:gd name="connsiteY52" fmla="*/ 175598 h 605058"/>
              <a:gd name="connsiteX53" fmla="*/ 341719 w 540363"/>
              <a:gd name="connsiteY53" fmla="*/ 228521 h 605058"/>
              <a:gd name="connsiteX54" fmla="*/ 310872 w 540363"/>
              <a:gd name="connsiteY54" fmla="*/ 218511 h 605058"/>
              <a:gd name="connsiteX55" fmla="*/ 378158 w 540363"/>
              <a:gd name="connsiteY55" fmla="*/ 137280 h 605058"/>
              <a:gd name="connsiteX56" fmla="*/ 107719 w 540363"/>
              <a:gd name="connsiteY56" fmla="*/ 203 h 605058"/>
              <a:gd name="connsiteX57" fmla="*/ 125207 w 540363"/>
              <a:gd name="connsiteY57" fmla="*/ 10105 h 605058"/>
              <a:gd name="connsiteX58" fmla="*/ 220722 w 540363"/>
              <a:gd name="connsiteY58" fmla="*/ 132658 h 605058"/>
              <a:gd name="connsiteX59" fmla="*/ 220475 w 540363"/>
              <a:gd name="connsiteY59" fmla="*/ 165082 h 605058"/>
              <a:gd name="connsiteX60" fmla="*/ 168033 w 540363"/>
              <a:gd name="connsiteY60" fmla="*/ 230421 h 605058"/>
              <a:gd name="connsiteX61" fmla="*/ 225571 w 540363"/>
              <a:gd name="connsiteY61" fmla="*/ 241749 h 605058"/>
              <a:gd name="connsiteX62" fmla="*/ 267000 w 540363"/>
              <a:gd name="connsiteY62" fmla="*/ 104175 h 605058"/>
              <a:gd name="connsiteX63" fmla="*/ 299632 w 540363"/>
              <a:gd name="connsiteY63" fmla="*/ 86608 h 605058"/>
              <a:gd name="connsiteX64" fmla="*/ 317141 w 540363"/>
              <a:gd name="connsiteY64" fmla="*/ 119196 h 605058"/>
              <a:gd name="connsiteX65" fmla="*/ 313689 w 540363"/>
              <a:gd name="connsiteY65" fmla="*/ 130770 h 605058"/>
              <a:gd name="connsiteX66" fmla="*/ 341718 w 540363"/>
              <a:gd name="connsiteY66" fmla="*/ 122644 h 605058"/>
              <a:gd name="connsiteX67" fmla="*/ 371721 w 540363"/>
              <a:gd name="connsiteY67" fmla="*/ 132083 h 605058"/>
              <a:gd name="connsiteX68" fmla="*/ 372543 w 540363"/>
              <a:gd name="connsiteY68" fmla="*/ 131427 h 605058"/>
              <a:gd name="connsiteX69" fmla="*/ 374187 w 540363"/>
              <a:gd name="connsiteY69" fmla="*/ 116651 h 605058"/>
              <a:gd name="connsiteX70" fmla="*/ 374187 w 540363"/>
              <a:gd name="connsiteY70" fmla="*/ 114764 h 605058"/>
              <a:gd name="connsiteX71" fmla="*/ 376982 w 540363"/>
              <a:gd name="connsiteY71" fmla="*/ 111808 h 605058"/>
              <a:gd name="connsiteX72" fmla="*/ 381749 w 540363"/>
              <a:gd name="connsiteY72" fmla="*/ 114517 h 605058"/>
              <a:gd name="connsiteX73" fmla="*/ 383064 w 540363"/>
              <a:gd name="connsiteY73" fmla="*/ 123547 h 605058"/>
              <a:gd name="connsiteX74" fmla="*/ 401148 w 540363"/>
              <a:gd name="connsiteY74" fmla="*/ 129949 h 605058"/>
              <a:gd name="connsiteX75" fmla="*/ 402299 w 540363"/>
              <a:gd name="connsiteY75" fmla="*/ 135367 h 605058"/>
              <a:gd name="connsiteX76" fmla="*/ 396791 w 540363"/>
              <a:gd name="connsiteY76" fmla="*/ 136516 h 605058"/>
              <a:gd name="connsiteX77" fmla="*/ 381831 w 540363"/>
              <a:gd name="connsiteY77" fmla="*/ 131509 h 605058"/>
              <a:gd name="connsiteX78" fmla="*/ 376077 w 540363"/>
              <a:gd name="connsiteY78" fmla="*/ 138486 h 605058"/>
              <a:gd name="connsiteX79" fmla="*/ 370817 w 540363"/>
              <a:gd name="connsiteY79" fmla="*/ 136680 h 605058"/>
              <a:gd name="connsiteX80" fmla="*/ 370406 w 540363"/>
              <a:gd name="connsiteY80" fmla="*/ 135203 h 605058"/>
              <a:gd name="connsiteX81" fmla="*/ 304153 w 540363"/>
              <a:gd name="connsiteY81" fmla="*/ 212855 h 605058"/>
              <a:gd name="connsiteX82" fmla="*/ 293632 w 540363"/>
              <a:gd name="connsiteY82" fmla="*/ 197505 h 605058"/>
              <a:gd name="connsiteX83" fmla="*/ 268972 w 540363"/>
              <a:gd name="connsiteY83" fmla="*/ 279590 h 605058"/>
              <a:gd name="connsiteX84" fmla="*/ 243902 w 540363"/>
              <a:gd name="connsiteY84" fmla="*/ 298224 h 605058"/>
              <a:gd name="connsiteX85" fmla="*/ 238805 w 540363"/>
              <a:gd name="connsiteY85" fmla="*/ 297731 h 605058"/>
              <a:gd name="connsiteX86" fmla="*/ 176581 w 540363"/>
              <a:gd name="connsiteY86" fmla="*/ 285419 h 605058"/>
              <a:gd name="connsiteX87" fmla="*/ 157182 w 540363"/>
              <a:gd name="connsiteY87" fmla="*/ 346654 h 605058"/>
              <a:gd name="connsiteX88" fmla="*/ 232476 w 540363"/>
              <a:gd name="connsiteY88" fmla="*/ 348132 h 605058"/>
              <a:gd name="connsiteX89" fmla="*/ 244559 w 540363"/>
              <a:gd name="connsiteY89" fmla="*/ 352236 h 605058"/>
              <a:gd name="connsiteX90" fmla="*/ 262643 w 540363"/>
              <a:gd name="connsiteY90" fmla="*/ 365698 h 605058"/>
              <a:gd name="connsiteX91" fmla="*/ 270863 w 540363"/>
              <a:gd name="connsiteY91" fmla="*/ 350430 h 605058"/>
              <a:gd name="connsiteX92" fmla="*/ 335307 w 540363"/>
              <a:gd name="connsiteY92" fmla="*/ 302164 h 605058"/>
              <a:gd name="connsiteX93" fmla="*/ 391038 w 540363"/>
              <a:gd name="connsiteY93" fmla="*/ 214004 h 605058"/>
              <a:gd name="connsiteX94" fmla="*/ 395476 w 540363"/>
              <a:gd name="connsiteY94" fmla="*/ 209079 h 605058"/>
              <a:gd name="connsiteX95" fmla="*/ 398271 w 540363"/>
              <a:gd name="connsiteY95" fmla="*/ 203990 h 605058"/>
              <a:gd name="connsiteX96" fmla="*/ 414711 w 540363"/>
              <a:gd name="connsiteY96" fmla="*/ 201281 h 605058"/>
              <a:gd name="connsiteX97" fmla="*/ 513924 w 540363"/>
              <a:gd name="connsiteY97" fmla="*/ 289277 h 605058"/>
              <a:gd name="connsiteX98" fmla="*/ 521733 w 540363"/>
              <a:gd name="connsiteY98" fmla="*/ 306679 h 605058"/>
              <a:gd name="connsiteX99" fmla="*/ 521733 w 540363"/>
              <a:gd name="connsiteY99" fmla="*/ 366929 h 605058"/>
              <a:gd name="connsiteX100" fmla="*/ 519760 w 540363"/>
              <a:gd name="connsiteY100" fmla="*/ 372675 h 605058"/>
              <a:gd name="connsiteX101" fmla="*/ 517295 w 540363"/>
              <a:gd name="connsiteY101" fmla="*/ 379734 h 605058"/>
              <a:gd name="connsiteX102" fmla="*/ 475455 w 540363"/>
              <a:gd name="connsiteY102" fmla="*/ 456073 h 605058"/>
              <a:gd name="connsiteX103" fmla="*/ 537022 w 540363"/>
              <a:gd name="connsiteY103" fmla="*/ 566150 h 605058"/>
              <a:gd name="connsiteX104" fmla="*/ 526994 w 540363"/>
              <a:gd name="connsiteY104" fmla="*/ 601775 h 605058"/>
              <a:gd name="connsiteX105" fmla="*/ 514171 w 540363"/>
              <a:gd name="connsiteY105" fmla="*/ 605058 h 605058"/>
              <a:gd name="connsiteX106" fmla="*/ 491320 w 540363"/>
              <a:gd name="connsiteY106" fmla="*/ 591678 h 605058"/>
              <a:gd name="connsiteX107" fmla="*/ 422602 w 540363"/>
              <a:gd name="connsiteY107" fmla="*/ 468961 h 605058"/>
              <a:gd name="connsiteX108" fmla="*/ 422520 w 540363"/>
              <a:gd name="connsiteY108" fmla="*/ 443679 h 605058"/>
              <a:gd name="connsiteX109" fmla="*/ 426219 w 540363"/>
              <a:gd name="connsiteY109" fmla="*/ 436866 h 605058"/>
              <a:gd name="connsiteX110" fmla="*/ 409532 w 540363"/>
              <a:gd name="connsiteY110" fmla="*/ 449835 h 605058"/>
              <a:gd name="connsiteX111" fmla="*/ 381420 w 540363"/>
              <a:gd name="connsiteY111" fmla="*/ 584290 h 605058"/>
              <a:gd name="connsiteX112" fmla="*/ 355774 w 540363"/>
              <a:gd name="connsiteY112" fmla="*/ 605058 h 605058"/>
              <a:gd name="connsiteX113" fmla="*/ 350432 w 540363"/>
              <a:gd name="connsiteY113" fmla="*/ 604565 h 605058"/>
              <a:gd name="connsiteX114" fmla="*/ 330128 w 540363"/>
              <a:gd name="connsiteY114" fmla="*/ 573537 h 605058"/>
              <a:gd name="connsiteX115" fmla="*/ 360213 w 540363"/>
              <a:gd name="connsiteY115" fmla="*/ 429806 h 605058"/>
              <a:gd name="connsiteX116" fmla="*/ 369748 w 540363"/>
              <a:gd name="connsiteY116" fmla="*/ 414538 h 605058"/>
              <a:gd name="connsiteX117" fmla="*/ 435671 w 540363"/>
              <a:gd name="connsiteY117" fmla="*/ 363153 h 605058"/>
              <a:gd name="connsiteX118" fmla="*/ 420629 w 540363"/>
              <a:gd name="connsiteY118" fmla="*/ 320551 h 605058"/>
              <a:gd name="connsiteX119" fmla="*/ 417012 w 540363"/>
              <a:gd name="connsiteY119" fmla="*/ 314969 h 605058"/>
              <a:gd name="connsiteX120" fmla="*/ 402545 w 540363"/>
              <a:gd name="connsiteY120" fmla="*/ 372347 h 605058"/>
              <a:gd name="connsiteX121" fmla="*/ 394079 w 540363"/>
              <a:gd name="connsiteY121" fmla="*/ 384495 h 605058"/>
              <a:gd name="connsiteX122" fmla="*/ 314511 w 540363"/>
              <a:gd name="connsiteY122" fmla="*/ 438589 h 605058"/>
              <a:gd name="connsiteX123" fmla="*/ 302756 w 540363"/>
              <a:gd name="connsiteY123" fmla="*/ 442283 h 605058"/>
              <a:gd name="connsiteX124" fmla="*/ 288700 w 540363"/>
              <a:gd name="connsiteY124" fmla="*/ 436783 h 605058"/>
              <a:gd name="connsiteX125" fmla="*/ 287056 w 540363"/>
              <a:gd name="connsiteY125" fmla="*/ 435963 h 605058"/>
              <a:gd name="connsiteX126" fmla="*/ 224914 w 540363"/>
              <a:gd name="connsiteY126" fmla="*/ 389831 h 605058"/>
              <a:gd name="connsiteX127" fmla="*/ 128248 w 540363"/>
              <a:gd name="connsiteY127" fmla="*/ 388025 h 605058"/>
              <a:gd name="connsiteX128" fmla="*/ 125125 w 540363"/>
              <a:gd name="connsiteY128" fmla="*/ 387615 h 605058"/>
              <a:gd name="connsiteX129" fmla="*/ 74984 w 540363"/>
              <a:gd name="connsiteY129" fmla="*/ 387040 h 605058"/>
              <a:gd name="connsiteX130" fmla="*/ 74573 w 540363"/>
              <a:gd name="connsiteY130" fmla="*/ 387122 h 605058"/>
              <a:gd name="connsiteX131" fmla="*/ 73997 w 540363"/>
              <a:gd name="connsiteY131" fmla="*/ 387040 h 605058"/>
              <a:gd name="connsiteX132" fmla="*/ 71367 w 540363"/>
              <a:gd name="connsiteY132" fmla="*/ 386958 h 605058"/>
              <a:gd name="connsiteX133" fmla="*/ 66435 w 540363"/>
              <a:gd name="connsiteY133" fmla="*/ 385316 h 605058"/>
              <a:gd name="connsiteX134" fmla="*/ 57476 w 540363"/>
              <a:gd name="connsiteY134" fmla="*/ 378257 h 605058"/>
              <a:gd name="connsiteX135" fmla="*/ 3882 w 540363"/>
              <a:gd name="connsiteY135" fmla="*/ 302821 h 605058"/>
              <a:gd name="connsiteX136" fmla="*/ 101 w 540363"/>
              <a:gd name="connsiteY136" fmla="*/ 288702 h 605058"/>
              <a:gd name="connsiteX137" fmla="*/ 8978 w 540363"/>
              <a:gd name="connsiteY137" fmla="*/ 197177 h 605058"/>
              <a:gd name="connsiteX138" fmla="*/ 31830 w 540363"/>
              <a:gd name="connsiteY138" fmla="*/ 178379 h 605058"/>
              <a:gd name="connsiteX139" fmla="*/ 50653 w 540363"/>
              <a:gd name="connsiteY139" fmla="*/ 201199 h 605058"/>
              <a:gd name="connsiteX140" fmla="*/ 42598 w 540363"/>
              <a:gd name="connsiteY140" fmla="*/ 284926 h 605058"/>
              <a:gd name="connsiteX141" fmla="*/ 69723 w 540363"/>
              <a:gd name="connsiteY141" fmla="*/ 323096 h 605058"/>
              <a:gd name="connsiteX142" fmla="*/ 71860 w 540363"/>
              <a:gd name="connsiteY142" fmla="*/ 306268 h 605058"/>
              <a:gd name="connsiteX143" fmla="*/ 78272 w 540363"/>
              <a:gd name="connsiteY143" fmla="*/ 286486 h 605058"/>
              <a:gd name="connsiteX144" fmla="*/ 94958 w 540363"/>
              <a:gd name="connsiteY144" fmla="*/ 243063 h 605058"/>
              <a:gd name="connsiteX145" fmla="*/ 100137 w 540363"/>
              <a:gd name="connsiteY145" fmla="*/ 231406 h 605058"/>
              <a:gd name="connsiteX146" fmla="*/ 166635 w 540363"/>
              <a:gd name="connsiteY146" fmla="*/ 148501 h 605058"/>
              <a:gd name="connsiteX147" fmla="*/ 83861 w 540363"/>
              <a:gd name="connsiteY147" fmla="*/ 42282 h 605058"/>
              <a:gd name="connsiteX148" fmla="*/ 88382 w 540363"/>
              <a:gd name="connsiteY148" fmla="*/ 5508 h 605058"/>
              <a:gd name="connsiteX149" fmla="*/ 107719 w 540363"/>
              <a:gd name="connsiteY149" fmla="*/ 203 h 60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40363" h="605058">
                <a:moveTo>
                  <a:pt x="48451" y="552238"/>
                </a:moveTo>
                <a:cubicBezTo>
                  <a:pt x="50509" y="552977"/>
                  <a:pt x="51579" y="555193"/>
                  <a:pt x="50838" y="557245"/>
                </a:cubicBezTo>
                <a:cubicBezTo>
                  <a:pt x="49027" y="562089"/>
                  <a:pt x="47710" y="569723"/>
                  <a:pt x="49274" y="572925"/>
                </a:cubicBezTo>
                <a:cubicBezTo>
                  <a:pt x="52320" y="573253"/>
                  <a:pt x="55202" y="574402"/>
                  <a:pt x="57342" y="577029"/>
                </a:cubicBezTo>
                <a:cubicBezTo>
                  <a:pt x="58742" y="578753"/>
                  <a:pt x="58495" y="581216"/>
                  <a:pt x="56848" y="582529"/>
                </a:cubicBezTo>
                <a:cubicBezTo>
                  <a:pt x="55119" y="583925"/>
                  <a:pt x="52650" y="583678"/>
                  <a:pt x="51250" y="582037"/>
                </a:cubicBezTo>
                <a:cubicBezTo>
                  <a:pt x="48615" y="578835"/>
                  <a:pt x="39971" y="581790"/>
                  <a:pt x="36431" y="583761"/>
                </a:cubicBezTo>
                <a:cubicBezTo>
                  <a:pt x="35855" y="584007"/>
                  <a:pt x="35196" y="584171"/>
                  <a:pt x="34537" y="584171"/>
                </a:cubicBezTo>
                <a:cubicBezTo>
                  <a:pt x="33138" y="584171"/>
                  <a:pt x="31821" y="583432"/>
                  <a:pt x="31080" y="582119"/>
                </a:cubicBezTo>
                <a:cubicBezTo>
                  <a:pt x="30092" y="580231"/>
                  <a:pt x="30750" y="577850"/>
                  <a:pt x="32726" y="576783"/>
                </a:cubicBezTo>
                <a:cubicBezTo>
                  <a:pt x="33467" y="576372"/>
                  <a:pt x="37007" y="574649"/>
                  <a:pt x="41288" y="573581"/>
                </a:cubicBezTo>
                <a:cubicBezTo>
                  <a:pt x="39477" y="566193"/>
                  <a:pt x="42606" y="556835"/>
                  <a:pt x="43429" y="554536"/>
                </a:cubicBezTo>
                <a:cubicBezTo>
                  <a:pt x="44170" y="552484"/>
                  <a:pt x="46475" y="551499"/>
                  <a:pt x="48451" y="552238"/>
                </a:cubicBezTo>
                <a:close/>
                <a:moveTo>
                  <a:pt x="172980" y="547307"/>
                </a:moveTo>
                <a:cubicBezTo>
                  <a:pt x="185213" y="546810"/>
                  <a:pt x="197044" y="548045"/>
                  <a:pt x="206929" y="552186"/>
                </a:cubicBezTo>
                <a:lnTo>
                  <a:pt x="203887" y="559402"/>
                </a:lnTo>
                <a:cubicBezTo>
                  <a:pt x="167391" y="544150"/>
                  <a:pt x="97523" y="573752"/>
                  <a:pt x="96865" y="574080"/>
                </a:cubicBezTo>
                <a:lnTo>
                  <a:pt x="93742" y="566864"/>
                </a:lnTo>
                <a:cubicBezTo>
                  <a:pt x="95961" y="565880"/>
                  <a:pt x="136279" y="548798"/>
                  <a:pt x="172980" y="547307"/>
                </a:cubicBezTo>
                <a:close/>
                <a:moveTo>
                  <a:pt x="117919" y="406152"/>
                </a:moveTo>
                <a:cubicBezTo>
                  <a:pt x="140934" y="410748"/>
                  <a:pt x="157373" y="429626"/>
                  <a:pt x="160086" y="451786"/>
                </a:cubicBezTo>
                <a:cubicBezTo>
                  <a:pt x="127125" y="439639"/>
                  <a:pt x="75176" y="457039"/>
                  <a:pt x="56271" y="464261"/>
                </a:cubicBezTo>
                <a:cubicBezTo>
                  <a:pt x="56846" y="464343"/>
                  <a:pt x="57422" y="464425"/>
                  <a:pt x="57997" y="464589"/>
                </a:cubicBezTo>
                <a:cubicBezTo>
                  <a:pt x="60134" y="465246"/>
                  <a:pt x="61285" y="467380"/>
                  <a:pt x="60709" y="469514"/>
                </a:cubicBezTo>
                <a:cubicBezTo>
                  <a:pt x="60381" y="470499"/>
                  <a:pt x="59723" y="471237"/>
                  <a:pt x="58983" y="471730"/>
                </a:cubicBezTo>
                <a:cubicBezTo>
                  <a:pt x="77313" y="464754"/>
                  <a:pt x="129262" y="447272"/>
                  <a:pt x="159182" y="459747"/>
                </a:cubicBezTo>
                <a:cubicBezTo>
                  <a:pt x="159593" y="459911"/>
                  <a:pt x="160004" y="459993"/>
                  <a:pt x="160497" y="459993"/>
                </a:cubicBezTo>
                <a:cubicBezTo>
                  <a:pt x="160332" y="462784"/>
                  <a:pt x="160250" y="465574"/>
                  <a:pt x="159675" y="468365"/>
                </a:cubicBezTo>
                <a:cubicBezTo>
                  <a:pt x="154003" y="497091"/>
                  <a:pt x="126138" y="515722"/>
                  <a:pt x="97369" y="510059"/>
                </a:cubicBezTo>
                <a:cubicBezTo>
                  <a:pt x="77149" y="506119"/>
                  <a:pt x="62107" y="491017"/>
                  <a:pt x="56846" y="472469"/>
                </a:cubicBezTo>
                <a:cubicBezTo>
                  <a:pt x="57093" y="472387"/>
                  <a:pt x="57504" y="472304"/>
                  <a:pt x="57750" y="472140"/>
                </a:cubicBezTo>
                <a:cubicBezTo>
                  <a:pt x="57175" y="472304"/>
                  <a:pt x="56517" y="472304"/>
                  <a:pt x="55778" y="472140"/>
                </a:cubicBezTo>
                <a:cubicBezTo>
                  <a:pt x="51832" y="470991"/>
                  <a:pt x="46325" y="478296"/>
                  <a:pt x="44517" y="481825"/>
                </a:cubicBezTo>
                <a:cubicBezTo>
                  <a:pt x="44188" y="482400"/>
                  <a:pt x="43695" y="482892"/>
                  <a:pt x="43201" y="483302"/>
                </a:cubicBezTo>
                <a:cubicBezTo>
                  <a:pt x="42051" y="484041"/>
                  <a:pt x="40489" y="484205"/>
                  <a:pt x="39174" y="483467"/>
                </a:cubicBezTo>
                <a:cubicBezTo>
                  <a:pt x="37283" y="482482"/>
                  <a:pt x="36543" y="480102"/>
                  <a:pt x="37530" y="478214"/>
                </a:cubicBezTo>
                <a:cubicBezTo>
                  <a:pt x="37941" y="477475"/>
                  <a:pt x="39831" y="474028"/>
                  <a:pt x="42790" y="470745"/>
                </a:cubicBezTo>
                <a:cubicBezTo>
                  <a:pt x="37119" y="465656"/>
                  <a:pt x="34489" y="456136"/>
                  <a:pt x="33913" y="453756"/>
                </a:cubicBezTo>
                <a:cubicBezTo>
                  <a:pt x="33338" y="451704"/>
                  <a:pt x="34653" y="449488"/>
                  <a:pt x="36708" y="448995"/>
                </a:cubicBezTo>
                <a:cubicBezTo>
                  <a:pt x="38845" y="448503"/>
                  <a:pt x="40982" y="449816"/>
                  <a:pt x="41475" y="451868"/>
                </a:cubicBezTo>
                <a:cubicBezTo>
                  <a:pt x="42790" y="456956"/>
                  <a:pt x="45914" y="463933"/>
                  <a:pt x="49037" y="465738"/>
                </a:cubicBezTo>
                <a:cubicBezTo>
                  <a:pt x="50928" y="464754"/>
                  <a:pt x="52983" y="464179"/>
                  <a:pt x="55202" y="464179"/>
                </a:cubicBezTo>
                <a:cubicBezTo>
                  <a:pt x="54545" y="458844"/>
                  <a:pt x="54545" y="453427"/>
                  <a:pt x="55613" y="447928"/>
                </a:cubicBezTo>
                <a:cubicBezTo>
                  <a:pt x="61285" y="419202"/>
                  <a:pt x="89150" y="400489"/>
                  <a:pt x="117919" y="406152"/>
                </a:cubicBezTo>
                <a:close/>
                <a:moveTo>
                  <a:pt x="371803" y="322849"/>
                </a:moveTo>
                <a:lnTo>
                  <a:pt x="368680" y="327857"/>
                </a:lnTo>
                <a:cubicBezTo>
                  <a:pt x="367282" y="329991"/>
                  <a:pt x="365556" y="331879"/>
                  <a:pt x="363501" y="333356"/>
                </a:cubicBezTo>
                <a:lnTo>
                  <a:pt x="296016" y="383921"/>
                </a:lnTo>
                <a:cubicBezTo>
                  <a:pt x="294454" y="385152"/>
                  <a:pt x="292645" y="385973"/>
                  <a:pt x="290837" y="386629"/>
                </a:cubicBezTo>
                <a:lnTo>
                  <a:pt x="303085" y="395741"/>
                </a:lnTo>
                <a:lnTo>
                  <a:pt x="363830" y="354370"/>
                </a:lnTo>
                <a:close/>
                <a:moveTo>
                  <a:pt x="378158" y="137280"/>
                </a:moveTo>
                <a:cubicBezTo>
                  <a:pt x="388358" y="146962"/>
                  <a:pt x="394774" y="160501"/>
                  <a:pt x="394774" y="175598"/>
                </a:cubicBezTo>
                <a:cubicBezTo>
                  <a:pt x="394774" y="204890"/>
                  <a:pt x="371002" y="228521"/>
                  <a:pt x="341719" y="228521"/>
                </a:cubicBezTo>
                <a:cubicBezTo>
                  <a:pt x="330203" y="228521"/>
                  <a:pt x="319591" y="224747"/>
                  <a:pt x="310872" y="218511"/>
                </a:cubicBezTo>
                <a:cubicBezTo>
                  <a:pt x="345502" y="201280"/>
                  <a:pt x="373223" y="147372"/>
                  <a:pt x="378158" y="137280"/>
                </a:cubicBezTo>
                <a:close/>
                <a:moveTo>
                  <a:pt x="107719" y="203"/>
                </a:moveTo>
                <a:cubicBezTo>
                  <a:pt x="114377" y="1035"/>
                  <a:pt x="120727" y="4400"/>
                  <a:pt x="125207" y="10105"/>
                </a:cubicBezTo>
                <a:lnTo>
                  <a:pt x="220722" y="132658"/>
                </a:lnTo>
                <a:cubicBezTo>
                  <a:pt x="228120" y="142180"/>
                  <a:pt x="228037" y="155642"/>
                  <a:pt x="220475" y="165082"/>
                </a:cubicBezTo>
                <a:lnTo>
                  <a:pt x="168033" y="230421"/>
                </a:lnTo>
                <a:lnTo>
                  <a:pt x="225571" y="241749"/>
                </a:lnTo>
                <a:lnTo>
                  <a:pt x="267000" y="104175"/>
                </a:lnTo>
                <a:cubicBezTo>
                  <a:pt x="271192" y="90302"/>
                  <a:pt x="285823" y="82504"/>
                  <a:pt x="299632" y="86608"/>
                </a:cubicBezTo>
                <a:cubicBezTo>
                  <a:pt x="313442" y="90795"/>
                  <a:pt x="321333" y="105406"/>
                  <a:pt x="317141" y="119196"/>
                </a:cubicBezTo>
                <a:lnTo>
                  <a:pt x="313689" y="130770"/>
                </a:lnTo>
                <a:cubicBezTo>
                  <a:pt x="321826" y="125681"/>
                  <a:pt x="331444" y="122644"/>
                  <a:pt x="341718" y="122644"/>
                </a:cubicBezTo>
                <a:cubicBezTo>
                  <a:pt x="352897" y="122644"/>
                  <a:pt x="363172" y="126255"/>
                  <a:pt x="371721" y="132083"/>
                </a:cubicBezTo>
                <a:cubicBezTo>
                  <a:pt x="371968" y="131837"/>
                  <a:pt x="372214" y="131591"/>
                  <a:pt x="372543" y="131427"/>
                </a:cubicBezTo>
                <a:cubicBezTo>
                  <a:pt x="376242" y="129621"/>
                  <a:pt x="375255" y="120509"/>
                  <a:pt x="374187" y="116651"/>
                </a:cubicBezTo>
                <a:cubicBezTo>
                  <a:pt x="374022" y="115995"/>
                  <a:pt x="374022" y="115338"/>
                  <a:pt x="374187" y="114764"/>
                </a:cubicBezTo>
                <a:cubicBezTo>
                  <a:pt x="374433" y="113368"/>
                  <a:pt x="375502" y="112219"/>
                  <a:pt x="376982" y="111808"/>
                </a:cubicBezTo>
                <a:cubicBezTo>
                  <a:pt x="379037" y="111234"/>
                  <a:pt x="381256" y="112465"/>
                  <a:pt x="381749" y="114517"/>
                </a:cubicBezTo>
                <a:cubicBezTo>
                  <a:pt x="381996" y="115420"/>
                  <a:pt x="382900" y="119196"/>
                  <a:pt x="383064" y="123547"/>
                </a:cubicBezTo>
                <a:cubicBezTo>
                  <a:pt x="390627" y="123465"/>
                  <a:pt x="399093" y="128636"/>
                  <a:pt x="401148" y="129949"/>
                </a:cubicBezTo>
                <a:cubicBezTo>
                  <a:pt x="402956" y="131181"/>
                  <a:pt x="403450" y="133643"/>
                  <a:pt x="402299" y="135367"/>
                </a:cubicBezTo>
                <a:cubicBezTo>
                  <a:pt x="401066" y="137173"/>
                  <a:pt x="398600" y="137747"/>
                  <a:pt x="396791" y="136516"/>
                </a:cubicBezTo>
                <a:cubicBezTo>
                  <a:pt x="392435" y="133725"/>
                  <a:pt x="385366" y="130688"/>
                  <a:pt x="381831" y="131509"/>
                </a:cubicBezTo>
                <a:cubicBezTo>
                  <a:pt x="380845" y="134382"/>
                  <a:pt x="379119" y="136926"/>
                  <a:pt x="376077" y="138486"/>
                </a:cubicBezTo>
                <a:cubicBezTo>
                  <a:pt x="374105" y="139389"/>
                  <a:pt x="371721" y="138650"/>
                  <a:pt x="370817" y="136680"/>
                </a:cubicBezTo>
                <a:cubicBezTo>
                  <a:pt x="370570" y="136188"/>
                  <a:pt x="370406" y="135695"/>
                  <a:pt x="370406" y="135203"/>
                </a:cubicBezTo>
                <a:cubicBezTo>
                  <a:pt x="363830" y="148090"/>
                  <a:pt x="336047" y="199722"/>
                  <a:pt x="304153" y="212855"/>
                </a:cubicBezTo>
                <a:cubicBezTo>
                  <a:pt x="299715" y="208505"/>
                  <a:pt x="296262" y="203251"/>
                  <a:pt x="293632" y="197505"/>
                </a:cubicBezTo>
                <a:lnTo>
                  <a:pt x="268972" y="279590"/>
                </a:lnTo>
                <a:cubicBezTo>
                  <a:pt x="265602" y="290754"/>
                  <a:pt x="255245" y="298224"/>
                  <a:pt x="243902" y="298224"/>
                </a:cubicBezTo>
                <a:cubicBezTo>
                  <a:pt x="242176" y="298224"/>
                  <a:pt x="240449" y="298060"/>
                  <a:pt x="238805" y="297731"/>
                </a:cubicBezTo>
                <a:lnTo>
                  <a:pt x="176581" y="285419"/>
                </a:lnTo>
                <a:lnTo>
                  <a:pt x="157182" y="346654"/>
                </a:lnTo>
                <a:lnTo>
                  <a:pt x="232476" y="348132"/>
                </a:lnTo>
                <a:cubicBezTo>
                  <a:pt x="236833" y="348214"/>
                  <a:pt x="241025" y="349609"/>
                  <a:pt x="244559" y="352236"/>
                </a:cubicBezTo>
                <a:lnTo>
                  <a:pt x="262643" y="365698"/>
                </a:lnTo>
                <a:cubicBezTo>
                  <a:pt x="263054" y="359870"/>
                  <a:pt x="265849" y="354206"/>
                  <a:pt x="270863" y="350430"/>
                </a:cubicBezTo>
                <a:lnTo>
                  <a:pt x="335307" y="302164"/>
                </a:lnTo>
                <a:lnTo>
                  <a:pt x="391038" y="214004"/>
                </a:lnTo>
                <a:cubicBezTo>
                  <a:pt x="392271" y="212034"/>
                  <a:pt x="393832" y="210475"/>
                  <a:pt x="395476" y="209079"/>
                </a:cubicBezTo>
                <a:lnTo>
                  <a:pt x="398271" y="203990"/>
                </a:lnTo>
                <a:cubicBezTo>
                  <a:pt x="401559" y="199229"/>
                  <a:pt x="410436" y="197505"/>
                  <a:pt x="414711" y="201281"/>
                </a:cubicBezTo>
                <a:lnTo>
                  <a:pt x="513924" y="289277"/>
                </a:lnTo>
                <a:cubicBezTo>
                  <a:pt x="518199" y="293135"/>
                  <a:pt x="521733" y="300851"/>
                  <a:pt x="521733" y="306679"/>
                </a:cubicBezTo>
                <a:lnTo>
                  <a:pt x="521733" y="366929"/>
                </a:lnTo>
                <a:cubicBezTo>
                  <a:pt x="521733" y="369063"/>
                  <a:pt x="520911" y="371033"/>
                  <a:pt x="519760" y="372675"/>
                </a:cubicBezTo>
                <a:cubicBezTo>
                  <a:pt x="519267" y="375138"/>
                  <a:pt x="518527" y="377518"/>
                  <a:pt x="517295" y="379734"/>
                </a:cubicBezTo>
                <a:lnTo>
                  <a:pt x="475455" y="456073"/>
                </a:lnTo>
                <a:lnTo>
                  <a:pt x="537022" y="566150"/>
                </a:lnTo>
                <a:cubicBezTo>
                  <a:pt x="544091" y="578791"/>
                  <a:pt x="539570" y="594715"/>
                  <a:pt x="526994" y="601775"/>
                </a:cubicBezTo>
                <a:cubicBezTo>
                  <a:pt x="522884" y="603991"/>
                  <a:pt x="518527" y="605058"/>
                  <a:pt x="514171" y="605058"/>
                </a:cubicBezTo>
                <a:cubicBezTo>
                  <a:pt x="505047" y="605058"/>
                  <a:pt x="496087" y="600297"/>
                  <a:pt x="491320" y="591678"/>
                </a:cubicBezTo>
                <a:lnTo>
                  <a:pt x="422602" y="468961"/>
                </a:lnTo>
                <a:cubicBezTo>
                  <a:pt x="418245" y="461163"/>
                  <a:pt x="418163" y="451559"/>
                  <a:pt x="422520" y="443679"/>
                </a:cubicBezTo>
                <a:lnTo>
                  <a:pt x="426219" y="436866"/>
                </a:lnTo>
                <a:lnTo>
                  <a:pt x="409532" y="449835"/>
                </a:lnTo>
                <a:lnTo>
                  <a:pt x="381420" y="584290"/>
                </a:lnTo>
                <a:cubicBezTo>
                  <a:pt x="378790" y="596603"/>
                  <a:pt x="367940" y="605058"/>
                  <a:pt x="355774" y="605058"/>
                </a:cubicBezTo>
                <a:cubicBezTo>
                  <a:pt x="354048" y="605058"/>
                  <a:pt x="352240" y="604894"/>
                  <a:pt x="350432" y="604565"/>
                </a:cubicBezTo>
                <a:cubicBezTo>
                  <a:pt x="336211" y="601610"/>
                  <a:pt x="327169" y="587738"/>
                  <a:pt x="330128" y="573537"/>
                </a:cubicBezTo>
                <a:lnTo>
                  <a:pt x="360213" y="429806"/>
                </a:lnTo>
                <a:cubicBezTo>
                  <a:pt x="361528" y="423732"/>
                  <a:pt x="364898" y="418314"/>
                  <a:pt x="369748" y="414538"/>
                </a:cubicBezTo>
                <a:lnTo>
                  <a:pt x="435671" y="363153"/>
                </a:lnTo>
                <a:lnTo>
                  <a:pt x="420629" y="320551"/>
                </a:lnTo>
                <a:cubicBezTo>
                  <a:pt x="420793" y="319566"/>
                  <a:pt x="419396" y="317596"/>
                  <a:pt x="417012" y="314969"/>
                </a:cubicBezTo>
                <a:lnTo>
                  <a:pt x="402545" y="372347"/>
                </a:lnTo>
                <a:cubicBezTo>
                  <a:pt x="401312" y="377272"/>
                  <a:pt x="398271" y="381622"/>
                  <a:pt x="394079" y="384495"/>
                </a:cubicBezTo>
                <a:lnTo>
                  <a:pt x="314511" y="438589"/>
                </a:lnTo>
                <a:cubicBezTo>
                  <a:pt x="310894" y="441052"/>
                  <a:pt x="306784" y="442283"/>
                  <a:pt x="302756" y="442283"/>
                </a:cubicBezTo>
                <a:cubicBezTo>
                  <a:pt x="297577" y="442283"/>
                  <a:pt x="292563" y="440313"/>
                  <a:pt x="288700" y="436783"/>
                </a:cubicBezTo>
                <a:cubicBezTo>
                  <a:pt x="288125" y="436455"/>
                  <a:pt x="287549" y="436291"/>
                  <a:pt x="287056" y="435963"/>
                </a:cubicBezTo>
                <a:lnTo>
                  <a:pt x="224914" y="389831"/>
                </a:lnTo>
                <a:lnTo>
                  <a:pt x="128248" y="388025"/>
                </a:lnTo>
                <a:cubicBezTo>
                  <a:pt x="127180" y="388025"/>
                  <a:pt x="126111" y="387861"/>
                  <a:pt x="125125" y="387615"/>
                </a:cubicBezTo>
                <a:lnTo>
                  <a:pt x="74984" y="387040"/>
                </a:lnTo>
                <a:cubicBezTo>
                  <a:pt x="74819" y="387040"/>
                  <a:pt x="74737" y="387122"/>
                  <a:pt x="74573" y="387122"/>
                </a:cubicBezTo>
                <a:cubicBezTo>
                  <a:pt x="74326" y="387122"/>
                  <a:pt x="74162" y="387040"/>
                  <a:pt x="73997" y="387040"/>
                </a:cubicBezTo>
                <a:lnTo>
                  <a:pt x="71367" y="386958"/>
                </a:lnTo>
                <a:cubicBezTo>
                  <a:pt x="69394" y="386958"/>
                  <a:pt x="67833" y="386301"/>
                  <a:pt x="66435" y="385316"/>
                </a:cubicBezTo>
                <a:cubicBezTo>
                  <a:pt x="62901" y="383839"/>
                  <a:pt x="59777" y="381540"/>
                  <a:pt x="57476" y="378257"/>
                </a:cubicBezTo>
                <a:lnTo>
                  <a:pt x="3882" y="302821"/>
                </a:lnTo>
                <a:cubicBezTo>
                  <a:pt x="923" y="298716"/>
                  <a:pt x="-392" y="293709"/>
                  <a:pt x="101" y="288702"/>
                </a:cubicBezTo>
                <a:lnTo>
                  <a:pt x="8978" y="197177"/>
                </a:lnTo>
                <a:cubicBezTo>
                  <a:pt x="10047" y="185685"/>
                  <a:pt x="20322" y="177230"/>
                  <a:pt x="31830" y="178379"/>
                </a:cubicBezTo>
                <a:cubicBezTo>
                  <a:pt x="43337" y="179529"/>
                  <a:pt x="51804" y="189707"/>
                  <a:pt x="50653" y="201199"/>
                </a:cubicBezTo>
                <a:lnTo>
                  <a:pt x="42598" y="284926"/>
                </a:lnTo>
                <a:lnTo>
                  <a:pt x="69723" y="323096"/>
                </a:lnTo>
                <a:lnTo>
                  <a:pt x="71860" y="306268"/>
                </a:lnTo>
                <a:cubicBezTo>
                  <a:pt x="72929" y="300604"/>
                  <a:pt x="75806" y="291739"/>
                  <a:pt x="78272" y="286486"/>
                </a:cubicBezTo>
                <a:lnTo>
                  <a:pt x="94958" y="243063"/>
                </a:lnTo>
                <a:cubicBezTo>
                  <a:pt x="95698" y="238958"/>
                  <a:pt x="97342" y="234936"/>
                  <a:pt x="100137" y="231406"/>
                </a:cubicBezTo>
                <a:lnTo>
                  <a:pt x="166635" y="148501"/>
                </a:lnTo>
                <a:lnTo>
                  <a:pt x="83861" y="42282"/>
                </a:lnTo>
                <a:cubicBezTo>
                  <a:pt x="74902" y="30873"/>
                  <a:pt x="76957" y="14373"/>
                  <a:pt x="88382" y="5508"/>
                </a:cubicBezTo>
                <a:cubicBezTo>
                  <a:pt x="94095" y="1076"/>
                  <a:pt x="101061" y="-628"/>
                  <a:pt x="107719" y="203"/>
                </a:cubicBezTo>
                <a:close/>
              </a:path>
            </a:pathLst>
          </a:custGeom>
          <a:solidFill>
            <a:schemeClr val="bg1"/>
          </a:solidFill>
          <a:ln>
            <a:noFill/>
          </a:ln>
        </p:spPr>
        <p:txBody>
          <a:bodyPr/>
          <a:lstStyle/>
          <a:p>
            <a:endParaRPr lang="zh-CN" altLang="en-US"/>
          </a:p>
        </p:txBody>
      </p:sp>
      <p:sp>
        <p:nvSpPr>
          <p:cNvPr id="32" name="fountain-pen-of-large-size_33358"/>
          <p:cNvSpPr>
            <a:spLocks noChangeAspect="1"/>
          </p:cNvSpPr>
          <p:nvPr/>
        </p:nvSpPr>
        <p:spPr bwMode="auto">
          <a:xfrm>
            <a:off x="9461457" y="4374949"/>
            <a:ext cx="609685" cy="546503"/>
          </a:xfrm>
          <a:custGeom>
            <a:avLst/>
            <a:gdLst>
              <a:gd name="T0" fmla="*/ 1914 w 2241"/>
              <a:gd name="T1" fmla="*/ 79 h 2012"/>
              <a:gd name="T2" fmla="*/ 1608 w 2241"/>
              <a:gd name="T3" fmla="*/ 0 h 2012"/>
              <a:gd name="T4" fmla="*/ 1121 w 2241"/>
              <a:gd name="T5" fmla="*/ 229 h 2012"/>
              <a:gd name="T6" fmla="*/ 633 w 2241"/>
              <a:gd name="T7" fmla="*/ 0 h 2012"/>
              <a:gd name="T8" fmla="*/ 327 w 2241"/>
              <a:gd name="T9" fmla="*/ 79 h 2012"/>
              <a:gd name="T10" fmla="*/ 0 w 2241"/>
              <a:gd name="T11" fmla="*/ 633 h 2012"/>
              <a:gd name="T12" fmla="*/ 31 w 2241"/>
              <a:gd name="T13" fmla="*/ 828 h 2012"/>
              <a:gd name="T14" fmla="*/ 692 w 2241"/>
              <a:gd name="T15" fmla="*/ 1514 h 2012"/>
              <a:gd name="T16" fmla="*/ 1121 w 2241"/>
              <a:gd name="T17" fmla="*/ 2012 h 2012"/>
              <a:gd name="T18" fmla="*/ 1540 w 2241"/>
              <a:gd name="T19" fmla="*/ 1521 h 2012"/>
              <a:gd name="T20" fmla="*/ 2210 w 2241"/>
              <a:gd name="T21" fmla="*/ 828 h 2012"/>
              <a:gd name="T22" fmla="*/ 2241 w 2241"/>
              <a:gd name="T23" fmla="*/ 633 h 2012"/>
              <a:gd name="T24" fmla="*/ 1914 w 2241"/>
              <a:gd name="T25" fmla="*/ 79 h 2012"/>
              <a:gd name="T26" fmla="*/ 2040 w 2241"/>
              <a:gd name="T27" fmla="*/ 772 h 2012"/>
              <a:gd name="T28" fmla="*/ 1997 w 2241"/>
              <a:gd name="T29" fmla="*/ 803 h 2012"/>
              <a:gd name="T30" fmla="*/ 1983 w 2241"/>
              <a:gd name="T31" fmla="*/ 801 h 2012"/>
              <a:gd name="T32" fmla="*/ 1955 w 2241"/>
              <a:gd name="T33" fmla="*/ 744 h 2012"/>
              <a:gd name="T34" fmla="*/ 1973 w 2241"/>
              <a:gd name="T35" fmla="*/ 633 h 2012"/>
              <a:gd name="T36" fmla="*/ 1784 w 2241"/>
              <a:gd name="T37" fmla="*/ 314 h 2012"/>
              <a:gd name="T38" fmla="*/ 1608 w 2241"/>
              <a:gd name="T39" fmla="*/ 269 h 2012"/>
              <a:gd name="T40" fmla="*/ 1563 w 2241"/>
              <a:gd name="T41" fmla="*/ 224 h 2012"/>
              <a:gd name="T42" fmla="*/ 1608 w 2241"/>
              <a:gd name="T43" fmla="*/ 179 h 2012"/>
              <a:gd name="T44" fmla="*/ 1828 w 2241"/>
              <a:gd name="T45" fmla="*/ 236 h 2012"/>
              <a:gd name="T46" fmla="*/ 2062 w 2241"/>
              <a:gd name="T47" fmla="*/ 633 h 2012"/>
              <a:gd name="T48" fmla="*/ 2040 w 2241"/>
              <a:gd name="T49" fmla="*/ 772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1" h="2012">
                <a:moveTo>
                  <a:pt x="1914" y="79"/>
                </a:moveTo>
                <a:cubicBezTo>
                  <a:pt x="1823" y="29"/>
                  <a:pt x="1719" y="0"/>
                  <a:pt x="1608" y="0"/>
                </a:cubicBezTo>
                <a:cubicBezTo>
                  <a:pt x="1413" y="0"/>
                  <a:pt x="1237" y="89"/>
                  <a:pt x="1121" y="229"/>
                </a:cubicBezTo>
                <a:cubicBezTo>
                  <a:pt x="1004" y="89"/>
                  <a:pt x="830" y="0"/>
                  <a:pt x="633" y="0"/>
                </a:cubicBezTo>
                <a:cubicBezTo>
                  <a:pt x="522" y="0"/>
                  <a:pt x="418" y="29"/>
                  <a:pt x="327" y="79"/>
                </a:cubicBezTo>
                <a:cubicBezTo>
                  <a:pt x="132" y="186"/>
                  <a:pt x="0" y="394"/>
                  <a:pt x="0" y="633"/>
                </a:cubicBezTo>
                <a:cubicBezTo>
                  <a:pt x="0" y="701"/>
                  <a:pt x="11" y="767"/>
                  <a:pt x="31" y="828"/>
                </a:cubicBezTo>
                <a:cubicBezTo>
                  <a:pt x="91" y="1096"/>
                  <a:pt x="413" y="1291"/>
                  <a:pt x="692" y="1514"/>
                </a:cubicBezTo>
                <a:cubicBezTo>
                  <a:pt x="921" y="1696"/>
                  <a:pt x="1121" y="2012"/>
                  <a:pt x="1121" y="2012"/>
                </a:cubicBezTo>
                <a:cubicBezTo>
                  <a:pt x="1121" y="2012"/>
                  <a:pt x="1315" y="1700"/>
                  <a:pt x="1540" y="1521"/>
                </a:cubicBezTo>
                <a:cubicBezTo>
                  <a:pt x="1821" y="1299"/>
                  <a:pt x="2150" y="1100"/>
                  <a:pt x="2210" y="828"/>
                </a:cubicBezTo>
                <a:cubicBezTo>
                  <a:pt x="2231" y="767"/>
                  <a:pt x="2241" y="701"/>
                  <a:pt x="2241" y="633"/>
                </a:cubicBezTo>
                <a:cubicBezTo>
                  <a:pt x="2241" y="394"/>
                  <a:pt x="2109" y="186"/>
                  <a:pt x="1914" y="79"/>
                </a:cubicBezTo>
                <a:close/>
                <a:moveTo>
                  <a:pt x="2040" y="772"/>
                </a:moveTo>
                <a:cubicBezTo>
                  <a:pt x="2033" y="791"/>
                  <a:pt x="2016" y="803"/>
                  <a:pt x="1997" y="803"/>
                </a:cubicBezTo>
                <a:cubicBezTo>
                  <a:pt x="1992" y="803"/>
                  <a:pt x="1987" y="803"/>
                  <a:pt x="1983" y="801"/>
                </a:cubicBezTo>
                <a:cubicBezTo>
                  <a:pt x="1959" y="793"/>
                  <a:pt x="1947" y="768"/>
                  <a:pt x="1955" y="744"/>
                </a:cubicBezTo>
                <a:cubicBezTo>
                  <a:pt x="1966" y="709"/>
                  <a:pt x="1973" y="671"/>
                  <a:pt x="1973" y="633"/>
                </a:cubicBezTo>
                <a:cubicBezTo>
                  <a:pt x="1973" y="501"/>
                  <a:pt x="1900" y="378"/>
                  <a:pt x="1784" y="314"/>
                </a:cubicBezTo>
                <a:cubicBezTo>
                  <a:pt x="1730" y="283"/>
                  <a:pt x="1670" y="269"/>
                  <a:pt x="1608" y="269"/>
                </a:cubicBezTo>
                <a:cubicBezTo>
                  <a:pt x="1583" y="269"/>
                  <a:pt x="1563" y="248"/>
                  <a:pt x="1563" y="224"/>
                </a:cubicBezTo>
                <a:cubicBezTo>
                  <a:pt x="1563" y="198"/>
                  <a:pt x="1583" y="179"/>
                  <a:pt x="1608" y="179"/>
                </a:cubicBezTo>
                <a:cubicBezTo>
                  <a:pt x="1686" y="179"/>
                  <a:pt x="1760" y="198"/>
                  <a:pt x="1828" y="236"/>
                </a:cubicBezTo>
                <a:cubicBezTo>
                  <a:pt x="1972" y="315"/>
                  <a:pt x="2062" y="467"/>
                  <a:pt x="2062" y="633"/>
                </a:cubicBezTo>
                <a:cubicBezTo>
                  <a:pt x="2062" y="681"/>
                  <a:pt x="2054" y="727"/>
                  <a:pt x="2040" y="772"/>
                </a:cubicBezTo>
                <a:close/>
              </a:path>
            </a:pathLst>
          </a:custGeom>
          <a:solidFill>
            <a:schemeClr val="bg1"/>
          </a:solidFill>
          <a:ln>
            <a:noFill/>
          </a:ln>
        </p:spPr>
        <p:txBody>
          <a:bodyPr/>
          <a:lstStyle/>
          <a:p>
            <a:endParaRPr lang="zh-CN" altLang="en-US"/>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t="54353" r="30413" b="-4370"/>
          <a:stretch>
            <a:fillRect/>
          </a:stretch>
        </p:blipFill>
        <p:spPr>
          <a:xfrm>
            <a:off x="3711575" y="0"/>
            <a:ext cx="8481060" cy="3429000"/>
          </a:xfrm>
          <a:prstGeom prst="rect">
            <a:avLst/>
          </a:prstGeom>
        </p:spPr>
      </p:pic>
      <p:sp>
        <p:nvSpPr>
          <p:cNvPr id="2" name="矩形 1"/>
          <p:cNvSpPr/>
          <p:nvPr/>
        </p:nvSpPr>
        <p:spPr>
          <a:xfrm>
            <a:off x="3695700" y="1600200"/>
            <a:ext cx="480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600" dirty="0">
                <a:solidFill>
                  <a:srgbClr val="EEA429"/>
                </a:solidFill>
                <a:latin typeface="微软雅黑" pitchFamily="34" charset="-122"/>
                <a:ea typeface="微软雅黑" pitchFamily="34" charset="-122"/>
              </a:rPr>
              <a:t>培训目的</a:t>
            </a:r>
          </a:p>
        </p:txBody>
      </p:sp>
      <p:grpSp>
        <p:nvGrpSpPr>
          <p:cNvPr id="13" name="组合 12"/>
          <p:cNvGrpSpPr/>
          <p:nvPr/>
        </p:nvGrpSpPr>
        <p:grpSpPr>
          <a:xfrm>
            <a:off x="3886200" y="2857500"/>
            <a:ext cx="3810000" cy="609600"/>
            <a:chOff x="3886200" y="2857500"/>
            <a:chExt cx="3810000" cy="609600"/>
          </a:xfrm>
          <a:noFill/>
        </p:grpSpPr>
        <p:sp>
          <p:nvSpPr>
            <p:cNvPr id="10" name="任意多边形 9"/>
            <p:cNvSpPr/>
            <p:nvPr/>
          </p:nvSpPr>
          <p:spPr>
            <a:xfrm>
              <a:off x="4343400" y="2857500"/>
              <a:ext cx="3352800" cy="609600"/>
            </a:xfrm>
            <a:custGeom>
              <a:avLst/>
              <a:gdLst>
                <a:gd name="connsiteX0" fmla="*/ 0 w 3352800"/>
                <a:gd name="connsiteY0" fmla="*/ 0 h 609600"/>
                <a:gd name="connsiteX1" fmla="*/ 3352800 w 3352800"/>
                <a:gd name="connsiteY1" fmla="*/ 0 h 609600"/>
                <a:gd name="connsiteX2" fmla="*/ 3352800 w 3352800"/>
                <a:gd name="connsiteY2" fmla="*/ 609600 h 609600"/>
                <a:gd name="connsiteX3" fmla="*/ 0 w 3352800"/>
                <a:gd name="connsiteY3" fmla="*/ 609600 h 609600"/>
                <a:gd name="connsiteX4" fmla="*/ 304800 w 3352800"/>
                <a:gd name="connsiteY4" fmla="*/ 304800 h 609600"/>
                <a:gd name="connsiteX5" fmla="*/ 0 w 33528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609600">
                  <a:moveTo>
                    <a:pt x="0" y="0"/>
                  </a:moveTo>
                  <a:lnTo>
                    <a:pt x="3352800" y="0"/>
                  </a:lnTo>
                  <a:lnTo>
                    <a:pt x="3352800" y="609600"/>
                  </a:lnTo>
                  <a:lnTo>
                    <a:pt x="0" y="609600"/>
                  </a:lnTo>
                  <a:lnTo>
                    <a:pt x="304800" y="304800"/>
                  </a:lnTo>
                  <a:lnTo>
                    <a:pt x="0" y="0"/>
                  </a:lnTo>
                  <a:close/>
                </a:path>
              </a:pathLst>
            </a:cu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spc="300" dirty="0">
                  <a:solidFill>
                    <a:prstClr val="white"/>
                  </a:solidFill>
                  <a:latin typeface="微软雅黑" pitchFamily="34" charset="-122"/>
                  <a:ea typeface="微软雅黑" pitchFamily="34" charset="-122"/>
                </a:rPr>
                <a:t>提高安全素质</a:t>
              </a:r>
            </a:p>
          </p:txBody>
        </p:sp>
        <p:sp>
          <p:nvSpPr>
            <p:cNvPr id="12" name="任意多边形 11"/>
            <p:cNvSpPr/>
            <p:nvPr/>
          </p:nvSpPr>
          <p:spPr>
            <a:xfrm>
              <a:off x="3886200" y="2857500"/>
              <a:ext cx="609600" cy="609600"/>
            </a:xfrm>
            <a:custGeom>
              <a:avLst/>
              <a:gdLst>
                <a:gd name="connsiteX0" fmla="*/ 304800 w 609600"/>
                <a:gd name="connsiteY0" fmla="*/ 0 h 609600"/>
                <a:gd name="connsiteX1" fmla="*/ 609600 w 609600"/>
                <a:gd name="connsiteY1" fmla="*/ 304800 h 609600"/>
                <a:gd name="connsiteX2" fmla="*/ 304800 w 609600"/>
                <a:gd name="connsiteY2" fmla="*/ 609600 h 609600"/>
                <a:gd name="connsiteX3" fmla="*/ 0 w 609600"/>
                <a:gd name="connsiteY3" fmla="*/ 3048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304800" y="0"/>
                  </a:moveTo>
                  <a:lnTo>
                    <a:pt x="609600" y="304800"/>
                  </a:lnTo>
                  <a:lnTo>
                    <a:pt x="304800" y="609600"/>
                  </a:lnTo>
                  <a:lnTo>
                    <a:pt x="0" y="304800"/>
                  </a:lnTo>
                  <a:close/>
                </a:path>
              </a:pathLst>
            </a:cu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grpSp>
      <p:grpSp>
        <p:nvGrpSpPr>
          <p:cNvPr id="14" name="组合 13"/>
          <p:cNvGrpSpPr/>
          <p:nvPr/>
        </p:nvGrpSpPr>
        <p:grpSpPr>
          <a:xfrm>
            <a:off x="3886200" y="3619500"/>
            <a:ext cx="3810000" cy="609600"/>
            <a:chOff x="3886200" y="2857500"/>
            <a:chExt cx="3810000" cy="609600"/>
          </a:xfrm>
          <a:noFill/>
        </p:grpSpPr>
        <p:sp>
          <p:nvSpPr>
            <p:cNvPr id="15" name="任意多边形 14"/>
            <p:cNvSpPr/>
            <p:nvPr/>
          </p:nvSpPr>
          <p:spPr>
            <a:xfrm>
              <a:off x="4343400" y="2857500"/>
              <a:ext cx="3352800" cy="609600"/>
            </a:xfrm>
            <a:custGeom>
              <a:avLst/>
              <a:gdLst>
                <a:gd name="connsiteX0" fmla="*/ 0 w 3352800"/>
                <a:gd name="connsiteY0" fmla="*/ 0 h 609600"/>
                <a:gd name="connsiteX1" fmla="*/ 3352800 w 3352800"/>
                <a:gd name="connsiteY1" fmla="*/ 0 h 609600"/>
                <a:gd name="connsiteX2" fmla="*/ 3352800 w 3352800"/>
                <a:gd name="connsiteY2" fmla="*/ 609600 h 609600"/>
                <a:gd name="connsiteX3" fmla="*/ 0 w 3352800"/>
                <a:gd name="connsiteY3" fmla="*/ 609600 h 609600"/>
                <a:gd name="connsiteX4" fmla="*/ 304800 w 3352800"/>
                <a:gd name="connsiteY4" fmla="*/ 304800 h 609600"/>
                <a:gd name="connsiteX5" fmla="*/ 0 w 33528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609600">
                  <a:moveTo>
                    <a:pt x="0" y="0"/>
                  </a:moveTo>
                  <a:lnTo>
                    <a:pt x="3352800" y="0"/>
                  </a:lnTo>
                  <a:lnTo>
                    <a:pt x="3352800" y="609600"/>
                  </a:lnTo>
                  <a:lnTo>
                    <a:pt x="0" y="609600"/>
                  </a:lnTo>
                  <a:lnTo>
                    <a:pt x="304800" y="304800"/>
                  </a:lnTo>
                  <a:lnTo>
                    <a:pt x="0" y="0"/>
                  </a:lnTo>
                  <a:close/>
                </a:path>
              </a:pathLst>
            </a:cu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spc="300" dirty="0">
                  <a:solidFill>
                    <a:prstClr val="white"/>
                  </a:solidFill>
                  <a:latin typeface="微软雅黑" pitchFamily="34" charset="-122"/>
                  <a:ea typeface="微软雅黑" pitchFamily="34" charset="-122"/>
                </a:rPr>
                <a:t>落实安全职责</a:t>
              </a:r>
            </a:p>
          </p:txBody>
        </p:sp>
        <p:sp>
          <p:nvSpPr>
            <p:cNvPr id="16" name="任意多边形 15"/>
            <p:cNvSpPr/>
            <p:nvPr/>
          </p:nvSpPr>
          <p:spPr>
            <a:xfrm>
              <a:off x="3886200" y="2857500"/>
              <a:ext cx="609600" cy="609600"/>
            </a:xfrm>
            <a:custGeom>
              <a:avLst/>
              <a:gdLst>
                <a:gd name="connsiteX0" fmla="*/ 304800 w 609600"/>
                <a:gd name="connsiteY0" fmla="*/ 0 h 609600"/>
                <a:gd name="connsiteX1" fmla="*/ 609600 w 609600"/>
                <a:gd name="connsiteY1" fmla="*/ 304800 h 609600"/>
                <a:gd name="connsiteX2" fmla="*/ 304800 w 609600"/>
                <a:gd name="connsiteY2" fmla="*/ 609600 h 609600"/>
                <a:gd name="connsiteX3" fmla="*/ 0 w 609600"/>
                <a:gd name="connsiteY3" fmla="*/ 3048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304800" y="0"/>
                  </a:moveTo>
                  <a:lnTo>
                    <a:pt x="609600" y="304800"/>
                  </a:lnTo>
                  <a:lnTo>
                    <a:pt x="304800" y="609600"/>
                  </a:lnTo>
                  <a:lnTo>
                    <a:pt x="0" y="304800"/>
                  </a:lnTo>
                  <a:close/>
                </a:path>
              </a:pathLst>
            </a:cu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grpSp>
      <p:grpSp>
        <p:nvGrpSpPr>
          <p:cNvPr id="17" name="组合 16"/>
          <p:cNvGrpSpPr/>
          <p:nvPr/>
        </p:nvGrpSpPr>
        <p:grpSpPr>
          <a:xfrm>
            <a:off x="3886200" y="4381500"/>
            <a:ext cx="3810000" cy="609600"/>
            <a:chOff x="3886200" y="2857500"/>
            <a:chExt cx="3810000" cy="609600"/>
          </a:xfrm>
          <a:noFill/>
        </p:grpSpPr>
        <p:sp>
          <p:nvSpPr>
            <p:cNvPr id="18" name="任意多边形 17"/>
            <p:cNvSpPr/>
            <p:nvPr/>
          </p:nvSpPr>
          <p:spPr>
            <a:xfrm>
              <a:off x="4343400" y="2857500"/>
              <a:ext cx="3352800" cy="609600"/>
            </a:xfrm>
            <a:custGeom>
              <a:avLst/>
              <a:gdLst>
                <a:gd name="connsiteX0" fmla="*/ 0 w 3352800"/>
                <a:gd name="connsiteY0" fmla="*/ 0 h 609600"/>
                <a:gd name="connsiteX1" fmla="*/ 3352800 w 3352800"/>
                <a:gd name="connsiteY1" fmla="*/ 0 h 609600"/>
                <a:gd name="connsiteX2" fmla="*/ 3352800 w 3352800"/>
                <a:gd name="connsiteY2" fmla="*/ 609600 h 609600"/>
                <a:gd name="connsiteX3" fmla="*/ 0 w 3352800"/>
                <a:gd name="connsiteY3" fmla="*/ 609600 h 609600"/>
                <a:gd name="connsiteX4" fmla="*/ 304800 w 3352800"/>
                <a:gd name="connsiteY4" fmla="*/ 304800 h 609600"/>
                <a:gd name="connsiteX5" fmla="*/ 0 w 33528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609600">
                  <a:moveTo>
                    <a:pt x="0" y="0"/>
                  </a:moveTo>
                  <a:lnTo>
                    <a:pt x="3352800" y="0"/>
                  </a:lnTo>
                  <a:lnTo>
                    <a:pt x="3352800" y="609600"/>
                  </a:lnTo>
                  <a:lnTo>
                    <a:pt x="0" y="609600"/>
                  </a:lnTo>
                  <a:lnTo>
                    <a:pt x="304800" y="304800"/>
                  </a:lnTo>
                  <a:lnTo>
                    <a:pt x="0" y="0"/>
                  </a:lnTo>
                  <a:close/>
                </a:path>
              </a:pathLst>
            </a:cu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spc="300" dirty="0">
                  <a:solidFill>
                    <a:prstClr val="white"/>
                  </a:solidFill>
                  <a:latin typeface="微软雅黑" pitchFamily="34" charset="-122"/>
                  <a:ea typeface="微软雅黑" pitchFamily="34" charset="-122"/>
                </a:rPr>
                <a:t>掌握安全技能</a:t>
              </a:r>
            </a:p>
          </p:txBody>
        </p:sp>
        <p:sp>
          <p:nvSpPr>
            <p:cNvPr id="19" name="任意多边形 18"/>
            <p:cNvSpPr/>
            <p:nvPr/>
          </p:nvSpPr>
          <p:spPr>
            <a:xfrm>
              <a:off x="3886200" y="2857500"/>
              <a:ext cx="609600" cy="609600"/>
            </a:xfrm>
            <a:custGeom>
              <a:avLst/>
              <a:gdLst>
                <a:gd name="connsiteX0" fmla="*/ 304800 w 609600"/>
                <a:gd name="connsiteY0" fmla="*/ 0 h 609600"/>
                <a:gd name="connsiteX1" fmla="*/ 609600 w 609600"/>
                <a:gd name="connsiteY1" fmla="*/ 304800 h 609600"/>
                <a:gd name="connsiteX2" fmla="*/ 304800 w 609600"/>
                <a:gd name="connsiteY2" fmla="*/ 609600 h 609600"/>
                <a:gd name="connsiteX3" fmla="*/ 0 w 609600"/>
                <a:gd name="connsiteY3" fmla="*/ 3048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304800" y="0"/>
                  </a:moveTo>
                  <a:lnTo>
                    <a:pt x="609600" y="304800"/>
                  </a:lnTo>
                  <a:lnTo>
                    <a:pt x="304800" y="609600"/>
                  </a:lnTo>
                  <a:lnTo>
                    <a:pt x="0" y="304800"/>
                  </a:lnTo>
                  <a:close/>
                </a:path>
              </a:pathLst>
            </a:cu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grpSp>
      <p:grpSp>
        <p:nvGrpSpPr>
          <p:cNvPr id="20" name="组合 19"/>
          <p:cNvGrpSpPr/>
          <p:nvPr/>
        </p:nvGrpSpPr>
        <p:grpSpPr>
          <a:xfrm>
            <a:off x="3886200" y="5143500"/>
            <a:ext cx="3810000" cy="609600"/>
            <a:chOff x="3886200" y="2857500"/>
            <a:chExt cx="3810000" cy="609600"/>
          </a:xfrm>
          <a:noFill/>
        </p:grpSpPr>
        <p:sp>
          <p:nvSpPr>
            <p:cNvPr id="21" name="任意多边形 20"/>
            <p:cNvSpPr/>
            <p:nvPr/>
          </p:nvSpPr>
          <p:spPr>
            <a:xfrm>
              <a:off x="4343400" y="2857500"/>
              <a:ext cx="3352800" cy="609600"/>
            </a:xfrm>
            <a:custGeom>
              <a:avLst/>
              <a:gdLst>
                <a:gd name="connsiteX0" fmla="*/ 0 w 3352800"/>
                <a:gd name="connsiteY0" fmla="*/ 0 h 609600"/>
                <a:gd name="connsiteX1" fmla="*/ 3352800 w 3352800"/>
                <a:gd name="connsiteY1" fmla="*/ 0 h 609600"/>
                <a:gd name="connsiteX2" fmla="*/ 3352800 w 3352800"/>
                <a:gd name="connsiteY2" fmla="*/ 609600 h 609600"/>
                <a:gd name="connsiteX3" fmla="*/ 0 w 3352800"/>
                <a:gd name="connsiteY3" fmla="*/ 609600 h 609600"/>
                <a:gd name="connsiteX4" fmla="*/ 304800 w 3352800"/>
                <a:gd name="connsiteY4" fmla="*/ 304800 h 609600"/>
                <a:gd name="connsiteX5" fmla="*/ 0 w 33528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609600">
                  <a:moveTo>
                    <a:pt x="0" y="0"/>
                  </a:moveTo>
                  <a:lnTo>
                    <a:pt x="3352800" y="0"/>
                  </a:lnTo>
                  <a:lnTo>
                    <a:pt x="3352800" y="609600"/>
                  </a:lnTo>
                  <a:lnTo>
                    <a:pt x="0" y="609600"/>
                  </a:lnTo>
                  <a:lnTo>
                    <a:pt x="304800" y="304800"/>
                  </a:lnTo>
                  <a:lnTo>
                    <a:pt x="0" y="0"/>
                  </a:lnTo>
                  <a:close/>
                </a:path>
              </a:pathLst>
            </a:cu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spc="300" dirty="0">
                  <a:solidFill>
                    <a:prstClr val="white"/>
                  </a:solidFill>
                  <a:latin typeface="微软雅黑" pitchFamily="34" charset="-122"/>
                  <a:ea typeface="微软雅黑" pitchFamily="34" charset="-122"/>
                </a:rPr>
                <a:t>干好安全工作</a:t>
              </a:r>
            </a:p>
          </p:txBody>
        </p:sp>
        <p:sp>
          <p:nvSpPr>
            <p:cNvPr id="22" name="任意多边形 21"/>
            <p:cNvSpPr/>
            <p:nvPr/>
          </p:nvSpPr>
          <p:spPr>
            <a:xfrm>
              <a:off x="3886200" y="2857500"/>
              <a:ext cx="609600" cy="609600"/>
            </a:xfrm>
            <a:custGeom>
              <a:avLst/>
              <a:gdLst>
                <a:gd name="connsiteX0" fmla="*/ 304800 w 609600"/>
                <a:gd name="connsiteY0" fmla="*/ 0 h 609600"/>
                <a:gd name="connsiteX1" fmla="*/ 609600 w 609600"/>
                <a:gd name="connsiteY1" fmla="*/ 304800 h 609600"/>
                <a:gd name="connsiteX2" fmla="*/ 304800 w 609600"/>
                <a:gd name="connsiteY2" fmla="*/ 609600 h 609600"/>
                <a:gd name="connsiteX3" fmla="*/ 0 w 609600"/>
                <a:gd name="connsiteY3" fmla="*/ 3048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304800" y="0"/>
                  </a:moveTo>
                  <a:lnTo>
                    <a:pt x="609600" y="304800"/>
                  </a:lnTo>
                  <a:lnTo>
                    <a:pt x="304800" y="609600"/>
                  </a:lnTo>
                  <a:lnTo>
                    <a:pt x="0" y="304800"/>
                  </a:lnTo>
                  <a:close/>
                </a:path>
              </a:pathLst>
            </a:cu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itchFamily="34" charset="-122"/>
                  <a:ea typeface="微软雅黑" pitchFamily="34" charset="-122"/>
                </a:rPr>
                <a:t>4</a:t>
              </a:r>
              <a:endParaRPr lang="zh-CN" altLang="en-US" dirty="0">
                <a:latin typeface="微软雅黑" pitchFamily="34" charset="-122"/>
                <a:ea typeface="微软雅黑" pitchFamily="34" charset="-122"/>
              </a:endParaRPr>
            </a:p>
          </p:txBody>
        </p:sp>
      </p:gr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A429"/>
        </a:solidFill>
        <a:effectLst/>
      </p:bgPr>
    </p:bg>
    <p:spTree>
      <p:nvGrpSpPr>
        <p:cNvPr id="1" name=""/>
        <p:cNvGrpSpPr/>
        <p:nvPr/>
      </p:nvGrpSpPr>
      <p:grpSpPr>
        <a:xfrm>
          <a:off x="0" y="0"/>
          <a:ext cx="0" cy="0"/>
          <a:chOff x="0" y="0"/>
          <a:chExt cx="0" cy="0"/>
        </a:xfrm>
      </p:grpSpPr>
      <p:sp>
        <p:nvSpPr>
          <p:cNvPr id="28" name="矩形 27"/>
          <p:cNvSpPr/>
          <p:nvPr/>
        </p:nvSpPr>
        <p:spPr>
          <a:xfrm>
            <a:off x="8905875" y="1487094"/>
            <a:ext cx="2438400" cy="3833012"/>
          </a:xfrm>
          <a:prstGeom prst="rect">
            <a:avLst/>
          </a:prstGeom>
          <a:noFill/>
          <a:ln>
            <a:solidFill>
              <a:srgbClr val="2222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76800" y="1487094"/>
            <a:ext cx="2438400" cy="3833012"/>
          </a:xfrm>
          <a:prstGeom prst="rect">
            <a:avLst/>
          </a:prstGeom>
          <a:noFill/>
          <a:ln>
            <a:solidFill>
              <a:srgbClr val="2222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26306" y="1487094"/>
            <a:ext cx="2438400" cy="3833012"/>
          </a:xfrm>
          <a:prstGeom prst="rect">
            <a:avLst/>
          </a:prstGeom>
          <a:noFill/>
          <a:ln>
            <a:solidFill>
              <a:srgbClr val="2222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素质要求</a:t>
            </a:r>
            <a:r>
              <a:rPr lang="en-US" altLang="zh-CN" sz="2800" dirty="0">
                <a:solidFill>
                  <a:schemeClr val="bg1"/>
                </a:solidFill>
                <a:latin typeface="微软雅黑" pitchFamily="34" charset="-122"/>
                <a:ea typeface="微软雅黑" pitchFamily="34" charset="-122"/>
                <a:cs typeface="+mj-cs"/>
              </a:rPr>
              <a:t>1</a:t>
            </a:r>
            <a:r>
              <a:rPr lang="zh-CN" altLang="en-US" sz="2800" dirty="0">
                <a:solidFill>
                  <a:schemeClr val="bg1"/>
                </a:solidFill>
                <a:latin typeface="微软雅黑" pitchFamily="34" charset="-122"/>
                <a:ea typeface="微软雅黑" pitchFamily="34" charset="-122"/>
                <a:cs typeface="+mj-cs"/>
              </a:rPr>
              <a:t>：编撰能力</a:t>
            </a:r>
          </a:p>
        </p:txBody>
      </p:sp>
      <p:pic>
        <p:nvPicPr>
          <p:cNvPr id="6" name="Picture 8" descr="u=3091520036,1851301112&amp;fm=0&amp;gp=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713" y="1828800"/>
            <a:ext cx="15621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2548" t="2256" r="23148" b="2505"/>
          <a:stretch>
            <a:fillRect/>
          </a:stretch>
        </p:blipFill>
        <p:spPr>
          <a:xfrm>
            <a:off x="1364456" y="1828800"/>
            <a:ext cx="1562100" cy="1735138"/>
          </a:xfrm>
          <a:prstGeom prst="rect">
            <a:avLst/>
          </a:prstGeom>
        </p:spPr>
      </p:pic>
      <p:sp>
        <p:nvSpPr>
          <p:cNvPr id="10" name="矩形 9"/>
          <p:cNvSpPr/>
          <p:nvPr/>
        </p:nvSpPr>
        <p:spPr>
          <a:xfrm>
            <a:off x="773906" y="4245962"/>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itchFamily="34" charset="-122"/>
                <a:ea typeface="微软雅黑" pitchFamily="34" charset="-122"/>
              </a:rPr>
              <a:t>一只只吃米的鸡</a:t>
            </a:r>
          </a:p>
        </p:txBody>
      </p:sp>
      <p:sp>
        <p:nvSpPr>
          <p:cNvPr id="11" name="矩形 10"/>
          <p:cNvSpPr/>
          <p:nvPr/>
        </p:nvSpPr>
        <p:spPr>
          <a:xfrm>
            <a:off x="4152900" y="4101141"/>
            <a:ext cx="3886200" cy="88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latin typeface="微软雅黑" pitchFamily="34" charset="-122"/>
                <a:ea typeface="微软雅黑" pitchFamily="34" charset="-122"/>
              </a:rPr>
              <a:t>大小人等不得在</a:t>
            </a:r>
            <a:endParaRPr lang="en-US" altLang="zh-CN" sz="2400" dirty="0">
              <a:latin typeface="微软雅黑" pitchFamily="34" charset="-122"/>
              <a:ea typeface="微软雅黑" pitchFamily="34" charset="-122"/>
            </a:endParaRPr>
          </a:p>
          <a:p>
            <a:pPr algn="ctr">
              <a:lnSpc>
                <a:spcPct val="150000"/>
              </a:lnSpc>
            </a:pPr>
            <a:r>
              <a:rPr lang="zh-CN" altLang="en-US" sz="2400" dirty="0">
                <a:latin typeface="微软雅黑" pitchFamily="34" charset="-122"/>
                <a:ea typeface="微软雅黑" pitchFamily="34" charset="-122"/>
              </a:rPr>
              <a:t>此大小便</a:t>
            </a:r>
          </a:p>
        </p:txBody>
      </p:sp>
      <p:sp>
        <p:nvSpPr>
          <p:cNvPr id="12" name="矩形 11"/>
          <p:cNvSpPr/>
          <p:nvPr/>
        </p:nvSpPr>
        <p:spPr>
          <a:xfrm>
            <a:off x="8753475" y="4299392"/>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itchFamily="34" charset="-122"/>
                <a:ea typeface="微软雅黑" pitchFamily="34" charset="-122"/>
              </a:rPr>
              <a:t>不要用坏了</a:t>
            </a:r>
          </a:p>
        </p:txBody>
      </p:sp>
      <p:pic>
        <p:nvPicPr>
          <p:cNvPr id="8"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17349" r="11520" b="4522"/>
          <a:stretch>
            <a:fillRect/>
          </a:stretch>
        </p:blipFill>
        <p:spPr bwMode="auto">
          <a:xfrm>
            <a:off x="9344025" y="1828800"/>
            <a:ext cx="1562100" cy="1735138"/>
          </a:xfrm>
          <a:prstGeom prst="rect">
            <a:avLst/>
          </a:prstGeom>
          <a:solidFill>
            <a:srgbClr val="FFFFFF">
              <a:shade val="85000"/>
            </a:srgbClr>
          </a:solidFill>
          <a:ln w="88900" cap="sq">
            <a:no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sp>
        <p:nvSpPr>
          <p:cNvPr id="26" name="矩形 25"/>
          <p:cNvSpPr/>
          <p:nvPr/>
        </p:nvSpPr>
        <p:spPr>
          <a:xfrm>
            <a:off x="0" y="6229537"/>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bg1"/>
              </a:solidFill>
              <a:latin typeface="微软雅黑" pitchFamily="34" charset="-122"/>
              <a:ea typeface="微软雅黑" pitchFamily="34" charset="-122"/>
              <a:cs typeface="+mj-cs"/>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A429"/>
        </a:solidFill>
        <a:effectLst/>
      </p:bgPr>
    </p:bg>
    <p:spTree>
      <p:nvGrpSpPr>
        <p:cNvPr id="1" name=""/>
        <p:cNvGrpSpPr/>
        <p:nvPr/>
      </p:nvGrpSpPr>
      <p:grpSpPr>
        <a:xfrm>
          <a:off x="0" y="0"/>
          <a:ext cx="0" cy="0"/>
          <a:chOff x="0" y="0"/>
          <a:chExt cx="0" cy="0"/>
        </a:xfrm>
      </p:grpSpPr>
      <p:grpSp>
        <p:nvGrpSpPr>
          <p:cNvPr id="3" name="9ef0b422-c397-45c5-84b7-d86bb8d7934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315200" y="1488293"/>
            <a:ext cx="4264134" cy="3805214"/>
            <a:chOff x="3278133" y="1130300"/>
            <a:chExt cx="5635734" cy="5029198"/>
          </a:xfrm>
        </p:grpSpPr>
        <p:sp>
          <p:nvSpPr>
            <p:cNvPr id="4" name="i$1îḑê"/>
            <p:cNvSpPr/>
            <p:nvPr/>
          </p:nvSpPr>
          <p:spPr bwMode="auto">
            <a:xfrm>
              <a:off x="5990699" y="2419189"/>
              <a:ext cx="1027742" cy="1406827"/>
            </a:xfrm>
            <a:custGeom>
              <a:avLst/>
              <a:gdLst>
                <a:gd name="T0" fmla="*/ 115 w 117"/>
                <a:gd name="T1" fmla="*/ 107 h 160"/>
                <a:gd name="T2" fmla="*/ 100 w 117"/>
                <a:gd name="T3" fmla="*/ 32 h 160"/>
                <a:gd name="T4" fmla="*/ 80 w 117"/>
                <a:gd name="T5" fmla="*/ 11 h 160"/>
                <a:gd name="T6" fmla="*/ 54 w 117"/>
                <a:gd name="T7" fmla="*/ 5 h 160"/>
                <a:gd name="T8" fmla="*/ 43 w 117"/>
                <a:gd name="T9" fmla="*/ 1 h 160"/>
                <a:gd name="T10" fmla="*/ 31 w 117"/>
                <a:gd name="T11" fmla="*/ 14 h 160"/>
                <a:gd name="T12" fmla="*/ 21 w 117"/>
                <a:gd name="T13" fmla="*/ 39 h 160"/>
                <a:gd name="T14" fmla="*/ 11 w 117"/>
                <a:gd name="T15" fmla="*/ 57 h 160"/>
                <a:gd name="T16" fmla="*/ 1 w 117"/>
                <a:gd name="T17" fmla="*/ 92 h 160"/>
                <a:gd name="T18" fmla="*/ 2 w 117"/>
                <a:gd name="T19" fmla="*/ 116 h 160"/>
                <a:gd name="T20" fmla="*/ 2 w 117"/>
                <a:gd name="T21" fmla="*/ 147 h 160"/>
                <a:gd name="T22" fmla="*/ 64 w 117"/>
                <a:gd name="T23" fmla="*/ 147 h 160"/>
                <a:gd name="T24" fmla="*/ 57 w 117"/>
                <a:gd name="T25" fmla="*/ 157 h 160"/>
                <a:gd name="T26" fmla="*/ 92 w 117"/>
                <a:gd name="T27" fmla="*/ 154 h 160"/>
                <a:gd name="T28" fmla="*/ 110 w 117"/>
                <a:gd name="T29" fmla="*/ 132 h 160"/>
                <a:gd name="T30" fmla="*/ 111 w 117"/>
                <a:gd name="T31" fmla="*/ 129 h 160"/>
                <a:gd name="T32" fmla="*/ 115 w 117"/>
                <a:gd name="T33" fmla="*/ 10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60">
                  <a:moveTo>
                    <a:pt x="115" y="107"/>
                  </a:moveTo>
                  <a:cubicBezTo>
                    <a:pt x="109" y="83"/>
                    <a:pt x="105" y="55"/>
                    <a:pt x="100" y="32"/>
                  </a:cubicBezTo>
                  <a:cubicBezTo>
                    <a:pt x="98" y="22"/>
                    <a:pt x="91" y="11"/>
                    <a:pt x="80" y="11"/>
                  </a:cubicBezTo>
                  <a:cubicBezTo>
                    <a:pt x="80" y="11"/>
                    <a:pt x="59" y="7"/>
                    <a:pt x="54" y="5"/>
                  </a:cubicBezTo>
                  <a:cubicBezTo>
                    <a:pt x="50" y="4"/>
                    <a:pt x="46" y="1"/>
                    <a:pt x="43" y="1"/>
                  </a:cubicBezTo>
                  <a:cubicBezTo>
                    <a:pt x="37" y="0"/>
                    <a:pt x="33" y="10"/>
                    <a:pt x="31" y="14"/>
                  </a:cubicBezTo>
                  <a:cubicBezTo>
                    <a:pt x="27" y="23"/>
                    <a:pt x="24" y="31"/>
                    <a:pt x="21" y="39"/>
                  </a:cubicBezTo>
                  <a:cubicBezTo>
                    <a:pt x="18" y="45"/>
                    <a:pt x="13" y="50"/>
                    <a:pt x="11" y="57"/>
                  </a:cubicBezTo>
                  <a:cubicBezTo>
                    <a:pt x="7" y="69"/>
                    <a:pt x="3" y="80"/>
                    <a:pt x="1" y="92"/>
                  </a:cubicBezTo>
                  <a:cubicBezTo>
                    <a:pt x="0" y="100"/>
                    <a:pt x="2" y="108"/>
                    <a:pt x="2" y="116"/>
                  </a:cubicBezTo>
                  <a:cubicBezTo>
                    <a:pt x="2" y="117"/>
                    <a:pt x="2" y="130"/>
                    <a:pt x="2" y="147"/>
                  </a:cubicBezTo>
                  <a:cubicBezTo>
                    <a:pt x="64" y="147"/>
                    <a:pt x="64" y="147"/>
                    <a:pt x="64" y="147"/>
                  </a:cubicBezTo>
                  <a:cubicBezTo>
                    <a:pt x="62" y="151"/>
                    <a:pt x="60" y="154"/>
                    <a:pt x="57" y="157"/>
                  </a:cubicBezTo>
                  <a:cubicBezTo>
                    <a:pt x="56" y="159"/>
                    <a:pt x="86" y="160"/>
                    <a:pt x="92" y="154"/>
                  </a:cubicBezTo>
                  <a:cubicBezTo>
                    <a:pt x="98" y="148"/>
                    <a:pt x="106" y="141"/>
                    <a:pt x="110" y="132"/>
                  </a:cubicBezTo>
                  <a:cubicBezTo>
                    <a:pt x="111" y="131"/>
                    <a:pt x="111" y="130"/>
                    <a:pt x="111" y="129"/>
                  </a:cubicBezTo>
                  <a:cubicBezTo>
                    <a:pt x="114" y="120"/>
                    <a:pt x="117" y="116"/>
                    <a:pt x="115" y="107"/>
                  </a:cubicBezTo>
                  <a:close/>
                </a:path>
              </a:pathLst>
            </a:custGeom>
            <a:solidFill>
              <a:srgbClr val="2C54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iṣḷiḍe"/>
            <p:cNvSpPr/>
            <p:nvPr/>
          </p:nvSpPr>
          <p:spPr bwMode="auto">
            <a:xfrm>
              <a:off x="5868550" y="2183314"/>
              <a:ext cx="412782" cy="362237"/>
            </a:xfrm>
            <a:custGeom>
              <a:avLst/>
              <a:gdLst>
                <a:gd name="T0" fmla="*/ 96 w 98"/>
                <a:gd name="T1" fmla="*/ 0 h 86"/>
                <a:gd name="T2" fmla="*/ 96 w 98"/>
                <a:gd name="T3" fmla="*/ 4 h 86"/>
                <a:gd name="T4" fmla="*/ 98 w 98"/>
                <a:gd name="T5" fmla="*/ 40 h 86"/>
                <a:gd name="T6" fmla="*/ 48 w 98"/>
                <a:gd name="T7" fmla="*/ 86 h 86"/>
                <a:gd name="T8" fmla="*/ 31 w 98"/>
                <a:gd name="T9" fmla="*/ 69 h 86"/>
                <a:gd name="T10" fmla="*/ 2 w 98"/>
                <a:gd name="T11" fmla="*/ 44 h 86"/>
                <a:gd name="T12" fmla="*/ 0 w 98"/>
                <a:gd name="T13" fmla="*/ 0 h 86"/>
                <a:gd name="T14" fmla="*/ 96 w 98"/>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86">
                  <a:moveTo>
                    <a:pt x="96" y="0"/>
                  </a:moveTo>
                  <a:lnTo>
                    <a:pt x="96" y="4"/>
                  </a:lnTo>
                  <a:lnTo>
                    <a:pt x="98" y="40"/>
                  </a:lnTo>
                  <a:lnTo>
                    <a:pt x="48" y="86"/>
                  </a:lnTo>
                  <a:lnTo>
                    <a:pt x="31" y="69"/>
                  </a:lnTo>
                  <a:lnTo>
                    <a:pt x="2" y="44"/>
                  </a:lnTo>
                  <a:lnTo>
                    <a:pt x="0" y="0"/>
                  </a:lnTo>
                  <a:lnTo>
                    <a:pt x="96" y="0"/>
                  </a:lnTo>
                  <a:close/>
                </a:path>
              </a:pathLst>
            </a:custGeom>
            <a:solidFill>
              <a:srgbClr val="CCA6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isḷîďe"/>
            <p:cNvSpPr/>
            <p:nvPr/>
          </p:nvSpPr>
          <p:spPr bwMode="auto">
            <a:xfrm>
              <a:off x="6032819" y="1517809"/>
              <a:ext cx="370661" cy="804504"/>
            </a:xfrm>
            <a:custGeom>
              <a:avLst/>
              <a:gdLst>
                <a:gd name="T0" fmla="*/ 1 w 42"/>
                <a:gd name="T1" fmla="*/ 12 h 92"/>
                <a:gd name="T2" fmla="*/ 9 w 42"/>
                <a:gd name="T3" fmla="*/ 8 h 92"/>
                <a:gd name="T4" fmla="*/ 20 w 42"/>
                <a:gd name="T5" fmla="*/ 2 h 92"/>
                <a:gd name="T6" fmla="*/ 28 w 42"/>
                <a:gd name="T7" fmla="*/ 1 h 92"/>
                <a:gd name="T8" fmla="*/ 36 w 42"/>
                <a:gd name="T9" fmla="*/ 11 h 92"/>
                <a:gd name="T10" fmla="*/ 35 w 42"/>
                <a:gd name="T11" fmla="*/ 37 h 92"/>
                <a:gd name="T12" fmla="*/ 37 w 42"/>
                <a:gd name="T13" fmla="*/ 40 h 92"/>
                <a:gd name="T14" fmla="*/ 39 w 42"/>
                <a:gd name="T15" fmla="*/ 37 h 92"/>
                <a:gd name="T16" fmla="*/ 42 w 42"/>
                <a:gd name="T17" fmla="*/ 40 h 92"/>
                <a:gd name="T18" fmla="*/ 39 w 42"/>
                <a:gd name="T19" fmla="*/ 55 h 92"/>
                <a:gd name="T20" fmla="*/ 34 w 42"/>
                <a:gd name="T21" fmla="*/ 61 h 92"/>
                <a:gd name="T22" fmla="*/ 32 w 42"/>
                <a:gd name="T23" fmla="*/ 70 h 92"/>
                <a:gd name="T24" fmla="*/ 30 w 42"/>
                <a:gd name="T25" fmla="*/ 75 h 92"/>
                <a:gd name="T26" fmla="*/ 21 w 42"/>
                <a:gd name="T27" fmla="*/ 83 h 92"/>
                <a:gd name="T28" fmla="*/ 13 w 42"/>
                <a:gd name="T29" fmla="*/ 91 h 92"/>
                <a:gd name="T30" fmla="*/ 5 w 42"/>
                <a:gd name="T31" fmla="*/ 92 h 92"/>
                <a:gd name="T32" fmla="*/ 4 w 42"/>
                <a:gd name="T33" fmla="*/ 92 h 92"/>
                <a:gd name="T34" fmla="*/ 0 w 42"/>
                <a:gd name="T35" fmla="*/ 12 h 92"/>
                <a:gd name="T36" fmla="*/ 1 w 42"/>
                <a:gd name="T37"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92">
                  <a:moveTo>
                    <a:pt x="1" y="12"/>
                  </a:moveTo>
                  <a:cubicBezTo>
                    <a:pt x="4" y="13"/>
                    <a:pt x="7" y="9"/>
                    <a:pt x="9" y="8"/>
                  </a:cubicBezTo>
                  <a:cubicBezTo>
                    <a:pt x="12" y="5"/>
                    <a:pt x="16" y="3"/>
                    <a:pt x="20" y="2"/>
                  </a:cubicBezTo>
                  <a:cubicBezTo>
                    <a:pt x="22" y="1"/>
                    <a:pt x="26" y="0"/>
                    <a:pt x="28" y="1"/>
                  </a:cubicBezTo>
                  <a:cubicBezTo>
                    <a:pt x="33" y="2"/>
                    <a:pt x="36" y="6"/>
                    <a:pt x="36" y="11"/>
                  </a:cubicBezTo>
                  <a:cubicBezTo>
                    <a:pt x="38" y="19"/>
                    <a:pt x="33" y="29"/>
                    <a:pt x="35" y="37"/>
                  </a:cubicBezTo>
                  <a:cubicBezTo>
                    <a:pt x="35" y="39"/>
                    <a:pt x="35" y="42"/>
                    <a:pt x="37" y="40"/>
                  </a:cubicBezTo>
                  <a:cubicBezTo>
                    <a:pt x="38" y="40"/>
                    <a:pt x="38" y="38"/>
                    <a:pt x="39" y="37"/>
                  </a:cubicBezTo>
                  <a:cubicBezTo>
                    <a:pt x="41" y="36"/>
                    <a:pt x="41" y="38"/>
                    <a:pt x="42" y="40"/>
                  </a:cubicBezTo>
                  <a:cubicBezTo>
                    <a:pt x="42" y="45"/>
                    <a:pt x="42" y="50"/>
                    <a:pt x="39" y="55"/>
                  </a:cubicBezTo>
                  <a:cubicBezTo>
                    <a:pt x="38" y="58"/>
                    <a:pt x="36" y="59"/>
                    <a:pt x="34" y="61"/>
                  </a:cubicBezTo>
                  <a:cubicBezTo>
                    <a:pt x="32" y="63"/>
                    <a:pt x="33" y="67"/>
                    <a:pt x="32" y="70"/>
                  </a:cubicBezTo>
                  <a:cubicBezTo>
                    <a:pt x="32" y="72"/>
                    <a:pt x="31" y="74"/>
                    <a:pt x="30" y="75"/>
                  </a:cubicBezTo>
                  <a:cubicBezTo>
                    <a:pt x="28" y="78"/>
                    <a:pt x="24" y="80"/>
                    <a:pt x="21" y="83"/>
                  </a:cubicBezTo>
                  <a:cubicBezTo>
                    <a:pt x="18" y="86"/>
                    <a:pt x="16" y="89"/>
                    <a:pt x="13" y="91"/>
                  </a:cubicBezTo>
                  <a:cubicBezTo>
                    <a:pt x="11" y="92"/>
                    <a:pt x="8" y="92"/>
                    <a:pt x="5" y="92"/>
                  </a:cubicBezTo>
                  <a:cubicBezTo>
                    <a:pt x="4" y="92"/>
                    <a:pt x="4" y="92"/>
                    <a:pt x="4" y="92"/>
                  </a:cubicBezTo>
                  <a:cubicBezTo>
                    <a:pt x="0" y="12"/>
                    <a:pt x="0" y="12"/>
                    <a:pt x="0" y="12"/>
                  </a:cubicBezTo>
                  <a:cubicBezTo>
                    <a:pt x="0" y="12"/>
                    <a:pt x="0" y="12"/>
                    <a:pt x="1" y="12"/>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iṧļïďé"/>
            <p:cNvSpPr/>
            <p:nvPr/>
          </p:nvSpPr>
          <p:spPr bwMode="auto">
            <a:xfrm>
              <a:off x="5708492" y="1543082"/>
              <a:ext cx="362237" cy="779232"/>
            </a:xfrm>
            <a:custGeom>
              <a:avLst/>
              <a:gdLst>
                <a:gd name="T0" fmla="*/ 0 w 41"/>
                <a:gd name="T1" fmla="*/ 41 h 89"/>
                <a:gd name="T2" fmla="*/ 3 w 41"/>
                <a:gd name="T3" fmla="*/ 38 h 89"/>
                <a:gd name="T4" fmla="*/ 4 w 41"/>
                <a:gd name="T5" fmla="*/ 41 h 89"/>
                <a:gd name="T6" fmla="*/ 6 w 41"/>
                <a:gd name="T7" fmla="*/ 38 h 89"/>
                <a:gd name="T8" fmla="*/ 5 w 41"/>
                <a:gd name="T9" fmla="*/ 24 h 89"/>
                <a:gd name="T10" fmla="*/ 6 w 41"/>
                <a:gd name="T11" fmla="*/ 11 h 89"/>
                <a:gd name="T12" fmla="*/ 13 w 41"/>
                <a:gd name="T13" fmla="*/ 2 h 89"/>
                <a:gd name="T14" fmla="*/ 23 w 41"/>
                <a:gd name="T15" fmla="*/ 1 h 89"/>
                <a:gd name="T16" fmla="*/ 30 w 41"/>
                <a:gd name="T17" fmla="*/ 5 h 89"/>
                <a:gd name="T18" fmla="*/ 37 w 41"/>
                <a:gd name="T19" fmla="*/ 9 h 89"/>
                <a:gd name="T20" fmla="*/ 41 w 41"/>
                <a:gd name="T21" fmla="*/ 89 h 89"/>
                <a:gd name="T22" fmla="*/ 34 w 41"/>
                <a:gd name="T23" fmla="*/ 88 h 89"/>
                <a:gd name="T24" fmla="*/ 25 w 41"/>
                <a:gd name="T25" fmla="*/ 82 h 89"/>
                <a:gd name="T26" fmla="*/ 15 w 41"/>
                <a:gd name="T27" fmla="*/ 75 h 89"/>
                <a:gd name="T28" fmla="*/ 12 w 41"/>
                <a:gd name="T29" fmla="*/ 70 h 89"/>
                <a:gd name="T30" fmla="*/ 9 w 41"/>
                <a:gd name="T31" fmla="*/ 61 h 89"/>
                <a:gd name="T32" fmla="*/ 4 w 41"/>
                <a:gd name="T33" fmla="*/ 56 h 89"/>
                <a:gd name="T34" fmla="*/ 0 w 41"/>
                <a:gd name="T35" fmla="*/ 4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89">
                  <a:moveTo>
                    <a:pt x="0" y="41"/>
                  </a:moveTo>
                  <a:cubicBezTo>
                    <a:pt x="0" y="39"/>
                    <a:pt x="1" y="37"/>
                    <a:pt x="3" y="38"/>
                  </a:cubicBezTo>
                  <a:cubicBezTo>
                    <a:pt x="4" y="39"/>
                    <a:pt x="3" y="40"/>
                    <a:pt x="4" y="41"/>
                  </a:cubicBezTo>
                  <a:cubicBezTo>
                    <a:pt x="6" y="42"/>
                    <a:pt x="6" y="39"/>
                    <a:pt x="6" y="38"/>
                  </a:cubicBezTo>
                  <a:cubicBezTo>
                    <a:pt x="7" y="33"/>
                    <a:pt x="4" y="29"/>
                    <a:pt x="5" y="24"/>
                  </a:cubicBezTo>
                  <a:cubicBezTo>
                    <a:pt x="5" y="20"/>
                    <a:pt x="4" y="15"/>
                    <a:pt x="6" y="11"/>
                  </a:cubicBezTo>
                  <a:cubicBezTo>
                    <a:pt x="7" y="7"/>
                    <a:pt x="9" y="4"/>
                    <a:pt x="13" y="2"/>
                  </a:cubicBezTo>
                  <a:cubicBezTo>
                    <a:pt x="16" y="0"/>
                    <a:pt x="20" y="0"/>
                    <a:pt x="23" y="1"/>
                  </a:cubicBezTo>
                  <a:cubicBezTo>
                    <a:pt x="26" y="1"/>
                    <a:pt x="28" y="3"/>
                    <a:pt x="30" y="5"/>
                  </a:cubicBezTo>
                  <a:cubicBezTo>
                    <a:pt x="32" y="8"/>
                    <a:pt x="33" y="8"/>
                    <a:pt x="37" y="9"/>
                  </a:cubicBezTo>
                  <a:cubicBezTo>
                    <a:pt x="41" y="89"/>
                    <a:pt x="41" y="89"/>
                    <a:pt x="41" y="89"/>
                  </a:cubicBezTo>
                  <a:cubicBezTo>
                    <a:pt x="38" y="89"/>
                    <a:pt x="36" y="89"/>
                    <a:pt x="34" y="88"/>
                  </a:cubicBezTo>
                  <a:cubicBezTo>
                    <a:pt x="30" y="87"/>
                    <a:pt x="28" y="84"/>
                    <a:pt x="25" y="82"/>
                  </a:cubicBezTo>
                  <a:cubicBezTo>
                    <a:pt x="22" y="79"/>
                    <a:pt x="18" y="78"/>
                    <a:pt x="15" y="75"/>
                  </a:cubicBezTo>
                  <a:cubicBezTo>
                    <a:pt x="14" y="73"/>
                    <a:pt x="13" y="72"/>
                    <a:pt x="12" y="70"/>
                  </a:cubicBezTo>
                  <a:cubicBezTo>
                    <a:pt x="11" y="67"/>
                    <a:pt x="12" y="63"/>
                    <a:pt x="9" y="61"/>
                  </a:cubicBezTo>
                  <a:cubicBezTo>
                    <a:pt x="7" y="59"/>
                    <a:pt x="5" y="59"/>
                    <a:pt x="4" y="56"/>
                  </a:cubicBezTo>
                  <a:cubicBezTo>
                    <a:pt x="1" y="51"/>
                    <a:pt x="0" y="46"/>
                    <a:pt x="0" y="41"/>
                  </a:cubicBezTo>
                  <a:close/>
                </a:path>
              </a:pathLst>
            </a:custGeom>
            <a:solidFill>
              <a:srgbClr val="E2BB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íṩļiḋé"/>
            <p:cNvSpPr/>
            <p:nvPr/>
          </p:nvSpPr>
          <p:spPr bwMode="auto">
            <a:xfrm>
              <a:off x="5691644" y="1383023"/>
              <a:ext cx="711839" cy="555991"/>
            </a:xfrm>
            <a:custGeom>
              <a:avLst/>
              <a:gdLst>
                <a:gd name="T0" fmla="*/ 78 w 81"/>
                <a:gd name="T1" fmla="*/ 49 h 63"/>
                <a:gd name="T2" fmla="*/ 77 w 81"/>
                <a:gd name="T3" fmla="*/ 57 h 63"/>
                <a:gd name="T4" fmla="*/ 74 w 81"/>
                <a:gd name="T5" fmla="*/ 58 h 63"/>
                <a:gd name="T6" fmla="*/ 74 w 81"/>
                <a:gd name="T7" fmla="*/ 56 h 63"/>
                <a:gd name="T8" fmla="*/ 73 w 81"/>
                <a:gd name="T9" fmla="*/ 50 h 63"/>
                <a:gd name="T10" fmla="*/ 58 w 81"/>
                <a:gd name="T11" fmla="*/ 22 h 63"/>
                <a:gd name="T12" fmla="*/ 50 w 81"/>
                <a:gd name="T13" fmla="*/ 27 h 63"/>
                <a:gd name="T14" fmla="*/ 27 w 81"/>
                <a:gd name="T15" fmla="*/ 27 h 63"/>
                <a:gd name="T16" fmla="*/ 12 w 81"/>
                <a:gd name="T17" fmla="*/ 25 h 63"/>
                <a:gd name="T18" fmla="*/ 10 w 81"/>
                <a:gd name="T19" fmla="*/ 39 h 63"/>
                <a:gd name="T20" fmla="*/ 9 w 81"/>
                <a:gd name="T21" fmla="*/ 54 h 63"/>
                <a:gd name="T22" fmla="*/ 10 w 81"/>
                <a:gd name="T23" fmla="*/ 61 h 63"/>
                <a:gd name="T24" fmla="*/ 4 w 81"/>
                <a:gd name="T25" fmla="*/ 53 h 63"/>
                <a:gd name="T26" fmla="*/ 2 w 81"/>
                <a:gd name="T27" fmla="*/ 37 h 63"/>
                <a:gd name="T28" fmla="*/ 1 w 81"/>
                <a:gd name="T29" fmla="*/ 21 h 63"/>
                <a:gd name="T30" fmla="*/ 29 w 81"/>
                <a:gd name="T31" fmla="*/ 2 h 63"/>
                <a:gd name="T32" fmla="*/ 62 w 81"/>
                <a:gd name="T33" fmla="*/ 3 h 63"/>
                <a:gd name="T34" fmla="*/ 76 w 81"/>
                <a:gd name="T35" fmla="*/ 10 h 63"/>
                <a:gd name="T36" fmla="*/ 80 w 81"/>
                <a:gd name="T37" fmla="*/ 25 h 63"/>
                <a:gd name="T38" fmla="*/ 78 w 81"/>
                <a:gd name="T39"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63">
                  <a:moveTo>
                    <a:pt x="78" y="49"/>
                  </a:moveTo>
                  <a:cubicBezTo>
                    <a:pt x="78" y="52"/>
                    <a:pt x="77" y="54"/>
                    <a:pt x="77" y="57"/>
                  </a:cubicBezTo>
                  <a:cubicBezTo>
                    <a:pt x="74" y="58"/>
                    <a:pt x="74" y="58"/>
                    <a:pt x="74" y="58"/>
                  </a:cubicBezTo>
                  <a:cubicBezTo>
                    <a:pt x="74" y="57"/>
                    <a:pt x="74" y="56"/>
                    <a:pt x="74" y="56"/>
                  </a:cubicBezTo>
                  <a:cubicBezTo>
                    <a:pt x="74" y="54"/>
                    <a:pt x="73" y="52"/>
                    <a:pt x="73" y="50"/>
                  </a:cubicBezTo>
                  <a:cubicBezTo>
                    <a:pt x="72" y="42"/>
                    <a:pt x="75" y="14"/>
                    <a:pt x="58" y="22"/>
                  </a:cubicBezTo>
                  <a:cubicBezTo>
                    <a:pt x="55" y="24"/>
                    <a:pt x="53" y="26"/>
                    <a:pt x="50" y="27"/>
                  </a:cubicBezTo>
                  <a:cubicBezTo>
                    <a:pt x="43" y="31"/>
                    <a:pt x="34" y="31"/>
                    <a:pt x="27" y="27"/>
                  </a:cubicBezTo>
                  <a:cubicBezTo>
                    <a:pt x="22" y="25"/>
                    <a:pt x="16" y="20"/>
                    <a:pt x="12" y="25"/>
                  </a:cubicBezTo>
                  <a:cubicBezTo>
                    <a:pt x="9" y="28"/>
                    <a:pt x="10" y="36"/>
                    <a:pt x="10" y="39"/>
                  </a:cubicBezTo>
                  <a:cubicBezTo>
                    <a:pt x="9" y="44"/>
                    <a:pt x="9" y="49"/>
                    <a:pt x="9" y="54"/>
                  </a:cubicBezTo>
                  <a:cubicBezTo>
                    <a:pt x="9" y="56"/>
                    <a:pt x="10" y="59"/>
                    <a:pt x="10" y="61"/>
                  </a:cubicBezTo>
                  <a:cubicBezTo>
                    <a:pt x="4" y="63"/>
                    <a:pt x="6" y="57"/>
                    <a:pt x="4" y="53"/>
                  </a:cubicBezTo>
                  <a:cubicBezTo>
                    <a:pt x="3" y="48"/>
                    <a:pt x="2" y="43"/>
                    <a:pt x="2" y="37"/>
                  </a:cubicBezTo>
                  <a:cubicBezTo>
                    <a:pt x="2" y="32"/>
                    <a:pt x="0" y="26"/>
                    <a:pt x="1" y="21"/>
                  </a:cubicBezTo>
                  <a:cubicBezTo>
                    <a:pt x="5" y="10"/>
                    <a:pt x="19" y="4"/>
                    <a:pt x="29" y="2"/>
                  </a:cubicBezTo>
                  <a:cubicBezTo>
                    <a:pt x="40" y="0"/>
                    <a:pt x="51" y="0"/>
                    <a:pt x="62" y="3"/>
                  </a:cubicBezTo>
                  <a:cubicBezTo>
                    <a:pt x="66" y="5"/>
                    <a:pt x="73" y="7"/>
                    <a:pt x="76" y="10"/>
                  </a:cubicBezTo>
                  <a:cubicBezTo>
                    <a:pt x="79" y="14"/>
                    <a:pt x="79" y="21"/>
                    <a:pt x="80" y="25"/>
                  </a:cubicBezTo>
                  <a:cubicBezTo>
                    <a:pt x="81" y="33"/>
                    <a:pt x="80" y="41"/>
                    <a:pt x="78" y="49"/>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iŝḷîdé"/>
            <p:cNvSpPr/>
            <p:nvPr/>
          </p:nvSpPr>
          <p:spPr bwMode="auto">
            <a:xfrm>
              <a:off x="5430496" y="2368645"/>
              <a:ext cx="602326" cy="1343647"/>
            </a:xfrm>
            <a:custGeom>
              <a:avLst/>
              <a:gdLst>
                <a:gd name="T0" fmla="*/ 9 w 69"/>
                <a:gd name="T1" fmla="*/ 30 h 153"/>
                <a:gd name="T2" fmla="*/ 10 w 69"/>
                <a:gd name="T3" fmla="*/ 62 h 153"/>
                <a:gd name="T4" fmla="*/ 10 w 69"/>
                <a:gd name="T5" fmla="*/ 94 h 153"/>
                <a:gd name="T6" fmla="*/ 7 w 69"/>
                <a:gd name="T7" fmla="*/ 124 h 153"/>
                <a:gd name="T8" fmla="*/ 7 w 69"/>
                <a:gd name="T9" fmla="*/ 153 h 153"/>
                <a:gd name="T10" fmla="*/ 67 w 69"/>
                <a:gd name="T11" fmla="*/ 153 h 153"/>
                <a:gd name="T12" fmla="*/ 67 w 69"/>
                <a:gd name="T13" fmla="*/ 152 h 153"/>
                <a:gd name="T14" fmla="*/ 68 w 69"/>
                <a:gd name="T15" fmla="*/ 79 h 153"/>
                <a:gd name="T16" fmla="*/ 67 w 69"/>
                <a:gd name="T17" fmla="*/ 81 h 153"/>
                <a:gd name="T18" fmla="*/ 67 w 69"/>
                <a:gd name="T19" fmla="*/ 82 h 153"/>
                <a:gd name="T20" fmla="*/ 67 w 69"/>
                <a:gd name="T21" fmla="*/ 82 h 153"/>
                <a:gd name="T22" fmla="*/ 55 w 69"/>
                <a:gd name="T23" fmla="*/ 32 h 153"/>
                <a:gd name="T24" fmla="*/ 50 w 69"/>
                <a:gd name="T25" fmla="*/ 0 h 153"/>
                <a:gd name="T26" fmla="*/ 35 w 69"/>
                <a:gd name="T27" fmla="*/ 6 h 153"/>
                <a:gd name="T28" fmla="*/ 19 w 69"/>
                <a:gd name="T29" fmla="*/ 11 h 153"/>
                <a:gd name="T30" fmla="*/ 1 w 69"/>
                <a:gd name="T31" fmla="*/ 20 h 153"/>
                <a:gd name="T32" fmla="*/ 9 w 69"/>
                <a:gd name="T33" fmla="*/ 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153">
                  <a:moveTo>
                    <a:pt x="9" y="30"/>
                  </a:moveTo>
                  <a:cubicBezTo>
                    <a:pt x="9" y="41"/>
                    <a:pt x="9" y="51"/>
                    <a:pt x="10" y="62"/>
                  </a:cubicBezTo>
                  <a:cubicBezTo>
                    <a:pt x="10" y="73"/>
                    <a:pt x="11" y="84"/>
                    <a:pt x="10" y="94"/>
                  </a:cubicBezTo>
                  <a:cubicBezTo>
                    <a:pt x="10" y="104"/>
                    <a:pt x="8" y="114"/>
                    <a:pt x="7" y="124"/>
                  </a:cubicBezTo>
                  <a:cubicBezTo>
                    <a:pt x="7" y="131"/>
                    <a:pt x="7" y="141"/>
                    <a:pt x="7" y="153"/>
                  </a:cubicBezTo>
                  <a:cubicBezTo>
                    <a:pt x="67" y="153"/>
                    <a:pt x="67" y="153"/>
                    <a:pt x="67" y="153"/>
                  </a:cubicBezTo>
                  <a:cubicBezTo>
                    <a:pt x="67" y="152"/>
                    <a:pt x="67" y="152"/>
                    <a:pt x="67" y="152"/>
                  </a:cubicBezTo>
                  <a:cubicBezTo>
                    <a:pt x="67" y="152"/>
                    <a:pt x="69" y="79"/>
                    <a:pt x="68" y="79"/>
                  </a:cubicBezTo>
                  <a:cubicBezTo>
                    <a:pt x="68" y="79"/>
                    <a:pt x="68" y="79"/>
                    <a:pt x="67" y="81"/>
                  </a:cubicBezTo>
                  <a:cubicBezTo>
                    <a:pt x="67" y="82"/>
                    <a:pt x="67" y="82"/>
                    <a:pt x="67" y="82"/>
                  </a:cubicBezTo>
                  <a:cubicBezTo>
                    <a:pt x="67" y="82"/>
                    <a:pt x="67" y="82"/>
                    <a:pt x="67" y="82"/>
                  </a:cubicBezTo>
                  <a:cubicBezTo>
                    <a:pt x="55" y="32"/>
                    <a:pt x="55" y="32"/>
                    <a:pt x="55" y="32"/>
                  </a:cubicBezTo>
                  <a:cubicBezTo>
                    <a:pt x="50" y="0"/>
                    <a:pt x="50" y="0"/>
                    <a:pt x="50" y="0"/>
                  </a:cubicBezTo>
                  <a:cubicBezTo>
                    <a:pt x="50" y="0"/>
                    <a:pt x="39" y="5"/>
                    <a:pt x="35" y="6"/>
                  </a:cubicBezTo>
                  <a:cubicBezTo>
                    <a:pt x="30" y="8"/>
                    <a:pt x="25" y="10"/>
                    <a:pt x="19" y="11"/>
                  </a:cubicBezTo>
                  <a:cubicBezTo>
                    <a:pt x="16" y="12"/>
                    <a:pt x="2" y="16"/>
                    <a:pt x="1" y="20"/>
                  </a:cubicBezTo>
                  <a:cubicBezTo>
                    <a:pt x="0" y="23"/>
                    <a:pt x="8" y="27"/>
                    <a:pt x="9" y="30"/>
                  </a:cubicBezTo>
                  <a:close/>
                </a:path>
              </a:pathLst>
            </a:custGeom>
            <a:solidFill>
              <a:srgbClr val="254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iṥļîḑê"/>
            <p:cNvSpPr/>
            <p:nvPr/>
          </p:nvSpPr>
          <p:spPr bwMode="auto">
            <a:xfrm>
              <a:off x="5843278" y="2482371"/>
              <a:ext cx="408571" cy="648657"/>
            </a:xfrm>
            <a:custGeom>
              <a:avLst/>
              <a:gdLst>
                <a:gd name="T0" fmla="*/ 9 w 47"/>
                <a:gd name="T1" fmla="*/ 46 h 74"/>
                <a:gd name="T2" fmla="*/ 16 w 47"/>
                <a:gd name="T3" fmla="*/ 64 h 74"/>
                <a:gd name="T4" fmla="*/ 22 w 47"/>
                <a:gd name="T5" fmla="*/ 73 h 74"/>
                <a:gd name="T6" fmla="*/ 32 w 47"/>
                <a:gd name="T7" fmla="*/ 62 h 74"/>
                <a:gd name="T8" fmla="*/ 41 w 47"/>
                <a:gd name="T9" fmla="*/ 47 h 74"/>
                <a:gd name="T10" fmla="*/ 43 w 47"/>
                <a:gd name="T11" fmla="*/ 31 h 74"/>
                <a:gd name="T12" fmla="*/ 47 w 47"/>
                <a:gd name="T13" fmla="*/ 21 h 74"/>
                <a:gd name="T14" fmla="*/ 43 w 47"/>
                <a:gd name="T15" fmla="*/ 14 h 74"/>
                <a:gd name="T16" fmla="*/ 37 w 47"/>
                <a:gd name="T17" fmla="*/ 12 h 74"/>
                <a:gd name="T18" fmla="*/ 34 w 47"/>
                <a:gd name="T19" fmla="*/ 7 h 74"/>
                <a:gd name="T20" fmla="*/ 26 w 47"/>
                <a:gd name="T21" fmla="*/ 1 h 74"/>
                <a:gd name="T22" fmla="*/ 10 w 47"/>
                <a:gd name="T23" fmla="*/ 14 h 74"/>
                <a:gd name="T24" fmla="*/ 0 w 47"/>
                <a:gd name="T25" fmla="*/ 32 h 74"/>
                <a:gd name="T26" fmla="*/ 9 w 47"/>
                <a:gd name="T2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74">
                  <a:moveTo>
                    <a:pt x="9" y="46"/>
                  </a:moveTo>
                  <a:cubicBezTo>
                    <a:pt x="12" y="52"/>
                    <a:pt x="14" y="58"/>
                    <a:pt x="16" y="64"/>
                  </a:cubicBezTo>
                  <a:cubicBezTo>
                    <a:pt x="17" y="68"/>
                    <a:pt x="18" y="73"/>
                    <a:pt x="22" y="73"/>
                  </a:cubicBezTo>
                  <a:cubicBezTo>
                    <a:pt x="26" y="74"/>
                    <a:pt x="30" y="65"/>
                    <a:pt x="32" y="62"/>
                  </a:cubicBezTo>
                  <a:cubicBezTo>
                    <a:pt x="35" y="57"/>
                    <a:pt x="38" y="52"/>
                    <a:pt x="41" y="47"/>
                  </a:cubicBezTo>
                  <a:cubicBezTo>
                    <a:pt x="42" y="42"/>
                    <a:pt x="41" y="36"/>
                    <a:pt x="43" y="31"/>
                  </a:cubicBezTo>
                  <a:cubicBezTo>
                    <a:pt x="45" y="27"/>
                    <a:pt x="47" y="25"/>
                    <a:pt x="47" y="21"/>
                  </a:cubicBezTo>
                  <a:cubicBezTo>
                    <a:pt x="47" y="18"/>
                    <a:pt x="45" y="15"/>
                    <a:pt x="43" y="14"/>
                  </a:cubicBezTo>
                  <a:cubicBezTo>
                    <a:pt x="41" y="13"/>
                    <a:pt x="39" y="13"/>
                    <a:pt x="37" y="12"/>
                  </a:cubicBezTo>
                  <a:cubicBezTo>
                    <a:pt x="36" y="10"/>
                    <a:pt x="35" y="8"/>
                    <a:pt x="34" y="7"/>
                  </a:cubicBezTo>
                  <a:cubicBezTo>
                    <a:pt x="32" y="5"/>
                    <a:pt x="29" y="1"/>
                    <a:pt x="26" y="1"/>
                  </a:cubicBezTo>
                  <a:cubicBezTo>
                    <a:pt x="21" y="0"/>
                    <a:pt x="14" y="11"/>
                    <a:pt x="10" y="14"/>
                  </a:cubicBezTo>
                  <a:cubicBezTo>
                    <a:pt x="5" y="20"/>
                    <a:pt x="2" y="26"/>
                    <a:pt x="0" y="32"/>
                  </a:cubicBezTo>
                  <a:cubicBezTo>
                    <a:pt x="3" y="37"/>
                    <a:pt x="6" y="41"/>
                    <a:pt x="9" y="46"/>
                  </a:cubicBezTo>
                  <a:close/>
                </a:path>
              </a:pathLst>
            </a:custGeom>
            <a:solidFill>
              <a:srgbClr val="CAD9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ïṧ1îdé"/>
            <p:cNvSpPr/>
            <p:nvPr/>
          </p:nvSpPr>
          <p:spPr bwMode="auto">
            <a:xfrm>
              <a:off x="5927519" y="2473947"/>
              <a:ext cx="193755" cy="703415"/>
            </a:xfrm>
            <a:custGeom>
              <a:avLst/>
              <a:gdLst>
                <a:gd name="T0" fmla="*/ 0 w 22"/>
                <a:gd name="T1" fmla="*/ 54 h 80"/>
                <a:gd name="T2" fmla="*/ 10 w 22"/>
                <a:gd name="T3" fmla="*/ 19 h 80"/>
                <a:gd name="T4" fmla="*/ 10 w 22"/>
                <a:gd name="T5" fmla="*/ 15 h 80"/>
                <a:gd name="T6" fmla="*/ 7 w 22"/>
                <a:gd name="T7" fmla="*/ 10 h 80"/>
                <a:gd name="T8" fmla="*/ 8 w 22"/>
                <a:gd name="T9" fmla="*/ 9 h 80"/>
                <a:gd name="T10" fmla="*/ 11 w 22"/>
                <a:gd name="T11" fmla="*/ 5 h 80"/>
                <a:gd name="T12" fmla="*/ 13 w 22"/>
                <a:gd name="T13" fmla="*/ 2 h 80"/>
                <a:gd name="T14" fmla="*/ 16 w 22"/>
                <a:gd name="T15" fmla="*/ 0 h 80"/>
                <a:gd name="T16" fmla="*/ 17 w 22"/>
                <a:gd name="T17" fmla="*/ 3 h 80"/>
                <a:gd name="T18" fmla="*/ 19 w 22"/>
                <a:gd name="T19" fmla="*/ 5 h 80"/>
                <a:gd name="T20" fmla="*/ 21 w 22"/>
                <a:gd name="T21" fmla="*/ 8 h 80"/>
                <a:gd name="T22" fmla="*/ 22 w 22"/>
                <a:gd name="T23" fmla="*/ 9 h 80"/>
                <a:gd name="T24" fmla="*/ 18 w 22"/>
                <a:gd name="T25" fmla="*/ 14 h 80"/>
                <a:gd name="T26" fmla="*/ 18 w 22"/>
                <a:gd name="T27" fmla="*/ 18 h 80"/>
                <a:gd name="T28" fmla="*/ 22 w 22"/>
                <a:gd name="T29" fmla="*/ 52 h 80"/>
                <a:gd name="T30" fmla="*/ 22 w 22"/>
                <a:gd name="T31" fmla="*/ 52 h 80"/>
                <a:gd name="T32" fmla="*/ 10 w 22"/>
                <a:gd name="T33" fmla="*/ 79 h 80"/>
                <a:gd name="T34" fmla="*/ 9 w 22"/>
                <a:gd name="T35" fmla="*/ 80 h 80"/>
                <a:gd name="T36" fmla="*/ 8 w 22"/>
                <a:gd name="T37" fmla="*/ 79 h 80"/>
                <a:gd name="T38" fmla="*/ 0 w 22"/>
                <a:gd name="T39" fmla="*/ 55 h 80"/>
                <a:gd name="T40" fmla="*/ 0 w 22"/>
                <a:gd name="T41"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80">
                  <a:moveTo>
                    <a:pt x="0" y="54"/>
                  </a:moveTo>
                  <a:cubicBezTo>
                    <a:pt x="10" y="19"/>
                    <a:pt x="10" y="19"/>
                    <a:pt x="10" y="19"/>
                  </a:cubicBezTo>
                  <a:cubicBezTo>
                    <a:pt x="10" y="17"/>
                    <a:pt x="10" y="16"/>
                    <a:pt x="10" y="15"/>
                  </a:cubicBezTo>
                  <a:cubicBezTo>
                    <a:pt x="7" y="10"/>
                    <a:pt x="7" y="10"/>
                    <a:pt x="7" y="10"/>
                  </a:cubicBezTo>
                  <a:cubicBezTo>
                    <a:pt x="7" y="9"/>
                    <a:pt x="7" y="9"/>
                    <a:pt x="8" y="9"/>
                  </a:cubicBezTo>
                  <a:cubicBezTo>
                    <a:pt x="9" y="8"/>
                    <a:pt x="10" y="6"/>
                    <a:pt x="11" y="5"/>
                  </a:cubicBezTo>
                  <a:cubicBezTo>
                    <a:pt x="12" y="4"/>
                    <a:pt x="13" y="3"/>
                    <a:pt x="13" y="2"/>
                  </a:cubicBezTo>
                  <a:cubicBezTo>
                    <a:pt x="14" y="2"/>
                    <a:pt x="15" y="0"/>
                    <a:pt x="16" y="0"/>
                  </a:cubicBezTo>
                  <a:cubicBezTo>
                    <a:pt x="16" y="1"/>
                    <a:pt x="17" y="2"/>
                    <a:pt x="17" y="3"/>
                  </a:cubicBezTo>
                  <a:cubicBezTo>
                    <a:pt x="17" y="3"/>
                    <a:pt x="18" y="4"/>
                    <a:pt x="19" y="5"/>
                  </a:cubicBezTo>
                  <a:cubicBezTo>
                    <a:pt x="20" y="6"/>
                    <a:pt x="21" y="7"/>
                    <a:pt x="21" y="8"/>
                  </a:cubicBezTo>
                  <a:cubicBezTo>
                    <a:pt x="22" y="8"/>
                    <a:pt x="22" y="8"/>
                    <a:pt x="22" y="9"/>
                  </a:cubicBezTo>
                  <a:cubicBezTo>
                    <a:pt x="18" y="14"/>
                    <a:pt x="18" y="14"/>
                    <a:pt x="18" y="14"/>
                  </a:cubicBezTo>
                  <a:cubicBezTo>
                    <a:pt x="18" y="16"/>
                    <a:pt x="18" y="17"/>
                    <a:pt x="18" y="18"/>
                  </a:cubicBezTo>
                  <a:cubicBezTo>
                    <a:pt x="22" y="52"/>
                    <a:pt x="22" y="52"/>
                    <a:pt x="22" y="52"/>
                  </a:cubicBezTo>
                  <a:cubicBezTo>
                    <a:pt x="22" y="52"/>
                    <a:pt x="22" y="52"/>
                    <a:pt x="22" y="52"/>
                  </a:cubicBezTo>
                  <a:cubicBezTo>
                    <a:pt x="10" y="79"/>
                    <a:pt x="10" y="79"/>
                    <a:pt x="10" y="79"/>
                  </a:cubicBezTo>
                  <a:cubicBezTo>
                    <a:pt x="10" y="80"/>
                    <a:pt x="9" y="80"/>
                    <a:pt x="9" y="80"/>
                  </a:cubicBezTo>
                  <a:cubicBezTo>
                    <a:pt x="9" y="80"/>
                    <a:pt x="8" y="80"/>
                    <a:pt x="8" y="79"/>
                  </a:cubicBezTo>
                  <a:cubicBezTo>
                    <a:pt x="0" y="55"/>
                    <a:pt x="0" y="55"/>
                    <a:pt x="0" y="55"/>
                  </a:cubicBezTo>
                  <a:cubicBezTo>
                    <a:pt x="0" y="54"/>
                    <a:pt x="0" y="54"/>
                    <a:pt x="0" y="54"/>
                  </a:cubicBezTo>
                  <a:close/>
                </a:path>
              </a:pathLst>
            </a:custGeom>
            <a:solidFill>
              <a:srgbClr val="1729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ïSļiďé"/>
            <p:cNvSpPr/>
            <p:nvPr/>
          </p:nvSpPr>
          <p:spPr bwMode="auto">
            <a:xfrm>
              <a:off x="5813792" y="2254920"/>
              <a:ext cx="555992" cy="480174"/>
            </a:xfrm>
            <a:custGeom>
              <a:avLst/>
              <a:gdLst>
                <a:gd name="T0" fmla="*/ 6 w 63"/>
                <a:gd name="T1" fmla="*/ 4 h 55"/>
                <a:gd name="T2" fmla="*/ 28 w 63"/>
                <a:gd name="T3" fmla="*/ 25 h 55"/>
                <a:gd name="T4" fmla="*/ 29 w 63"/>
                <a:gd name="T5" fmla="*/ 24 h 55"/>
                <a:gd name="T6" fmla="*/ 53 w 63"/>
                <a:gd name="T7" fmla="*/ 0 h 55"/>
                <a:gd name="T8" fmla="*/ 63 w 63"/>
                <a:gd name="T9" fmla="*/ 18 h 55"/>
                <a:gd name="T10" fmla="*/ 44 w 63"/>
                <a:gd name="T11" fmla="*/ 51 h 55"/>
                <a:gd name="T12" fmla="*/ 29 w 63"/>
                <a:gd name="T13" fmla="*/ 26 h 55"/>
                <a:gd name="T14" fmla="*/ 27 w 63"/>
                <a:gd name="T15" fmla="*/ 27 h 55"/>
                <a:gd name="T16" fmla="*/ 8 w 63"/>
                <a:gd name="T17" fmla="*/ 55 h 55"/>
                <a:gd name="T18" fmla="*/ 0 w 63"/>
                <a:gd name="T19" fmla="*/ 21 h 55"/>
                <a:gd name="T20" fmla="*/ 6 w 63"/>
                <a:gd name="T2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5">
                  <a:moveTo>
                    <a:pt x="6" y="4"/>
                  </a:moveTo>
                  <a:cubicBezTo>
                    <a:pt x="28" y="25"/>
                    <a:pt x="28" y="25"/>
                    <a:pt x="28" y="25"/>
                  </a:cubicBezTo>
                  <a:cubicBezTo>
                    <a:pt x="28" y="25"/>
                    <a:pt x="28" y="25"/>
                    <a:pt x="29" y="24"/>
                  </a:cubicBezTo>
                  <a:cubicBezTo>
                    <a:pt x="53" y="0"/>
                    <a:pt x="53" y="0"/>
                    <a:pt x="53" y="0"/>
                  </a:cubicBezTo>
                  <a:cubicBezTo>
                    <a:pt x="63" y="18"/>
                    <a:pt x="63" y="18"/>
                    <a:pt x="63" y="18"/>
                  </a:cubicBezTo>
                  <a:cubicBezTo>
                    <a:pt x="44" y="51"/>
                    <a:pt x="44" y="51"/>
                    <a:pt x="44" y="51"/>
                  </a:cubicBezTo>
                  <a:cubicBezTo>
                    <a:pt x="29" y="26"/>
                    <a:pt x="29" y="26"/>
                    <a:pt x="29" y="26"/>
                  </a:cubicBezTo>
                  <a:cubicBezTo>
                    <a:pt x="28" y="26"/>
                    <a:pt x="28" y="26"/>
                    <a:pt x="27" y="27"/>
                  </a:cubicBezTo>
                  <a:cubicBezTo>
                    <a:pt x="8" y="55"/>
                    <a:pt x="8" y="55"/>
                    <a:pt x="8" y="55"/>
                  </a:cubicBezTo>
                  <a:cubicBezTo>
                    <a:pt x="0" y="21"/>
                    <a:pt x="0" y="21"/>
                    <a:pt x="0" y="21"/>
                  </a:cubicBezTo>
                  <a:lnTo>
                    <a:pt x="6" y="4"/>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ïṡlîḋe"/>
            <p:cNvSpPr/>
            <p:nvPr/>
          </p:nvSpPr>
          <p:spPr bwMode="auto">
            <a:xfrm>
              <a:off x="6007547" y="2368645"/>
              <a:ext cx="475964" cy="1095135"/>
            </a:xfrm>
            <a:custGeom>
              <a:avLst/>
              <a:gdLst>
                <a:gd name="T0" fmla="*/ 54 w 54"/>
                <a:gd name="T1" fmla="*/ 22 h 125"/>
                <a:gd name="T2" fmla="*/ 50 w 54"/>
                <a:gd name="T3" fmla="*/ 10 h 125"/>
                <a:gd name="T4" fmla="*/ 38 w 54"/>
                <a:gd name="T5" fmla="*/ 0 h 125"/>
                <a:gd name="T6" fmla="*/ 24 w 54"/>
                <a:gd name="T7" fmla="*/ 35 h 125"/>
                <a:gd name="T8" fmla="*/ 20 w 54"/>
                <a:gd name="T9" fmla="*/ 45 h 125"/>
                <a:gd name="T10" fmla="*/ 1 w 54"/>
                <a:gd name="T11" fmla="*/ 89 h 125"/>
                <a:gd name="T12" fmla="*/ 0 w 54"/>
                <a:gd name="T13" fmla="*/ 125 h 125"/>
                <a:gd name="T14" fmla="*/ 19 w 54"/>
                <a:gd name="T15" fmla="*/ 79 h 125"/>
                <a:gd name="T16" fmla="*/ 51 w 54"/>
                <a:gd name="T17" fmla="*/ 34 h 125"/>
                <a:gd name="T18" fmla="*/ 39 w 54"/>
                <a:gd name="T19" fmla="*/ 26 h 125"/>
                <a:gd name="T20" fmla="*/ 54 w 54"/>
                <a:gd name="T21"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25">
                  <a:moveTo>
                    <a:pt x="54" y="22"/>
                  </a:moveTo>
                  <a:cubicBezTo>
                    <a:pt x="53" y="19"/>
                    <a:pt x="54" y="13"/>
                    <a:pt x="50" y="10"/>
                  </a:cubicBezTo>
                  <a:cubicBezTo>
                    <a:pt x="45" y="3"/>
                    <a:pt x="40" y="1"/>
                    <a:pt x="38" y="0"/>
                  </a:cubicBezTo>
                  <a:cubicBezTo>
                    <a:pt x="24" y="35"/>
                    <a:pt x="24" y="35"/>
                    <a:pt x="24" y="35"/>
                  </a:cubicBezTo>
                  <a:cubicBezTo>
                    <a:pt x="20" y="45"/>
                    <a:pt x="20" y="45"/>
                    <a:pt x="20" y="45"/>
                  </a:cubicBezTo>
                  <a:cubicBezTo>
                    <a:pt x="1" y="89"/>
                    <a:pt x="1" y="89"/>
                    <a:pt x="1" y="89"/>
                  </a:cubicBezTo>
                  <a:cubicBezTo>
                    <a:pt x="0" y="125"/>
                    <a:pt x="0" y="125"/>
                    <a:pt x="0" y="125"/>
                  </a:cubicBezTo>
                  <a:cubicBezTo>
                    <a:pt x="0" y="125"/>
                    <a:pt x="10" y="96"/>
                    <a:pt x="19" y="79"/>
                  </a:cubicBezTo>
                  <a:cubicBezTo>
                    <a:pt x="29" y="59"/>
                    <a:pt x="41" y="44"/>
                    <a:pt x="51" y="34"/>
                  </a:cubicBezTo>
                  <a:cubicBezTo>
                    <a:pt x="47" y="31"/>
                    <a:pt x="43" y="29"/>
                    <a:pt x="39" y="26"/>
                  </a:cubicBezTo>
                  <a:lnTo>
                    <a:pt x="54" y="22"/>
                  </a:lnTo>
                  <a:close/>
                </a:path>
              </a:pathLst>
            </a:custGeom>
            <a:solidFill>
              <a:srgbClr val="254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íSľiďé"/>
            <p:cNvSpPr/>
            <p:nvPr/>
          </p:nvSpPr>
          <p:spPr bwMode="auto">
            <a:xfrm>
              <a:off x="5666371" y="2377069"/>
              <a:ext cx="366450" cy="1103559"/>
            </a:xfrm>
            <a:custGeom>
              <a:avLst/>
              <a:gdLst>
                <a:gd name="T0" fmla="*/ 0 w 42"/>
                <a:gd name="T1" fmla="*/ 22 h 126"/>
                <a:gd name="T2" fmla="*/ 6 w 42"/>
                <a:gd name="T3" fmla="*/ 9 h 126"/>
                <a:gd name="T4" fmla="*/ 20 w 42"/>
                <a:gd name="T5" fmla="*/ 0 h 126"/>
                <a:gd name="T6" fmla="*/ 29 w 42"/>
                <a:gd name="T7" fmla="*/ 37 h 126"/>
                <a:gd name="T8" fmla="*/ 32 w 42"/>
                <a:gd name="T9" fmla="*/ 47 h 126"/>
                <a:gd name="T10" fmla="*/ 42 w 42"/>
                <a:gd name="T11" fmla="*/ 85 h 126"/>
                <a:gd name="T12" fmla="*/ 40 w 42"/>
                <a:gd name="T13" fmla="*/ 126 h 126"/>
                <a:gd name="T14" fmla="*/ 29 w 42"/>
                <a:gd name="T15" fmla="*/ 81 h 126"/>
                <a:gd name="T16" fmla="*/ 3 w 42"/>
                <a:gd name="T17" fmla="*/ 33 h 126"/>
                <a:gd name="T18" fmla="*/ 16 w 42"/>
                <a:gd name="T19" fmla="*/ 26 h 126"/>
                <a:gd name="T20" fmla="*/ 0 w 42"/>
                <a:gd name="T21"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26">
                  <a:moveTo>
                    <a:pt x="0" y="22"/>
                  </a:moveTo>
                  <a:cubicBezTo>
                    <a:pt x="1" y="20"/>
                    <a:pt x="2" y="12"/>
                    <a:pt x="6" y="9"/>
                  </a:cubicBezTo>
                  <a:cubicBezTo>
                    <a:pt x="12" y="3"/>
                    <a:pt x="18" y="0"/>
                    <a:pt x="20" y="0"/>
                  </a:cubicBezTo>
                  <a:cubicBezTo>
                    <a:pt x="29" y="37"/>
                    <a:pt x="29" y="37"/>
                    <a:pt x="29" y="37"/>
                  </a:cubicBezTo>
                  <a:cubicBezTo>
                    <a:pt x="32" y="47"/>
                    <a:pt x="32" y="47"/>
                    <a:pt x="32" y="47"/>
                  </a:cubicBezTo>
                  <a:cubicBezTo>
                    <a:pt x="42" y="85"/>
                    <a:pt x="42" y="85"/>
                    <a:pt x="42" y="85"/>
                  </a:cubicBezTo>
                  <a:cubicBezTo>
                    <a:pt x="40" y="126"/>
                    <a:pt x="40" y="126"/>
                    <a:pt x="40" y="126"/>
                  </a:cubicBezTo>
                  <a:cubicBezTo>
                    <a:pt x="40" y="126"/>
                    <a:pt x="35" y="99"/>
                    <a:pt x="29" y="81"/>
                  </a:cubicBezTo>
                  <a:cubicBezTo>
                    <a:pt x="21" y="60"/>
                    <a:pt x="11" y="44"/>
                    <a:pt x="3" y="33"/>
                  </a:cubicBezTo>
                  <a:cubicBezTo>
                    <a:pt x="7" y="30"/>
                    <a:pt x="11" y="28"/>
                    <a:pt x="16" y="26"/>
                  </a:cubicBezTo>
                  <a:lnTo>
                    <a:pt x="0" y="22"/>
                  </a:lnTo>
                  <a:close/>
                </a:path>
              </a:pathLst>
            </a:custGeom>
            <a:solidFill>
              <a:srgbClr val="2C54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îṩ1iḍè"/>
            <p:cNvSpPr/>
            <p:nvPr/>
          </p:nvSpPr>
          <p:spPr bwMode="auto">
            <a:xfrm>
              <a:off x="5716916" y="1816867"/>
              <a:ext cx="669719" cy="189544"/>
            </a:xfrm>
            <a:custGeom>
              <a:avLst/>
              <a:gdLst>
                <a:gd name="T0" fmla="*/ 76 w 76"/>
                <a:gd name="T1" fmla="*/ 2 h 22"/>
                <a:gd name="T2" fmla="*/ 75 w 76"/>
                <a:gd name="T3" fmla="*/ 0 h 22"/>
                <a:gd name="T4" fmla="*/ 58 w 76"/>
                <a:gd name="T5" fmla="*/ 0 h 22"/>
                <a:gd name="T6" fmla="*/ 43 w 76"/>
                <a:gd name="T7" fmla="*/ 5 h 22"/>
                <a:gd name="T8" fmla="*/ 43 w 76"/>
                <a:gd name="T9" fmla="*/ 5 h 22"/>
                <a:gd name="T10" fmla="*/ 39 w 76"/>
                <a:gd name="T11" fmla="*/ 6 h 22"/>
                <a:gd name="T12" fmla="*/ 35 w 76"/>
                <a:gd name="T13" fmla="*/ 5 h 22"/>
                <a:gd name="T14" fmla="*/ 35 w 76"/>
                <a:gd name="T15" fmla="*/ 5 h 22"/>
                <a:gd name="T16" fmla="*/ 20 w 76"/>
                <a:gd name="T17" fmla="*/ 1 h 22"/>
                <a:gd name="T18" fmla="*/ 1 w 76"/>
                <a:gd name="T19" fmla="*/ 3 h 22"/>
                <a:gd name="T20" fmla="*/ 0 w 76"/>
                <a:gd name="T21" fmla="*/ 7 h 22"/>
                <a:gd name="T22" fmla="*/ 6 w 76"/>
                <a:gd name="T23" fmla="*/ 10 h 22"/>
                <a:gd name="T24" fmla="*/ 6 w 76"/>
                <a:gd name="T25" fmla="*/ 11 h 22"/>
                <a:gd name="T26" fmla="*/ 21 w 76"/>
                <a:gd name="T27" fmla="*/ 22 h 22"/>
                <a:gd name="T28" fmla="*/ 22 w 76"/>
                <a:gd name="T29" fmla="*/ 22 h 22"/>
                <a:gd name="T30" fmla="*/ 25 w 76"/>
                <a:gd name="T31" fmla="*/ 21 h 22"/>
                <a:gd name="T32" fmla="*/ 36 w 76"/>
                <a:gd name="T33" fmla="*/ 11 h 22"/>
                <a:gd name="T34" fmla="*/ 37 w 76"/>
                <a:gd name="T35" fmla="*/ 9 h 22"/>
                <a:gd name="T36" fmla="*/ 40 w 76"/>
                <a:gd name="T37" fmla="*/ 9 h 22"/>
                <a:gd name="T38" fmla="*/ 42 w 76"/>
                <a:gd name="T39" fmla="*/ 9 h 22"/>
                <a:gd name="T40" fmla="*/ 43 w 76"/>
                <a:gd name="T41" fmla="*/ 11 h 22"/>
                <a:gd name="T42" fmla="*/ 54 w 76"/>
                <a:gd name="T43" fmla="*/ 20 h 22"/>
                <a:gd name="T44" fmla="*/ 58 w 76"/>
                <a:gd name="T45" fmla="*/ 20 h 22"/>
                <a:gd name="T46" fmla="*/ 59 w 76"/>
                <a:gd name="T47" fmla="*/ 20 h 22"/>
                <a:gd name="T48" fmla="*/ 73 w 76"/>
                <a:gd name="T49" fmla="*/ 9 h 22"/>
                <a:gd name="T50" fmla="*/ 73 w 76"/>
                <a:gd name="T51" fmla="*/ 8 h 22"/>
                <a:gd name="T52" fmla="*/ 76 w 76"/>
                <a:gd name="T53" fmla="*/ 2 h 22"/>
                <a:gd name="T54" fmla="*/ 34 w 76"/>
                <a:gd name="T55" fmla="*/ 10 h 22"/>
                <a:gd name="T56" fmla="*/ 25 w 76"/>
                <a:gd name="T57" fmla="*/ 18 h 22"/>
                <a:gd name="T58" fmla="*/ 21 w 76"/>
                <a:gd name="T59" fmla="*/ 19 h 22"/>
                <a:gd name="T60" fmla="*/ 21 w 76"/>
                <a:gd name="T61" fmla="*/ 19 h 22"/>
                <a:gd name="T62" fmla="*/ 9 w 76"/>
                <a:gd name="T63" fmla="*/ 11 h 22"/>
                <a:gd name="T64" fmla="*/ 10 w 76"/>
                <a:gd name="T65" fmla="*/ 7 h 22"/>
                <a:gd name="T66" fmla="*/ 20 w 76"/>
                <a:gd name="T67" fmla="*/ 4 h 22"/>
                <a:gd name="T68" fmla="*/ 33 w 76"/>
                <a:gd name="T69" fmla="*/ 8 h 22"/>
                <a:gd name="T70" fmla="*/ 34 w 76"/>
                <a:gd name="T71" fmla="*/ 10 h 22"/>
                <a:gd name="T72" fmla="*/ 59 w 76"/>
                <a:gd name="T73" fmla="*/ 18 h 22"/>
                <a:gd name="T74" fmla="*/ 58 w 76"/>
                <a:gd name="T75" fmla="*/ 18 h 22"/>
                <a:gd name="T76" fmla="*/ 55 w 76"/>
                <a:gd name="T77" fmla="*/ 17 h 22"/>
                <a:gd name="T78" fmla="*/ 46 w 76"/>
                <a:gd name="T79" fmla="*/ 9 h 22"/>
                <a:gd name="T80" fmla="*/ 46 w 76"/>
                <a:gd name="T81" fmla="*/ 7 h 22"/>
                <a:gd name="T82" fmla="*/ 58 w 76"/>
                <a:gd name="T83" fmla="*/ 3 h 22"/>
                <a:gd name="T84" fmla="*/ 69 w 76"/>
                <a:gd name="T85" fmla="*/ 5 h 22"/>
                <a:gd name="T86" fmla="*/ 70 w 76"/>
                <a:gd name="T87" fmla="*/ 9 h 22"/>
                <a:gd name="T88" fmla="*/ 59 w 76"/>
                <a:gd name="T8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22">
                  <a:moveTo>
                    <a:pt x="76" y="2"/>
                  </a:moveTo>
                  <a:cubicBezTo>
                    <a:pt x="75" y="0"/>
                    <a:pt x="75" y="0"/>
                    <a:pt x="75" y="0"/>
                  </a:cubicBezTo>
                  <a:cubicBezTo>
                    <a:pt x="75" y="0"/>
                    <a:pt x="64" y="0"/>
                    <a:pt x="58" y="0"/>
                  </a:cubicBezTo>
                  <a:cubicBezTo>
                    <a:pt x="53" y="0"/>
                    <a:pt x="46" y="2"/>
                    <a:pt x="43" y="5"/>
                  </a:cubicBezTo>
                  <a:cubicBezTo>
                    <a:pt x="43" y="5"/>
                    <a:pt x="43" y="5"/>
                    <a:pt x="43" y="5"/>
                  </a:cubicBezTo>
                  <a:cubicBezTo>
                    <a:pt x="42" y="6"/>
                    <a:pt x="41" y="6"/>
                    <a:pt x="39" y="6"/>
                  </a:cubicBezTo>
                  <a:cubicBezTo>
                    <a:pt x="38" y="6"/>
                    <a:pt x="37" y="6"/>
                    <a:pt x="35" y="5"/>
                  </a:cubicBezTo>
                  <a:cubicBezTo>
                    <a:pt x="35" y="5"/>
                    <a:pt x="35" y="5"/>
                    <a:pt x="35" y="5"/>
                  </a:cubicBezTo>
                  <a:cubicBezTo>
                    <a:pt x="32" y="2"/>
                    <a:pt x="26" y="1"/>
                    <a:pt x="20" y="1"/>
                  </a:cubicBezTo>
                  <a:cubicBezTo>
                    <a:pt x="15" y="1"/>
                    <a:pt x="1" y="3"/>
                    <a:pt x="1" y="3"/>
                  </a:cubicBezTo>
                  <a:cubicBezTo>
                    <a:pt x="0" y="7"/>
                    <a:pt x="0" y="7"/>
                    <a:pt x="0" y="7"/>
                  </a:cubicBezTo>
                  <a:cubicBezTo>
                    <a:pt x="6" y="10"/>
                    <a:pt x="6" y="10"/>
                    <a:pt x="6" y="10"/>
                  </a:cubicBezTo>
                  <a:cubicBezTo>
                    <a:pt x="6" y="10"/>
                    <a:pt x="6" y="11"/>
                    <a:pt x="6" y="11"/>
                  </a:cubicBezTo>
                  <a:cubicBezTo>
                    <a:pt x="7" y="18"/>
                    <a:pt x="14" y="22"/>
                    <a:pt x="21" y="22"/>
                  </a:cubicBezTo>
                  <a:cubicBezTo>
                    <a:pt x="21" y="22"/>
                    <a:pt x="21" y="22"/>
                    <a:pt x="22" y="22"/>
                  </a:cubicBezTo>
                  <a:cubicBezTo>
                    <a:pt x="23" y="21"/>
                    <a:pt x="24" y="21"/>
                    <a:pt x="25" y="21"/>
                  </a:cubicBezTo>
                  <a:cubicBezTo>
                    <a:pt x="31" y="19"/>
                    <a:pt x="35" y="16"/>
                    <a:pt x="36" y="11"/>
                  </a:cubicBezTo>
                  <a:cubicBezTo>
                    <a:pt x="37" y="10"/>
                    <a:pt x="37" y="9"/>
                    <a:pt x="37" y="9"/>
                  </a:cubicBezTo>
                  <a:cubicBezTo>
                    <a:pt x="38" y="9"/>
                    <a:pt x="39" y="9"/>
                    <a:pt x="40" y="9"/>
                  </a:cubicBezTo>
                  <a:cubicBezTo>
                    <a:pt x="40" y="9"/>
                    <a:pt x="41" y="9"/>
                    <a:pt x="42" y="9"/>
                  </a:cubicBezTo>
                  <a:cubicBezTo>
                    <a:pt x="42" y="9"/>
                    <a:pt x="42" y="10"/>
                    <a:pt x="43" y="11"/>
                  </a:cubicBezTo>
                  <a:cubicBezTo>
                    <a:pt x="45" y="15"/>
                    <a:pt x="49" y="19"/>
                    <a:pt x="54" y="20"/>
                  </a:cubicBezTo>
                  <a:cubicBezTo>
                    <a:pt x="56" y="20"/>
                    <a:pt x="57" y="20"/>
                    <a:pt x="58" y="20"/>
                  </a:cubicBezTo>
                  <a:cubicBezTo>
                    <a:pt x="58" y="20"/>
                    <a:pt x="59" y="20"/>
                    <a:pt x="59" y="20"/>
                  </a:cubicBezTo>
                  <a:cubicBezTo>
                    <a:pt x="66" y="20"/>
                    <a:pt x="73" y="16"/>
                    <a:pt x="73" y="9"/>
                  </a:cubicBezTo>
                  <a:cubicBezTo>
                    <a:pt x="73" y="8"/>
                    <a:pt x="73" y="8"/>
                    <a:pt x="73" y="8"/>
                  </a:cubicBezTo>
                  <a:lnTo>
                    <a:pt x="76" y="2"/>
                  </a:lnTo>
                  <a:close/>
                  <a:moveTo>
                    <a:pt x="34" y="10"/>
                  </a:moveTo>
                  <a:cubicBezTo>
                    <a:pt x="32" y="14"/>
                    <a:pt x="29" y="17"/>
                    <a:pt x="25" y="18"/>
                  </a:cubicBezTo>
                  <a:cubicBezTo>
                    <a:pt x="24" y="18"/>
                    <a:pt x="23" y="19"/>
                    <a:pt x="21" y="19"/>
                  </a:cubicBezTo>
                  <a:cubicBezTo>
                    <a:pt x="21" y="19"/>
                    <a:pt x="21" y="19"/>
                    <a:pt x="21" y="19"/>
                  </a:cubicBezTo>
                  <a:cubicBezTo>
                    <a:pt x="16" y="19"/>
                    <a:pt x="10" y="16"/>
                    <a:pt x="9" y="11"/>
                  </a:cubicBezTo>
                  <a:cubicBezTo>
                    <a:pt x="9" y="9"/>
                    <a:pt x="9" y="8"/>
                    <a:pt x="10" y="7"/>
                  </a:cubicBezTo>
                  <a:cubicBezTo>
                    <a:pt x="12" y="5"/>
                    <a:pt x="16" y="4"/>
                    <a:pt x="20" y="4"/>
                  </a:cubicBezTo>
                  <a:cubicBezTo>
                    <a:pt x="26" y="4"/>
                    <a:pt x="32" y="5"/>
                    <a:pt x="33" y="8"/>
                  </a:cubicBezTo>
                  <a:cubicBezTo>
                    <a:pt x="34" y="8"/>
                    <a:pt x="34" y="9"/>
                    <a:pt x="34" y="10"/>
                  </a:cubicBezTo>
                  <a:close/>
                  <a:moveTo>
                    <a:pt x="59" y="18"/>
                  </a:moveTo>
                  <a:cubicBezTo>
                    <a:pt x="58" y="18"/>
                    <a:pt x="58" y="18"/>
                    <a:pt x="58" y="18"/>
                  </a:cubicBezTo>
                  <a:cubicBezTo>
                    <a:pt x="57" y="18"/>
                    <a:pt x="56" y="17"/>
                    <a:pt x="55" y="17"/>
                  </a:cubicBezTo>
                  <a:cubicBezTo>
                    <a:pt x="51" y="16"/>
                    <a:pt x="47" y="13"/>
                    <a:pt x="46" y="9"/>
                  </a:cubicBezTo>
                  <a:cubicBezTo>
                    <a:pt x="45" y="9"/>
                    <a:pt x="45" y="8"/>
                    <a:pt x="46" y="7"/>
                  </a:cubicBezTo>
                  <a:cubicBezTo>
                    <a:pt x="47" y="5"/>
                    <a:pt x="53" y="3"/>
                    <a:pt x="58" y="3"/>
                  </a:cubicBezTo>
                  <a:cubicBezTo>
                    <a:pt x="63" y="3"/>
                    <a:pt x="67" y="4"/>
                    <a:pt x="69" y="5"/>
                  </a:cubicBezTo>
                  <a:cubicBezTo>
                    <a:pt x="70" y="6"/>
                    <a:pt x="70" y="8"/>
                    <a:pt x="70" y="9"/>
                  </a:cubicBezTo>
                  <a:cubicBezTo>
                    <a:pt x="70" y="14"/>
                    <a:pt x="64" y="17"/>
                    <a:pt x="59" y="18"/>
                  </a:cubicBezTo>
                  <a:close/>
                </a:path>
              </a:pathLst>
            </a:cu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îṥlîde"/>
            <p:cNvSpPr/>
            <p:nvPr/>
          </p:nvSpPr>
          <p:spPr bwMode="auto">
            <a:xfrm>
              <a:off x="5131439" y="2482371"/>
              <a:ext cx="673929" cy="1440523"/>
            </a:xfrm>
            <a:custGeom>
              <a:avLst/>
              <a:gdLst>
                <a:gd name="T0" fmla="*/ 45 w 77"/>
                <a:gd name="T1" fmla="*/ 2 h 164"/>
                <a:gd name="T2" fmla="*/ 26 w 77"/>
                <a:gd name="T3" fmla="*/ 11 h 164"/>
                <a:gd name="T4" fmla="*/ 15 w 77"/>
                <a:gd name="T5" fmla="*/ 40 h 164"/>
                <a:gd name="T6" fmla="*/ 1 w 77"/>
                <a:gd name="T7" fmla="*/ 104 h 164"/>
                <a:gd name="T8" fmla="*/ 1 w 77"/>
                <a:gd name="T9" fmla="*/ 124 h 164"/>
                <a:gd name="T10" fmla="*/ 3 w 77"/>
                <a:gd name="T11" fmla="*/ 129 h 164"/>
                <a:gd name="T12" fmla="*/ 7 w 77"/>
                <a:gd name="T13" fmla="*/ 134 h 164"/>
                <a:gd name="T14" fmla="*/ 46 w 77"/>
                <a:gd name="T15" fmla="*/ 161 h 164"/>
                <a:gd name="T16" fmla="*/ 50 w 77"/>
                <a:gd name="T17" fmla="*/ 163 h 164"/>
                <a:gd name="T18" fmla="*/ 56 w 77"/>
                <a:gd name="T19" fmla="*/ 162 h 164"/>
                <a:gd name="T20" fmla="*/ 75 w 77"/>
                <a:gd name="T21" fmla="*/ 150 h 164"/>
                <a:gd name="T22" fmla="*/ 57 w 77"/>
                <a:gd name="T23" fmla="*/ 130 h 164"/>
                <a:gd name="T24" fmla="*/ 47 w 77"/>
                <a:gd name="T25" fmla="*/ 110 h 164"/>
                <a:gd name="T26" fmla="*/ 53 w 77"/>
                <a:gd name="T27" fmla="*/ 45 h 164"/>
                <a:gd name="T28" fmla="*/ 49 w 77"/>
                <a:gd name="T29" fmla="*/ 21 h 164"/>
                <a:gd name="T30" fmla="*/ 48 w 77"/>
                <a:gd name="T31" fmla="*/ 10 h 164"/>
                <a:gd name="T32" fmla="*/ 50 w 77"/>
                <a:gd name="T33" fmla="*/ 1 h 164"/>
                <a:gd name="T34" fmla="*/ 50 w 77"/>
                <a:gd name="T35" fmla="*/ 0 h 164"/>
                <a:gd name="T36" fmla="*/ 49 w 77"/>
                <a:gd name="T37" fmla="*/ 0 h 164"/>
                <a:gd name="T38" fmla="*/ 45 w 77"/>
                <a:gd name="T39" fmla="*/ 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164">
                  <a:moveTo>
                    <a:pt x="45" y="2"/>
                  </a:moveTo>
                  <a:cubicBezTo>
                    <a:pt x="39" y="4"/>
                    <a:pt x="30" y="6"/>
                    <a:pt x="26" y="11"/>
                  </a:cubicBezTo>
                  <a:cubicBezTo>
                    <a:pt x="21" y="19"/>
                    <a:pt x="18" y="31"/>
                    <a:pt x="15" y="40"/>
                  </a:cubicBezTo>
                  <a:cubicBezTo>
                    <a:pt x="10" y="62"/>
                    <a:pt x="5" y="82"/>
                    <a:pt x="1" y="104"/>
                  </a:cubicBezTo>
                  <a:cubicBezTo>
                    <a:pt x="0" y="110"/>
                    <a:pt x="1" y="117"/>
                    <a:pt x="1" y="124"/>
                  </a:cubicBezTo>
                  <a:cubicBezTo>
                    <a:pt x="2" y="125"/>
                    <a:pt x="2" y="127"/>
                    <a:pt x="3" y="129"/>
                  </a:cubicBezTo>
                  <a:cubicBezTo>
                    <a:pt x="4" y="131"/>
                    <a:pt x="5" y="132"/>
                    <a:pt x="7" y="134"/>
                  </a:cubicBezTo>
                  <a:cubicBezTo>
                    <a:pt x="20" y="143"/>
                    <a:pt x="33" y="152"/>
                    <a:pt x="46" y="161"/>
                  </a:cubicBezTo>
                  <a:cubicBezTo>
                    <a:pt x="48" y="162"/>
                    <a:pt x="49" y="163"/>
                    <a:pt x="50" y="163"/>
                  </a:cubicBezTo>
                  <a:cubicBezTo>
                    <a:pt x="52" y="164"/>
                    <a:pt x="54" y="163"/>
                    <a:pt x="56" y="162"/>
                  </a:cubicBezTo>
                  <a:cubicBezTo>
                    <a:pt x="63" y="158"/>
                    <a:pt x="69" y="154"/>
                    <a:pt x="75" y="150"/>
                  </a:cubicBezTo>
                  <a:cubicBezTo>
                    <a:pt x="77" y="149"/>
                    <a:pt x="59" y="132"/>
                    <a:pt x="57" y="130"/>
                  </a:cubicBezTo>
                  <a:cubicBezTo>
                    <a:pt x="49" y="124"/>
                    <a:pt x="48" y="121"/>
                    <a:pt x="47" y="110"/>
                  </a:cubicBezTo>
                  <a:cubicBezTo>
                    <a:pt x="47" y="88"/>
                    <a:pt x="53" y="67"/>
                    <a:pt x="53" y="45"/>
                  </a:cubicBezTo>
                  <a:cubicBezTo>
                    <a:pt x="53" y="37"/>
                    <a:pt x="51" y="29"/>
                    <a:pt x="49" y="21"/>
                  </a:cubicBezTo>
                  <a:cubicBezTo>
                    <a:pt x="49" y="17"/>
                    <a:pt x="48" y="14"/>
                    <a:pt x="48" y="10"/>
                  </a:cubicBezTo>
                  <a:cubicBezTo>
                    <a:pt x="48" y="7"/>
                    <a:pt x="50" y="4"/>
                    <a:pt x="50" y="1"/>
                  </a:cubicBezTo>
                  <a:cubicBezTo>
                    <a:pt x="50" y="0"/>
                    <a:pt x="50" y="0"/>
                    <a:pt x="50" y="0"/>
                  </a:cubicBezTo>
                  <a:cubicBezTo>
                    <a:pt x="49" y="0"/>
                    <a:pt x="49" y="0"/>
                    <a:pt x="49" y="0"/>
                  </a:cubicBezTo>
                  <a:cubicBezTo>
                    <a:pt x="47" y="1"/>
                    <a:pt x="46" y="1"/>
                    <a:pt x="45" y="2"/>
                  </a:cubicBezTo>
                  <a:close/>
                </a:path>
              </a:pathLst>
            </a:custGeom>
            <a:solidFill>
              <a:srgbClr val="254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îşlïḋe"/>
            <p:cNvSpPr/>
            <p:nvPr/>
          </p:nvSpPr>
          <p:spPr bwMode="auto">
            <a:xfrm>
              <a:off x="4899777" y="3842864"/>
              <a:ext cx="2409297" cy="202179"/>
            </a:xfrm>
            <a:custGeom>
              <a:avLst/>
              <a:gdLst>
                <a:gd name="T0" fmla="*/ 274 w 274"/>
                <a:gd name="T1" fmla="*/ 0 h 23"/>
                <a:gd name="T2" fmla="*/ 274 w 274"/>
                <a:gd name="T3" fmla="*/ 9 h 23"/>
                <a:gd name="T4" fmla="*/ 258 w 274"/>
                <a:gd name="T5" fmla="*/ 23 h 23"/>
                <a:gd name="T6" fmla="*/ 16 w 274"/>
                <a:gd name="T7" fmla="*/ 23 h 23"/>
                <a:gd name="T8" fmla="*/ 0 w 274"/>
                <a:gd name="T9" fmla="*/ 9 h 23"/>
                <a:gd name="T10" fmla="*/ 0 w 274"/>
                <a:gd name="T11" fmla="*/ 0 h 23"/>
                <a:gd name="T12" fmla="*/ 274 w 27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4" h="23">
                  <a:moveTo>
                    <a:pt x="274" y="0"/>
                  </a:moveTo>
                  <a:cubicBezTo>
                    <a:pt x="274" y="9"/>
                    <a:pt x="274" y="9"/>
                    <a:pt x="274" y="9"/>
                  </a:cubicBezTo>
                  <a:cubicBezTo>
                    <a:pt x="274" y="17"/>
                    <a:pt x="267" y="23"/>
                    <a:pt x="258" y="23"/>
                  </a:cubicBezTo>
                  <a:cubicBezTo>
                    <a:pt x="16" y="23"/>
                    <a:pt x="16" y="23"/>
                    <a:pt x="16" y="23"/>
                  </a:cubicBezTo>
                  <a:cubicBezTo>
                    <a:pt x="7" y="23"/>
                    <a:pt x="0" y="17"/>
                    <a:pt x="0" y="9"/>
                  </a:cubicBezTo>
                  <a:cubicBezTo>
                    <a:pt x="0" y="0"/>
                    <a:pt x="0" y="0"/>
                    <a:pt x="0" y="0"/>
                  </a:cubicBezTo>
                  <a:lnTo>
                    <a:pt x="274" y="0"/>
                  </a:lnTo>
                  <a:close/>
                </a:path>
              </a:pathLst>
            </a:custGeom>
            <a:solidFill>
              <a:srgbClr val="A97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ï$ḷiďé"/>
            <p:cNvSpPr/>
            <p:nvPr/>
          </p:nvSpPr>
          <p:spPr bwMode="auto">
            <a:xfrm>
              <a:off x="4899777" y="3842864"/>
              <a:ext cx="2409297" cy="50545"/>
            </a:xfrm>
            <a:custGeom>
              <a:avLst/>
              <a:gdLst>
                <a:gd name="T0" fmla="*/ 274 w 274"/>
                <a:gd name="T1" fmla="*/ 0 h 6"/>
                <a:gd name="T2" fmla="*/ 274 w 274"/>
                <a:gd name="T3" fmla="*/ 4 h 6"/>
                <a:gd name="T4" fmla="*/ 268 w 274"/>
                <a:gd name="T5" fmla="*/ 6 h 6"/>
                <a:gd name="T6" fmla="*/ 6 w 274"/>
                <a:gd name="T7" fmla="*/ 6 h 6"/>
                <a:gd name="T8" fmla="*/ 0 w 274"/>
                <a:gd name="T9" fmla="*/ 4 h 6"/>
                <a:gd name="T10" fmla="*/ 0 w 274"/>
                <a:gd name="T11" fmla="*/ 0 h 6"/>
                <a:gd name="T12" fmla="*/ 274 w 27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74" h="6">
                  <a:moveTo>
                    <a:pt x="274" y="0"/>
                  </a:moveTo>
                  <a:cubicBezTo>
                    <a:pt x="274" y="4"/>
                    <a:pt x="274" y="4"/>
                    <a:pt x="274" y="4"/>
                  </a:cubicBezTo>
                  <a:cubicBezTo>
                    <a:pt x="272" y="5"/>
                    <a:pt x="270" y="6"/>
                    <a:pt x="268" y="6"/>
                  </a:cubicBezTo>
                  <a:cubicBezTo>
                    <a:pt x="6" y="6"/>
                    <a:pt x="6" y="6"/>
                    <a:pt x="6" y="6"/>
                  </a:cubicBezTo>
                  <a:cubicBezTo>
                    <a:pt x="4" y="6"/>
                    <a:pt x="2" y="5"/>
                    <a:pt x="0" y="4"/>
                  </a:cubicBezTo>
                  <a:cubicBezTo>
                    <a:pt x="0" y="0"/>
                    <a:pt x="0" y="0"/>
                    <a:pt x="0" y="0"/>
                  </a:cubicBezTo>
                  <a:lnTo>
                    <a:pt x="274" y="0"/>
                  </a:lnTo>
                  <a:close/>
                </a:path>
              </a:pathLst>
            </a:custGeom>
            <a:solidFill>
              <a:srgbClr val="8B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íṣlíḋé"/>
            <p:cNvSpPr/>
            <p:nvPr/>
          </p:nvSpPr>
          <p:spPr bwMode="auto">
            <a:xfrm>
              <a:off x="4516478" y="3598565"/>
              <a:ext cx="3184316" cy="244299"/>
            </a:xfrm>
            <a:custGeom>
              <a:avLst/>
              <a:gdLst>
                <a:gd name="T0" fmla="*/ 339 w 363"/>
                <a:gd name="T1" fmla="*/ 28 h 28"/>
                <a:gd name="T2" fmla="*/ 24 w 363"/>
                <a:gd name="T3" fmla="*/ 28 h 28"/>
                <a:gd name="T4" fmla="*/ 7 w 363"/>
                <a:gd name="T5" fmla="*/ 20 h 28"/>
                <a:gd name="T6" fmla="*/ 2 w 363"/>
                <a:gd name="T7" fmla="*/ 10 h 28"/>
                <a:gd name="T8" fmla="*/ 13 w 363"/>
                <a:gd name="T9" fmla="*/ 0 h 28"/>
                <a:gd name="T10" fmla="*/ 350 w 363"/>
                <a:gd name="T11" fmla="*/ 0 h 28"/>
                <a:gd name="T12" fmla="*/ 360 w 363"/>
                <a:gd name="T13" fmla="*/ 10 h 28"/>
                <a:gd name="T14" fmla="*/ 355 w 363"/>
                <a:gd name="T15" fmla="*/ 20 h 28"/>
                <a:gd name="T16" fmla="*/ 339 w 363"/>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28">
                  <a:moveTo>
                    <a:pt x="339" y="28"/>
                  </a:moveTo>
                  <a:cubicBezTo>
                    <a:pt x="24" y="28"/>
                    <a:pt x="24" y="28"/>
                    <a:pt x="24" y="28"/>
                  </a:cubicBezTo>
                  <a:cubicBezTo>
                    <a:pt x="16" y="28"/>
                    <a:pt x="9" y="25"/>
                    <a:pt x="7" y="20"/>
                  </a:cubicBezTo>
                  <a:cubicBezTo>
                    <a:pt x="2" y="10"/>
                    <a:pt x="2" y="10"/>
                    <a:pt x="2" y="10"/>
                  </a:cubicBezTo>
                  <a:cubicBezTo>
                    <a:pt x="0" y="5"/>
                    <a:pt x="5" y="0"/>
                    <a:pt x="13" y="0"/>
                  </a:cubicBezTo>
                  <a:cubicBezTo>
                    <a:pt x="350" y="0"/>
                    <a:pt x="350" y="0"/>
                    <a:pt x="350" y="0"/>
                  </a:cubicBezTo>
                  <a:cubicBezTo>
                    <a:pt x="357" y="0"/>
                    <a:pt x="363" y="5"/>
                    <a:pt x="360" y="10"/>
                  </a:cubicBezTo>
                  <a:cubicBezTo>
                    <a:pt x="355" y="20"/>
                    <a:pt x="355" y="20"/>
                    <a:pt x="355" y="20"/>
                  </a:cubicBezTo>
                  <a:cubicBezTo>
                    <a:pt x="353" y="25"/>
                    <a:pt x="346" y="28"/>
                    <a:pt x="339" y="28"/>
                  </a:cubicBezTo>
                  <a:close/>
                </a:path>
              </a:pathLst>
            </a:custGeom>
            <a:solidFill>
              <a:srgbClr val="C49A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îṣḻíďé"/>
            <p:cNvSpPr/>
            <p:nvPr/>
          </p:nvSpPr>
          <p:spPr bwMode="auto">
            <a:xfrm>
              <a:off x="4874504" y="2743519"/>
              <a:ext cx="509660" cy="855049"/>
            </a:xfrm>
            <a:custGeom>
              <a:avLst/>
              <a:gdLst>
                <a:gd name="T0" fmla="*/ 57 w 58"/>
                <a:gd name="T1" fmla="*/ 3 h 97"/>
                <a:gd name="T2" fmla="*/ 55 w 58"/>
                <a:gd name="T3" fmla="*/ 2 h 97"/>
                <a:gd name="T4" fmla="*/ 48 w 58"/>
                <a:gd name="T5" fmla="*/ 3 h 97"/>
                <a:gd name="T6" fmla="*/ 34 w 58"/>
                <a:gd name="T7" fmla="*/ 18 h 97"/>
                <a:gd name="T8" fmla="*/ 32 w 58"/>
                <a:gd name="T9" fmla="*/ 24 h 97"/>
                <a:gd name="T10" fmla="*/ 18 w 58"/>
                <a:gd name="T11" fmla="*/ 40 h 97"/>
                <a:gd name="T12" fmla="*/ 10 w 58"/>
                <a:gd name="T13" fmla="*/ 61 h 97"/>
                <a:gd name="T14" fmla="*/ 8 w 58"/>
                <a:gd name="T15" fmla="*/ 64 h 97"/>
                <a:gd name="T16" fmla="*/ 8 w 58"/>
                <a:gd name="T17" fmla="*/ 88 h 97"/>
                <a:gd name="T18" fmla="*/ 8 w 58"/>
                <a:gd name="T19" fmla="*/ 90 h 97"/>
                <a:gd name="T20" fmla="*/ 0 w 58"/>
                <a:gd name="T21" fmla="*/ 97 h 97"/>
                <a:gd name="T22" fmla="*/ 24 w 58"/>
                <a:gd name="T23" fmla="*/ 97 h 97"/>
                <a:gd name="T24" fmla="*/ 16 w 58"/>
                <a:gd name="T25" fmla="*/ 90 h 97"/>
                <a:gd name="T26" fmla="*/ 16 w 58"/>
                <a:gd name="T27" fmla="*/ 88 h 97"/>
                <a:gd name="T28" fmla="*/ 16 w 58"/>
                <a:gd name="T29" fmla="*/ 64 h 97"/>
                <a:gd name="T30" fmla="*/ 14 w 58"/>
                <a:gd name="T31" fmla="*/ 61 h 97"/>
                <a:gd name="T32" fmla="*/ 21 w 58"/>
                <a:gd name="T33" fmla="*/ 43 h 97"/>
                <a:gd name="T34" fmla="*/ 35 w 58"/>
                <a:gd name="T35" fmla="*/ 27 h 97"/>
                <a:gd name="T36" fmla="*/ 42 w 58"/>
                <a:gd name="T37" fmla="*/ 26 h 97"/>
                <a:gd name="T38" fmla="*/ 56 w 58"/>
                <a:gd name="T39" fmla="*/ 11 h 97"/>
                <a:gd name="T40" fmla="*/ 57 w 58"/>
                <a:gd name="T4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97">
                  <a:moveTo>
                    <a:pt x="57" y="3"/>
                  </a:moveTo>
                  <a:cubicBezTo>
                    <a:pt x="56" y="3"/>
                    <a:pt x="56" y="2"/>
                    <a:pt x="55" y="2"/>
                  </a:cubicBezTo>
                  <a:cubicBezTo>
                    <a:pt x="54" y="0"/>
                    <a:pt x="50" y="1"/>
                    <a:pt x="48" y="3"/>
                  </a:cubicBezTo>
                  <a:cubicBezTo>
                    <a:pt x="42" y="8"/>
                    <a:pt x="39" y="12"/>
                    <a:pt x="34" y="18"/>
                  </a:cubicBezTo>
                  <a:cubicBezTo>
                    <a:pt x="33" y="20"/>
                    <a:pt x="32" y="22"/>
                    <a:pt x="32" y="24"/>
                  </a:cubicBezTo>
                  <a:cubicBezTo>
                    <a:pt x="18" y="40"/>
                    <a:pt x="18" y="40"/>
                    <a:pt x="18" y="40"/>
                  </a:cubicBezTo>
                  <a:cubicBezTo>
                    <a:pt x="13" y="46"/>
                    <a:pt x="10" y="53"/>
                    <a:pt x="10" y="61"/>
                  </a:cubicBezTo>
                  <a:cubicBezTo>
                    <a:pt x="9" y="61"/>
                    <a:pt x="8" y="62"/>
                    <a:pt x="8" y="64"/>
                  </a:cubicBezTo>
                  <a:cubicBezTo>
                    <a:pt x="8" y="88"/>
                    <a:pt x="8" y="88"/>
                    <a:pt x="8" y="88"/>
                  </a:cubicBezTo>
                  <a:cubicBezTo>
                    <a:pt x="8" y="89"/>
                    <a:pt x="8" y="89"/>
                    <a:pt x="8" y="90"/>
                  </a:cubicBezTo>
                  <a:cubicBezTo>
                    <a:pt x="5" y="91"/>
                    <a:pt x="2" y="94"/>
                    <a:pt x="0" y="97"/>
                  </a:cubicBezTo>
                  <a:cubicBezTo>
                    <a:pt x="24" y="97"/>
                    <a:pt x="24" y="97"/>
                    <a:pt x="24" y="97"/>
                  </a:cubicBezTo>
                  <a:cubicBezTo>
                    <a:pt x="22" y="94"/>
                    <a:pt x="20" y="91"/>
                    <a:pt x="16" y="90"/>
                  </a:cubicBezTo>
                  <a:cubicBezTo>
                    <a:pt x="16" y="89"/>
                    <a:pt x="16" y="89"/>
                    <a:pt x="16" y="88"/>
                  </a:cubicBezTo>
                  <a:cubicBezTo>
                    <a:pt x="16" y="64"/>
                    <a:pt x="16" y="64"/>
                    <a:pt x="16" y="64"/>
                  </a:cubicBezTo>
                  <a:cubicBezTo>
                    <a:pt x="16" y="62"/>
                    <a:pt x="15" y="61"/>
                    <a:pt x="14" y="61"/>
                  </a:cubicBezTo>
                  <a:cubicBezTo>
                    <a:pt x="14" y="54"/>
                    <a:pt x="17" y="48"/>
                    <a:pt x="21" y="43"/>
                  </a:cubicBezTo>
                  <a:cubicBezTo>
                    <a:pt x="35" y="27"/>
                    <a:pt x="35" y="27"/>
                    <a:pt x="35" y="27"/>
                  </a:cubicBezTo>
                  <a:cubicBezTo>
                    <a:pt x="37" y="28"/>
                    <a:pt x="40" y="28"/>
                    <a:pt x="42" y="26"/>
                  </a:cubicBezTo>
                  <a:cubicBezTo>
                    <a:pt x="47" y="20"/>
                    <a:pt x="51" y="16"/>
                    <a:pt x="56" y="11"/>
                  </a:cubicBezTo>
                  <a:cubicBezTo>
                    <a:pt x="58" y="8"/>
                    <a:pt x="58" y="4"/>
                    <a:pt x="57" y="3"/>
                  </a:cubicBezTo>
                  <a:close/>
                </a:path>
              </a:pathLst>
            </a:custGeom>
            <a:solidFill>
              <a:srgbClr val="799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îšļíḍè"/>
            <p:cNvSpPr/>
            <p:nvPr/>
          </p:nvSpPr>
          <p:spPr bwMode="auto">
            <a:xfrm>
              <a:off x="5198832" y="2743519"/>
              <a:ext cx="509660" cy="855049"/>
            </a:xfrm>
            <a:custGeom>
              <a:avLst/>
              <a:gdLst>
                <a:gd name="T0" fmla="*/ 57 w 58"/>
                <a:gd name="T1" fmla="*/ 3 h 97"/>
                <a:gd name="T2" fmla="*/ 55 w 58"/>
                <a:gd name="T3" fmla="*/ 2 h 97"/>
                <a:gd name="T4" fmla="*/ 48 w 58"/>
                <a:gd name="T5" fmla="*/ 3 h 97"/>
                <a:gd name="T6" fmla="*/ 34 w 58"/>
                <a:gd name="T7" fmla="*/ 18 h 97"/>
                <a:gd name="T8" fmla="*/ 32 w 58"/>
                <a:gd name="T9" fmla="*/ 24 h 97"/>
                <a:gd name="T10" fmla="*/ 18 w 58"/>
                <a:gd name="T11" fmla="*/ 40 h 97"/>
                <a:gd name="T12" fmla="*/ 10 w 58"/>
                <a:gd name="T13" fmla="*/ 61 h 97"/>
                <a:gd name="T14" fmla="*/ 8 w 58"/>
                <a:gd name="T15" fmla="*/ 64 h 97"/>
                <a:gd name="T16" fmla="*/ 8 w 58"/>
                <a:gd name="T17" fmla="*/ 88 h 97"/>
                <a:gd name="T18" fmla="*/ 8 w 58"/>
                <a:gd name="T19" fmla="*/ 90 h 97"/>
                <a:gd name="T20" fmla="*/ 0 w 58"/>
                <a:gd name="T21" fmla="*/ 97 h 97"/>
                <a:gd name="T22" fmla="*/ 24 w 58"/>
                <a:gd name="T23" fmla="*/ 97 h 97"/>
                <a:gd name="T24" fmla="*/ 16 w 58"/>
                <a:gd name="T25" fmla="*/ 90 h 97"/>
                <a:gd name="T26" fmla="*/ 16 w 58"/>
                <a:gd name="T27" fmla="*/ 88 h 97"/>
                <a:gd name="T28" fmla="*/ 16 w 58"/>
                <a:gd name="T29" fmla="*/ 64 h 97"/>
                <a:gd name="T30" fmla="*/ 14 w 58"/>
                <a:gd name="T31" fmla="*/ 61 h 97"/>
                <a:gd name="T32" fmla="*/ 21 w 58"/>
                <a:gd name="T33" fmla="*/ 43 h 97"/>
                <a:gd name="T34" fmla="*/ 35 w 58"/>
                <a:gd name="T35" fmla="*/ 27 h 97"/>
                <a:gd name="T36" fmla="*/ 42 w 58"/>
                <a:gd name="T37" fmla="*/ 26 h 97"/>
                <a:gd name="T38" fmla="*/ 56 w 58"/>
                <a:gd name="T39" fmla="*/ 11 h 97"/>
                <a:gd name="T40" fmla="*/ 57 w 58"/>
                <a:gd name="T4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97">
                  <a:moveTo>
                    <a:pt x="57" y="3"/>
                  </a:moveTo>
                  <a:cubicBezTo>
                    <a:pt x="56" y="3"/>
                    <a:pt x="56" y="2"/>
                    <a:pt x="55" y="2"/>
                  </a:cubicBezTo>
                  <a:cubicBezTo>
                    <a:pt x="54" y="0"/>
                    <a:pt x="50" y="1"/>
                    <a:pt x="48" y="3"/>
                  </a:cubicBezTo>
                  <a:cubicBezTo>
                    <a:pt x="42" y="8"/>
                    <a:pt x="39" y="12"/>
                    <a:pt x="34" y="18"/>
                  </a:cubicBezTo>
                  <a:cubicBezTo>
                    <a:pt x="33" y="20"/>
                    <a:pt x="32" y="22"/>
                    <a:pt x="32" y="24"/>
                  </a:cubicBezTo>
                  <a:cubicBezTo>
                    <a:pt x="18" y="40"/>
                    <a:pt x="18" y="40"/>
                    <a:pt x="18" y="40"/>
                  </a:cubicBezTo>
                  <a:cubicBezTo>
                    <a:pt x="13" y="46"/>
                    <a:pt x="10" y="53"/>
                    <a:pt x="10" y="61"/>
                  </a:cubicBezTo>
                  <a:cubicBezTo>
                    <a:pt x="9" y="61"/>
                    <a:pt x="8" y="62"/>
                    <a:pt x="8" y="64"/>
                  </a:cubicBezTo>
                  <a:cubicBezTo>
                    <a:pt x="8" y="88"/>
                    <a:pt x="8" y="88"/>
                    <a:pt x="8" y="88"/>
                  </a:cubicBezTo>
                  <a:cubicBezTo>
                    <a:pt x="8" y="89"/>
                    <a:pt x="8" y="89"/>
                    <a:pt x="8" y="90"/>
                  </a:cubicBezTo>
                  <a:cubicBezTo>
                    <a:pt x="5" y="91"/>
                    <a:pt x="2" y="94"/>
                    <a:pt x="0" y="97"/>
                  </a:cubicBezTo>
                  <a:cubicBezTo>
                    <a:pt x="24" y="97"/>
                    <a:pt x="24" y="97"/>
                    <a:pt x="24" y="97"/>
                  </a:cubicBezTo>
                  <a:cubicBezTo>
                    <a:pt x="22" y="94"/>
                    <a:pt x="20" y="91"/>
                    <a:pt x="16" y="90"/>
                  </a:cubicBezTo>
                  <a:cubicBezTo>
                    <a:pt x="16" y="89"/>
                    <a:pt x="16" y="89"/>
                    <a:pt x="16" y="88"/>
                  </a:cubicBezTo>
                  <a:cubicBezTo>
                    <a:pt x="16" y="64"/>
                    <a:pt x="16" y="64"/>
                    <a:pt x="16" y="64"/>
                  </a:cubicBezTo>
                  <a:cubicBezTo>
                    <a:pt x="16" y="62"/>
                    <a:pt x="15" y="61"/>
                    <a:pt x="14" y="61"/>
                  </a:cubicBezTo>
                  <a:cubicBezTo>
                    <a:pt x="14" y="54"/>
                    <a:pt x="17" y="48"/>
                    <a:pt x="21" y="43"/>
                  </a:cubicBezTo>
                  <a:cubicBezTo>
                    <a:pt x="35" y="27"/>
                    <a:pt x="35" y="27"/>
                    <a:pt x="35" y="27"/>
                  </a:cubicBezTo>
                  <a:cubicBezTo>
                    <a:pt x="37" y="28"/>
                    <a:pt x="40" y="28"/>
                    <a:pt x="42" y="26"/>
                  </a:cubicBezTo>
                  <a:cubicBezTo>
                    <a:pt x="47" y="20"/>
                    <a:pt x="51" y="16"/>
                    <a:pt x="56" y="11"/>
                  </a:cubicBezTo>
                  <a:cubicBezTo>
                    <a:pt x="58" y="8"/>
                    <a:pt x="58" y="4"/>
                    <a:pt x="57" y="3"/>
                  </a:cubicBezTo>
                  <a:close/>
                </a:path>
              </a:pathLst>
            </a:custGeom>
            <a:solidFill>
              <a:srgbClr val="799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í$ľidè"/>
            <p:cNvSpPr/>
            <p:nvPr/>
          </p:nvSpPr>
          <p:spPr bwMode="auto">
            <a:xfrm>
              <a:off x="5438920" y="2861457"/>
              <a:ext cx="1343648" cy="728687"/>
            </a:xfrm>
            <a:custGeom>
              <a:avLst/>
              <a:gdLst>
                <a:gd name="T0" fmla="*/ 64 w 153"/>
                <a:gd name="T1" fmla="*/ 50 h 83"/>
                <a:gd name="T2" fmla="*/ 60 w 153"/>
                <a:gd name="T3" fmla="*/ 48 h 83"/>
                <a:gd name="T4" fmla="*/ 60 w 153"/>
                <a:gd name="T5" fmla="*/ 34 h 83"/>
                <a:gd name="T6" fmla="*/ 63 w 153"/>
                <a:gd name="T7" fmla="*/ 32 h 83"/>
                <a:gd name="T8" fmla="*/ 2 w 153"/>
                <a:gd name="T9" fmla="*/ 0 h 83"/>
                <a:gd name="T10" fmla="*/ 1 w 153"/>
                <a:gd name="T11" fmla="*/ 6 h 83"/>
                <a:gd name="T12" fmla="*/ 8 w 153"/>
                <a:gd name="T13" fmla="*/ 73 h 83"/>
                <a:gd name="T14" fmla="*/ 21 w 153"/>
                <a:gd name="T15" fmla="*/ 83 h 83"/>
                <a:gd name="T16" fmla="*/ 142 w 153"/>
                <a:gd name="T17" fmla="*/ 83 h 83"/>
                <a:gd name="T18" fmla="*/ 153 w 153"/>
                <a:gd name="T19" fmla="*/ 79 h 83"/>
                <a:gd name="T20" fmla="*/ 99 w 153"/>
                <a:gd name="T21" fmla="*/ 50 h 83"/>
                <a:gd name="T22" fmla="*/ 64 w 153"/>
                <a:gd name="T2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83">
                  <a:moveTo>
                    <a:pt x="64" y="50"/>
                  </a:moveTo>
                  <a:cubicBezTo>
                    <a:pt x="62" y="50"/>
                    <a:pt x="60" y="49"/>
                    <a:pt x="60" y="48"/>
                  </a:cubicBezTo>
                  <a:cubicBezTo>
                    <a:pt x="60" y="34"/>
                    <a:pt x="60" y="34"/>
                    <a:pt x="60" y="34"/>
                  </a:cubicBezTo>
                  <a:cubicBezTo>
                    <a:pt x="60" y="33"/>
                    <a:pt x="61" y="32"/>
                    <a:pt x="63" y="32"/>
                  </a:cubicBezTo>
                  <a:cubicBezTo>
                    <a:pt x="2" y="0"/>
                    <a:pt x="2" y="0"/>
                    <a:pt x="2" y="0"/>
                  </a:cubicBezTo>
                  <a:cubicBezTo>
                    <a:pt x="1" y="1"/>
                    <a:pt x="0" y="4"/>
                    <a:pt x="1" y="6"/>
                  </a:cubicBezTo>
                  <a:cubicBezTo>
                    <a:pt x="8" y="73"/>
                    <a:pt x="8" y="73"/>
                    <a:pt x="8" y="73"/>
                  </a:cubicBezTo>
                  <a:cubicBezTo>
                    <a:pt x="8" y="79"/>
                    <a:pt x="14" y="83"/>
                    <a:pt x="21" y="83"/>
                  </a:cubicBezTo>
                  <a:cubicBezTo>
                    <a:pt x="142" y="83"/>
                    <a:pt x="142" y="83"/>
                    <a:pt x="142" y="83"/>
                  </a:cubicBezTo>
                  <a:cubicBezTo>
                    <a:pt x="146" y="83"/>
                    <a:pt x="150" y="81"/>
                    <a:pt x="153" y="79"/>
                  </a:cubicBezTo>
                  <a:cubicBezTo>
                    <a:pt x="99" y="50"/>
                    <a:pt x="99" y="50"/>
                    <a:pt x="99" y="50"/>
                  </a:cubicBezTo>
                  <a:lnTo>
                    <a:pt x="64" y="50"/>
                  </a:lnTo>
                  <a:close/>
                </a:path>
              </a:pathLst>
            </a:custGeom>
            <a:solidFill>
              <a:srgbClr val="5E74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ïṥḷíḋé"/>
            <p:cNvSpPr/>
            <p:nvPr/>
          </p:nvSpPr>
          <p:spPr bwMode="auto">
            <a:xfrm>
              <a:off x="5965426" y="3139452"/>
              <a:ext cx="341178" cy="160058"/>
            </a:xfrm>
            <a:custGeom>
              <a:avLst/>
              <a:gdLst>
                <a:gd name="T0" fmla="*/ 0 w 39"/>
                <a:gd name="T1" fmla="*/ 2 h 18"/>
                <a:gd name="T2" fmla="*/ 0 w 39"/>
                <a:gd name="T3" fmla="*/ 16 h 18"/>
                <a:gd name="T4" fmla="*/ 4 w 39"/>
                <a:gd name="T5" fmla="*/ 18 h 18"/>
                <a:gd name="T6" fmla="*/ 39 w 39"/>
                <a:gd name="T7" fmla="*/ 18 h 18"/>
                <a:gd name="T8" fmla="*/ 3 w 39"/>
                <a:gd name="T9" fmla="*/ 0 h 18"/>
                <a:gd name="T10" fmla="*/ 0 w 39"/>
                <a:gd name="T11" fmla="*/ 2 h 18"/>
              </a:gdLst>
              <a:ahLst/>
              <a:cxnLst>
                <a:cxn ang="0">
                  <a:pos x="T0" y="T1"/>
                </a:cxn>
                <a:cxn ang="0">
                  <a:pos x="T2" y="T3"/>
                </a:cxn>
                <a:cxn ang="0">
                  <a:pos x="T4" y="T5"/>
                </a:cxn>
                <a:cxn ang="0">
                  <a:pos x="T6" y="T7"/>
                </a:cxn>
                <a:cxn ang="0">
                  <a:pos x="T8" y="T9"/>
                </a:cxn>
                <a:cxn ang="0">
                  <a:pos x="T10" y="T11"/>
                </a:cxn>
              </a:cxnLst>
              <a:rect l="0" t="0" r="r" b="b"/>
              <a:pathLst>
                <a:path w="39" h="18">
                  <a:moveTo>
                    <a:pt x="0" y="2"/>
                  </a:moveTo>
                  <a:cubicBezTo>
                    <a:pt x="0" y="16"/>
                    <a:pt x="0" y="16"/>
                    <a:pt x="0" y="16"/>
                  </a:cubicBezTo>
                  <a:cubicBezTo>
                    <a:pt x="0" y="17"/>
                    <a:pt x="2" y="18"/>
                    <a:pt x="4" y="18"/>
                  </a:cubicBezTo>
                  <a:cubicBezTo>
                    <a:pt x="39" y="18"/>
                    <a:pt x="39" y="18"/>
                    <a:pt x="39" y="18"/>
                  </a:cubicBezTo>
                  <a:cubicBezTo>
                    <a:pt x="3" y="0"/>
                    <a:pt x="3" y="0"/>
                    <a:pt x="3" y="0"/>
                  </a:cubicBezTo>
                  <a:cubicBezTo>
                    <a:pt x="1" y="0"/>
                    <a:pt x="0" y="1"/>
                    <a:pt x="0" y="2"/>
                  </a:cubicBezTo>
                  <a:close/>
                </a:path>
              </a:pathLst>
            </a:custGeom>
            <a:solidFill>
              <a:srgbClr val="6A8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ṡļíḑê"/>
            <p:cNvSpPr/>
            <p:nvPr/>
          </p:nvSpPr>
          <p:spPr bwMode="auto">
            <a:xfrm>
              <a:off x="5455768" y="2798274"/>
              <a:ext cx="1411041" cy="753959"/>
            </a:xfrm>
            <a:custGeom>
              <a:avLst/>
              <a:gdLst>
                <a:gd name="T0" fmla="*/ 161 w 161"/>
                <a:gd name="T1" fmla="*/ 13 h 86"/>
                <a:gd name="T2" fmla="*/ 154 w 161"/>
                <a:gd name="T3" fmla="*/ 80 h 86"/>
                <a:gd name="T4" fmla="*/ 151 w 161"/>
                <a:gd name="T5" fmla="*/ 86 h 86"/>
                <a:gd name="T6" fmla="*/ 97 w 161"/>
                <a:gd name="T7" fmla="*/ 57 h 86"/>
                <a:gd name="T8" fmla="*/ 98 w 161"/>
                <a:gd name="T9" fmla="*/ 57 h 86"/>
                <a:gd name="T10" fmla="*/ 101 w 161"/>
                <a:gd name="T11" fmla="*/ 55 h 86"/>
                <a:gd name="T12" fmla="*/ 102 w 161"/>
                <a:gd name="T13" fmla="*/ 41 h 86"/>
                <a:gd name="T14" fmla="*/ 98 w 161"/>
                <a:gd name="T15" fmla="*/ 39 h 86"/>
                <a:gd name="T16" fmla="*/ 61 w 161"/>
                <a:gd name="T17" fmla="*/ 39 h 86"/>
                <a:gd name="T18" fmla="*/ 61 w 161"/>
                <a:gd name="T19" fmla="*/ 39 h 86"/>
                <a:gd name="T20" fmla="*/ 0 w 161"/>
                <a:gd name="T21" fmla="*/ 7 h 86"/>
                <a:gd name="T22" fmla="*/ 11 w 161"/>
                <a:gd name="T23" fmla="*/ 0 h 86"/>
                <a:gd name="T24" fmla="*/ 149 w 161"/>
                <a:gd name="T25" fmla="*/ 0 h 86"/>
                <a:gd name="T26" fmla="*/ 160 w 161"/>
                <a:gd name="T27" fmla="*/ 7 h 86"/>
                <a:gd name="T28" fmla="*/ 161 w 161"/>
                <a:gd name="T29"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86">
                  <a:moveTo>
                    <a:pt x="161" y="13"/>
                  </a:moveTo>
                  <a:cubicBezTo>
                    <a:pt x="154" y="80"/>
                    <a:pt x="154" y="80"/>
                    <a:pt x="154" y="80"/>
                  </a:cubicBezTo>
                  <a:cubicBezTo>
                    <a:pt x="153" y="82"/>
                    <a:pt x="152" y="84"/>
                    <a:pt x="151" y="86"/>
                  </a:cubicBezTo>
                  <a:cubicBezTo>
                    <a:pt x="97" y="57"/>
                    <a:pt x="97" y="57"/>
                    <a:pt x="97" y="57"/>
                  </a:cubicBezTo>
                  <a:cubicBezTo>
                    <a:pt x="98" y="57"/>
                    <a:pt x="98" y="57"/>
                    <a:pt x="98" y="57"/>
                  </a:cubicBezTo>
                  <a:cubicBezTo>
                    <a:pt x="99" y="57"/>
                    <a:pt x="101" y="56"/>
                    <a:pt x="101" y="55"/>
                  </a:cubicBezTo>
                  <a:cubicBezTo>
                    <a:pt x="102" y="41"/>
                    <a:pt x="102" y="41"/>
                    <a:pt x="102" y="41"/>
                  </a:cubicBezTo>
                  <a:cubicBezTo>
                    <a:pt x="102" y="40"/>
                    <a:pt x="100" y="39"/>
                    <a:pt x="98" y="39"/>
                  </a:cubicBezTo>
                  <a:cubicBezTo>
                    <a:pt x="61" y="39"/>
                    <a:pt x="61" y="39"/>
                    <a:pt x="61" y="39"/>
                  </a:cubicBezTo>
                  <a:cubicBezTo>
                    <a:pt x="61" y="39"/>
                    <a:pt x="61" y="39"/>
                    <a:pt x="61" y="39"/>
                  </a:cubicBezTo>
                  <a:cubicBezTo>
                    <a:pt x="0" y="7"/>
                    <a:pt x="0" y="7"/>
                    <a:pt x="0" y="7"/>
                  </a:cubicBezTo>
                  <a:cubicBezTo>
                    <a:pt x="2" y="3"/>
                    <a:pt x="6" y="0"/>
                    <a:pt x="11" y="0"/>
                  </a:cubicBezTo>
                  <a:cubicBezTo>
                    <a:pt x="149" y="0"/>
                    <a:pt x="149" y="0"/>
                    <a:pt x="149" y="0"/>
                  </a:cubicBezTo>
                  <a:cubicBezTo>
                    <a:pt x="154" y="0"/>
                    <a:pt x="158" y="3"/>
                    <a:pt x="160" y="7"/>
                  </a:cubicBezTo>
                  <a:cubicBezTo>
                    <a:pt x="161" y="8"/>
                    <a:pt x="161" y="11"/>
                    <a:pt x="161" y="13"/>
                  </a:cubicBezTo>
                  <a:close/>
                </a:path>
              </a:pathLst>
            </a:custGeom>
            <a:solidFill>
              <a:srgbClr val="53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i$ľîḋè"/>
            <p:cNvSpPr/>
            <p:nvPr/>
          </p:nvSpPr>
          <p:spPr bwMode="auto">
            <a:xfrm>
              <a:off x="5990699" y="3139452"/>
              <a:ext cx="358026" cy="160058"/>
            </a:xfrm>
            <a:custGeom>
              <a:avLst/>
              <a:gdLst>
                <a:gd name="T0" fmla="*/ 37 w 41"/>
                <a:gd name="T1" fmla="*/ 18 h 18"/>
                <a:gd name="T2" fmla="*/ 40 w 41"/>
                <a:gd name="T3" fmla="*/ 16 h 18"/>
                <a:gd name="T4" fmla="*/ 41 w 41"/>
                <a:gd name="T5" fmla="*/ 2 h 18"/>
                <a:gd name="T6" fmla="*/ 37 w 41"/>
                <a:gd name="T7" fmla="*/ 0 h 18"/>
                <a:gd name="T8" fmla="*/ 0 w 41"/>
                <a:gd name="T9" fmla="*/ 0 h 18"/>
                <a:gd name="T10" fmla="*/ 0 w 41"/>
                <a:gd name="T11" fmla="*/ 0 h 18"/>
                <a:gd name="T12" fmla="*/ 36 w 41"/>
                <a:gd name="T13" fmla="*/ 18 h 18"/>
                <a:gd name="T14" fmla="*/ 37 w 41"/>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8">
                  <a:moveTo>
                    <a:pt x="37" y="18"/>
                  </a:moveTo>
                  <a:cubicBezTo>
                    <a:pt x="38" y="18"/>
                    <a:pt x="40" y="17"/>
                    <a:pt x="40" y="16"/>
                  </a:cubicBezTo>
                  <a:cubicBezTo>
                    <a:pt x="41" y="2"/>
                    <a:pt x="41" y="2"/>
                    <a:pt x="41" y="2"/>
                  </a:cubicBezTo>
                  <a:cubicBezTo>
                    <a:pt x="41" y="1"/>
                    <a:pt x="39" y="0"/>
                    <a:pt x="37" y="0"/>
                  </a:cubicBezTo>
                  <a:cubicBezTo>
                    <a:pt x="0" y="0"/>
                    <a:pt x="0" y="0"/>
                    <a:pt x="0" y="0"/>
                  </a:cubicBezTo>
                  <a:cubicBezTo>
                    <a:pt x="0" y="0"/>
                    <a:pt x="0" y="0"/>
                    <a:pt x="0" y="0"/>
                  </a:cubicBezTo>
                  <a:cubicBezTo>
                    <a:pt x="36" y="18"/>
                    <a:pt x="36" y="18"/>
                    <a:pt x="36" y="18"/>
                  </a:cubicBezTo>
                  <a:lnTo>
                    <a:pt x="37" y="18"/>
                  </a:lnTo>
                  <a:close/>
                </a:path>
              </a:pathLst>
            </a:custGeom>
            <a:solidFill>
              <a:srgbClr val="60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isḻîdè"/>
            <p:cNvSpPr/>
            <p:nvPr/>
          </p:nvSpPr>
          <p:spPr bwMode="auto">
            <a:xfrm>
              <a:off x="5973850" y="25076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53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îṣḷíḓé"/>
            <p:cNvSpPr/>
            <p:nvPr/>
          </p:nvSpPr>
          <p:spPr bwMode="auto">
            <a:xfrm>
              <a:off x="5455768" y="2798274"/>
              <a:ext cx="1402617" cy="63182"/>
            </a:xfrm>
            <a:custGeom>
              <a:avLst/>
              <a:gdLst>
                <a:gd name="T0" fmla="*/ 160 w 160"/>
                <a:gd name="T1" fmla="*/ 7 h 7"/>
                <a:gd name="T2" fmla="*/ 0 w 160"/>
                <a:gd name="T3" fmla="*/ 7 h 7"/>
                <a:gd name="T4" fmla="*/ 11 w 160"/>
                <a:gd name="T5" fmla="*/ 0 h 7"/>
                <a:gd name="T6" fmla="*/ 149 w 160"/>
                <a:gd name="T7" fmla="*/ 0 h 7"/>
                <a:gd name="T8" fmla="*/ 160 w 160"/>
                <a:gd name="T9" fmla="*/ 7 h 7"/>
              </a:gdLst>
              <a:ahLst/>
              <a:cxnLst>
                <a:cxn ang="0">
                  <a:pos x="T0" y="T1"/>
                </a:cxn>
                <a:cxn ang="0">
                  <a:pos x="T2" y="T3"/>
                </a:cxn>
                <a:cxn ang="0">
                  <a:pos x="T4" y="T5"/>
                </a:cxn>
                <a:cxn ang="0">
                  <a:pos x="T6" y="T7"/>
                </a:cxn>
                <a:cxn ang="0">
                  <a:pos x="T8" y="T9"/>
                </a:cxn>
              </a:cxnLst>
              <a:rect l="0" t="0" r="r" b="b"/>
              <a:pathLst>
                <a:path w="160" h="7">
                  <a:moveTo>
                    <a:pt x="160" y="7"/>
                  </a:moveTo>
                  <a:cubicBezTo>
                    <a:pt x="0" y="7"/>
                    <a:pt x="0" y="7"/>
                    <a:pt x="0" y="7"/>
                  </a:cubicBezTo>
                  <a:cubicBezTo>
                    <a:pt x="2" y="3"/>
                    <a:pt x="6" y="0"/>
                    <a:pt x="11" y="0"/>
                  </a:cubicBezTo>
                  <a:cubicBezTo>
                    <a:pt x="149" y="0"/>
                    <a:pt x="149" y="0"/>
                    <a:pt x="149" y="0"/>
                  </a:cubicBezTo>
                  <a:cubicBezTo>
                    <a:pt x="154" y="0"/>
                    <a:pt x="158" y="3"/>
                    <a:pt x="160" y="7"/>
                  </a:cubicBezTo>
                  <a:close/>
                </a:path>
              </a:pathLst>
            </a:custGeom>
            <a:solidFill>
              <a:srgbClr val="5E74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íṡļïḓé"/>
            <p:cNvSpPr/>
            <p:nvPr/>
          </p:nvSpPr>
          <p:spPr bwMode="auto">
            <a:xfrm>
              <a:off x="5472617" y="3884985"/>
              <a:ext cx="534933" cy="791867"/>
            </a:xfrm>
            <a:custGeom>
              <a:avLst/>
              <a:gdLst>
                <a:gd name="T0" fmla="*/ 60 w 61"/>
                <a:gd name="T1" fmla="*/ 29 h 90"/>
                <a:gd name="T2" fmla="*/ 58 w 61"/>
                <a:gd name="T3" fmla="*/ 27 h 90"/>
                <a:gd name="T4" fmla="*/ 57 w 61"/>
                <a:gd name="T5" fmla="*/ 29 h 90"/>
                <a:gd name="T6" fmla="*/ 55 w 61"/>
                <a:gd name="T7" fmla="*/ 27 h 90"/>
                <a:gd name="T8" fmla="*/ 56 w 61"/>
                <a:gd name="T9" fmla="*/ 15 h 90"/>
                <a:gd name="T10" fmla="*/ 44 w 61"/>
                <a:gd name="T11" fmla="*/ 2 h 90"/>
                <a:gd name="T12" fmla="*/ 29 w 61"/>
                <a:gd name="T13" fmla="*/ 2 h 90"/>
                <a:gd name="T14" fmla="*/ 13 w 61"/>
                <a:gd name="T15" fmla="*/ 2 h 90"/>
                <a:gd name="T16" fmla="*/ 5 w 61"/>
                <a:gd name="T17" fmla="*/ 15 h 90"/>
                <a:gd name="T18" fmla="*/ 5 w 61"/>
                <a:gd name="T19" fmla="*/ 27 h 90"/>
                <a:gd name="T20" fmla="*/ 4 w 61"/>
                <a:gd name="T21" fmla="*/ 29 h 90"/>
                <a:gd name="T22" fmla="*/ 3 w 61"/>
                <a:gd name="T23" fmla="*/ 27 h 90"/>
                <a:gd name="T24" fmla="*/ 1 w 61"/>
                <a:gd name="T25" fmla="*/ 32 h 90"/>
                <a:gd name="T26" fmla="*/ 7 w 61"/>
                <a:gd name="T27" fmla="*/ 43 h 90"/>
                <a:gd name="T28" fmla="*/ 11 w 61"/>
                <a:gd name="T29" fmla="*/ 44 h 90"/>
                <a:gd name="T30" fmla="*/ 15 w 61"/>
                <a:gd name="T31" fmla="*/ 58 h 90"/>
                <a:gd name="T32" fmla="*/ 14 w 61"/>
                <a:gd name="T33" fmla="*/ 74 h 90"/>
                <a:gd name="T34" fmla="*/ 32 w 61"/>
                <a:gd name="T35" fmla="*/ 90 h 90"/>
                <a:gd name="T36" fmla="*/ 38 w 61"/>
                <a:gd name="T37" fmla="*/ 84 h 90"/>
                <a:gd name="T38" fmla="*/ 48 w 61"/>
                <a:gd name="T39" fmla="*/ 73 h 90"/>
                <a:gd name="T40" fmla="*/ 52 w 61"/>
                <a:gd name="T41" fmla="*/ 46 h 90"/>
                <a:gd name="T42" fmla="*/ 60 w 61"/>
                <a:gd name="T43"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90">
                  <a:moveTo>
                    <a:pt x="60" y="29"/>
                  </a:moveTo>
                  <a:cubicBezTo>
                    <a:pt x="60" y="28"/>
                    <a:pt x="60" y="26"/>
                    <a:pt x="58" y="27"/>
                  </a:cubicBezTo>
                  <a:cubicBezTo>
                    <a:pt x="57" y="27"/>
                    <a:pt x="58" y="29"/>
                    <a:pt x="57" y="29"/>
                  </a:cubicBezTo>
                  <a:cubicBezTo>
                    <a:pt x="56" y="30"/>
                    <a:pt x="55" y="28"/>
                    <a:pt x="55" y="27"/>
                  </a:cubicBezTo>
                  <a:cubicBezTo>
                    <a:pt x="55" y="23"/>
                    <a:pt x="57" y="19"/>
                    <a:pt x="56" y="15"/>
                  </a:cubicBezTo>
                  <a:cubicBezTo>
                    <a:pt x="56" y="10"/>
                    <a:pt x="49" y="3"/>
                    <a:pt x="44" y="2"/>
                  </a:cubicBezTo>
                  <a:cubicBezTo>
                    <a:pt x="40" y="0"/>
                    <a:pt x="34" y="0"/>
                    <a:pt x="29" y="2"/>
                  </a:cubicBezTo>
                  <a:cubicBezTo>
                    <a:pt x="24" y="0"/>
                    <a:pt x="18" y="0"/>
                    <a:pt x="13" y="2"/>
                  </a:cubicBezTo>
                  <a:cubicBezTo>
                    <a:pt x="9" y="3"/>
                    <a:pt x="5" y="10"/>
                    <a:pt x="5" y="15"/>
                  </a:cubicBezTo>
                  <a:cubicBezTo>
                    <a:pt x="4" y="19"/>
                    <a:pt x="6" y="23"/>
                    <a:pt x="5" y="27"/>
                  </a:cubicBezTo>
                  <a:cubicBezTo>
                    <a:pt x="5" y="28"/>
                    <a:pt x="5" y="30"/>
                    <a:pt x="4" y="29"/>
                  </a:cubicBezTo>
                  <a:cubicBezTo>
                    <a:pt x="3" y="29"/>
                    <a:pt x="3" y="27"/>
                    <a:pt x="3" y="27"/>
                  </a:cubicBezTo>
                  <a:cubicBezTo>
                    <a:pt x="0" y="25"/>
                    <a:pt x="1" y="31"/>
                    <a:pt x="1" y="32"/>
                  </a:cubicBezTo>
                  <a:cubicBezTo>
                    <a:pt x="2" y="35"/>
                    <a:pt x="3" y="40"/>
                    <a:pt x="7" y="43"/>
                  </a:cubicBezTo>
                  <a:cubicBezTo>
                    <a:pt x="8" y="43"/>
                    <a:pt x="10" y="44"/>
                    <a:pt x="11" y="44"/>
                  </a:cubicBezTo>
                  <a:cubicBezTo>
                    <a:pt x="12" y="46"/>
                    <a:pt x="15" y="56"/>
                    <a:pt x="15" y="58"/>
                  </a:cubicBezTo>
                  <a:cubicBezTo>
                    <a:pt x="14" y="74"/>
                    <a:pt x="14" y="74"/>
                    <a:pt x="14" y="74"/>
                  </a:cubicBezTo>
                  <a:cubicBezTo>
                    <a:pt x="32" y="90"/>
                    <a:pt x="32" y="90"/>
                    <a:pt x="32" y="90"/>
                  </a:cubicBezTo>
                  <a:cubicBezTo>
                    <a:pt x="38" y="84"/>
                    <a:pt x="38" y="84"/>
                    <a:pt x="38" y="84"/>
                  </a:cubicBezTo>
                  <a:cubicBezTo>
                    <a:pt x="48" y="73"/>
                    <a:pt x="48" y="73"/>
                    <a:pt x="48" y="73"/>
                  </a:cubicBezTo>
                  <a:cubicBezTo>
                    <a:pt x="48" y="64"/>
                    <a:pt x="45" y="53"/>
                    <a:pt x="52" y="46"/>
                  </a:cubicBezTo>
                  <a:cubicBezTo>
                    <a:pt x="57" y="40"/>
                    <a:pt x="61" y="38"/>
                    <a:pt x="60" y="29"/>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ïśľíḍé"/>
            <p:cNvSpPr/>
            <p:nvPr/>
          </p:nvSpPr>
          <p:spPr bwMode="auto">
            <a:xfrm>
              <a:off x="5447344" y="3703868"/>
              <a:ext cx="606536" cy="682353"/>
            </a:xfrm>
            <a:custGeom>
              <a:avLst/>
              <a:gdLst>
                <a:gd name="T0" fmla="*/ 4 w 69"/>
                <a:gd name="T1" fmla="*/ 44 h 78"/>
                <a:gd name="T2" fmla="*/ 5 w 69"/>
                <a:gd name="T3" fmla="*/ 51 h 78"/>
                <a:gd name="T4" fmla="*/ 14 w 69"/>
                <a:gd name="T5" fmla="*/ 67 h 78"/>
                <a:gd name="T6" fmla="*/ 19 w 69"/>
                <a:gd name="T7" fmla="*/ 75 h 78"/>
                <a:gd name="T8" fmla="*/ 24 w 69"/>
                <a:gd name="T9" fmla="*/ 76 h 78"/>
                <a:gd name="T10" fmla="*/ 36 w 69"/>
                <a:gd name="T11" fmla="*/ 77 h 78"/>
                <a:gd name="T12" fmla="*/ 40 w 69"/>
                <a:gd name="T13" fmla="*/ 74 h 78"/>
                <a:gd name="T14" fmla="*/ 46 w 69"/>
                <a:gd name="T15" fmla="*/ 75 h 78"/>
                <a:gd name="T16" fmla="*/ 49 w 69"/>
                <a:gd name="T17" fmla="*/ 75 h 78"/>
                <a:gd name="T18" fmla="*/ 61 w 69"/>
                <a:gd name="T19" fmla="*/ 58 h 78"/>
                <a:gd name="T20" fmla="*/ 65 w 69"/>
                <a:gd name="T21" fmla="*/ 48 h 78"/>
                <a:gd name="T22" fmla="*/ 67 w 69"/>
                <a:gd name="T23" fmla="*/ 37 h 78"/>
                <a:gd name="T24" fmla="*/ 47 w 69"/>
                <a:gd name="T25" fmla="*/ 2 h 78"/>
                <a:gd name="T26" fmla="*/ 17 w 69"/>
                <a:gd name="T27" fmla="*/ 4 h 78"/>
                <a:gd name="T28" fmla="*/ 2 w 69"/>
                <a:gd name="T29" fmla="*/ 22 h 78"/>
                <a:gd name="T30" fmla="*/ 4 w 69"/>
                <a:gd name="T31"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8">
                  <a:moveTo>
                    <a:pt x="4" y="44"/>
                  </a:moveTo>
                  <a:cubicBezTo>
                    <a:pt x="4" y="46"/>
                    <a:pt x="5" y="48"/>
                    <a:pt x="5" y="51"/>
                  </a:cubicBezTo>
                  <a:cubicBezTo>
                    <a:pt x="6" y="57"/>
                    <a:pt x="12" y="61"/>
                    <a:pt x="14" y="67"/>
                  </a:cubicBezTo>
                  <a:cubicBezTo>
                    <a:pt x="16" y="69"/>
                    <a:pt x="19" y="72"/>
                    <a:pt x="19" y="75"/>
                  </a:cubicBezTo>
                  <a:cubicBezTo>
                    <a:pt x="23" y="74"/>
                    <a:pt x="21" y="73"/>
                    <a:pt x="24" y="76"/>
                  </a:cubicBezTo>
                  <a:cubicBezTo>
                    <a:pt x="26" y="78"/>
                    <a:pt x="34" y="77"/>
                    <a:pt x="36" y="77"/>
                  </a:cubicBezTo>
                  <a:cubicBezTo>
                    <a:pt x="38" y="76"/>
                    <a:pt x="38" y="74"/>
                    <a:pt x="40" y="74"/>
                  </a:cubicBezTo>
                  <a:cubicBezTo>
                    <a:pt x="42" y="74"/>
                    <a:pt x="44" y="75"/>
                    <a:pt x="46" y="75"/>
                  </a:cubicBezTo>
                  <a:cubicBezTo>
                    <a:pt x="45" y="75"/>
                    <a:pt x="50" y="74"/>
                    <a:pt x="49" y="75"/>
                  </a:cubicBezTo>
                  <a:cubicBezTo>
                    <a:pt x="54" y="72"/>
                    <a:pt x="59" y="63"/>
                    <a:pt x="61" y="58"/>
                  </a:cubicBezTo>
                  <a:cubicBezTo>
                    <a:pt x="62" y="54"/>
                    <a:pt x="64" y="52"/>
                    <a:pt x="65" y="48"/>
                  </a:cubicBezTo>
                  <a:cubicBezTo>
                    <a:pt x="67" y="45"/>
                    <a:pt x="66" y="41"/>
                    <a:pt x="67" y="37"/>
                  </a:cubicBezTo>
                  <a:cubicBezTo>
                    <a:pt x="69" y="21"/>
                    <a:pt x="67" y="5"/>
                    <a:pt x="47" y="2"/>
                  </a:cubicBezTo>
                  <a:cubicBezTo>
                    <a:pt x="37" y="0"/>
                    <a:pt x="26" y="0"/>
                    <a:pt x="17" y="4"/>
                  </a:cubicBezTo>
                  <a:cubicBezTo>
                    <a:pt x="10" y="7"/>
                    <a:pt x="5" y="14"/>
                    <a:pt x="2" y="22"/>
                  </a:cubicBezTo>
                  <a:cubicBezTo>
                    <a:pt x="0" y="29"/>
                    <a:pt x="3" y="38"/>
                    <a:pt x="4" y="44"/>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iślîde"/>
            <p:cNvSpPr/>
            <p:nvPr/>
          </p:nvSpPr>
          <p:spPr bwMode="auto">
            <a:xfrm>
              <a:off x="5561069" y="4483097"/>
              <a:ext cx="366450" cy="307481"/>
            </a:xfrm>
            <a:custGeom>
              <a:avLst/>
              <a:gdLst>
                <a:gd name="T0" fmla="*/ 38 w 42"/>
                <a:gd name="T1" fmla="*/ 0 h 35"/>
                <a:gd name="T2" fmla="*/ 26 w 42"/>
                <a:gd name="T3" fmla="*/ 2 h 35"/>
                <a:gd name="T4" fmla="*/ 15 w 42"/>
                <a:gd name="T5" fmla="*/ 2 h 35"/>
                <a:gd name="T6" fmla="*/ 4 w 42"/>
                <a:gd name="T7" fmla="*/ 0 h 35"/>
                <a:gd name="T8" fmla="*/ 0 w 42"/>
                <a:gd name="T9" fmla="*/ 11 h 35"/>
                <a:gd name="T10" fmla="*/ 7 w 42"/>
                <a:gd name="T11" fmla="*/ 35 h 35"/>
                <a:gd name="T12" fmla="*/ 35 w 42"/>
                <a:gd name="T13" fmla="*/ 35 h 35"/>
                <a:gd name="T14" fmla="*/ 42 w 42"/>
                <a:gd name="T15" fmla="*/ 11 h 35"/>
                <a:gd name="T16" fmla="*/ 38 w 42"/>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38" y="0"/>
                  </a:moveTo>
                  <a:cubicBezTo>
                    <a:pt x="26" y="2"/>
                    <a:pt x="26" y="2"/>
                    <a:pt x="26" y="2"/>
                  </a:cubicBezTo>
                  <a:cubicBezTo>
                    <a:pt x="22" y="3"/>
                    <a:pt x="18" y="3"/>
                    <a:pt x="15" y="2"/>
                  </a:cubicBezTo>
                  <a:cubicBezTo>
                    <a:pt x="4" y="0"/>
                    <a:pt x="4" y="0"/>
                    <a:pt x="4" y="0"/>
                  </a:cubicBezTo>
                  <a:cubicBezTo>
                    <a:pt x="0" y="11"/>
                    <a:pt x="0" y="11"/>
                    <a:pt x="0" y="11"/>
                  </a:cubicBezTo>
                  <a:cubicBezTo>
                    <a:pt x="7" y="35"/>
                    <a:pt x="7" y="35"/>
                    <a:pt x="7" y="35"/>
                  </a:cubicBezTo>
                  <a:cubicBezTo>
                    <a:pt x="35" y="35"/>
                    <a:pt x="35" y="35"/>
                    <a:pt x="35" y="35"/>
                  </a:cubicBezTo>
                  <a:cubicBezTo>
                    <a:pt x="42" y="11"/>
                    <a:pt x="42" y="11"/>
                    <a:pt x="42" y="11"/>
                  </a:cubicBezTo>
                  <a:lnTo>
                    <a:pt x="38"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iṥ1ïďê"/>
            <p:cNvSpPr/>
            <p:nvPr/>
          </p:nvSpPr>
          <p:spPr bwMode="auto">
            <a:xfrm>
              <a:off x="5093531" y="4563127"/>
              <a:ext cx="1301527" cy="673929"/>
            </a:xfrm>
            <a:custGeom>
              <a:avLst/>
              <a:gdLst>
                <a:gd name="T0" fmla="*/ 141 w 148"/>
                <a:gd name="T1" fmla="*/ 54 h 77"/>
                <a:gd name="T2" fmla="*/ 104 w 148"/>
                <a:gd name="T3" fmla="*/ 72 h 77"/>
                <a:gd name="T4" fmla="*/ 80 w 148"/>
                <a:gd name="T5" fmla="*/ 77 h 77"/>
                <a:gd name="T6" fmla="*/ 68 w 148"/>
                <a:gd name="T7" fmla="*/ 77 h 77"/>
                <a:gd name="T8" fmla="*/ 6 w 148"/>
                <a:gd name="T9" fmla="*/ 54 h 77"/>
                <a:gd name="T10" fmla="*/ 3 w 148"/>
                <a:gd name="T11" fmla="*/ 34 h 77"/>
                <a:gd name="T12" fmla="*/ 14 w 148"/>
                <a:gd name="T13" fmla="*/ 13 h 77"/>
                <a:gd name="T14" fmla="*/ 45 w 148"/>
                <a:gd name="T15" fmla="*/ 3 h 77"/>
                <a:gd name="T16" fmla="*/ 54 w 148"/>
                <a:gd name="T17" fmla="*/ 0 h 77"/>
                <a:gd name="T18" fmla="*/ 55 w 148"/>
                <a:gd name="T19" fmla="*/ 0 h 77"/>
                <a:gd name="T20" fmla="*/ 93 w 148"/>
                <a:gd name="T21" fmla="*/ 0 h 77"/>
                <a:gd name="T22" fmla="*/ 93 w 148"/>
                <a:gd name="T23" fmla="*/ 0 h 77"/>
                <a:gd name="T24" fmla="*/ 103 w 148"/>
                <a:gd name="T25" fmla="*/ 3 h 77"/>
                <a:gd name="T26" fmla="*/ 134 w 148"/>
                <a:gd name="T27" fmla="*/ 13 h 77"/>
                <a:gd name="T28" fmla="*/ 145 w 148"/>
                <a:gd name="T29" fmla="*/ 34 h 77"/>
                <a:gd name="T30" fmla="*/ 141 w 148"/>
                <a:gd name="T31"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77">
                  <a:moveTo>
                    <a:pt x="141" y="54"/>
                  </a:moveTo>
                  <a:cubicBezTo>
                    <a:pt x="133" y="63"/>
                    <a:pt x="118" y="68"/>
                    <a:pt x="104" y="72"/>
                  </a:cubicBezTo>
                  <a:cubicBezTo>
                    <a:pt x="95" y="74"/>
                    <a:pt x="86" y="76"/>
                    <a:pt x="80" y="77"/>
                  </a:cubicBezTo>
                  <a:cubicBezTo>
                    <a:pt x="76" y="77"/>
                    <a:pt x="72" y="77"/>
                    <a:pt x="68" y="77"/>
                  </a:cubicBezTo>
                  <a:cubicBezTo>
                    <a:pt x="53" y="74"/>
                    <a:pt x="20" y="68"/>
                    <a:pt x="6" y="54"/>
                  </a:cubicBezTo>
                  <a:cubicBezTo>
                    <a:pt x="1" y="49"/>
                    <a:pt x="0" y="41"/>
                    <a:pt x="3" y="34"/>
                  </a:cubicBezTo>
                  <a:cubicBezTo>
                    <a:pt x="7" y="26"/>
                    <a:pt x="13" y="13"/>
                    <a:pt x="14" y="13"/>
                  </a:cubicBezTo>
                  <a:cubicBezTo>
                    <a:pt x="14" y="12"/>
                    <a:pt x="33" y="7"/>
                    <a:pt x="45" y="3"/>
                  </a:cubicBezTo>
                  <a:cubicBezTo>
                    <a:pt x="50" y="2"/>
                    <a:pt x="53" y="1"/>
                    <a:pt x="54" y="0"/>
                  </a:cubicBezTo>
                  <a:cubicBezTo>
                    <a:pt x="55" y="0"/>
                    <a:pt x="55" y="0"/>
                    <a:pt x="55" y="0"/>
                  </a:cubicBezTo>
                  <a:cubicBezTo>
                    <a:pt x="93" y="0"/>
                    <a:pt x="93" y="0"/>
                    <a:pt x="93" y="0"/>
                  </a:cubicBezTo>
                  <a:cubicBezTo>
                    <a:pt x="93" y="0"/>
                    <a:pt x="93" y="0"/>
                    <a:pt x="93" y="0"/>
                  </a:cubicBezTo>
                  <a:cubicBezTo>
                    <a:pt x="95" y="1"/>
                    <a:pt x="98" y="2"/>
                    <a:pt x="103" y="3"/>
                  </a:cubicBezTo>
                  <a:cubicBezTo>
                    <a:pt x="115" y="7"/>
                    <a:pt x="133" y="12"/>
                    <a:pt x="134" y="13"/>
                  </a:cubicBezTo>
                  <a:cubicBezTo>
                    <a:pt x="134" y="13"/>
                    <a:pt x="141" y="26"/>
                    <a:pt x="145" y="34"/>
                  </a:cubicBezTo>
                  <a:cubicBezTo>
                    <a:pt x="148" y="41"/>
                    <a:pt x="147" y="49"/>
                    <a:pt x="141" y="54"/>
                  </a:cubicBezTo>
                  <a:close/>
                </a:path>
              </a:pathLst>
            </a:custGeom>
            <a:solidFill>
              <a:srgbClr val="45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ísľíḓé"/>
            <p:cNvSpPr/>
            <p:nvPr/>
          </p:nvSpPr>
          <p:spPr bwMode="auto">
            <a:xfrm>
              <a:off x="7431222" y="4158770"/>
              <a:ext cx="534933" cy="800291"/>
            </a:xfrm>
            <a:custGeom>
              <a:avLst/>
              <a:gdLst>
                <a:gd name="T0" fmla="*/ 61 w 61"/>
                <a:gd name="T1" fmla="*/ 30 h 91"/>
                <a:gd name="T2" fmla="*/ 58 w 61"/>
                <a:gd name="T3" fmla="*/ 28 h 91"/>
                <a:gd name="T4" fmla="*/ 57 w 61"/>
                <a:gd name="T5" fmla="*/ 30 h 91"/>
                <a:gd name="T6" fmla="*/ 56 w 61"/>
                <a:gd name="T7" fmla="*/ 27 h 91"/>
                <a:gd name="T8" fmla="*/ 56 w 61"/>
                <a:gd name="T9" fmla="*/ 16 h 91"/>
                <a:gd name="T10" fmla="*/ 45 w 61"/>
                <a:gd name="T11" fmla="*/ 2 h 91"/>
                <a:gd name="T12" fmla="*/ 29 w 61"/>
                <a:gd name="T13" fmla="*/ 2 h 91"/>
                <a:gd name="T14" fmla="*/ 14 w 61"/>
                <a:gd name="T15" fmla="*/ 2 h 91"/>
                <a:gd name="T16" fmla="*/ 5 w 61"/>
                <a:gd name="T17" fmla="*/ 16 h 91"/>
                <a:gd name="T18" fmla="*/ 6 w 61"/>
                <a:gd name="T19" fmla="*/ 27 h 91"/>
                <a:gd name="T20" fmla="*/ 4 w 61"/>
                <a:gd name="T21" fmla="*/ 30 h 91"/>
                <a:gd name="T22" fmla="*/ 3 w 61"/>
                <a:gd name="T23" fmla="*/ 28 h 91"/>
                <a:gd name="T24" fmla="*/ 1 w 61"/>
                <a:gd name="T25" fmla="*/ 32 h 91"/>
                <a:gd name="T26" fmla="*/ 7 w 61"/>
                <a:gd name="T27" fmla="*/ 43 h 91"/>
                <a:gd name="T28" fmla="*/ 11 w 61"/>
                <a:gd name="T29" fmla="*/ 45 h 91"/>
                <a:gd name="T30" fmla="*/ 15 w 61"/>
                <a:gd name="T31" fmla="*/ 59 h 91"/>
                <a:gd name="T32" fmla="*/ 14 w 61"/>
                <a:gd name="T33" fmla="*/ 74 h 91"/>
                <a:gd name="T34" fmla="*/ 33 w 61"/>
                <a:gd name="T35" fmla="*/ 91 h 91"/>
                <a:gd name="T36" fmla="*/ 38 w 61"/>
                <a:gd name="T37" fmla="*/ 84 h 91"/>
                <a:gd name="T38" fmla="*/ 48 w 61"/>
                <a:gd name="T39" fmla="*/ 74 h 91"/>
                <a:gd name="T40" fmla="*/ 52 w 61"/>
                <a:gd name="T41" fmla="*/ 47 h 91"/>
                <a:gd name="T42" fmla="*/ 61 w 61"/>
                <a:gd name="T43"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91">
                  <a:moveTo>
                    <a:pt x="61" y="30"/>
                  </a:moveTo>
                  <a:cubicBezTo>
                    <a:pt x="60" y="28"/>
                    <a:pt x="60" y="26"/>
                    <a:pt x="58" y="28"/>
                  </a:cubicBezTo>
                  <a:cubicBezTo>
                    <a:pt x="58" y="28"/>
                    <a:pt x="58" y="29"/>
                    <a:pt x="57" y="30"/>
                  </a:cubicBezTo>
                  <a:cubicBezTo>
                    <a:pt x="56" y="31"/>
                    <a:pt x="56" y="28"/>
                    <a:pt x="56" y="27"/>
                  </a:cubicBezTo>
                  <a:cubicBezTo>
                    <a:pt x="55" y="24"/>
                    <a:pt x="57" y="20"/>
                    <a:pt x="56" y="16"/>
                  </a:cubicBezTo>
                  <a:cubicBezTo>
                    <a:pt x="56" y="11"/>
                    <a:pt x="49" y="4"/>
                    <a:pt x="45" y="2"/>
                  </a:cubicBezTo>
                  <a:cubicBezTo>
                    <a:pt x="40" y="0"/>
                    <a:pt x="34" y="0"/>
                    <a:pt x="29" y="2"/>
                  </a:cubicBezTo>
                  <a:cubicBezTo>
                    <a:pt x="24" y="0"/>
                    <a:pt x="18" y="0"/>
                    <a:pt x="14" y="2"/>
                  </a:cubicBezTo>
                  <a:cubicBezTo>
                    <a:pt x="9" y="4"/>
                    <a:pt x="5" y="11"/>
                    <a:pt x="5" y="16"/>
                  </a:cubicBezTo>
                  <a:cubicBezTo>
                    <a:pt x="4" y="20"/>
                    <a:pt x="6" y="24"/>
                    <a:pt x="6" y="27"/>
                  </a:cubicBezTo>
                  <a:cubicBezTo>
                    <a:pt x="6" y="28"/>
                    <a:pt x="5" y="31"/>
                    <a:pt x="4" y="30"/>
                  </a:cubicBezTo>
                  <a:cubicBezTo>
                    <a:pt x="3" y="29"/>
                    <a:pt x="4" y="28"/>
                    <a:pt x="3" y="28"/>
                  </a:cubicBezTo>
                  <a:cubicBezTo>
                    <a:pt x="0" y="26"/>
                    <a:pt x="1" y="31"/>
                    <a:pt x="1" y="32"/>
                  </a:cubicBezTo>
                  <a:cubicBezTo>
                    <a:pt x="2" y="36"/>
                    <a:pt x="4" y="41"/>
                    <a:pt x="7" y="43"/>
                  </a:cubicBezTo>
                  <a:cubicBezTo>
                    <a:pt x="8" y="44"/>
                    <a:pt x="10" y="44"/>
                    <a:pt x="11" y="45"/>
                  </a:cubicBezTo>
                  <a:cubicBezTo>
                    <a:pt x="13" y="47"/>
                    <a:pt x="15" y="56"/>
                    <a:pt x="15" y="59"/>
                  </a:cubicBezTo>
                  <a:cubicBezTo>
                    <a:pt x="14" y="74"/>
                    <a:pt x="14" y="74"/>
                    <a:pt x="14" y="74"/>
                  </a:cubicBezTo>
                  <a:cubicBezTo>
                    <a:pt x="33" y="91"/>
                    <a:pt x="33" y="91"/>
                    <a:pt x="33" y="91"/>
                  </a:cubicBezTo>
                  <a:cubicBezTo>
                    <a:pt x="38" y="84"/>
                    <a:pt x="38" y="84"/>
                    <a:pt x="38" y="84"/>
                  </a:cubicBezTo>
                  <a:cubicBezTo>
                    <a:pt x="48" y="74"/>
                    <a:pt x="48" y="74"/>
                    <a:pt x="48" y="74"/>
                  </a:cubicBezTo>
                  <a:cubicBezTo>
                    <a:pt x="48" y="65"/>
                    <a:pt x="45" y="54"/>
                    <a:pt x="52" y="47"/>
                  </a:cubicBezTo>
                  <a:cubicBezTo>
                    <a:pt x="58" y="41"/>
                    <a:pt x="61" y="38"/>
                    <a:pt x="61" y="30"/>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ṣļïdè"/>
            <p:cNvSpPr/>
            <p:nvPr/>
          </p:nvSpPr>
          <p:spPr bwMode="auto">
            <a:xfrm>
              <a:off x="7405950" y="3981864"/>
              <a:ext cx="602326" cy="678142"/>
            </a:xfrm>
            <a:custGeom>
              <a:avLst/>
              <a:gdLst>
                <a:gd name="T0" fmla="*/ 4 w 69"/>
                <a:gd name="T1" fmla="*/ 44 h 77"/>
                <a:gd name="T2" fmla="*/ 5 w 69"/>
                <a:gd name="T3" fmla="*/ 50 h 77"/>
                <a:gd name="T4" fmla="*/ 15 w 69"/>
                <a:gd name="T5" fmla="*/ 66 h 77"/>
                <a:gd name="T6" fmla="*/ 19 w 69"/>
                <a:gd name="T7" fmla="*/ 75 h 77"/>
                <a:gd name="T8" fmla="*/ 24 w 69"/>
                <a:gd name="T9" fmla="*/ 75 h 77"/>
                <a:gd name="T10" fmla="*/ 36 w 69"/>
                <a:gd name="T11" fmla="*/ 76 h 77"/>
                <a:gd name="T12" fmla="*/ 40 w 69"/>
                <a:gd name="T13" fmla="*/ 74 h 77"/>
                <a:gd name="T14" fmla="*/ 46 w 69"/>
                <a:gd name="T15" fmla="*/ 75 h 77"/>
                <a:gd name="T16" fmla="*/ 49 w 69"/>
                <a:gd name="T17" fmla="*/ 74 h 77"/>
                <a:gd name="T18" fmla="*/ 61 w 69"/>
                <a:gd name="T19" fmla="*/ 57 h 77"/>
                <a:gd name="T20" fmla="*/ 66 w 69"/>
                <a:gd name="T21" fmla="*/ 48 h 77"/>
                <a:gd name="T22" fmla="*/ 67 w 69"/>
                <a:gd name="T23" fmla="*/ 37 h 77"/>
                <a:gd name="T24" fmla="*/ 47 w 69"/>
                <a:gd name="T25" fmla="*/ 2 h 77"/>
                <a:gd name="T26" fmla="*/ 18 w 69"/>
                <a:gd name="T27" fmla="*/ 3 h 77"/>
                <a:gd name="T28" fmla="*/ 3 w 69"/>
                <a:gd name="T29" fmla="*/ 21 h 77"/>
                <a:gd name="T30" fmla="*/ 4 w 69"/>
                <a:gd name="T31" fmla="*/ 4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7">
                  <a:moveTo>
                    <a:pt x="4" y="44"/>
                  </a:moveTo>
                  <a:cubicBezTo>
                    <a:pt x="5" y="46"/>
                    <a:pt x="5" y="48"/>
                    <a:pt x="5" y="50"/>
                  </a:cubicBezTo>
                  <a:cubicBezTo>
                    <a:pt x="6" y="57"/>
                    <a:pt x="12" y="60"/>
                    <a:pt x="15" y="66"/>
                  </a:cubicBezTo>
                  <a:cubicBezTo>
                    <a:pt x="16" y="69"/>
                    <a:pt x="19" y="72"/>
                    <a:pt x="19" y="75"/>
                  </a:cubicBezTo>
                  <a:cubicBezTo>
                    <a:pt x="24" y="73"/>
                    <a:pt x="21" y="72"/>
                    <a:pt x="24" y="75"/>
                  </a:cubicBezTo>
                  <a:cubicBezTo>
                    <a:pt x="27" y="77"/>
                    <a:pt x="34" y="77"/>
                    <a:pt x="36" y="76"/>
                  </a:cubicBezTo>
                  <a:cubicBezTo>
                    <a:pt x="38" y="76"/>
                    <a:pt x="39" y="74"/>
                    <a:pt x="40" y="74"/>
                  </a:cubicBezTo>
                  <a:cubicBezTo>
                    <a:pt x="42" y="73"/>
                    <a:pt x="44" y="75"/>
                    <a:pt x="46" y="75"/>
                  </a:cubicBezTo>
                  <a:cubicBezTo>
                    <a:pt x="46" y="75"/>
                    <a:pt x="50" y="74"/>
                    <a:pt x="49" y="74"/>
                  </a:cubicBezTo>
                  <a:cubicBezTo>
                    <a:pt x="54" y="72"/>
                    <a:pt x="59" y="63"/>
                    <a:pt x="61" y="57"/>
                  </a:cubicBezTo>
                  <a:cubicBezTo>
                    <a:pt x="62" y="54"/>
                    <a:pt x="64" y="51"/>
                    <a:pt x="66" y="48"/>
                  </a:cubicBezTo>
                  <a:cubicBezTo>
                    <a:pt x="67" y="45"/>
                    <a:pt x="67" y="40"/>
                    <a:pt x="67" y="37"/>
                  </a:cubicBezTo>
                  <a:cubicBezTo>
                    <a:pt x="69" y="21"/>
                    <a:pt x="68" y="5"/>
                    <a:pt x="47" y="2"/>
                  </a:cubicBezTo>
                  <a:cubicBezTo>
                    <a:pt x="37" y="0"/>
                    <a:pt x="27" y="0"/>
                    <a:pt x="18" y="3"/>
                  </a:cubicBezTo>
                  <a:cubicBezTo>
                    <a:pt x="10" y="6"/>
                    <a:pt x="5" y="14"/>
                    <a:pt x="3" y="21"/>
                  </a:cubicBezTo>
                  <a:cubicBezTo>
                    <a:pt x="0" y="29"/>
                    <a:pt x="3" y="37"/>
                    <a:pt x="4" y="44"/>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í$ļîďê"/>
            <p:cNvSpPr/>
            <p:nvPr/>
          </p:nvSpPr>
          <p:spPr bwMode="auto">
            <a:xfrm>
              <a:off x="7519677" y="4765306"/>
              <a:ext cx="366450" cy="307481"/>
            </a:xfrm>
            <a:custGeom>
              <a:avLst/>
              <a:gdLst>
                <a:gd name="T0" fmla="*/ 38 w 42"/>
                <a:gd name="T1" fmla="*/ 0 h 35"/>
                <a:gd name="T2" fmla="*/ 26 w 42"/>
                <a:gd name="T3" fmla="*/ 2 h 35"/>
                <a:gd name="T4" fmla="*/ 15 w 42"/>
                <a:gd name="T5" fmla="*/ 2 h 35"/>
                <a:gd name="T6" fmla="*/ 4 w 42"/>
                <a:gd name="T7" fmla="*/ 0 h 35"/>
                <a:gd name="T8" fmla="*/ 0 w 42"/>
                <a:gd name="T9" fmla="*/ 11 h 35"/>
                <a:gd name="T10" fmla="*/ 7 w 42"/>
                <a:gd name="T11" fmla="*/ 35 h 35"/>
                <a:gd name="T12" fmla="*/ 35 w 42"/>
                <a:gd name="T13" fmla="*/ 35 h 35"/>
                <a:gd name="T14" fmla="*/ 42 w 42"/>
                <a:gd name="T15" fmla="*/ 11 h 35"/>
                <a:gd name="T16" fmla="*/ 38 w 42"/>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38" y="0"/>
                  </a:moveTo>
                  <a:cubicBezTo>
                    <a:pt x="26" y="2"/>
                    <a:pt x="26" y="2"/>
                    <a:pt x="26" y="2"/>
                  </a:cubicBezTo>
                  <a:cubicBezTo>
                    <a:pt x="23" y="3"/>
                    <a:pt x="19" y="3"/>
                    <a:pt x="15" y="2"/>
                  </a:cubicBezTo>
                  <a:cubicBezTo>
                    <a:pt x="4" y="0"/>
                    <a:pt x="4" y="0"/>
                    <a:pt x="4" y="0"/>
                  </a:cubicBezTo>
                  <a:cubicBezTo>
                    <a:pt x="0" y="11"/>
                    <a:pt x="0" y="11"/>
                    <a:pt x="0" y="11"/>
                  </a:cubicBezTo>
                  <a:cubicBezTo>
                    <a:pt x="7" y="35"/>
                    <a:pt x="7" y="35"/>
                    <a:pt x="7" y="35"/>
                  </a:cubicBezTo>
                  <a:cubicBezTo>
                    <a:pt x="35" y="35"/>
                    <a:pt x="35" y="35"/>
                    <a:pt x="35" y="35"/>
                  </a:cubicBezTo>
                  <a:cubicBezTo>
                    <a:pt x="42" y="11"/>
                    <a:pt x="42" y="11"/>
                    <a:pt x="42" y="11"/>
                  </a:cubicBezTo>
                  <a:lnTo>
                    <a:pt x="38"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išļíḑê"/>
            <p:cNvSpPr/>
            <p:nvPr/>
          </p:nvSpPr>
          <p:spPr bwMode="auto">
            <a:xfrm>
              <a:off x="7052137" y="4841123"/>
              <a:ext cx="1301527" cy="678142"/>
            </a:xfrm>
            <a:custGeom>
              <a:avLst/>
              <a:gdLst>
                <a:gd name="T0" fmla="*/ 142 w 148"/>
                <a:gd name="T1" fmla="*/ 54 h 77"/>
                <a:gd name="T2" fmla="*/ 104 w 148"/>
                <a:gd name="T3" fmla="*/ 72 h 77"/>
                <a:gd name="T4" fmla="*/ 81 w 148"/>
                <a:gd name="T5" fmla="*/ 76 h 77"/>
                <a:gd name="T6" fmla="*/ 68 w 148"/>
                <a:gd name="T7" fmla="*/ 76 h 77"/>
                <a:gd name="T8" fmla="*/ 7 w 148"/>
                <a:gd name="T9" fmla="*/ 54 h 77"/>
                <a:gd name="T10" fmla="*/ 3 w 148"/>
                <a:gd name="T11" fmla="*/ 34 h 77"/>
                <a:gd name="T12" fmla="*/ 14 w 148"/>
                <a:gd name="T13" fmla="*/ 12 h 77"/>
                <a:gd name="T14" fmla="*/ 45 w 148"/>
                <a:gd name="T15" fmla="*/ 3 h 77"/>
                <a:gd name="T16" fmla="*/ 55 w 148"/>
                <a:gd name="T17" fmla="*/ 0 h 77"/>
                <a:gd name="T18" fmla="*/ 55 w 148"/>
                <a:gd name="T19" fmla="*/ 0 h 77"/>
                <a:gd name="T20" fmla="*/ 93 w 148"/>
                <a:gd name="T21" fmla="*/ 0 h 77"/>
                <a:gd name="T22" fmla="*/ 93 w 148"/>
                <a:gd name="T23" fmla="*/ 0 h 77"/>
                <a:gd name="T24" fmla="*/ 103 w 148"/>
                <a:gd name="T25" fmla="*/ 3 h 77"/>
                <a:gd name="T26" fmla="*/ 134 w 148"/>
                <a:gd name="T27" fmla="*/ 12 h 77"/>
                <a:gd name="T28" fmla="*/ 145 w 148"/>
                <a:gd name="T29" fmla="*/ 34 h 77"/>
                <a:gd name="T30" fmla="*/ 142 w 148"/>
                <a:gd name="T31"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77">
                  <a:moveTo>
                    <a:pt x="142" y="54"/>
                  </a:moveTo>
                  <a:cubicBezTo>
                    <a:pt x="133" y="62"/>
                    <a:pt x="118" y="68"/>
                    <a:pt x="104" y="72"/>
                  </a:cubicBezTo>
                  <a:cubicBezTo>
                    <a:pt x="95" y="74"/>
                    <a:pt x="87" y="75"/>
                    <a:pt x="81" y="76"/>
                  </a:cubicBezTo>
                  <a:cubicBezTo>
                    <a:pt x="76" y="77"/>
                    <a:pt x="72" y="77"/>
                    <a:pt x="68" y="76"/>
                  </a:cubicBezTo>
                  <a:cubicBezTo>
                    <a:pt x="53" y="74"/>
                    <a:pt x="20" y="68"/>
                    <a:pt x="7" y="54"/>
                  </a:cubicBezTo>
                  <a:cubicBezTo>
                    <a:pt x="1" y="49"/>
                    <a:pt x="0" y="40"/>
                    <a:pt x="3" y="34"/>
                  </a:cubicBezTo>
                  <a:cubicBezTo>
                    <a:pt x="7" y="26"/>
                    <a:pt x="14" y="13"/>
                    <a:pt x="14" y="12"/>
                  </a:cubicBezTo>
                  <a:cubicBezTo>
                    <a:pt x="15" y="12"/>
                    <a:pt x="33" y="6"/>
                    <a:pt x="45" y="3"/>
                  </a:cubicBezTo>
                  <a:cubicBezTo>
                    <a:pt x="50" y="1"/>
                    <a:pt x="53" y="0"/>
                    <a:pt x="55" y="0"/>
                  </a:cubicBezTo>
                  <a:cubicBezTo>
                    <a:pt x="55" y="0"/>
                    <a:pt x="55" y="0"/>
                    <a:pt x="55" y="0"/>
                  </a:cubicBezTo>
                  <a:cubicBezTo>
                    <a:pt x="93" y="0"/>
                    <a:pt x="93" y="0"/>
                    <a:pt x="93" y="0"/>
                  </a:cubicBezTo>
                  <a:cubicBezTo>
                    <a:pt x="93" y="0"/>
                    <a:pt x="93" y="0"/>
                    <a:pt x="93" y="0"/>
                  </a:cubicBezTo>
                  <a:cubicBezTo>
                    <a:pt x="95" y="0"/>
                    <a:pt x="98" y="1"/>
                    <a:pt x="103" y="3"/>
                  </a:cubicBezTo>
                  <a:cubicBezTo>
                    <a:pt x="115" y="6"/>
                    <a:pt x="134" y="12"/>
                    <a:pt x="134" y="12"/>
                  </a:cubicBezTo>
                  <a:cubicBezTo>
                    <a:pt x="135" y="13"/>
                    <a:pt x="141" y="26"/>
                    <a:pt x="145" y="34"/>
                  </a:cubicBezTo>
                  <a:cubicBezTo>
                    <a:pt x="148" y="40"/>
                    <a:pt x="147" y="49"/>
                    <a:pt x="142" y="54"/>
                  </a:cubicBezTo>
                  <a:close/>
                </a:path>
              </a:pathLst>
            </a:custGeom>
            <a:solidFill>
              <a:srgbClr val="45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šľîḋe"/>
            <p:cNvSpPr/>
            <p:nvPr/>
          </p:nvSpPr>
          <p:spPr bwMode="auto">
            <a:xfrm>
              <a:off x="4373268" y="4141922"/>
              <a:ext cx="539143" cy="796080"/>
            </a:xfrm>
            <a:custGeom>
              <a:avLst/>
              <a:gdLst>
                <a:gd name="T0" fmla="*/ 61 w 61"/>
                <a:gd name="T1" fmla="*/ 29 h 91"/>
                <a:gd name="T2" fmla="*/ 58 w 61"/>
                <a:gd name="T3" fmla="*/ 27 h 91"/>
                <a:gd name="T4" fmla="*/ 57 w 61"/>
                <a:gd name="T5" fmla="*/ 30 h 91"/>
                <a:gd name="T6" fmla="*/ 56 w 61"/>
                <a:gd name="T7" fmla="*/ 27 h 91"/>
                <a:gd name="T8" fmla="*/ 56 w 61"/>
                <a:gd name="T9" fmla="*/ 16 h 91"/>
                <a:gd name="T10" fmla="*/ 45 w 61"/>
                <a:gd name="T11" fmla="*/ 2 h 91"/>
                <a:gd name="T12" fmla="*/ 29 w 61"/>
                <a:gd name="T13" fmla="*/ 2 h 91"/>
                <a:gd name="T14" fmla="*/ 14 w 61"/>
                <a:gd name="T15" fmla="*/ 2 h 91"/>
                <a:gd name="T16" fmla="*/ 5 w 61"/>
                <a:gd name="T17" fmla="*/ 16 h 91"/>
                <a:gd name="T18" fmla="*/ 6 w 61"/>
                <a:gd name="T19" fmla="*/ 27 h 91"/>
                <a:gd name="T20" fmla="*/ 4 w 61"/>
                <a:gd name="T21" fmla="*/ 30 h 91"/>
                <a:gd name="T22" fmla="*/ 3 w 61"/>
                <a:gd name="T23" fmla="*/ 27 h 91"/>
                <a:gd name="T24" fmla="*/ 1 w 61"/>
                <a:gd name="T25" fmla="*/ 32 h 91"/>
                <a:gd name="T26" fmla="*/ 7 w 61"/>
                <a:gd name="T27" fmla="*/ 43 h 91"/>
                <a:gd name="T28" fmla="*/ 11 w 61"/>
                <a:gd name="T29" fmla="*/ 45 h 91"/>
                <a:gd name="T30" fmla="*/ 15 w 61"/>
                <a:gd name="T31" fmla="*/ 59 h 91"/>
                <a:gd name="T32" fmla="*/ 14 w 61"/>
                <a:gd name="T33" fmla="*/ 74 h 91"/>
                <a:gd name="T34" fmla="*/ 33 w 61"/>
                <a:gd name="T35" fmla="*/ 91 h 91"/>
                <a:gd name="T36" fmla="*/ 38 w 61"/>
                <a:gd name="T37" fmla="*/ 84 h 91"/>
                <a:gd name="T38" fmla="*/ 48 w 61"/>
                <a:gd name="T39" fmla="*/ 74 h 91"/>
                <a:gd name="T40" fmla="*/ 52 w 61"/>
                <a:gd name="T41" fmla="*/ 46 h 91"/>
                <a:gd name="T42" fmla="*/ 61 w 61"/>
                <a:gd name="T43"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91">
                  <a:moveTo>
                    <a:pt x="61" y="29"/>
                  </a:moveTo>
                  <a:cubicBezTo>
                    <a:pt x="61" y="28"/>
                    <a:pt x="60" y="26"/>
                    <a:pt x="58" y="27"/>
                  </a:cubicBezTo>
                  <a:cubicBezTo>
                    <a:pt x="58" y="28"/>
                    <a:pt x="58" y="29"/>
                    <a:pt x="57" y="30"/>
                  </a:cubicBezTo>
                  <a:cubicBezTo>
                    <a:pt x="56" y="31"/>
                    <a:pt x="56" y="28"/>
                    <a:pt x="56" y="27"/>
                  </a:cubicBezTo>
                  <a:cubicBezTo>
                    <a:pt x="55" y="23"/>
                    <a:pt x="57" y="20"/>
                    <a:pt x="56" y="16"/>
                  </a:cubicBezTo>
                  <a:cubicBezTo>
                    <a:pt x="56" y="11"/>
                    <a:pt x="49" y="4"/>
                    <a:pt x="45" y="2"/>
                  </a:cubicBezTo>
                  <a:cubicBezTo>
                    <a:pt x="40" y="0"/>
                    <a:pt x="34" y="0"/>
                    <a:pt x="29" y="2"/>
                  </a:cubicBezTo>
                  <a:cubicBezTo>
                    <a:pt x="24" y="0"/>
                    <a:pt x="18" y="0"/>
                    <a:pt x="14" y="2"/>
                  </a:cubicBezTo>
                  <a:cubicBezTo>
                    <a:pt x="9" y="4"/>
                    <a:pt x="5" y="11"/>
                    <a:pt x="5" y="16"/>
                  </a:cubicBezTo>
                  <a:cubicBezTo>
                    <a:pt x="4" y="20"/>
                    <a:pt x="6" y="23"/>
                    <a:pt x="6" y="27"/>
                  </a:cubicBezTo>
                  <a:cubicBezTo>
                    <a:pt x="6" y="28"/>
                    <a:pt x="5" y="31"/>
                    <a:pt x="4" y="30"/>
                  </a:cubicBezTo>
                  <a:cubicBezTo>
                    <a:pt x="3" y="29"/>
                    <a:pt x="4" y="28"/>
                    <a:pt x="3" y="27"/>
                  </a:cubicBezTo>
                  <a:cubicBezTo>
                    <a:pt x="0" y="25"/>
                    <a:pt x="1" y="31"/>
                    <a:pt x="1" y="32"/>
                  </a:cubicBezTo>
                  <a:cubicBezTo>
                    <a:pt x="2" y="36"/>
                    <a:pt x="4" y="41"/>
                    <a:pt x="7" y="43"/>
                  </a:cubicBezTo>
                  <a:cubicBezTo>
                    <a:pt x="8" y="44"/>
                    <a:pt x="10" y="44"/>
                    <a:pt x="11" y="45"/>
                  </a:cubicBezTo>
                  <a:cubicBezTo>
                    <a:pt x="13" y="47"/>
                    <a:pt x="15" y="56"/>
                    <a:pt x="15" y="59"/>
                  </a:cubicBezTo>
                  <a:cubicBezTo>
                    <a:pt x="14" y="74"/>
                    <a:pt x="14" y="74"/>
                    <a:pt x="14" y="74"/>
                  </a:cubicBezTo>
                  <a:cubicBezTo>
                    <a:pt x="33" y="91"/>
                    <a:pt x="33" y="91"/>
                    <a:pt x="33" y="91"/>
                  </a:cubicBezTo>
                  <a:cubicBezTo>
                    <a:pt x="38" y="84"/>
                    <a:pt x="38" y="84"/>
                    <a:pt x="38" y="84"/>
                  </a:cubicBezTo>
                  <a:cubicBezTo>
                    <a:pt x="48" y="74"/>
                    <a:pt x="48" y="74"/>
                    <a:pt x="48" y="74"/>
                  </a:cubicBezTo>
                  <a:cubicBezTo>
                    <a:pt x="48" y="65"/>
                    <a:pt x="45" y="54"/>
                    <a:pt x="52" y="46"/>
                  </a:cubicBezTo>
                  <a:cubicBezTo>
                    <a:pt x="58" y="41"/>
                    <a:pt x="61" y="38"/>
                    <a:pt x="61" y="29"/>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îṡľîḑé"/>
            <p:cNvSpPr/>
            <p:nvPr/>
          </p:nvSpPr>
          <p:spPr bwMode="auto">
            <a:xfrm>
              <a:off x="4347996" y="3956591"/>
              <a:ext cx="606536" cy="686567"/>
            </a:xfrm>
            <a:custGeom>
              <a:avLst/>
              <a:gdLst>
                <a:gd name="T0" fmla="*/ 4 w 69"/>
                <a:gd name="T1" fmla="*/ 45 h 78"/>
                <a:gd name="T2" fmla="*/ 5 w 69"/>
                <a:gd name="T3" fmla="*/ 51 h 78"/>
                <a:gd name="T4" fmla="*/ 15 w 69"/>
                <a:gd name="T5" fmla="*/ 67 h 78"/>
                <a:gd name="T6" fmla="*/ 19 w 69"/>
                <a:gd name="T7" fmla="*/ 76 h 78"/>
                <a:gd name="T8" fmla="*/ 24 w 69"/>
                <a:gd name="T9" fmla="*/ 76 h 78"/>
                <a:gd name="T10" fmla="*/ 36 w 69"/>
                <a:gd name="T11" fmla="*/ 77 h 78"/>
                <a:gd name="T12" fmla="*/ 40 w 69"/>
                <a:gd name="T13" fmla="*/ 75 h 78"/>
                <a:gd name="T14" fmla="*/ 46 w 69"/>
                <a:gd name="T15" fmla="*/ 76 h 78"/>
                <a:gd name="T16" fmla="*/ 49 w 69"/>
                <a:gd name="T17" fmla="*/ 75 h 78"/>
                <a:gd name="T18" fmla="*/ 61 w 69"/>
                <a:gd name="T19" fmla="*/ 58 h 78"/>
                <a:gd name="T20" fmla="*/ 66 w 69"/>
                <a:gd name="T21" fmla="*/ 49 h 78"/>
                <a:gd name="T22" fmla="*/ 67 w 69"/>
                <a:gd name="T23" fmla="*/ 38 h 78"/>
                <a:gd name="T24" fmla="*/ 47 w 69"/>
                <a:gd name="T25" fmla="*/ 3 h 78"/>
                <a:gd name="T26" fmla="*/ 18 w 69"/>
                <a:gd name="T27" fmla="*/ 4 h 78"/>
                <a:gd name="T28" fmla="*/ 3 w 69"/>
                <a:gd name="T29" fmla="*/ 22 h 78"/>
                <a:gd name="T30" fmla="*/ 4 w 69"/>
                <a:gd name="T31"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8">
                  <a:moveTo>
                    <a:pt x="4" y="45"/>
                  </a:moveTo>
                  <a:cubicBezTo>
                    <a:pt x="5" y="47"/>
                    <a:pt x="5" y="49"/>
                    <a:pt x="5" y="51"/>
                  </a:cubicBezTo>
                  <a:cubicBezTo>
                    <a:pt x="6" y="58"/>
                    <a:pt x="12" y="61"/>
                    <a:pt x="15" y="67"/>
                  </a:cubicBezTo>
                  <a:cubicBezTo>
                    <a:pt x="16" y="70"/>
                    <a:pt x="19" y="73"/>
                    <a:pt x="19" y="76"/>
                  </a:cubicBezTo>
                  <a:cubicBezTo>
                    <a:pt x="24" y="74"/>
                    <a:pt x="21" y="73"/>
                    <a:pt x="24" y="76"/>
                  </a:cubicBezTo>
                  <a:cubicBezTo>
                    <a:pt x="27" y="78"/>
                    <a:pt x="34" y="78"/>
                    <a:pt x="36" y="77"/>
                  </a:cubicBezTo>
                  <a:cubicBezTo>
                    <a:pt x="38" y="77"/>
                    <a:pt x="39" y="75"/>
                    <a:pt x="40" y="75"/>
                  </a:cubicBezTo>
                  <a:cubicBezTo>
                    <a:pt x="42" y="74"/>
                    <a:pt x="44" y="76"/>
                    <a:pt x="46" y="76"/>
                  </a:cubicBezTo>
                  <a:cubicBezTo>
                    <a:pt x="46" y="76"/>
                    <a:pt x="50" y="75"/>
                    <a:pt x="49" y="75"/>
                  </a:cubicBezTo>
                  <a:cubicBezTo>
                    <a:pt x="55" y="73"/>
                    <a:pt x="59" y="63"/>
                    <a:pt x="61" y="58"/>
                  </a:cubicBezTo>
                  <a:cubicBezTo>
                    <a:pt x="62" y="55"/>
                    <a:pt x="64" y="52"/>
                    <a:pt x="66" y="49"/>
                  </a:cubicBezTo>
                  <a:cubicBezTo>
                    <a:pt x="67" y="45"/>
                    <a:pt x="67" y="41"/>
                    <a:pt x="67" y="38"/>
                  </a:cubicBezTo>
                  <a:cubicBezTo>
                    <a:pt x="69" y="22"/>
                    <a:pt x="68" y="6"/>
                    <a:pt x="47" y="3"/>
                  </a:cubicBezTo>
                  <a:cubicBezTo>
                    <a:pt x="38" y="1"/>
                    <a:pt x="27" y="0"/>
                    <a:pt x="18" y="4"/>
                  </a:cubicBezTo>
                  <a:cubicBezTo>
                    <a:pt x="10" y="7"/>
                    <a:pt x="5" y="15"/>
                    <a:pt x="3" y="22"/>
                  </a:cubicBezTo>
                  <a:cubicBezTo>
                    <a:pt x="0" y="30"/>
                    <a:pt x="3" y="38"/>
                    <a:pt x="4" y="45"/>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iśļîḍê"/>
            <p:cNvSpPr/>
            <p:nvPr/>
          </p:nvSpPr>
          <p:spPr bwMode="auto">
            <a:xfrm>
              <a:off x="4461723" y="4748458"/>
              <a:ext cx="370661" cy="303268"/>
            </a:xfrm>
            <a:custGeom>
              <a:avLst/>
              <a:gdLst>
                <a:gd name="T0" fmla="*/ 38 w 42"/>
                <a:gd name="T1" fmla="*/ 0 h 35"/>
                <a:gd name="T2" fmla="*/ 26 w 42"/>
                <a:gd name="T3" fmla="*/ 2 h 35"/>
                <a:gd name="T4" fmla="*/ 15 w 42"/>
                <a:gd name="T5" fmla="*/ 2 h 35"/>
                <a:gd name="T6" fmla="*/ 4 w 42"/>
                <a:gd name="T7" fmla="*/ 0 h 35"/>
                <a:gd name="T8" fmla="*/ 0 w 42"/>
                <a:gd name="T9" fmla="*/ 11 h 35"/>
                <a:gd name="T10" fmla="*/ 8 w 42"/>
                <a:gd name="T11" fmla="*/ 35 h 35"/>
                <a:gd name="T12" fmla="*/ 35 w 42"/>
                <a:gd name="T13" fmla="*/ 35 h 35"/>
                <a:gd name="T14" fmla="*/ 42 w 42"/>
                <a:gd name="T15" fmla="*/ 11 h 35"/>
                <a:gd name="T16" fmla="*/ 38 w 42"/>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38" y="0"/>
                  </a:moveTo>
                  <a:cubicBezTo>
                    <a:pt x="26" y="2"/>
                    <a:pt x="26" y="2"/>
                    <a:pt x="26" y="2"/>
                  </a:cubicBezTo>
                  <a:cubicBezTo>
                    <a:pt x="23" y="3"/>
                    <a:pt x="19" y="3"/>
                    <a:pt x="15" y="2"/>
                  </a:cubicBezTo>
                  <a:cubicBezTo>
                    <a:pt x="4" y="0"/>
                    <a:pt x="4" y="0"/>
                    <a:pt x="4" y="0"/>
                  </a:cubicBezTo>
                  <a:cubicBezTo>
                    <a:pt x="0" y="11"/>
                    <a:pt x="0" y="11"/>
                    <a:pt x="0" y="11"/>
                  </a:cubicBezTo>
                  <a:cubicBezTo>
                    <a:pt x="8" y="35"/>
                    <a:pt x="8" y="35"/>
                    <a:pt x="8" y="35"/>
                  </a:cubicBezTo>
                  <a:cubicBezTo>
                    <a:pt x="35" y="35"/>
                    <a:pt x="35" y="35"/>
                    <a:pt x="35" y="35"/>
                  </a:cubicBezTo>
                  <a:cubicBezTo>
                    <a:pt x="42" y="11"/>
                    <a:pt x="42" y="11"/>
                    <a:pt x="42" y="11"/>
                  </a:cubicBezTo>
                  <a:lnTo>
                    <a:pt x="38"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ïslïḍê"/>
            <p:cNvSpPr/>
            <p:nvPr/>
          </p:nvSpPr>
          <p:spPr bwMode="auto">
            <a:xfrm>
              <a:off x="3998396" y="4824275"/>
              <a:ext cx="1297314" cy="678142"/>
            </a:xfrm>
            <a:custGeom>
              <a:avLst/>
              <a:gdLst>
                <a:gd name="T0" fmla="*/ 142 w 148"/>
                <a:gd name="T1" fmla="*/ 54 h 77"/>
                <a:gd name="T2" fmla="*/ 104 w 148"/>
                <a:gd name="T3" fmla="*/ 71 h 77"/>
                <a:gd name="T4" fmla="*/ 81 w 148"/>
                <a:gd name="T5" fmla="*/ 76 h 77"/>
                <a:gd name="T6" fmla="*/ 68 w 148"/>
                <a:gd name="T7" fmla="*/ 76 h 77"/>
                <a:gd name="T8" fmla="*/ 7 w 148"/>
                <a:gd name="T9" fmla="*/ 54 h 77"/>
                <a:gd name="T10" fmla="*/ 3 w 148"/>
                <a:gd name="T11" fmla="*/ 34 h 77"/>
                <a:gd name="T12" fmla="*/ 14 w 148"/>
                <a:gd name="T13" fmla="*/ 12 h 77"/>
                <a:gd name="T14" fmla="*/ 45 w 148"/>
                <a:gd name="T15" fmla="*/ 3 h 77"/>
                <a:gd name="T16" fmla="*/ 55 w 148"/>
                <a:gd name="T17" fmla="*/ 0 h 77"/>
                <a:gd name="T18" fmla="*/ 55 w 148"/>
                <a:gd name="T19" fmla="*/ 0 h 77"/>
                <a:gd name="T20" fmla="*/ 93 w 148"/>
                <a:gd name="T21" fmla="*/ 0 h 77"/>
                <a:gd name="T22" fmla="*/ 94 w 148"/>
                <a:gd name="T23" fmla="*/ 0 h 77"/>
                <a:gd name="T24" fmla="*/ 103 w 148"/>
                <a:gd name="T25" fmla="*/ 3 h 77"/>
                <a:gd name="T26" fmla="*/ 134 w 148"/>
                <a:gd name="T27" fmla="*/ 12 h 77"/>
                <a:gd name="T28" fmla="*/ 145 w 148"/>
                <a:gd name="T29" fmla="*/ 34 h 77"/>
                <a:gd name="T30" fmla="*/ 142 w 148"/>
                <a:gd name="T31"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77">
                  <a:moveTo>
                    <a:pt x="142" y="54"/>
                  </a:moveTo>
                  <a:cubicBezTo>
                    <a:pt x="133" y="62"/>
                    <a:pt x="118" y="68"/>
                    <a:pt x="104" y="71"/>
                  </a:cubicBezTo>
                  <a:cubicBezTo>
                    <a:pt x="95" y="74"/>
                    <a:pt x="87" y="75"/>
                    <a:pt x="81" y="76"/>
                  </a:cubicBezTo>
                  <a:cubicBezTo>
                    <a:pt x="76" y="77"/>
                    <a:pt x="72" y="77"/>
                    <a:pt x="68" y="76"/>
                  </a:cubicBezTo>
                  <a:cubicBezTo>
                    <a:pt x="53" y="74"/>
                    <a:pt x="20" y="68"/>
                    <a:pt x="7" y="54"/>
                  </a:cubicBezTo>
                  <a:cubicBezTo>
                    <a:pt x="1" y="49"/>
                    <a:pt x="0" y="40"/>
                    <a:pt x="3" y="34"/>
                  </a:cubicBezTo>
                  <a:cubicBezTo>
                    <a:pt x="7" y="26"/>
                    <a:pt x="14" y="13"/>
                    <a:pt x="14" y="12"/>
                  </a:cubicBezTo>
                  <a:cubicBezTo>
                    <a:pt x="15" y="12"/>
                    <a:pt x="33" y="6"/>
                    <a:pt x="45" y="3"/>
                  </a:cubicBezTo>
                  <a:cubicBezTo>
                    <a:pt x="50" y="1"/>
                    <a:pt x="53" y="0"/>
                    <a:pt x="55" y="0"/>
                  </a:cubicBezTo>
                  <a:cubicBezTo>
                    <a:pt x="55" y="0"/>
                    <a:pt x="55" y="0"/>
                    <a:pt x="55" y="0"/>
                  </a:cubicBezTo>
                  <a:cubicBezTo>
                    <a:pt x="93" y="0"/>
                    <a:pt x="93" y="0"/>
                    <a:pt x="93" y="0"/>
                  </a:cubicBezTo>
                  <a:cubicBezTo>
                    <a:pt x="93" y="0"/>
                    <a:pt x="93" y="0"/>
                    <a:pt x="94" y="0"/>
                  </a:cubicBezTo>
                  <a:cubicBezTo>
                    <a:pt x="95" y="0"/>
                    <a:pt x="98" y="1"/>
                    <a:pt x="103" y="3"/>
                  </a:cubicBezTo>
                  <a:cubicBezTo>
                    <a:pt x="115" y="6"/>
                    <a:pt x="134" y="12"/>
                    <a:pt x="134" y="12"/>
                  </a:cubicBezTo>
                  <a:cubicBezTo>
                    <a:pt x="135" y="13"/>
                    <a:pt x="141" y="26"/>
                    <a:pt x="145" y="34"/>
                  </a:cubicBezTo>
                  <a:cubicBezTo>
                    <a:pt x="148" y="40"/>
                    <a:pt x="147" y="49"/>
                    <a:pt x="142" y="54"/>
                  </a:cubicBezTo>
                  <a:close/>
                </a:path>
              </a:pathLst>
            </a:custGeom>
            <a:solidFill>
              <a:srgbClr val="45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ṡļiďe"/>
            <p:cNvSpPr/>
            <p:nvPr/>
          </p:nvSpPr>
          <p:spPr bwMode="auto">
            <a:xfrm>
              <a:off x="6121274" y="4297766"/>
              <a:ext cx="598112" cy="897169"/>
            </a:xfrm>
            <a:custGeom>
              <a:avLst/>
              <a:gdLst>
                <a:gd name="T0" fmla="*/ 68 w 68"/>
                <a:gd name="T1" fmla="*/ 33 h 102"/>
                <a:gd name="T2" fmla="*/ 65 w 68"/>
                <a:gd name="T3" fmla="*/ 31 h 102"/>
                <a:gd name="T4" fmla="*/ 64 w 68"/>
                <a:gd name="T5" fmla="*/ 33 h 102"/>
                <a:gd name="T6" fmla="*/ 62 w 68"/>
                <a:gd name="T7" fmla="*/ 31 h 102"/>
                <a:gd name="T8" fmla="*/ 63 w 68"/>
                <a:gd name="T9" fmla="*/ 18 h 102"/>
                <a:gd name="T10" fmla="*/ 50 w 68"/>
                <a:gd name="T11" fmla="*/ 2 h 102"/>
                <a:gd name="T12" fmla="*/ 33 w 68"/>
                <a:gd name="T13" fmla="*/ 2 h 102"/>
                <a:gd name="T14" fmla="*/ 15 w 68"/>
                <a:gd name="T15" fmla="*/ 2 h 102"/>
                <a:gd name="T16" fmla="*/ 5 w 68"/>
                <a:gd name="T17" fmla="*/ 18 h 102"/>
                <a:gd name="T18" fmla="*/ 6 w 68"/>
                <a:gd name="T19" fmla="*/ 31 h 102"/>
                <a:gd name="T20" fmla="*/ 4 w 68"/>
                <a:gd name="T21" fmla="*/ 33 h 102"/>
                <a:gd name="T22" fmla="*/ 3 w 68"/>
                <a:gd name="T23" fmla="*/ 31 h 102"/>
                <a:gd name="T24" fmla="*/ 1 w 68"/>
                <a:gd name="T25" fmla="*/ 36 h 102"/>
                <a:gd name="T26" fmla="*/ 8 w 68"/>
                <a:gd name="T27" fmla="*/ 48 h 102"/>
                <a:gd name="T28" fmla="*/ 12 w 68"/>
                <a:gd name="T29" fmla="*/ 50 h 102"/>
                <a:gd name="T30" fmla="*/ 17 w 68"/>
                <a:gd name="T31" fmla="*/ 66 h 102"/>
                <a:gd name="T32" fmla="*/ 16 w 68"/>
                <a:gd name="T33" fmla="*/ 83 h 102"/>
                <a:gd name="T34" fmla="*/ 37 w 68"/>
                <a:gd name="T35" fmla="*/ 102 h 102"/>
                <a:gd name="T36" fmla="*/ 43 w 68"/>
                <a:gd name="T37" fmla="*/ 95 h 102"/>
                <a:gd name="T38" fmla="*/ 54 w 68"/>
                <a:gd name="T39" fmla="*/ 83 h 102"/>
                <a:gd name="T40" fmla="*/ 58 w 68"/>
                <a:gd name="T41" fmla="*/ 52 h 102"/>
                <a:gd name="T42" fmla="*/ 68 w 68"/>
                <a:gd name="T43"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02">
                  <a:moveTo>
                    <a:pt x="68" y="33"/>
                  </a:moveTo>
                  <a:cubicBezTo>
                    <a:pt x="68" y="32"/>
                    <a:pt x="67" y="30"/>
                    <a:pt x="65" y="31"/>
                  </a:cubicBezTo>
                  <a:cubicBezTo>
                    <a:pt x="65" y="31"/>
                    <a:pt x="65" y="33"/>
                    <a:pt x="64" y="33"/>
                  </a:cubicBezTo>
                  <a:cubicBezTo>
                    <a:pt x="63" y="34"/>
                    <a:pt x="62" y="32"/>
                    <a:pt x="62" y="31"/>
                  </a:cubicBezTo>
                  <a:cubicBezTo>
                    <a:pt x="62" y="26"/>
                    <a:pt x="64" y="22"/>
                    <a:pt x="63" y="18"/>
                  </a:cubicBezTo>
                  <a:cubicBezTo>
                    <a:pt x="63" y="12"/>
                    <a:pt x="55" y="5"/>
                    <a:pt x="50" y="2"/>
                  </a:cubicBezTo>
                  <a:cubicBezTo>
                    <a:pt x="45" y="0"/>
                    <a:pt x="38" y="1"/>
                    <a:pt x="33" y="2"/>
                  </a:cubicBezTo>
                  <a:cubicBezTo>
                    <a:pt x="27" y="1"/>
                    <a:pt x="21" y="0"/>
                    <a:pt x="15" y="2"/>
                  </a:cubicBezTo>
                  <a:cubicBezTo>
                    <a:pt x="10" y="5"/>
                    <a:pt x="6" y="12"/>
                    <a:pt x="5" y="18"/>
                  </a:cubicBezTo>
                  <a:cubicBezTo>
                    <a:pt x="5" y="22"/>
                    <a:pt x="7" y="26"/>
                    <a:pt x="6" y="31"/>
                  </a:cubicBezTo>
                  <a:cubicBezTo>
                    <a:pt x="6" y="32"/>
                    <a:pt x="6" y="34"/>
                    <a:pt x="4" y="33"/>
                  </a:cubicBezTo>
                  <a:cubicBezTo>
                    <a:pt x="4" y="33"/>
                    <a:pt x="4" y="31"/>
                    <a:pt x="3" y="31"/>
                  </a:cubicBezTo>
                  <a:cubicBezTo>
                    <a:pt x="0" y="29"/>
                    <a:pt x="1" y="35"/>
                    <a:pt x="1" y="36"/>
                  </a:cubicBezTo>
                  <a:cubicBezTo>
                    <a:pt x="2" y="40"/>
                    <a:pt x="4" y="46"/>
                    <a:pt x="8" y="48"/>
                  </a:cubicBezTo>
                  <a:cubicBezTo>
                    <a:pt x="9" y="49"/>
                    <a:pt x="12" y="50"/>
                    <a:pt x="12" y="50"/>
                  </a:cubicBezTo>
                  <a:cubicBezTo>
                    <a:pt x="14" y="52"/>
                    <a:pt x="17" y="63"/>
                    <a:pt x="17" y="66"/>
                  </a:cubicBezTo>
                  <a:cubicBezTo>
                    <a:pt x="16" y="83"/>
                    <a:pt x="16" y="83"/>
                    <a:pt x="16" y="83"/>
                  </a:cubicBezTo>
                  <a:cubicBezTo>
                    <a:pt x="37" y="102"/>
                    <a:pt x="37" y="102"/>
                    <a:pt x="37" y="102"/>
                  </a:cubicBezTo>
                  <a:cubicBezTo>
                    <a:pt x="43" y="95"/>
                    <a:pt x="43" y="95"/>
                    <a:pt x="43" y="95"/>
                  </a:cubicBezTo>
                  <a:cubicBezTo>
                    <a:pt x="54" y="83"/>
                    <a:pt x="54" y="83"/>
                    <a:pt x="54" y="83"/>
                  </a:cubicBezTo>
                  <a:cubicBezTo>
                    <a:pt x="54" y="73"/>
                    <a:pt x="50" y="60"/>
                    <a:pt x="58" y="52"/>
                  </a:cubicBezTo>
                  <a:cubicBezTo>
                    <a:pt x="65" y="46"/>
                    <a:pt x="68" y="43"/>
                    <a:pt x="68" y="33"/>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íšļîḋê"/>
            <p:cNvSpPr/>
            <p:nvPr/>
          </p:nvSpPr>
          <p:spPr bwMode="auto">
            <a:xfrm>
              <a:off x="6096001" y="4095588"/>
              <a:ext cx="673929" cy="766594"/>
            </a:xfrm>
            <a:custGeom>
              <a:avLst/>
              <a:gdLst>
                <a:gd name="T0" fmla="*/ 4 w 77"/>
                <a:gd name="T1" fmla="*/ 50 h 87"/>
                <a:gd name="T2" fmla="*/ 6 w 77"/>
                <a:gd name="T3" fmla="*/ 57 h 87"/>
                <a:gd name="T4" fmla="*/ 16 w 77"/>
                <a:gd name="T5" fmla="*/ 75 h 87"/>
                <a:gd name="T6" fmla="*/ 21 w 77"/>
                <a:gd name="T7" fmla="*/ 84 h 87"/>
                <a:gd name="T8" fmla="*/ 27 w 77"/>
                <a:gd name="T9" fmla="*/ 85 h 87"/>
                <a:gd name="T10" fmla="*/ 40 w 77"/>
                <a:gd name="T11" fmla="*/ 86 h 87"/>
                <a:gd name="T12" fmla="*/ 45 w 77"/>
                <a:gd name="T13" fmla="*/ 83 h 87"/>
                <a:gd name="T14" fmla="*/ 51 w 77"/>
                <a:gd name="T15" fmla="*/ 85 h 87"/>
                <a:gd name="T16" fmla="*/ 55 w 77"/>
                <a:gd name="T17" fmla="*/ 84 h 87"/>
                <a:gd name="T18" fmla="*/ 68 w 77"/>
                <a:gd name="T19" fmla="*/ 65 h 87"/>
                <a:gd name="T20" fmla="*/ 73 w 77"/>
                <a:gd name="T21" fmla="*/ 54 h 87"/>
                <a:gd name="T22" fmla="*/ 75 w 77"/>
                <a:gd name="T23" fmla="*/ 42 h 87"/>
                <a:gd name="T24" fmla="*/ 52 w 77"/>
                <a:gd name="T25" fmla="*/ 2 h 87"/>
                <a:gd name="T26" fmla="*/ 19 w 77"/>
                <a:gd name="T27" fmla="*/ 4 h 87"/>
                <a:gd name="T28" fmla="*/ 2 w 77"/>
                <a:gd name="T29" fmla="*/ 25 h 87"/>
                <a:gd name="T30" fmla="*/ 4 w 77"/>
                <a:gd name="T31"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87">
                  <a:moveTo>
                    <a:pt x="4" y="50"/>
                  </a:moveTo>
                  <a:cubicBezTo>
                    <a:pt x="5" y="52"/>
                    <a:pt x="5" y="54"/>
                    <a:pt x="6" y="57"/>
                  </a:cubicBezTo>
                  <a:cubicBezTo>
                    <a:pt x="7" y="64"/>
                    <a:pt x="13" y="68"/>
                    <a:pt x="16" y="75"/>
                  </a:cubicBezTo>
                  <a:cubicBezTo>
                    <a:pt x="17" y="78"/>
                    <a:pt x="21" y="81"/>
                    <a:pt x="21" y="84"/>
                  </a:cubicBezTo>
                  <a:cubicBezTo>
                    <a:pt x="26" y="83"/>
                    <a:pt x="23" y="82"/>
                    <a:pt x="27" y="85"/>
                  </a:cubicBezTo>
                  <a:cubicBezTo>
                    <a:pt x="29" y="87"/>
                    <a:pt x="37" y="87"/>
                    <a:pt x="40" y="86"/>
                  </a:cubicBezTo>
                  <a:cubicBezTo>
                    <a:pt x="42" y="86"/>
                    <a:pt x="43" y="83"/>
                    <a:pt x="45" y="83"/>
                  </a:cubicBezTo>
                  <a:cubicBezTo>
                    <a:pt x="47" y="83"/>
                    <a:pt x="49" y="85"/>
                    <a:pt x="51" y="85"/>
                  </a:cubicBezTo>
                  <a:cubicBezTo>
                    <a:pt x="51" y="85"/>
                    <a:pt x="56" y="84"/>
                    <a:pt x="55" y="84"/>
                  </a:cubicBezTo>
                  <a:cubicBezTo>
                    <a:pt x="61" y="81"/>
                    <a:pt x="66" y="71"/>
                    <a:pt x="68" y="65"/>
                  </a:cubicBezTo>
                  <a:cubicBezTo>
                    <a:pt x="69" y="61"/>
                    <a:pt x="72" y="58"/>
                    <a:pt x="73" y="54"/>
                  </a:cubicBezTo>
                  <a:cubicBezTo>
                    <a:pt x="75" y="50"/>
                    <a:pt x="74" y="46"/>
                    <a:pt x="75" y="42"/>
                  </a:cubicBezTo>
                  <a:cubicBezTo>
                    <a:pt x="77" y="24"/>
                    <a:pt x="75" y="6"/>
                    <a:pt x="52" y="2"/>
                  </a:cubicBezTo>
                  <a:cubicBezTo>
                    <a:pt x="42" y="1"/>
                    <a:pt x="29" y="0"/>
                    <a:pt x="19" y="4"/>
                  </a:cubicBezTo>
                  <a:cubicBezTo>
                    <a:pt x="11" y="7"/>
                    <a:pt x="5" y="16"/>
                    <a:pt x="2" y="25"/>
                  </a:cubicBezTo>
                  <a:cubicBezTo>
                    <a:pt x="0" y="33"/>
                    <a:pt x="3" y="43"/>
                    <a:pt x="4" y="50"/>
                  </a:cubicBezTo>
                  <a:close/>
                </a:path>
              </a:pathLst>
            </a:custGeom>
            <a:solidFill>
              <a:srgbClr val="62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íśľíḍé"/>
            <p:cNvSpPr/>
            <p:nvPr/>
          </p:nvSpPr>
          <p:spPr bwMode="auto">
            <a:xfrm>
              <a:off x="6226574" y="4975909"/>
              <a:ext cx="404358" cy="341178"/>
            </a:xfrm>
            <a:custGeom>
              <a:avLst/>
              <a:gdLst>
                <a:gd name="T0" fmla="*/ 42 w 46"/>
                <a:gd name="T1" fmla="*/ 0 h 39"/>
                <a:gd name="T2" fmla="*/ 29 w 46"/>
                <a:gd name="T3" fmla="*/ 3 h 39"/>
                <a:gd name="T4" fmla="*/ 16 w 46"/>
                <a:gd name="T5" fmla="*/ 3 h 39"/>
                <a:gd name="T6" fmla="*/ 4 w 46"/>
                <a:gd name="T7" fmla="*/ 0 h 39"/>
                <a:gd name="T8" fmla="*/ 0 w 46"/>
                <a:gd name="T9" fmla="*/ 13 h 39"/>
                <a:gd name="T10" fmla="*/ 8 w 46"/>
                <a:gd name="T11" fmla="*/ 39 h 39"/>
                <a:gd name="T12" fmla="*/ 38 w 46"/>
                <a:gd name="T13" fmla="*/ 39 h 39"/>
                <a:gd name="T14" fmla="*/ 46 w 46"/>
                <a:gd name="T15" fmla="*/ 13 h 39"/>
                <a:gd name="T16" fmla="*/ 42 w 4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42" y="0"/>
                  </a:moveTo>
                  <a:cubicBezTo>
                    <a:pt x="29" y="3"/>
                    <a:pt x="29" y="3"/>
                    <a:pt x="29" y="3"/>
                  </a:cubicBezTo>
                  <a:cubicBezTo>
                    <a:pt x="25" y="4"/>
                    <a:pt x="20" y="4"/>
                    <a:pt x="16" y="3"/>
                  </a:cubicBezTo>
                  <a:cubicBezTo>
                    <a:pt x="4" y="0"/>
                    <a:pt x="4" y="0"/>
                    <a:pt x="4" y="0"/>
                  </a:cubicBezTo>
                  <a:cubicBezTo>
                    <a:pt x="0" y="13"/>
                    <a:pt x="0" y="13"/>
                    <a:pt x="0" y="13"/>
                  </a:cubicBezTo>
                  <a:cubicBezTo>
                    <a:pt x="8" y="39"/>
                    <a:pt x="8" y="39"/>
                    <a:pt x="8" y="39"/>
                  </a:cubicBezTo>
                  <a:cubicBezTo>
                    <a:pt x="38" y="39"/>
                    <a:pt x="38" y="39"/>
                    <a:pt x="38" y="39"/>
                  </a:cubicBezTo>
                  <a:cubicBezTo>
                    <a:pt x="46" y="13"/>
                    <a:pt x="46" y="13"/>
                    <a:pt x="46" y="13"/>
                  </a:cubicBezTo>
                  <a:lnTo>
                    <a:pt x="42"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ṥļiḑé"/>
            <p:cNvSpPr/>
            <p:nvPr/>
          </p:nvSpPr>
          <p:spPr bwMode="auto">
            <a:xfrm>
              <a:off x="5700068" y="5064361"/>
              <a:ext cx="1457372" cy="762384"/>
            </a:xfrm>
            <a:custGeom>
              <a:avLst/>
              <a:gdLst>
                <a:gd name="T0" fmla="*/ 159 w 166"/>
                <a:gd name="T1" fmla="*/ 61 h 87"/>
                <a:gd name="T2" fmla="*/ 117 w 166"/>
                <a:gd name="T3" fmla="*/ 81 h 87"/>
                <a:gd name="T4" fmla="*/ 90 w 166"/>
                <a:gd name="T5" fmla="*/ 86 h 87"/>
                <a:gd name="T6" fmla="*/ 76 w 166"/>
                <a:gd name="T7" fmla="*/ 86 h 87"/>
                <a:gd name="T8" fmla="*/ 7 w 166"/>
                <a:gd name="T9" fmla="*/ 61 h 87"/>
                <a:gd name="T10" fmla="*/ 3 w 166"/>
                <a:gd name="T11" fmla="*/ 38 h 87"/>
                <a:gd name="T12" fmla="*/ 16 w 166"/>
                <a:gd name="T13" fmla="*/ 14 h 87"/>
                <a:gd name="T14" fmla="*/ 51 w 166"/>
                <a:gd name="T15" fmla="*/ 3 h 87"/>
                <a:gd name="T16" fmla="*/ 61 w 166"/>
                <a:gd name="T17" fmla="*/ 0 h 87"/>
                <a:gd name="T18" fmla="*/ 62 w 166"/>
                <a:gd name="T19" fmla="*/ 0 h 87"/>
                <a:gd name="T20" fmla="*/ 104 w 166"/>
                <a:gd name="T21" fmla="*/ 0 h 87"/>
                <a:gd name="T22" fmla="*/ 105 w 166"/>
                <a:gd name="T23" fmla="*/ 0 h 87"/>
                <a:gd name="T24" fmla="*/ 115 w 166"/>
                <a:gd name="T25" fmla="*/ 3 h 87"/>
                <a:gd name="T26" fmla="*/ 150 w 166"/>
                <a:gd name="T27" fmla="*/ 14 h 87"/>
                <a:gd name="T28" fmla="*/ 162 w 166"/>
                <a:gd name="T29" fmla="*/ 38 h 87"/>
                <a:gd name="T30" fmla="*/ 159 w 166"/>
                <a:gd name="T3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87">
                  <a:moveTo>
                    <a:pt x="159" y="61"/>
                  </a:moveTo>
                  <a:cubicBezTo>
                    <a:pt x="149" y="71"/>
                    <a:pt x="132" y="77"/>
                    <a:pt x="117" y="81"/>
                  </a:cubicBezTo>
                  <a:cubicBezTo>
                    <a:pt x="107" y="84"/>
                    <a:pt x="97" y="85"/>
                    <a:pt x="90" y="86"/>
                  </a:cubicBezTo>
                  <a:cubicBezTo>
                    <a:pt x="85" y="87"/>
                    <a:pt x="81" y="87"/>
                    <a:pt x="76" y="86"/>
                  </a:cubicBezTo>
                  <a:cubicBezTo>
                    <a:pt x="60" y="84"/>
                    <a:pt x="23" y="77"/>
                    <a:pt x="7" y="61"/>
                  </a:cubicBezTo>
                  <a:cubicBezTo>
                    <a:pt x="1" y="55"/>
                    <a:pt x="0" y="46"/>
                    <a:pt x="3" y="38"/>
                  </a:cubicBezTo>
                  <a:cubicBezTo>
                    <a:pt x="8" y="29"/>
                    <a:pt x="15" y="15"/>
                    <a:pt x="16" y="14"/>
                  </a:cubicBezTo>
                  <a:cubicBezTo>
                    <a:pt x="16" y="14"/>
                    <a:pt x="37" y="8"/>
                    <a:pt x="51" y="3"/>
                  </a:cubicBezTo>
                  <a:cubicBezTo>
                    <a:pt x="56" y="2"/>
                    <a:pt x="60" y="1"/>
                    <a:pt x="61" y="0"/>
                  </a:cubicBezTo>
                  <a:cubicBezTo>
                    <a:pt x="62" y="0"/>
                    <a:pt x="62" y="0"/>
                    <a:pt x="62" y="0"/>
                  </a:cubicBezTo>
                  <a:cubicBezTo>
                    <a:pt x="104" y="0"/>
                    <a:pt x="104" y="0"/>
                    <a:pt x="104" y="0"/>
                  </a:cubicBezTo>
                  <a:cubicBezTo>
                    <a:pt x="104" y="0"/>
                    <a:pt x="104" y="0"/>
                    <a:pt x="105" y="0"/>
                  </a:cubicBezTo>
                  <a:cubicBezTo>
                    <a:pt x="106" y="1"/>
                    <a:pt x="110" y="2"/>
                    <a:pt x="115" y="3"/>
                  </a:cubicBezTo>
                  <a:cubicBezTo>
                    <a:pt x="129" y="8"/>
                    <a:pt x="150" y="14"/>
                    <a:pt x="150" y="14"/>
                  </a:cubicBezTo>
                  <a:cubicBezTo>
                    <a:pt x="151" y="15"/>
                    <a:pt x="158" y="29"/>
                    <a:pt x="162" y="38"/>
                  </a:cubicBezTo>
                  <a:cubicBezTo>
                    <a:pt x="166" y="46"/>
                    <a:pt x="165" y="55"/>
                    <a:pt x="159" y="61"/>
                  </a:cubicBezTo>
                  <a:close/>
                </a:path>
              </a:pathLst>
            </a:custGeom>
            <a:solidFill>
              <a:srgbClr val="3D5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íṡľîḍè"/>
            <p:cNvSpPr/>
            <p:nvPr/>
          </p:nvSpPr>
          <p:spPr bwMode="auto">
            <a:xfrm>
              <a:off x="8016700" y="4474673"/>
              <a:ext cx="518084" cy="770808"/>
            </a:xfrm>
            <a:custGeom>
              <a:avLst/>
              <a:gdLst>
                <a:gd name="T0" fmla="*/ 58 w 59"/>
                <a:gd name="T1" fmla="*/ 28 h 88"/>
                <a:gd name="T2" fmla="*/ 56 w 59"/>
                <a:gd name="T3" fmla="*/ 26 h 88"/>
                <a:gd name="T4" fmla="*/ 55 w 59"/>
                <a:gd name="T5" fmla="*/ 28 h 88"/>
                <a:gd name="T6" fmla="*/ 54 w 59"/>
                <a:gd name="T7" fmla="*/ 26 h 88"/>
                <a:gd name="T8" fmla="*/ 54 w 59"/>
                <a:gd name="T9" fmla="*/ 15 h 88"/>
                <a:gd name="T10" fmla="*/ 43 w 59"/>
                <a:gd name="T11" fmla="*/ 1 h 88"/>
                <a:gd name="T12" fmla="*/ 28 w 59"/>
                <a:gd name="T13" fmla="*/ 1 h 88"/>
                <a:gd name="T14" fmla="*/ 13 w 59"/>
                <a:gd name="T15" fmla="*/ 1 h 88"/>
                <a:gd name="T16" fmla="*/ 4 w 59"/>
                <a:gd name="T17" fmla="*/ 15 h 88"/>
                <a:gd name="T18" fmla="*/ 5 w 59"/>
                <a:gd name="T19" fmla="*/ 26 h 88"/>
                <a:gd name="T20" fmla="*/ 3 w 59"/>
                <a:gd name="T21" fmla="*/ 28 h 88"/>
                <a:gd name="T22" fmla="*/ 2 w 59"/>
                <a:gd name="T23" fmla="*/ 26 h 88"/>
                <a:gd name="T24" fmla="*/ 1 w 59"/>
                <a:gd name="T25" fmla="*/ 30 h 88"/>
                <a:gd name="T26" fmla="*/ 7 w 59"/>
                <a:gd name="T27" fmla="*/ 41 h 88"/>
                <a:gd name="T28" fmla="*/ 10 w 59"/>
                <a:gd name="T29" fmla="*/ 43 h 88"/>
                <a:gd name="T30" fmla="*/ 14 w 59"/>
                <a:gd name="T31" fmla="*/ 56 h 88"/>
                <a:gd name="T32" fmla="*/ 13 w 59"/>
                <a:gd name="T33" fmla="*/ 71 h 88"/>
                <a:gd name="T34" fmla="*/ 31 w 59"/>
                <a:gd name="T35" fmla="*/ 88 h 88"/>
                <a:gd name="T36" fmla="*/ 37 w 59"/>
                <a:gd name="T37" fmla="*/ 81 h 88"/>
                <a:gd name="T38" fmla="*/ 47 w 59"/>
                <a:gd name="T39" fmla="*/ 71 h 88"/>
                <a:gd name="T40" fmla="*/ 50 w 59"/>
                <a:gd name="T41" fmla="*/ 44 h 88"/>
                <a:gd name="T42" fmla="*/ 58 w 59"/>
                <a:gd name="T43" fmla="*/ 2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88">
                  <a:moveTo>
                    <a:pt x="58" y="28"/>
                  </a:moveTo>
                  <a:cubicBezTo>
                    <a:pt x="58" y="27"/>
                    <a:pt x="58" y="25"/>
                    <a:pt x="56" y="26"/>
                  </a:cubicBezTo>
                  <a:cubicBezTo>
                    <a:pt x="56" y="26"/>
                    <a:pt x="56" y="28"/>
                    <a:pt x="55" y="28"/>
                  </a:cubicBezTo>
                  <a:cubicBezTo>
                    <a:pt x="54" y="29"/>
                    <a:pt x="54" y="27"/>
                    <a:pt x="54" y="26"/>
                  </a:cubicBezTo>
                  <a:cubicBezTo>
                    <a:pt x="53" y="22"/>
                    <a:pt x="55" y="18"/>
                    <a:pt x="54" y="15"/>
                  </a:cubicBezTo>
                  <a:cubicBezTo>
                    <a:pt x="54" y="10"/>
                    <a:pt x="48" y="3"/>
                    <a:pt x="43" y="1"/>
                  </a:cubicBezTo>
                  <a:cubicBezTo>
                    <a:pt x="39" y="0"/>
                    <a:pt x="33" y="0"/>
                    <a:pt x="28" y="1"/>
                  </a:cubicBezTo>
                  <a:cubicBezTo>
                    <a:pt x="23" y="0"/>
                    <a:pt x="17" y="0"/>
                    <a:pt x="13" y="1"/>
                  </a:cubicBezTo>
                  <a:cubicBezTo>
                    <a:pt x="8" y="3"/>
                    <a:pt x="5" y="10"/>
                    <a:pt x="4" y="15"/>
                  </a:cubicBezTo>
                  <a:cubicBezTo>
                    <a:pt x="4" y="18"/>
                    <a:pt x="6" y="22"/>
                    <a:pt x="5" y="26"/>
                  </a:cubicBezTo>
                  <a:cubicBezTo>
                    <a:pt x="5" y="27"/>
                    <a:pt x="5" y="29"/>
                    <a:pt x="3" y="28"/>
                  </a:cubicBezTo>
                  <a:cubicBezTo>
                    <a:pt x="3" y="28"/>
                    <a:pt x="3" y="26"/>
                    <a:pt x="2" y="26"/>
                  </a:cubicBezTo>
                  <a:cubicBezTo>
                    <a:pt x="0" y="24"/>
                    <a:pt x="0" y="29"/>
                    <a:pt x="1" y="30"/>
                  </a:cubicBezTo>
                  <a:cubicBezTo>
                    <a:pt x="2" y="34"/>
                    <a:pt x="3" y="39"/>
                    <a:pt x="7" y="41"/>
                  </a:cubicBezTo>
                  <a:cubicBezTo>
                    <a:pt x="7" y="42"/>
                    <a:pt x="10" y="42"/>
                    <a:pt x="10" y="43"/>
                  </a:cubicBezTo>
                  <a:cubicBezTo>
                    <a:pt x="12" y="44"/>
                    <a:pt x="14" y="54"/>
                    <a:pt x="14" y="56"/>
                  </a:cubicBezTo>
                  <a:cubicBezTo>
                    <a:pt x="13" y="71"/>
                    <a:pt x="13" y="71"/>
                    <a:pt x="13" y="71"/>
                  </a:cubicBezTo>
                  <a:cubicBezTo>
                    <a:pt x="31" y="88"/>
                    <a:pt x="31" y="88"/>
                    <a:pt x="31" y="88"/>
                  </a:cubicBezTo>
                  <a:cubicBezTo>
                    <a:pt x="37" y="81"/>
                    <a:pt x="37" y="81"/>
                    <a:pt x="37" y="81"/>
                  </a:cubicBezTo>
                  <a:cubicBezTo>
                    <a:pt x="47" y="71"/>
                    <a:pt x="47" y="71"/>
                    <a:pt x="47" y="71"/>
                  </a:cubicBezTo>
                  <a:cubicBezTo>
                    <a:pt x="47" y="62"/>
                    <a:pt x="43" y="51"/>
                    <a:pt x="50" y="44"/>
                  </a:cubicBezTo>
                  <a:cubicBezTo>
                    <a:pt x="55" y="39"/>
                    <a:pt x="59" y="36"/>
                    <a:pt x="58" y="28"/>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î$ľîdê"/>
            <p:cNvSpPr/>
            <p:nvPr/>
          </p:nvSpPr>
          <p:spPr bwMode="auto">
            <a:xfrm>
              <a:off x="7991428" y="4289342"/>
              <a:ext cx="589688" cy="669718"/>
            </a:xfrm>
            <a:custGeom>
              <a:avLst/>
              <a:gdLst>
                <a:gd name="T0" fmla="*/ 4 w 67"/>
                <a:gd name="T1" fmla="*/ 43 h 76"/>
                <a:gd name="T2" fmla="*/ 5 w 67"/>
                <a:gd name="T3" fmla="*/ 50 h 76"/>
                <a:gd name="T4" fmla="*/ 14 w 67"/>
                <a:gd name="T5" fmla="*/ 65 h 76"/>
                <a:gd name="T6" fmla="*/ 19 w 67"/>
                <a:gd name="T7" fmla="*/ 73 h 76"/>
                <a:gd name="T8" fmla="*/ 23 w 67"/>
                <a:gd name="T9" fmla="*/ 74 h 76"/>
                <a:gd name="T10" fmla="*/ 35 w 67"/>
                <a:gd name="T11" fmla="*/ 75 h 76"/>
                <a:gd name="T12" fmla="*/ 39 w 67"/>
                <a:gd name="T13" fmla="*/ 72 h 76"/>
                <a:gd name="T14" fmla="*/ 44 w 67"/>
                <a:gd name="T15" fmla="*/ 73 h 76"/>
                <a:gd name="T16" fmla="*/ 47 w 67"/>
                <a:gd name="T17" fmla="*/ 73 h 76"/>
                <a:gd name="T18" fmla="*/ 59 w 67"/>
                <a:gd name="T19" fmla="*/ 57 h 76"/>
                <a:gd name="T20" fmla="*/ 63 w 67"/>
                <a:gd name="T21" fmla="*/ 47 h 76"/>
                <a:gd name="T22" fmla="*/ 65 w 67"/>
                <a:gd name="T23" fmla="*/ 37 h 76"/>
                <a:gd name="T24" fmla="*/ 45 w 67"/>
                <a:gd name="T25" fmla="*/ 2 h 76"/>
                <a:gd name="T26" fmla="*/ 17 w 67"/>
                <a:gd name="T27" fmla="*/ 4 h 76"/>
                <a:gd name="T28" fmla="*/ 2 w 67"/>
                <a:gd name="T29" fmla="*/ 22 h 76"/>
                <a:gd name="T30" fmla="*/ 4 w 67"/>
                <a:gd name="T3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76">
                  <a:moveTo>
                    <a:pt x="4" y="43"/>
                  </a:moveTo>
                  <a:cubicBezTo>
                    <a:pt x="4" y="45"/>
                    <a:pt x="5" y="47"/>
                    <a:pt x="5" y="50"/>
                  </a:cubicBezTo>
                  <a:cubicBezTo>
                    <a:pt x="6" y="56"/>
                    <a:pt x="11" y="59"/>
                    <a:pt x="14" y="65"/>
                  </a:cubicBezTo>
                  <a:cubicBezTo>
                    <a:pt x="15" y="68"/>
                    <a:pt x="18" y="71"/>
                    <a:pt x="19" y="73"/>
                  </a:cubicBezTo>
                  <a:cubicBezTo>
                    <a:pt x="23" y="72"/>
                    <a:pt x="20" y="71"/>
                    <a:pt x="23" y="74"/>
                  </a:cubicBezTo>
                  <a:cubicBezTo>
                    <a:pt x="25" y="76"/>
                    <a:pt x="32" y="76"/>
                    <a:pt x="35" y="75"/>
                  </a:cubicBezTo>
                  <a:cubicBezTo>
                    <a:pt x="37" y="74"/>
                    <a:pt x="37" y="73"/>
                    <a:pt x="39" y="72"/>
                  </a:cubicBezTo>
                  <a:cubicBezTo>
                    <a:pt x="41" y="72"/>
                    <a:pt x="43" y="73"/>
                    <a:pt x="44" y="73"/>
                  </a:cubicBezTo>
                  <a:cubicBezTo>
                    <a:pt x="44" y="73"/>
                    <a:pt x="48" y="73"/>
                    <a:pt x="47" y="73"/>
                  </a:cubicBezTo>
                  <a:cubicBezTo>
                    <a:pt x="53" y="71"/>
                    <a:pt x="57" y="61"/>
                    <a:pt x="59" y="57"/>
                  </a:cubicBezTo>
                  <a:cubicBezTo>
                    <a:pt x="60" y="53"/>
                    <a:pt x="62" y="51"/>
                    <a:pt x="63" y="47"/>
                  </a:cubicBezTo>
                  <a:cubicBezTo>
                    <a:pt x="65" y="44"/>
                    <a:pt x="64" y="40"/>
                    <a:pt x="65" y="37"/>
                  </a:cubicBezTo>
                  <a:cubicBezTo>
                    <a:pt x="67" y="21"/>
                    <a:pt x="65" y="6"/>
                    <a:pt x="45" y="2"/>
                  </a:cubicBezTo>
                  <a:cubicBezTo>
                    <a:pt x="36" y="1"/>
                    <a:pt x="25" y="0"/>
                    <a:pt x="17" y="4"/>
                  </a:cubicBezTo>
                  <a:cubicBezTo>
                    <a:pt x="9" y="7"/>
                    <a:pt x="5" y="14"/>
                    <a:pt x="2" y="22"/>
                  </a:cubicBezTo>
                  <a:cubicBezTo>
                    <a:pt x="0" y="29"/>
                    <a:pt x="2" y="37"/>
                    <a:pt x="4" y="43"/>
                  </a:cubicBezTo>
                  <a:close/>
                </a:path>
              </a:pathLst>
            </a:custGeom>
            <a:solidFill>
              <a:srgbClr val="62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îṩľíḍé"/>
            <p:cNvSpPr/>
            <p:nvPr/>
          </p:nvSpPr>
          <p:spPr bwMode="auto">
            <a:xfrm>
              <a:off x="8105152" y="5051726"/>
              <a:ext cx="353813" cy="299057"/>
            </a:xfrm>
            <a:custGeom>
              <a:avLst/>
              <a:gdLst>
                <a:gd name="T0" fmla="*/ 36 w 40"/>
                <a:gd name="T1" fmla="*/ 0 h 34"/>
                <a:gd name="T2" fmla="*/ 25 w 40"/>
                <a:gd name="T3" fmla="*/ 2 h 34"/>
                <a:gd name="T4" fmla="*/ 14 w 40"/>
                <a:gd name="T5" fmla="*/ 2 h 34"/>
                <a:gd name="T6" fmla="*/ 3 w 40"/>
                <a:gd name="T7" fmla="*/ 0 h 34"/>
                <a:gd name="T8" fmla="*/ 0 w 40"/>
                <a:gd name="T9" fmla="*/ 11 h 34"/>
                <a:gd name="T10" fmla="*/ 7 w 40"/>
                <a:gd name="T11" fmla="*/ 34 h 34"/>
                <a:gd name="T12" fmla="*/ 33 w 40"/>
                <a:gd name="T13" fmla="*/ 34 h 34"/>
                <a:gd name="T14" fmla="*/ 40 w 40"/>
                <a:gd name="T15" fmla="*/ 11 h 34"/>
                <a:gd name="T16" fmla="*/ 36 w 4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4">
                  <a:moveTo>
                    <a:pt x="36" y="0"/>
                  </a:moveTo>
                  <a:cubicBezTo>
                    <a:pt x="25" y="2"/>
                    <a:pt x="25" y="2"/>
                    <a:pt x="25" y="2"/>
                  </a:cubicBezTo>
                  <a:cubicBezTo>
                    <a:pt x="21" y="3"/>
                    <a:pt x="17" y="3"/>
                    <a:pt x="14" y="2"/>
                  </a:cubicBezTo>
                  <a:cubicBezTo>
                    <a:pt x="3" y="0"/>
                    <a:pt x="3" y="0"/>
                    <a:pt x="3" y="0"/>
                  </a:cubicBezTo>
                  <a:cubicBezTo>
                    <a:pt x="0" y="11"/>
                    <a:pt x="0" y="11"/>
                    <a:pt x="0" y="11"/>
                  </a:cubicBezTo>
                  <a:cubicBezTo>
                    <a:pt x="7" y="34"/>
                    <a:pt x="7" y="34"/>
                    <a:pt x="7" y="34"/>
                  </a:cubicBezTo>
                  <a:cubicBezTo>
                    <a:pt x="33" y="34"/>
                    <a:pt x="33" y="34"/>
                    <a:pt x="33" y="34"/>
                  </a:cubicBezTo>
                  <a:cubicBezTo>
                    <a:pt x="40" y="11"/>
                    <a:pt x="40" y="11"/>
                    <a:pt x="40" y="11"/>
                  </a:cubicBezTo>
                  <a:lnTo>
                    <a:pt x="36"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ïṩḻîḍe"/>
            <p:cNvSpPr/>
            <p:nvPr/>
          </p:nvSpPr>
          <p:spPr bwMode="auto">
            <a:xfrm>
              <a:off x="7650250" y="5131754"/>
              <a:ext cx="1263617" cy="661294"/>
            </a:xfrm>
            <a:custGeom>
              <a:avLst/>
              <a:gdLst>
                <a:gd name="T0" fmla="*/ 137 w 144"/>
                <a:gd name="T1" fmla="*/ 52 h 75"/>
                <a:gd name="T2" fmla="*/ 101 w 144"/>
                <a:gd name="T3" fmla="*/ 69 h 75"/>
                <a:gd name="T4" fmla="*/ 78 w 144"/>
                <a:gd name="T5" fmla="*/ 74 h 75"/>
                <a:gd name="T6" fmla="*/ 66 w 144"/>
                <a:gd name="T7" fmla="*/ 74 h 75"/>
                <a:gd name="T8" fmla="*/ 6 w 144"/>
                <a:gd name="T9" fmla="*/ 52 h 75"/>
                <a:gd name="T10" fmla="*/ 3 w 144"/>
                <a:gd name="T11" fmla="*/ 33 h 75"/>
                <a:gd name="T12" fmla="*/ 14 w 144"/>
                <a:gd name="T13" fmla="*/ 12 h 75"/>
                <a:gd name="T14" fmla="*/ 44 w 144"/>
                <a:gd name="T15" fmla="*/ 2 h 75"/>
                <a:gd name="T16" fmla="*/ 53 w 144"/>
                <a:gd name="T17" fmla="*/ 0 h 75"/>
                <a:gd name="T18" fmla="*/ 54 w 144"/>
                <a:gd name="T19" fmla="*/ 0 h 75"/>
                <a:gd name="T20" fmla="*/ 90 w 144"/>
                <a:gd name="T21" fmla="*/ 0 h 75"/>
                <a:gd name="T22" fmla="*/ 91 w 144"/>
                <a:gd name="T23" fmla="*/ 0 h 75"/>
                <a:gd name="T24" fmla="*/ 100 w 144"/>
                <a:gd name="T25" fmla="*/ 2 h 75"/>
                <a:gd name="T26" fmla="*/ 130 w 144"/>
                <a:gd name="T27" fmla="*/ 12 h 75"/>
                <a:gd name="T28" fmla="*/ 141 w 144"/>
                <a:gd name="T29" fmla="*/ 33 h 75"/>
                <a:gd name="T30" fmla="*/ 137 w 144"/>
                <a:gd name="T31" fmla="*/ 5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75">
                  <a:moveTo>
                    <a:pt x="137" y="52"/>
                  </a:moveTo>
                  <a:cubicBezTo>
                    <a:pt x="129" y="60"/>
                    <a:pt x="115" y="66"/>
                    <a:pt x="101" y="69"/>
                  </a:cubicBezTo>
                  <a:cubicBezTo>
                    <a:pt x="92" y="72"/>
                    <a:pt x="84" y="73"/>
                    <a:pt x="78" y="74"/>
                  </a:cubicBezTo>
                  <a:cubicBezTo>
                    <a:pt x="74" y="75"/>
                    <a:pt x="70" y="75"/>
                    <a:pt x="66" y="74"/>
                  </a:cubicBezTo>
                  <a:cubicBezTo>
                    <a:pt x="52" y="72"/>
                    <a:pt x="20" y="66"/>
                    <a:pt x="6" y="52"/>
                  </a:cubicBezTo>
                  <a:cubicBezTo>
                    <a:pt x="1" y="47"/>
                    <a:pt x="0" y="39"/>
                    <a:pt x="3" y="33"/>
                  </a:cubicBezTo>
                  <a:cubicBezTo>
                    <a:pt x="7" y="25"/>
                    <a:pt x="13" y="12"/>
                    <a:pt x="14" y="12"/>
                  </a:cubicBezTo>
                  <a:cubicBezTo>
                    <a:pt x="14" y="12"/>
                    <a:pt x="32" y="6"/>
                    <a:pt x="44" y="2"/>
                  </a:cubicBezTo>
                  <a:cubicBezTo>
                    <a:pt x="48" y="1"/>
                    <a:pt x="52" y="0"/>
                    <a:pt x="53" y="0"/>
                  </a:cubicBezTo>
                  <a:cubicBezTo>
                    <a:pt x="53" y="0"/>
                    <a:pt x="54" y="0"/>
                    <a:pt x="54" y="0"/>
                  </a:cubicBezTo>
                  <a:cubicBezTo>
                    <a:pt x="90" y="0"/>
                    <a:pt x="90" y="0"/>
                    <a:pt x="90" y="0"/>
                  </a:cubicBezTo>
                  <a:cubicBezTo>
                    <a:pt x="90" y="0"/>
                    <a:pt x="90" y="0"/>
                    <a:pt x="91" y="0"/>
                  </a:cubicBezTo>
                  <a:cubicBezTo>
                    <a:pt x="92" y="0"/>
                    <a:pt x="95" y="1"/>
                    <a:pt x="100" y="2"/>
                  </a:cubicBezTo>
                  <a:cubicBezTo>
                    <a:pt x="111" y="6"/>
                    <a:pt x="130" y="12"/>
                    <a:pt x="130" y="12"/>
                  </a:cubicBezTo>
                  <a:cubicBezTo>
                    <a:pt x="131" y="12"/>
                    <a:pt x="137" y="25"/>
                    <a:pt x="141" y="33"/>
                  </a:cubicBezTo>
                  <a:cubicBezTo>
                    <a:pt x="144" y="39"/>
                    <a:pt x="143" y="47"/>
                    <a:pt x="137" y="52"/>
                  </a:cubicBezTo>
                  <a:close/>
                </a:path>
              </a:pathLst>
            </a:custGeom>
            <a:solidFill>
              <a:srgbClr val="3D5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íṣḷîdê"/>
            <p:cNvSpPr/>
            <p:nvPr/>
          </p:nvSpPr>
          <p:spPr bwMode="auto">
            <a:xfrm>
              <a:off x="3644583" y="4537855"/>
              <a:ext cx="518084" cy="770808"/>
            </a:xfrm>
            <a:custGeom>
              <a:avLst/>
              <a:gdLst>
                <a:gd name="T0" fmla="*/ 58 w 59"/>
                <a:gd name="T1" fmla="*/ 28 h 88"/>
                <a:gd name="T2" fmla="*/ 56 w 59"/>
                <a:gd name="T3" fmla="*/ 26 h 88"/>
                <a:gd name="T4" fmla="*/ 55 w 59"/>
                <a:gd name="T5" fmla="*/ 28 h 88"/>
                <a:gd name="T6" fmla="*/ 53 w 59"/>
                <a:gd name="T7" fmla="*/ 26 h 88"/>
                <a:gd name="T8" fmla="*/ 54 w 59"/>
                <a:gd name="T9" fmla="*/ 15 h 88"/>
                <a:gd name="T10" fmla="*/ 43 w 59"/>
                <a:gd name="T11" fmla="*/ 2 h 88"/>
                <a:gd name="T12" fmla="*/ 28 w 59"/>
                <a:gd name="T13" fmla="*/ 1 h 88"/>
                <a:gd name="T14" fmla="*/ 13 w 59"/>
                <a:gd name="T15" fmla="*/ 2 h 88"/>
                <a:gd name="T16" fmla="*/ 4 w 59"/>
                <a:gd name="T17" fmla="*/ 15 h 88"/>
                <a:gd name="T18" fmla="*/ 5 w 59"/>
                <a:gd name="T19" fmla="*/ 26 h 88"/>
                <a:gd name="T20" fmla="*/ 3 w 59"/>
                <a:gd name="T21" fmla="*/ 28 h 88"/>
                <a:gd name="T22" fmla="*/ 2 w 59"/>
                <a:gd name="T23" fmla="*/ 26 h 88"/>
                <a:gd name="T24" fmla="*/ 1 w 59"/>
                <a:gd name="T25" fmla="*/ 31 h 88"/>
                <a:gd name="T26" fmla="*/ 6 w 59"/>
                <a:gd name="T27" fmla="*/ 41 h 88"/>
                <a:gd name="T28" fmla="*/ 10 w 59"/>
                <a:gd name="T29" fmla="*/ 43 h 88"/>
                <a:gd name="T30" fmla="*/ 14 w 59"/>
                <a:gd name="T31" fmla="*/ 56 h 88"/>
                <a:gd name="T32" fmla="*/ 13 w 59"/>
                <a:gd name="T33" fmla="*/ 71 h 88"/>
                <a:gd name="T34" fmla="*/ 31 w 59"/>
                <a:gd name="T35" fmla="*/ 88 h 88"/>
                <a:gd name="T36" fmla="*/ 37 w 59"/>
                <a:gd name="T37" fmla="*/ 81 h 88"/>
                <a:gd name="T38" fmla="*/ 47 w 59"/>
                <a:gd name="T39" fmla="*/ 71 h 88"/>
                <a:gd name="T40" fmla="*/ 50 w 59"/>
                <a:gd name="T41" fmla="*/ 45 h 88"/>
                <a:gd name="T42" fmla="*/ 58 w 59"/>
                <a:gd name="T43" fmla="*/ 2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88">
                  <a:moveTo>
                    <a:pt x="58" y="28"/>
                  </a:moveTo>
                  <a:cubicBezTo>
                    <a:pt x="58" y="27"/>
                    <a:pt x="58" y="25"/>
                    <a:pt x="56" y="26"/>
                  </a:cubicBezTo>
                  <a:cubicBezTo>
                    <a:pt x="55" y="27"/>
                    <a:pt x="56" y="28"/>
                    <a:pt x="55" y="28"/>
                  </a:cubicBezTo>
                  <a:cubicBezTo>
                    <a:pt x="54" y="29"/>
                    <a:pt x="54" y="27"/>
                    <a:pt x="53" y="26"/>
                  </a:cubicBezTo>
                  <a:cubicBezTo>
                    <a:pt x="53" y="22"/>
                    <a:pt x="55" y="19"/>
                    <a:pt x="54" y="15"/>
                  </a:cubicBezTo>
                  <a:cubicBezTo>
                    <a:pt x="54" y="10"/>
                    <a:pt x="47" y="3"/>
                    <a:pt x="43" y="2"/>
                  </a:cubicBezTo>
                  <a:cubicBezTo>
                    <a:pt x="38" y="0"/>
                    <a:pt x="32" y="0"/>
                    <a:pt x="28" y="1"/>
                  </a:cubicBezTo>
                  <a:cubicBezTo>
                    <a:pt x="23" y="0"/>
                    <a:pt x="17" y="0"/>
                    <a:pt x="13" y="2"/>
                  </a:cubicBezTo>
                  <a:cubicBezTo>
                    <a:pt x="8" y="3"/>
                    <a:pt x="5" y="10"/>
                    <a:pt x="4" y="15"/>
                  </a:cubicBezTo>
                  <a:cubicBezTo>
                    <a:pt x="4" y="19"/>
                    <a:pt x="5" y="22"/>
                    <a:pt x="5" y="26"/>
                  </a:cubicBezTo>
                  <a:cubicBezTo>
                    <a:pt x="5" y="27"/>
                    <a:pt x="5" y="29"/>
                    <a:pt x="3" y="28"/>
                  </a:cubicBezTo>
                  <a:cubicBezTo>
                    <a:pt x="3" y="28"/>
                    <a:pt x="3" y="27"/>
                    <a:pt x="2" y="26"/>
                  </a:cubicBezTo>
                  <a:cubicBezTo>
                    <a:pt x="0" y="24"/>
                    <a:pt x="0" y="30"/>
                    <a:pt x="1" y="31"/>
                  </a:cubicBezTo>
                  <a:cubicBezTo>
                    <a:pt x="2" y="34"/>
                    <a:pt x="3" y="39"/>
                    <a:pt x="6" y="41"/>
                  </a:cubicBezTo>
                  <a:cubicBezTo>
                    <a:pt x="7" y="42"/>
                    <a:pt x="10" y="42"/>
                    <a:pt x="10" y="43"/>
                  </a:cubicBezTo>
                  <a:cubicBezTo>
                    <a:pt x="12" y="45"/>
                    <a:pt x="14" y="54"/>
                    <a:pt x="14" y="56"/>
                  </a:cubicBezTo>
                  <a:cubicBezTo>
                    <a:pt x="13" y="71"/>
                    <a:pt x="13" y="71"/>
                    <a:pt x="13" y="71"/>
                  </a:cubicBezTo>
                  <a:cubicBezTo>
                    <a:pt x="31" y="88"/>
                    <a:pt x="31" y="88"/>
                    <a:pt x="31" y="88"/>
                  </a:cubicBezTo>
                  <a:cubicBezTo>
                    <a:pt x="37" y="81"/>
                    <a:pt x="37" y="81"/>
                    <a:pt x="37" y="81"/>
                  </a:cubicBezTo>
                  <a:cubicBezTo>
                    <a:pt x="47" y="71"/>
                    <a:pt x="47" y="71"/>
                    <a:pt x="47" y="71"/>
                  </a:cubicBezTo>
                  <a:cubicBezTo>
                    <a:pt x="47" y="62"/>
                    <a:pt x="43" y="52"/>
                    <a:pt x="50" y="45"/>
                  </a:cubicBezTo>
                  <a:cubicBezTo>
                    <a:pt x="55" y="39"/>
                    <a:pt x="59" y="36"/>
                    <a:pt x="58" y="28"/>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íṥḷïḓé"/>
            <p:cNvSpPr/>
            <p:nvPr/>
          </p:nvSpPr>
          <p:spPr bwMode="auto">
            <a:xfrm>
              <a:off x="3619311" y="4360949"/>
              <a:ext cx="589688" cy="657081"/>
            </a:xfrm>
            <a:custGeom>
              <a:avLst/>
              <a:gdLst>
                <a:gd name="T0" fmla="*/ 4 w 67"/>
                <a:gd name="T1" fmla="*/ 43 h 75"/>
                <a:gd name="T2" fmla="*/ 5 w 67"/>
                <a:gd name="T3" fmla="*/ 49 h 75"/>
                <a:gd name="T4" fmla="*/ 14 w 67"/>
                <a:gd name="T5" fmla="*/ 64 h 75"/>
                <a:gd name="T6" fmla="*/ 18 w 67"/>
                <a:gd name="T7" fmla="*/ 72 h 75"/>
                <a:gd name="T8" fmla="*/ 23 w 67"/>
                <a:gd name="T9" fmla="*/ 73 h 75"/>
                <a:gd name="T10" fmla="*/ 35 w 67"/>
                <a:gd name="T11" fmla="*/ 74 h 75"/>
                <a:gd name="T12" fmla="*/ 39 w 67"/>
                <a:gd name="T13" fmla="*/ 71 h 75"/>
                <a:gd name="T14" fmla="*/ 44 w 67"/>
                <a:gd name="T15" fmla="*/ 73 h 75"/>
                <a:gd name="T16" fmla="*/ 47 w 67"/>
                <a:gd name="T17" fmla="*/ 72 h 75"/>
                <a:gd name="T18" fmla="*/ 59 w 67"/>
                <a:gd name="T19" fmla="*/ 56 h 75"/>
                <a:gd name="T20" fmla="*/ 63 w 67"/>
                <a:gd name="T21" fmla="*/ 46 h 75"/>
                <a:gd name="T22" fmla="*/ 65 w 67"/>
                <a:gd name="T23" fmla="*/ 36 h 75"/>
                <a:gd name="T24" fmla="*/ 45 w 67"/>
                <a:gd name="T25" fmla="*/ 2 h 75"/>
                <a:gd name="T26" fmla="*/ 17 w 67"/>
                <a:gd name="T27" fmla="*/ 3 h 75"/>
                <a:gd name="T28" fmla="*/ 2 w 67"/>
                <a:gd name="T29" fmla="*/ 21 h 75"/>
                <a:gd name="T30" fmla="*/ 4 w 67"/>
                <a:gd name="T3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75">
                  <a:moveTo>
                    <a:pt x="4" y="43"/>
                  </a:moveTo>
                  <a:cubicBezTo>
                    <a:pt x="4" y="45"/>
                    <a:pt x="5" y="47"/>
                    <a:pt x="5" y="49"/>
                  </a:cubicBezTo>
                  <a:cubicBezTo>
                    <a:pt x="6" y="55"/>
                    <a:pt x="11" y="59"/>
                    <a:pt x="14" y="64"/>
                  </a:cubicBezTo>
                  <a:cubicBezTo>
                    <a:pt x="15" y="67"/>
                    <a:pt x="18" y="70"/>
                    <a:pt x="18" y="72"/>
                  </a:cubicBezTo>
                  <a:cubicBezTo>
                    <a:pt x="22" y="71"/>
                    <a:pt x="20" y="70"/>
                    <a:pt x="23" y="73"/>
                  </a:cubicBezTo>
                  <a:cubicBezTo>
                    <a:pt x="25" y="75"/>
                    <a:pt x="32" y="75"/>
                    <a:pt x="35" y="74"/>
                  </a:cubicBezTo>
                  <a:cubicBezTo>
                    <a:pt x="36" y="73"/>
                    <a:pt x="37" y="72"/>
                    <a:pt x="39" y="71"/>
                  </a:cubicBezTo>
                  <a:cubicBezTo>
                    <a:pt x="41" y="71"/>
                    <a:pt x="42" y="73"/>
                    <a:pt x="44" y="73"/>
                  </a:cubicBezTo>
                  <a:cubicBezTo>
                    <a:pt x="44" y="73"/>
                    <a:pt x="48" y="72"/>
                    <a:pt x="47" y="72"/>
                  </a:cubicBezTo>
                  <a:cubicBezTo>
                    <a:pt x="53" y="70"/>
                    <a:pt x="57" y="61"/>
                    <a:pt x="59" y="56"/>
                  </a:cubicBezTo>
                  <a:cubicBezTo>
                    <a:pt x="60" y="52"/>
                    <a:pt x="62" y="50"/>
                    <a:pt x="63" y="46"/>
                  </a:cubicBezTo>
                  <a:cubicBezTo>
                    <a:pt x="64" y="43"/>
                    <a:pt x="64" y="39"/>
                    <a:pt x="65" y="36"/>
                  </a:cubicBezTo>
                  <a:cubicBezTo>
                    <a:pt x="67" y="20"/>
                    <a:pt x="65" y="5"/>
                    <a:pt x="45" y="2"/>
                  </a:cubicBezTo>
                  <a:cubicBezTo>
                    <a:pt x="36" y="0"/>
                    <a:pt x="25" y="0"/>
                    <a:pt x="17" y="3"/>
                  </a:cubicBezTo>
                  <a:cubicBezTo>
                    <a:pt x="9" y="6"/>
                    <a:pt x="5" y="14"/>
                    <a:pt x="2" y="21"/>
                  </a:cubicBezTo>
                  <a:cubicBezTo>
                    <a:pt x="0" y="28"/>
                    <a:pt x="2" y="36"/>
                    <a:pt x="4" y="43"/>
                  </a:cubicBezTo>
                  <a:close/>
                </a:path>
              </a:pathLst>
            </a:custGeom>
            <a:solidFill>
              <a:srgbClr val="594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îṥľide"/>
            <p:cNvSpPr/>
            <p:nvPr/>
          </p:nvSpPr>
          <p:spPr bwMode="auto">
            <a:xfrm>
              <a:off x="3733035" y="5114905"/>
              <a:ext cx="353813" cy="299057"/>
            </a:xfrm>
            <a:custGeom>
              <a:avLst/>
              <a:gdLst>
                <a:gd name="T0" fmla="*/ 36 w 40"/>
                <a:gd name="T1" fmla="*/ 0 h 34"/>
                <a:gd name="T2" fmla="*/ 25 w 40"/>
                <a:gd name="T3" fmla="*/ 2 h 34"/>
                <a:gd name="T4" fmla="*/ 14 w 40"/>
                <a:gd name="T5" fmla="*/ 2 h 34"/>
                <a:gd name="T6" fmla="*/ 3 w 40"/>
                <a:gd name="T7" fmla="*/ 0 h 34"/>
                <a:gd name="T8" fmla="*/ 0 w 40"/>
                <a:gd name="T9" fmla="*/ 11 h 34"/>
                <a:gd name="T10" fmla="*/ 6 w 40"/>
                <a:gd name="T11" fmla="*/ 34 h 34"/>
                <a:gd name="T12" fmla="*/ 33 w 40"/>
                <a:gd name="T13" fmla="*/ 34 h 34"/>
                <a:gd name="T14" fmla="*/ 40 w 40"/>
                <a:gd name="T15" fmla="*/ 11 h 34"/>
                <a:gd name="T16" fmla="*/ 36 w 4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4">
                  <a:moveTo>
                    <a:pt x="36" y="0"/>
                  </a:moveTo>
                  <a:cubicBezTo>
                    <a:pt x="25" y="2"/>
                    <a:pt x="25" y="2"/>
                    <a:pt x="25" y="2"/>
                  </a:cubicBezTo>
                  <a:cubicBezTo>
                    <a:pt x="21" y="3"/>
                    <a:pt x="17" y="3"/>
                    <a:pt x="14" y="2"/>
                  </a:cubicBezTo>
                  <a:cubicBezTo>
                    <a:pt x="3" y="0"/>
                    <a:pt x="3" y="0"/>
                    <a:pt x="3" y="0"/>
                  </a:cubicBezTo>
                  <a:cubicBezTo>
                    <a:pt x="0" y="11"/>
                    <a:pt x="0" y="11"/>
                    <a:pt x="0" y="11"/>
                  </a:cubicBezTo>
                  <a:cubicBezTo>
                    <a:pt x="6" y="34"/>
                    <a:pt x="6" y="34"/>
                    <a:pt x="6" y="34"/>
                  </a:cubicBezTo>
                  <a:cubicBezTo>
                    <a:pt x="33" y="34"/>
                    <a:pt x="33" y="34"/>
                    <a:pt x="33" y="34"/>
                  </a:cubicBezTo>
                  <a:cubicBezTo>
                    <a:pt x="40" y="11"/>
                    <a:pt x="40" y="11"/>
                    <a:pt x="40" y="11"/>
                  </a:cubicBezTo>
                  <a:lnTo>
                    <a:pt x="36"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íŝlîḓê"/>
            <p:cNvSpPr/>
            <p:nvPr/>
          </p:nvSpPr>
          <p:spPr bwMode="auto">
            <a:xfrm>
              <a:off x="3278133" y="5194936"/>
              <a:ext cx="1263617" cy="657081"/>
            </a:xfrm>
            <a:custGeom>
              <a:avLst/>
              <a:gdLst>
                <a:gd name="T0" fmla="*/ 137 w 144"/>
                <a:gd name="T1" fmla="*/ 53 h 75"/>
                <a:gd name="T2" fmla="*/ 101 w 144"/>
                <a:gd name="T3" fmla="*/ 70 h 75"/>
                <a:gd name="T4" fmla="*/ 78 w 144"/>
                <a:gd name="T5" fmla="*/ 74 h 75"/>
                <a:gd name="T6" fmla="*/ 66 w 144"/>
                <a:gd name="T7" fmla="*/ 74 h 75"/>
                <a:gd name="T8" fmla="*/ 6 w 144"/>
                <a:gd name="T9" fmla="*/ 53 h 75"/>
                <a:gd name="T10" fmla="*/ 3 w 144"/>
                <a:gd name="T11" fmla="*/ 33 h 75"/>
                <a:gd name="T12" fmla="*/ 13 w 144"/>
                <a:gd name="T13" fmla="*/ 12 h 75"/>
                <a:gd name="T14" fmla="*/ 44 w 144"/>
                <a:gd name="T15" fmla="*/ 3 h 75"/>
                <a:gd name="T16" fmla="*/ 53 w 144"/>
                <a:gd name="T17" fmla="*/ 0 h 75"/>
                <a:gd name="T18" fmla="*/ 53 w 144"/>
                <a:gd name="T19" fmla="*/ 0 h 75"/>
                <a:gd name="T20" fmla="*/ 90 w 144"/>
                <a:gd name="T21" fmla="*/ 0 h 75"/>
                <a:gd name="T22" fmla="*/ 91 w 144"/>
                <a:gd name="T23" fmla="*/ 0 h 75"/>
                <a:gd name="T24" fmla="*/ 100 w 144"/>
                <a:gd name="T25" fmla="*/ 3 h 75"/>
                <a:gd name="T26" fmla="*/ 130 w 144"/>
                <a:gd name="T27" fmla="*/ 12 h 75"/>
                <a:gd name="T28" fmla="*/ 140 w 144"/>
                <a:gd name="T29" fmla="*/ 33 h 75"/>
                <a:gd name="T30" fmla="*/ 137 w 144"/>
                <a:gd name="T31"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75">
                  <a:moveTo>
                    <a:pt x="137" y="53"/>
                  </a:moveTo>
                  <a:cubicBezTo>
                    <a:pt x="129" y="61"/>
                    <a:pt x="115" y="66"/>
                    <a:pt x="101" y="70"/>
                  </a:cubicBezTo>
                  <a:cubicBezTo>
                    <a:pt x="92" y="72"/>
                    <a:pt x="84" y="73"/>
                    <a:pt x="78" y="74"/>
                  </a:cubicBezTo>
                  <a:cubicBezTo>
                    <a:pt x="74" y="75"/>
                    <a:pt x="70" y="75"/>
                    <a:pt x="66" y="74"/>
                  </a:cubicBezTo>
                  <a:cubicBezTo>
                    <a:pt x="52" y="72"/>
                    <a:pt x="20" y="66"/>
                    <a:pt x="6" y="53"/>
                  </a:cubicBezTo>
                  <a:cubicBezTo>
                    <a:pt x="1" y="47"/>
                    <a:pt x="0" y="39"/>
                    <a:pt x="3" y="33"/>
                  </a:cubicBezTo>
                  <a:cubicBezTo>
                    <a:pt x="7" y="25"/>
                    <a:pt x="13" y="12"/>
                    <a:pt x="13" y="12"/>
                  </a:cubicBezTo>
                  <a:cubicBezTo>
                    <a:pt x="14" y="12"/>
                    <a:pt x="32" y="6"/>
                    <a:pt x="44" y="3"/>
                  </a:cubicBezTo>
                  <a:cubicBezTo>
                    <a:pt x="48" y="1"/>
                    <a:pt x="52" y="0"/>
                    <a:pt x="53" y="0"/>
                  </a:cubicBezTo>
                  <a:cubicBezTo>
                    <a:pt x="53" y="0"/>
                    <a:pt x="53" y="0"/>
                    <a:pt x="53" y="0"/>
                  </a:cubicBezTo>
                  <a:cubicBezTo>
                    <a:pt x="90" y="0"/>
                    <a:pt x="90" y="0"/>
                    <a:pt x="90" y="0"/>
                  </a:cubicBezTo>
                  <a:cubicBezTo>
                    <a:pt x="90" y="0"/>
                    <a:pt x="90" y="0"/>
                    <a:pt x="91" y="0"/>
                  </a:cubicBezTo>
                  <a:cubicBezTo>
                    <a:pt x="92" y="0"/>
                    <a:pt x="95" y="1"/>
                    <a:pt x="100" y="3"/>
                  </a:cubicBezTo>
                  <a:cubicBezTo>
                    <a:pt x="111" y="6"/>
                    <a:pt x="129" y="12"/>
                    <a:pt x="130" y="12"/>
                  </a:cubicBezTo>
                  <a:cubicBezTo>
                    <a:pt x="130" y="12"/>
                    <a:pt x="137" y="25"/>
                    <a:pt x="140" y="33"/>
                  </a:cubicBezTo>
                  <a:cubicBezTo>
                    <a:pt x="144" y="39"/>
                    <a:pt x="142" y="47"/>
                    <a:pt x="137" y="53"/>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íṣlïde"/>
            <p:cNvSpPr/>
            <p:nvPr/>
          </p:nvSpPr>
          <p:spPr bwMode="auto">
            <a:xfrm>
              <a:off x="6799414" y="3981864"/>
              <a:ext cx="518084" cy="783442"/>
            </a:xfrm>
            <a:custGeom>
              <a:avLst/>
              <a:gdLst>
                <a:gd name="T0" fmla="*/ 59 w 59"/>
                <a:gd name="T1" fmla="*/ 29 h 89"/>
                <a:gd name="T2" fmla="*/ 57 w 59"/>
                <a:gd name="T3" fmla="*/ 27 h 89"/>
                <a:gd name="T4" fmla="*/ 56 w 59"/>
                <a:gd name="T5" fmla="*/ 29 h 89"/>
                <a:gd name="T6" fmla="*/ 54 w 59"/>
                <a:gd name="T7" fmla="*/ 27 h 89"/>
                <a:gd name="T8" fmla="*/ 55 w 59"/>
                <a:gd name="T9" fmla="*/ 15 h 89"/>
                <a:gd name="T10" fmla="*/ 43 w 59"/>
                <a:gd name="T11" fmla="*/ 2 h 89"/>
                <a:gd name="T12" fmla="*/ 28 w 59"/>
                <a:gd name="T13" fmla="*/ 2 h 89"/>
                <a:gd name="T14" fmla="*/ 13 w 59"/>
                <a:gd name="T15" fmla="*/ 2 h 89"/>
                <a:gd name="T16" fmla="*/ 4 w 59"/>
                <a:gd name="T17" fmla="*/ 15 h 89"/>
                <a:gd name="T18" fmla="*/ 5 w 59"/>
                <a:gd name="T19" fmla="*/ 27 h 89"/>
                <a:gd name="T20" fmla="*/ 3 w 59"/>
                <a:gd name="T21" fmla="*/ 29 h 89"/>
                <a:gd name="T22" fmla="*/ 2 w 59"/>
                <a:gd name="T23" fmla="*/ 27 h 89"/>
                <a:gd name="T24" fmla="*/ 1 w 59"/>
                <a:gd name="T25" fmla="*/ 31 h 89"/>
                <a:gd name="T26" fmla="*/ 6 w 59"/>
                <a:gd name="T27" fmla="*/ 42 h 89"/>
                <a:gd name="T28" fmla="*/ 10 w 59"/>
                <a:gd name="T29" fmla="*/ 44 h 89"/>
                <a:gd name="T30" fmla="*/ 14 w 59"/>
                <a:gd name="T31" fmla="*/ 57 h 89"/>
                <a:gd name="T32" fmla="*/ 13 w 59"/>
                <a:gd name="T33" fmla="*/ 73 h 89"/>
                <a:gd name="T34" fmla="*/ 31 w 59"/>
                <a:gd name="T35" fmla="*/ 89 h 89"/>
                <a:gd name="T36" fmla="*/ 37 w 59"/>
                <a:gd name="T37" fmla="*/ 83 h 89"/>
                <a:gd name="T38" fmla="*/ 47 w 59"/>
                <a:gd name="T39" fmla="*/ 72 h 89"/>
                <a:gd name="T40" fmla="*/ 50 w 59"/>
                <a:gd name="T41" fmla="*/ 45 h 89"/>
                <a:gd name="T42" fmla="*/ 59 w 59"/>
                <a:gd name="T43" fmla="*/ 2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89">
                  <a:moveTo>
                    <a:pt x="59" y="29"/>
                  </a:moveTo>
                  <a:cubicBezTo>
                    <a:pt x="59" y="28"/>
                    <a:pt x="58" y="26"/>
                    <a:pt x="57" y="27"/>
                  </a:cubicBezTo>
                  <a:cubicBezTo>
                    <a:pt x="56" y="27"/>
                    <a:pt x="56" y="28"/>
                    <a:pt x="56" y="29"/>
                  </a:cubicBezTo>
                  <a:cubicBezTo>
                    <a:pt x="54" y="30"/>
                    <a:pt x="54" y="28"/>
                    <a:pt x="54" y="27"/>
                  </a:cubicBezTo>
                  <a:cubicBezTo>
                    <a:pt x="54" y="23"/>
                    <a:pt x="55" y="19"/>
                    <a:pt x="55" y="15"/>
                  </a:cubicBezTo>
                  <a:cubicBezTo>
                    <a:pt x="54" y="10"/>
                    <a:pt x="48" y="4"/>
                    <a:pt x="43" y="2"/>
                  </a:cubicBezTo>
                  <a:cubicBezTo>
                    <a:pt x="39" y="0"/>
                    <a:pt x="33" y="0"/>
                    <a:pt x="28" y="2"/>
                  </a:cubicBezTo>
                  <a:cubicBezTo>
                    <a:pt x="23" y="0"/>
                    <a:pt x="17" y="0"/>
                    <a:pt x="13" y="2"/>
                  </a:cubicBezTo>
                  <a:cubicBezTo>
                    <a:pt x="8" y="4"/>
                    <a:pt x="5" y="10"/>
                    <a:pt x="4" y="15"/>
                  </a:cubicBezTo>
                  <a:cubicBezTo>
                    <a:pt x="4" y="19"/>
                    <a:pt x="5" y="23"/>
                    <a:pt x="5" y="27"/>
                  </a:cubicBezTo>
                  <a:cubicBezTo>
                    <a:pt x="5" y="28"/>
                    <a:pt x="5" y="30"/>
                    <a:pt x="3" y="29"/>
                  </a:cubicBezTo>
                  <a:cubicBezTo>
                    <a:pt x="3" y="28"/>
                    <a:pt x="3" y="27"/>
                    <a:pt x="2" y="27"/>
                  </a:cubicBezTo>
                  <a:cubicBezTo>
                    <a:pt x="0" y="25"/>
                    <a:pt x="0" y="30"/>
                    <a:pt x="1" y="31"/>
                  </a:cubicBezTo>
                  <a:cubicBezTo>
                    <a:pt x="2" y="35"/>
                    <a:pt x="3" y="40"/>
                    <a:pt x="6" y="42"/>
                  </a:cubicBezTo>
                  <a:cubicBezTo>
                    <a:pt x="7" y="43"/>
                    <a:pt x="10" y="43"/>
                    <a:pt x="10" y="44"/>
                  </a:cubicBezTo>
                  <a:cubicBezTo>
                    <a:pt x="12" y="45"/>
                    <a:pt x="14" y="55"/>
                    <a:pt x="14" y="57"/>
                  </a:cubicBezTo>
                  <a:cubicBezTo>
                    <a:pt x="13" y="73"/>
                    <a:pt x="13" y="73"/>
                    <a:pt x="13" y="73"/>
                  </a:cubicBezTo>
                  <a:cubicBezTo>
                    <a:pt x="31" y="89"/>
                    <a:pt x="31" y="89"/>
                    <a:pt x="31" y="89"/>
                  </a:cubicBezTo>
                  <a:cubicBezTo>
                    <a:pt x="37" y="83"/>
                    <a:pt x="37" y="83"/>
                    <a:pt x="37" y="83"/>
                  </a:cubicBezTo>
                  <a:cubicBezTo>
                    <a:pt x="47" y="72"/>
                    <a:pt x="47" y="72"/>
                    <a:pt x="47" y="72"/>
                  </a:cubicBezTo>
                  <a:cubicBezTo>
                    <a:pt x="47" y="63"/>
                    <a:pt x="43" y="52"/>
                    <a:pt x="50" y="45"/>
                  </a:cubicBezTo>
                  <a:cubicBezTo>
                    <a:pt x="56" y="40"/>
                    <a:pt x="59" y="37"/>
                    <a:pt x="59" y="29"/>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îṣḻiḋê"/>
            <p:cNvSpPr/>
            <p:nvPr/>
          </p:nvSpPr>
          <p:spPr bwMode="auto">
            <a:xfrm>
              <a:off x="6761507" y="3809168"/>
              <a:ext cx="606536" cy="665505"/>
            </a:xfrm>
            <a:custGeom>
              <a:avLst/>
              <a:gdLst>
                <a:gd name="T0" fmla="*/ 5 w 69"/>
                <a:gd name="T1" fmla="*/ 43 h 76"/>
                <a:gd name="T2" fmla="*/ 6 w 69"/>
                <a:gd name="T3" fmla="*/ 49 h 76"/>
                <a:gd name="T4" fmla="*/ 15 w 69"/>
                <a:gd name="T5" fmla="*/ 65 h 76"/>
                <a:gd name="T6" fmla="*/ 20 w 69"/>
                <a:gd name="T7" fmla="*/ 73 h 76"/>
                <a:gd name="T8" fmla="*/ 24 w 69"/>
                <a:gd name="T9" fmla="*/ 74 h 76"/>
                <a:gd name="T10" fmla="*/ 36 w 69"/>
                <a:gd name="T11" fmla="*/ 75 h 76"/>
                <a:gd name="T12" fmla="*/ 40 w 69"/>
                <a:gd name="T13" fmla="*/ 72 h 76"/>
                <a:gd name="T14" fmla="*/ 46 w 69"/>
                <a:gd name="T15" fmla="*/ 73 h 76"/>
                <a:gd name="T16" fmla="*/ 49 w 69"/>
                <a:gd name="T17" fmla="*/ 73 h 76"/>
                <a:gd name="T18" fmla="*/ 60 w 69"/>
                <a:gd name="T19" fmla="*/ 56 h 76"/>
                <a:gd name="T20" fmla="*/ 65 w 69"/>
                <a:gd name="T21" fmla="*/ 47 h 76"/>
                <a:gd name="T22" fmla="*/ 66 w 69"/>
                <a:gd name="T23" fmla="*/ 36 h 76"/>
                <a:gd name="T24" fmla="*/ 47 w 69"/>
                <a:gd name="T25" fmla="*/ 2 h 76"/>
                <a:gd name="T26" fmla="*/ 18 w 69"/>
                <a:gd name="T27" fmla="*/ 3 h 76"/>
                <a:gd name="T28" fmla="*/ 3 w 69"/>
                <a:gd name="T29" fmla="*/ 21 h 76"/>
                <a:gd name="T30" fmla="*/ 5 w 69"/>
                <a:gd name="T3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6">
                  <a:moveTo>
                    <a:pt x="5" y="43"/>
                  </a:moveTo>
                  <a:cubicBezTo>
                    <a:pt x="5" y="45"/>
                    <a:pt x="6" y="47"/>
                    <a:pt x="6" y="49"/>
                  </a:cubicBezTo>
                  <a:cubicBezTo>
                    <a:pt x="7" y="56"/>
                    <a:pt x="12" y="59"/>
                    <a:pt x="15" y="65"/>
                  </a:cubicBezTo>
                  <a:cubicBezTo>
                    <a:pt x="16" y="68"/>
                    <a:pt x="19" y="71"/>
                    <a:pt x="20" y="73"/>
                  </a:cubicBezTo>
                  <a:cubicBezTo>
                    <a:pt x="24" y="72"/>
                    <a:pt x="21" y="71"/>
                    <a:pt x="24" y="74"/>
                  </a:cubicBezTo>
                  <a:cubicBezTo>
                    <a:pt x="27" y="76"/>
                    <a:pt x="34" y="76"/>
                    <a:pt x="36" y="75"/>
                  </a:cubicBezTo>
                  <a:cubicBezTo>
                    <a:pt x="38" y="74"/>
                    <a:pt x="38" y="73"/>
                    <a:pt x="40" y="72"/>
                  </a:cubicBezTo>
                  <a:cubicBezTo>
                    <a:pt x="42" y="72"/>
                    <a:pt x="44" y="74"/>
                    <a:pt x="46" y="73"/>
                  </a:cubicBezTo>
                  <a:cubicBezTo>
                    <a:pt x="45" y="73"/>
                    <a:pt x="49" y="73"/>
                    <a:pt x="49" y="73"/>
                  </a:cubicBezTo>
                  <a:cubicBezTo>
                    <a:pt x="54" y="71"/>
                    <a:pt x="58" y="61"/>
                    <a:pt x="60" y="56"/>
                  </a:cubicBezTo>
                  <a:cubicBezTo>
                    <a:pt x="61" y="53"/>
                    <a:pt x="64" y="50"/>
                    <a:pt x="65" y="47"/>
                  </a:cubicBezTo>
                  <a:cubicBezTo>
                    <a:pt x="66" y="44"/>
                    <a:pt x="66" y="40"/>
                    <a:pt x="66" y="36"/>
                  </a:cubicBezTo>
                  <a:cubicBezTo>
                    <a:pt x="69" y="21"/>
                    <a:pt x="67" y="5"/>
                    <a:pt x="47" y="2"/>
                  </a:cubicBezTo>
                  <a:cubicBezTo>
                    <a:pt x="37" y="0"/>
                    <a:pt x="27" y="0"/>
                    <a:pt x="18" y="3"/>
                  </a:cubicBezTo>
                  <a:cubicBezTo>
                    <a:pt x="10" y="6"/>
                    <a:pt x="6" y="14"/>
                    <a:pt x="3" y="21"/>
                  </a:cubicBezTo>
                  <a:cubicBezTo>
                    <a:pt x="0" y="28"/>
                    <a:pt x="3" y="37"/>
                    <a:pt x="5" y="43"/>
                  </a:cubicBezTo>
                  <a:close/>
                </a:path>
              </a:pathLst>
            </a:custGeom>
            <a:solidFill>
              <a:srgbClr val="62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ïš1îḋè"/>
            <p:cNvSpPr/>
            <p:nvPr/>
          </p:nvSpPr>
          <p:spPr bwMode="auto">
            <a:xfrm>
              <a:off x="6887868" y="4571551"/>
              <a:ext cx="349602" cy="299057"/>
            </a:xfrm>
            <a:custGeom>
              <a:avLst/>
              <a:gdLst>
                <a:gd name="T0" fmla="*/ 37 w 40"/>
                <a:gd name="T1" fmla="*/ 0 h 34"/>
                <a:gd name="T2" fmla="*/ 25 w 40"/>
                <a:gd name="T3" fmla="*/ 2 h 34"/>
                <a:gd name="T4" fmla="*/ 14 w 40"/>
                <a:gd name="T5" fmla="*/ 2 h 34"/>
                <a:gd name="T6" fmla="*/ 3 w 40"/>
                <a:gd name="T7" fmla="*/ 0 h 34"/>
                <a:gd name="T8" fmla="*/ 0 w 40"/>
                <a:gd name="T9" fmla="*/ 11 h 34"/>
                <a:gd name="T10" fmla="*/ 7 w 40"/>
                <a:gd name="T11" fmla="*/ 34 h 34"/>
                <a:gd name="T12" fmla="*/ 33 w 40"/>
                <a:gd name="T13" fmla="*/ 34 h 34"/>
                <a:gd name="T14" fmla="*/ 40 w 40"/>
                <a:gd name="T15" fmla="*/ 11 h 34"/>
                <a:gd name="T16" fmla="*/ 37 w 4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4">
                  <a:moveTo>
                    <a:pt x="37" y="0"/>
                  </a:moveTo>
                  <a:cubicBezTo>
                    <a:pt x="25" y="2"/>
                    <a:pt x="25" y="2"/>
                    <a:pt x="25" y="2"/>
                  </a:cubicBezTo>
                  <a:cubicBezTo>
                    <a:pt x="21" y="3"/>
                    <a:pt x="18" y="3"/>
                    <a:pt x="14" y="2"/>
                  </a:cubicBezTo>
                  <a:cubicBezTo>
                    <a:pt x="3" y="0"/>
                    <a:pt x="3" y="0"/>
                    <a:pt x="3" y="0"/>
                  </a:cubicBezTo>
                  <a:cubicBezTo>
                    <a:pt x="0" y="11"/>
                    <a:pt x="0" y="11"/>
                    <a:pt x="0" y="11"/>
                  </a:cubicBezTo>
                  <a:cubicBezTo>
                    <a:pt x="7" y="34"/>
                    <a:pt x="7" y="34"/>
                    <a:pt x="7" y="34"/>
                  </a:cubicBezTo>
                  <a:cubicBezTo>
                    <a:pt x="33" y="34"/>
                    <a:pt x="33" y="34"/>
                    <a:pt x="33" y="34"/>
                  </a:cubicBezTo>
                  <a:cubicBezTo>
                    <a:pt x="40" y="11"/>
                    <a:pt x="40" y="11"/>
                    <a:pt x="40" y="11"/>
                  </a:cubicBezTo>
                  <a:lnTo>
                    <a:pt x="37"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ïṣḷïḑê"/>
            <p:cNvSpPr/>
            <p:nvPr/>
          </p:nvSpPr>
          <p:spPr bwMode="auto">
            <a:xfrm>
              <a:off x="6420328" y="4651579"/>
              <a:ext cx="1280466" cy="665505"/>
            </a:xfrm>
            <a:custGeom>
              <a:avLst/>
              <a:gdLst>
                <a:gd name="T0" fmla="*/ 139 w 146"/>
                <a:gd name="T1" fmla="*/ 53 h 76"/>
                <a:gd name="T2" fmla="*/ 103 w 146"/>
                <a:gd name="T3" fmla="*/ 70 h 76"/>
                <a:gd name="T4" fmla="*/ 79 w 146"/>
                <a:gd name="T5" fmla="*/ 75 h 76"/>
                <a:gd name="T6" fmla="*/ 67 w 146"/>
                <a:gd name="T7" fmla="*/ 75 h 76"/>
                <a:gd name="T8" fmla="*/ 7 w 146"/>
                <a:gd name="T9" fmla="*/ 53 h 76"/>
                <a:gd name="T10" fmla="*/ 3 w 146"/>
                <a:gd name="T11" fmla="*/ 33 h 76"/>
                <a:gd name="T12" fmla="*/ 14 w 146"/>
                <a:gd name="T13" fmla="*/ 12 h 76"/>
                <a:gd name="T14" fmla="*/ 45 w 146"/>
                <a:gd name="T15" fmla="*/ 3 h 76"/>
                <a:gd name="T16" fmla="*/ 54 w 146"/>
                <a:gd name="T17" fmla="*/ 0 h 76"/>
                <a:gd name="T18" fmla="*/ 54 w 146"/>
                <a:gd name="T19" fmla="*/ 0 h 76"/>
                <a:gd name="T20" fmla="*/ 91 w 146"/>
                <a:gd name="T21" fmla="*/ 0 h 76"/>
                <a:gd name="T22" fmla="*/ 92 w 146"/>
                <a:gd name="T23" fmla="*/ 0 h 76"/>
                <a:gd name="T24" fmla="*/ 101 w 146"/>
                <a:gd name="T25" fmla="*/ 3 h 76"/>
                <a:gd name="T26" fmla="*/ 132 w 146"/>
                <a:gd name="T27" fmla="*/ 12 h 76"/>
                <a:gd name="T28" fmla="*/ 142 w 146"/>
                <a:gd name="T29" fmla="*/ 33 h 76"/>
                <a:gd name="T30" fmla="*/ 139 w 146"/>
                <a:gd name="T31" fmla="*/ 5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76">
                  <a:moveTo>
                    <a:pt x="139" y="53"/>
                  </a:moveTo>
                  <a:cubicBezTo>
                    <a:pt x="131" y="61"/>
                    <a:pt x="116" y="67"/>
                    <a:pt x="103" y="70"/>
                  </a:cubicBezTo>
                  <a:cubicBezTo>
                    <a:pt x="94" y="73"/>
                    <a:pt x="85" y="74"/>
                    <a:pt x="79" y="75"/>
                  </a:cubicBezTo>
                  <a:cubicBezTo>
                    <a:pt x="75" y="76"/>
                    <a:pt x="71" y="76"/>
                    <a:pt x="67" y="75"/>
                  </a:cubicBezTo>
                  <a:cubicBezTo>
                    <a:pt x="53" y="73"/>
                    <a:pt x="20" y="67"/>
                    <a:pt x="7" y="53"/>
                  </a:cubicBezTo>
                  <a:cubicBezTo>
                    <a:pt x="1" y="48"/>
                    <a:pt x="0" y="40"/>
                    <a:pt x="3" y="33"/>
                  </a:cubicBezTo>
                  <a:cubicBezTo>
                    <a:pt x="7" y="25"/>
                    <a:pt x="14" y="13"/>
                    <a:pt x="14" y="12"/>
                  </a:cubicBezTo>
                  <a:cubicBezTo>
                    <a:pt x="15" y="12"/>
                    <a:pt x="33" y="6"/>
                    <a:pt x="45" y="3"/>
                  </a:cubicBezTo>
                  <a:cubicBezTo>
                    <a:pt x="49" y="1"/>
                    <a:pt x="53" y="0"/>
                    <a:pt x="54" y="0"/>
                  </a:cubicBezTo>
                  <a:cubicBezTo>
                    <a:pt x="54" y="0"/>
                    <a:pt x="54" y="0"/>
                    <a:pt x="54" y="0"/>
                  </a:cubicBezTo>
                  <a:cubicBezTo>
                    <a:pt x="91" y="0"/>
                    <a:pt x="91" y="0"/>
                    <a:pt x="91" y="0"/>
                  </a:cubicBezTo>
                  <a:cubicBezTo>
                    <a:pt x="91" y="0"/>
                    <a:pt x="92" y="0"/>
                    <a:pt x="92" y="0"/>
                  </a:cubicBezTo>
                  <a:cubicBezTo>
                    <a:pt x="93" y="0"/>
                    <a:pt x="97" y="1"/>
                    <a:pt x="101" y="3"/>
                  </a:cubicBezTo>
                  <a:cubicBezTo>
                    <a:pt x="113" y="6"/>
                    <a:pt x="131" y="12"/>
                    <a:pt x="132" y="12"/>
                  </a:cubicBezTo>
                  <a:cubicBezTo>
                    <a:pt x="132" y="13"/>
                    <a:pt x="139" y="25"/>
                    <a:pt x="142" y="33"/>
                  </a:cubicBezTo>
                  <a:cubicBezTo>
                    <a:pt x="146" y="40"/>
                    <a:pt x="144" y="48"/>
                    <a:pt x="139" y="53"/>
                  </a:cubicBezTo>
                  <a:close/>
                </a:path>
              </a:pathLst>
            </a:custGeom>
            <a:solidFill>
              <a:srgbClr val="3D5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íšlïḋé"/>
            <p:cNvSpPr/>
            <p:nvPr/>
          </p:nvSpPr>
          <p:spPr bwMode="auto">
            <a:xfrm>
              <a:off x="6799414" y="4596824"/>
              <a:ext cx="640233" cy="888745"/>
            </a:xfrm>
            <a:custGeom>
              <a:avLst/>
              <a:gdLst>
                <a:gd name="T0" fmla="*/ 73 w 73"/>
                <a:gd name="T1" fmla="*/ 32 h 101"/>
                <a:gd name="T2" fmla="*/ 70 w 73"/>
                <a:gd name="T3" fmla="*/ 30 h 101"/>
                <a:gd name="T4" fmla="*/ 69 w 73"/>
                <a:gd name="T5" fmla="*/ 33 h 101"/>
                <a:gd name="T6" fmla="*/ 67 w 73"/>
                <a:gd name="T7" fmla="*/ 30 h 101"/>
                <a:gd name="T8" fmla="*/ 68 w 73"/>
                <a:gd name="T9" fmla="*/ 17 h 101"/>
                <a:gd name="T10" fmla="*/ 54 w 73"/>
                <a:gd name="T11" fmla="*/ 2 h 101"/>
                <a:gd name="T12" fmla="*/ 35 w 73"/>
                <a:gd name="T13" fmla="*/ 2 h 101"/>
                <a:gd name="T14" fmla="*/ 17 w 73"/>
                <a:gd name="T15" fmla="*/ 2 h 101"/>
                <a:gd name="T16" fmla="*/ 6 w 73"/>
                <a:gd name="T17" fmla="*/ 17 h 101"/>
                <a:gd name="T18" fmla="*/ 7 w 73"/>
                <a:gd name="T19" fmla="*/ 30 h 101"/>
                <a:gd name="T20" fmla="*/ 5 w 73"/>
                <a:gd name="T21" fmla="*/ 33 h 101"/>
                <a:gd name="T22" fmla="*/ 4 w 73"/>
                <a:gd name="T23" fmla="*/ 30 h 101"/>
                <a:gd name="T24" fmla="*/ 2 w 73"/>
                <a:gd name="T25" fmla="*/ 35 h 101"/>
                <a:gd name="T26" fmla="*/ 9 w 73"/>
                <a:gd name="T27" fmla="*/ 48 h 101"/>
                <a:gd name="T28" fmla="*/ 13 w 73"/>
                <a:gd name="T29" fmla="*/ 50 h 101"/>
                <a:gd name="T30" fmla="*/ 18 w 73"/>
                <a:gd name="T31" fmla="*/ 65 h 101"/>
                <a:gd name="T32" fmla="*/ 17 w 73"/>
                <a:gd name="T33" fmla="*/ 83 h 101"/>
                <a:gd name="T34" fmla="*/ 39 w 73"/>
                <a:gd name="T35" fmla="*/ 101 h 101"/>
                <a:gd name="T36" fmla="*/ 46 w 73"/>
                <a:gd name="T37" fmla="*/ 94 h 101"/>
                <a:gd name="T38" fmla="*/ 58 w 73"/>
                <a:gd name="T39" fmla="*/ 82 h 101"/>
                <a:gd name="T40" fmla="*/ 62 w 73"/>
                <a:gd name="T41" fmla="*/ 51 h 101"/>
                <a:gd name="T42" fmla="*/ 73 w 73"/>
                <a:gd name="T4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01">
                  <a:moveTo>
                    <a:pt x="73" y="32"/>
                  </a:moveTo>
                  <a:cubicBezTo>
                    <a:pt x="73" y="31"/>
                    <a:pt x="72" y="29"/>
                    <a:pt x="70" y="30"/>
                  </a:cubicBezTo>
                  <a:cubicBezTo>
                    <a:pt x="69" y="31"/>
                    <a:pt x="70" y="32"/>
                    <a:pt x="69" y="33"/>
                  </a:cubicBezTo>
                  <a:cubicBezTo>
                    <a:pt x="67" y="34"/>
                    <a:pt x="67" y="31"/>
                    <a:pt x="67" y="30"/>
                  </a:cubicBezTo>
                  <a:cubicBezTo>
                    <a:pt x="66" y="26"/>
                    <a:pt x="68" y="21"/>
                    <a:pt x="68" y="17"/>
                  </a:cubicBezTo>
                  <a:cubicBezTo>
                    <a:pt x="67" y="11"/>
                    <a:pt x="59" y="4"/>
                    <a:pt x="54" y="2"/>
                  </a:cubicBezTo>
                  <a:cubicBezTo>
                    <a:pt x="48" y="0"/>
                    <a:pt x="41" y="0"/>
                    <a:pt x="35" y="2"/>
                  </a:cubicBezTo>
                  <a:cubicBezTo>
                    <a:pt x="29" y="0"/>
                    <a:pt x="22" y="0"/>
                    <a:pt x="17" y="2"/>
                  </a:cubicBezTo>
                  <a:cubicBezTo>
                    <a:pt x="11" y="4"/>
                    <a:pt x="7" y="11"/>
                    <a:pt x="6" y="17"/>
                  </a:cubicBezTo>
                  <a:cubicBezTo>
                    <a:pt x="5" y="21"/>
                    <a:pt x="7" y="26"/>
                    <a:pt x="7" y="30"/>
                  </a:cubicBezTo>
                  <a:cubicBezTo>
                    <a:pt x="7" y="31"/>
                    <a:pt x="7" y="34"/>
                    <a:pt x="5" y="33"/>
                  </a:cubicBezTo>
                  <a:cubicBezTo>
                    <a:pt x="4" y="32"/>
                    <a:pt x="4" y="31"/>
                    <a:pt x="4" y="30"/>
                  </a:cubicBezTo>
                  <a:cubicBezTo>
                    <a:pt x="0" y="28"/>
                    <a:pt x="1" y="34"/>
                    <a:pt x="2" y="35"/>
                  </a:cubicBezTo>
                  <a:cubicBezTo>
                    <a:pt x="3" y="40"/>
                    <a:pt x="5" y="45"/>
                    <a:pt x="9" y="48"/>
                  </a:cubicBezTo>
                  <a:cubicBezTo>
                    <a:pt x="10" y="48"/>
                    <a:pt x="13" y="49"/>
                    <a:pt x="13" y="50"/>
                  </a:cubicBezTo>
                  <a:cubicBezTo>
                    <a:pt x="15" y="51"/>
                    <a:pt x="18" y="62"/>
                    <a:pt x="18" y="65"/>
                  </a:cubicBezTo>
                  <a:cubicBezTo>
                    <a:pt x="17" y="83"/>
                    <a:pt x="17" y="83"/>
                    <a:pt x="17" y="83"/>
                  </a:cubicBezTo>
                  <a:cubicBezTo>
                    <a:pt x="39" y="101"/>
                    <a:pt x="39" y="101"/>
                    <a:pt x="39" y="101"/>
                  </a:cubicBezTo>
                  <a:cubicBezTo>
                    <a:pt x="46" y="94"/>
                    <a:pt x="46" y="94"/>
                    <a:pt x="46" y="94"/>
                  </a:cubicBezTo>
                  <a:cubicBezTo>
                    <a:pt x="58" y="82"/>
                    <a:pt x="58" y="82"/>
                    <a:pt x="58" y="82"/>
                  </a:cubicBezTo>
                  <a:cubicBezTo>
                    <a:pt x="58" y="72"/>
                    <a:pt x="54" y="60"/>
                    <a:pt x="62" y="51"/>
                  </a:cubicBezTo>
                  <a:cubicBezTo>
                    <a:pt x="69" y="45"/>
                    <a:pt x="73" y="42"/>
                    <a:pt x="73" y="32"/>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ïṧḻïḍè"/>
            <p:cNvSpPr/>
            <p:nvPr/>
          </p:nvSpPr>
          <p:spPr bwMode="auto">
            <a:xfrm>
              <a:off x="6761507" y="4386221"/>
              <a:ext cx="728687" cy="762384"/>
            </a:xfrm>
            <a:custGeom>
              <a:avLst/>
              <a:gdLst>
                <a:gd name="T0" fmla="*/ 6 w 83"/>
                <a:gd name="T1" fmla="*/ 50 h 87"/>
                <a:gd name="T2" fmla="*/ 7 w 83"/>
                <a:gd name="T3" fmla="*/ 57 h 87"/>
                <a:gd name="T4" fmla="*/ 18 w 83"/>
                <a:gd name="T5" fmla="*/ 75 h 87"/>
                <a:gd name="T6" fmla="*/ 24 w 83"/>
                <a:gd name="T7" fmla="*/ 85 h 87"/>
                <a:gd name="T8" fmla="*/ 30 w 83"/>
                <a:gd name="T9" fmla="*/ 85 h 87"/>
                <a:gd name="T10" fmla="*/ 44 w 83"/>
                <a:gd name="T11" fmla="*/ 86 h 87"/>
                <a:gd name="T12" fmla="*/ 49 w 83"/>
                <a:gd name="T13" fmla="*/ 83 h 87"/>
                <a:gd name="T14" fmla="*/ 56 w 83"/>
                <a:gd name="T15" fmla="*/ 85 h 87"/>
                <a:gd name="T16" fmla="*/ 59 w 83"/>
                <a:gd name="T17" fmla="*/ 84 h 87"/>
                <a:gd name="T18" fmla="*/ 73 w 83"/>
                <a:gd name="T19" fmla="*/ 65 h 87"/>
                <a:gd name="T20" fmla="*/ 79 w 83"/>
                <a:gd name="T21" fmla="*/ 54 h 87"/>
                <a:gd name="T22" fmla="*/ 81 w 83"/>
                <a:gd name="T23" fmla="*/ 42 h 87"/>
                <a:gd name="T24" fmla="*/ 57 w 83"/>
                <a:gd name="T25" fmla="*/ 3 h 87"/>
                <a:gd name="T26" fmla="*/ 22 w 83"/>
                <a:gd name="T27" fmla="*/ 4 h 87"/>
                <a:gd name="T28" fmla="*/ 4 w 83"/>
                <a:gd name="T29" fmla="*/ 25 h 87"/>
                <a:gd name="T30" fmla="*/ 6 w 83"/>
                <a:gd name="T31"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7">
                  <a:moveTo>
                    <a:pt x="6" y="50"/>
                  </a:moveTo>
                  <a:cubicBezTo>
                    <a:pt x="6" y="52"/>
                    <a:pt x="7" y="55"/>
                    <a:pt x="7" y="57"/>
                  </a:cubicBezTo>
                  <a:cubicBezTo>
                    <a:pt x="8" y="64"/>
                    <a:pt x="15" y="69"/>
                    <a:pt x="18" y="75"/>
                  </a:cubicBezTo>
                  <a:cubicBezTo>
                    <a:pt x="20" y="78"/>
                    <a:pt x="23" y="81"/>
                    <a:pt x="24" y="85"/>
                  </a:cubicBezTo>
                  <a:cubicBezTo>
                    <a:pt x="29" y="83"/>
                    <a:pt x="26" y="82"/>
                    <a:pt x="30" y="85"/>
                  </a:cubicBezTo>
                  <a:cubicBezTo>
                    <a:pt x="32" y="87"/>
                    <a:pt x="41" y="87"/>
                    <a:pt x="44" y="86"/>
                  </a:cubicBezTo>
                  <a:cubicBezTo>
                    <a:pt x="46" y="86"/>
                    <a:pt x="47" y="84"/>
                    <a:pt x="49" y="83"/>
                  </a:cubicBezTo>
                  <a:cubicBezTo>
                    <a:pt x="51" y="83"/>
                    <a:pt x="53" y="85"/>
                    <a:pt x="56" y="85"/>
                  </a:cubicBezTo>
                  <a:cubicBezTo>
                    <a:pt x="55" y="85"/>
                    <a:pt x="60" y="84"/>
                    <a:pt x="59" y="84"/>
                  </a:cubicBezTo>
                  <a:cubicBezTo>
                    <a:pt x="66" y="82"/>
                    <a:pt x="71" y="71"/>
                    <a:pt x="73" y="65"/>
                  </a:cubicBezTo>
                  <a:cubicBezTo>
                    <a:pt x="75" y="61"/>
                    <a:pt x="77" y="58"/>
                    <a:pt x="79" y="54"/>
                  </a:cubicBezTo>
                  <a:cubicBezTo>
                    <a:pt x="80" y="51"/>
                    <a:pt x="80" y="46"/>
                    <a:pt x="81" y="42"/>
                  </a:cubicBezTo>
                  <a:cubicBezTo>
                    <a:pt x="83" y="24"/>
                    <a:pt x="81" y="6"/>
                    <a:pt x="57" y="3"/>
                  </a:cubicBezTo>
                  <a:cubicBezTo>
                    <a:pt x="45" y="1"/>
                    <a:pt x="32" y="0"/>
                    <a:pt x="22" y="4"/>
                  </a:cubicBezTo>
                  <a:cubicBezTo>
                    <a:pt x="12" y="8"/>
                    <a:pt x="7" y="16"/>
                    <a:pt x="4" y="25"/>
                  </a:cubicBezTo>
                  <a:cubicBezTo>
                    <a:pt x="0" y="33"/>
                    <a:pt x="4" y="43"/>
                    <a:pt x="6" y="50"/>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îṡļîḋe"/>
            <p:cNvSpPr/>
            <p:nvPr/>
          </p:nvSpPr>
          <p:spPr bwMode="auto">
            <a:xfrm>
              <a:off x="6904717" y="5274964"/>
              <a:ext cx="438054" cy="341178"/>
            </a:xfrm>
            <a:custGeom>
              <a:avLst/>
              <a:gdLst>
                <a:gd name="T0" fmla="*/ 46 w 50"/>
                <a:gd name="T1" fmla="*/ 0 h 39"/>
                <a:gd name="T2" fmla="*/ 32 w 50"/>
                <a:gd name="T3" fmla="*/ 2 h 39"/>
                <a:gd name="T4" fmla="*/ 18 w 50"/>
                <a:gd name="T5" fmla="*/ 2 h 39"/>
                <a:gd name="T6" fmla="*/ 5 w 50"/>
                <a:gd name="T7" fmla="*/ 0 h 39"/>
                <a:gd name="T8" fmla="*/ 0 w 50"/>
                <a:gd name="T9" fmla="*/ 12 h 39"/>
                <a:gd name="T10" fmla="*/ 9 w 50"/>
                <a:gd name="T11" fmla="*/ 39 h 39"/>
                <a:gd name="T12" fmla="*/ 42 w 50"/>
                <a:gd name="T13" fmla="*/ 39 h 39"/>
                <a:gd name="T14" fmla="*/ 50 w 50"/>
                <a:gd name="T15" fmla="*/ 12 h 39"/>
                <a:gd name="T16" fmla="*/ 46 w 5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46" y="0"/>
                  </a:moveTo>
                  <a:cubicBezTo>
                    <a:pt x="32" y="2"/>
                    <a:pt x="32" y="2"/>
                    <a:pt x="32" y="2"/>
                  </a:cubicBezTo>
                  <a:cubicBezTo>
                    <a:pt x="27" y="3"/>
                    <a:pt x="22" y="3"/>
                    <a:pt x="18" y="2"/>
                  </a:cubicBezTo>
                  <a:cubicBezTo>
                    <a:pt x="5" y="0"/>
                    <a:pt x="5" y="0"/>
                    <a:pt x="5" y="0"/>
                  </a:cubicBezTo>
                  <a:cubicBezTo>
                    <a:pt x="0" y="12"/>
                    <a:pt x="0" y="12"/>
                    <a:pt x="0" y="12"/>
                  </a:cubicBezTo>
                  <a:cubicBezTo>
                    <a:pt x="9" y="39"/>
                    <a:pt x="9" y="39"/>
                    <a:pt x="9" y="39"/>
                  </a:cubicBezTo>
                  <a:cubicBezTo>
                    <a:pt x="42" y="39"/>
                    <a:pt x="42" y="39"/>
                    <a:pt x="42" y="39"/>
                  </a:cubicBezTo>
                  <a:cubicBezTo>
                    <a:pt x="50" y="12"/>
                    <a:pt x="50" y="12"/>
                    <a:pt x="50" y="12"/>
                  </a:cubicBezTo>
                  <a:lnTo>
                    <a:pt x="46"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îṩlîḋe"/>
            <p:cNvSpPr/>
            <p:nvPr/>
          </p:nvSpPr>
          <p:spPr bwMode="auto">
            <a:xfrm>
              <a:off x="6348725" y="5350781"/>
              <a:ext cx="1554251" cy="766594"/>
            </a:xfrm>
            <a:custGeom>
              <a:avLst/>
              <a:gdLst>
                <a:gd name="T0" fmla="*/ 169 w 177"/>
                <a:gd name="T1" fmla="*/ 61 h 87"/>
                <a:gd name="T2" fmla="*/ 124 w 177"/>
                <a:gd name="T3" fmla="*/ 81 h 87"/>
                <a:gd name="T4" fmla="*/ 96 w 177"/>
                <a:gd name="T5" fmla="*/ 86 h 87"/>
                <a:gd name="T6" fmla="*/ 81 w 177"/>
                <a:gd name="T7" fmla="*/ 86 h 87"/>
                <a:gd name="T8" fmla="*/ 8 w 177"/>
                <a:gd name="T9" fmla="*/ 61 h 87"/>
                <a:gd name="T10" fmla="*/ 4 w 177"/>
                <a:gd name="T11" fmla="*/ 38 h 87"/>
                <a:gd name="T12" fmla="*/ 17 w 177"/>
                <a:gd name="T13" fmla="*/ 15 h 87"/>
                <a:gd name="T14" fmla="*/ 54 w 177"/>
                <a:gd name="T15" fmla="*/ 4 h 87"/>
                <a:gd name="T16" fmla="*/ 65 w 177"/>
                <a:gd name="T17" fmla="*/ 1 h 87"/>
                <a:gd name="T18" fmla="*/ 66 w 177"/>
                <a:gd name="T19" fmla="*/ 0 h 87"/>
                <a:gd name="T20" fmla="*/ 111 w 177"/>
                <a:gd name="T21" fmla="*/ 0 h 87"/>
                <a:gd name="T22" fmla="*/ 112 w 177"/>
                <a:gd name="T23" fmla="*/ 1 h 87"/>
                <a:gd name="T24" fmla="*/ 123 w 177"/>
                <a:gd name="T25" fmla="*/ 4 h 87"/>
                <a:gd name="T26" fmla="*/ 160 w 177"/>
                <a:gd name="T27" fmla="*/ 15 h 87"/>
                <a:gd name="T28" fmla="*/ 173 w 177"/>
                <a:gd name="T29" fmla="*/ 39 h 87"/>
                <a:gd name="T30" fmla="*/ 169 w 177"/>
                <a:gd name="T3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87">
                  <a:moveTo>
                    <a:pt x="169" y="61"/>
                  </a:moveTo>
                  <a:cubicBezTo>
                    <a:pt x="159" y="71"/>
                    <a:pt x="141" y="77"/>
                    <a:pt x="124" y="81"/>
                  </a:cubicBezTo>
                  <a:cubicBezTo>
                    <a:pt x="114" y="84"/>
                    <a:pt x="103" y="85"/>
                    <a:pt x="96" y="86"/>
                  </a:cubicBezTo>
                  <a:cubicBezTo>
                    <a:pt x="91" y="87"/>
                    <a:pt x="86" y="87"/>
                    <a:pt x="81" y="86"/>
                  </a:cubicBezTo>
                  <a:cubicBezTo>
                    <a:pt x="64" y="84"/>
                    <a:pt x="24" y="77"/>
                    <a:pt x="8" y="61"/>
                  </a:cubicBezTo>
                  <a:cubicBezTo>
                    <a:pt x="1" y="55"/>
                    <a:pt x="0" y="46"/>
                    <a:pt x="4" y="38"/>
                  </a:cubicBezTo>
                  <a:cubicBezTo>
                    <a:pt x="8" y="30"/>
                    <a:pt x="16" y="15"/>
                    <a:pt x="17" y="15"/>
                  </a:cubicBezTo>
                  <a:cubicBezTo>
                    <a:pt x="17" y="14"/>
                    <a:pt x="40" y="8"/>
                    <a:pt x="54" y="4"/>
                  </a:cubicBezTo>
                  <a:cubicBezTo>
                    <a:pt x="59" y="2"/>
                    <a:pt x="64" y="1"/>
                    <a:pt x="65" y="1"/>
                  </a:cubicBezTo>
                  <a:cubicBezTo>
                    <a:pt x="66" y="0"/>
                    <a:pt x="66" y="0"/>
                    <a:pt x="66" y="0"/>
                  </a:cubicBezTo>
                  <a:cubicBezTo>
                    <a:pt x="111" y="0"/>
                    <a:pt x="111" y="0"/>
                    <a:pt x="111" y="0"/>
                  </a:cubicBezTo>
                  <a:cubicBezTo>
                    <a:pt x="111" y="0"/>
                    <a:pt x="111" y="0"/>
                    <a:pt x="112" y="1"/>
                  </a:cubicBezTo>
                  <a:cubicBezTo>
                    <a:pt x="113" y="1"/>
                    <a:pt x="117" y="2"/>
                    <a:pt x="123" y="4"/>
                  </a:cubicBezTo>
                  <a:cubicBezTo>
                    <a:pt x="137" y="8"/>
                    <a:pt x="159" y="14"/>
                    <a:pt x="160" y="15"/>
                  </a:cubicBezTo>
                  <a:cubicBezTo>
                    <a:pt x="161" y="15"/>
                    <a:pt x="168" y="30"/>
                    <a:pt x="173" y="39"/>
                  </a:cubicBezTo>
                  <a:cubicBezTo>
                    <a:pt x="177" y="46"/>
                    <a:pt x="175" y="55"/>
                    <a:pt x="169" y="61"/>
                  </a:cubicBezTo>
                  <a:close/>
                </a:path>
              </a:pathLst>
            </a:custGeom>
            <a:solidFill>
              <a:srgbClr val="627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ïšļïḓe"/>
            <p:cNvSpPr/>
            <p:nvPr/>
          </p:nvSpPr>
          <p:spPr bwMode="auto">
            <a:xfrm>
              <a:off x="4866080" y="4630520"/>
              <a:ext cx="631809" cy="897169"/>
            </a:xfrm>
            <a:custGeom>
              <a:avLst/>
              <a:gdLst>
                <a:gd name="T0" fmla="*/ 72 w 72"/>
                <a:gd name="T1" fmla="*/ 33 h 102"/>
                <a:gd name="T2" fmla="*/ 69 w 72"/>
                <a:gd name="T3" fmla="*/ 31 h 102"/>
                <a:gd name="T4" fmla="*/ 68 w 72"/>
                <a:gd name="T5" fmla="*/ 33 h 102"/>
                <a:gd name="T6" fmla="*/ 66 w 72"/>
                <a:gd name="T7" fmla="*/ 30 h 102"/>
                <a:gd name="T8" fmla="*/ 67 w 72"/>
                <a:gd name="T9" fmla="*/ 18 h 102"/>
                <a:gd name="T10" fmla="*/ 53 w 72"/>
                <a:gd name="T11" fmla="*/ 2 h 102"/>
                <a:gd name="T12" fmla="*/ 34 w 72"/>
                <a:gd name="T13" fmla="*/ 2 h 102"/>
                <a:gd name="T14" fmla="*/ 16 w 72"/>
                <a:gd name="T15" fmla="*/ 2 h 102"/>
                <a:gd name="T16" fmla="*/ 5 w 72"/>
                <a:gd name="T17" fmla="*/ 18 h 102"/>
                <a:gd name="T18" fmla="*/ 6 w 72"/>
                <a:gd name="T19" fmla="*/ 30 h 102"/>
                <a:gd name="T20" fmla="*/ 4 w 72"/>
                <a:gd name="T21" fmla="*/ 33 h 102"/>
                <a:gd name="T22" fmla="*/ 3 w 72"/>
                <a:gd name="T23" fmla="*/ 31 h 102"/>
                <a:gd name="T24" fmla="*/ 1 w 72"/>
                <a:gd name="T25" fmla="*/ 36 h 102"/>
                <a:gd name="T26" fmla="*/ 8 w 72"/>
                <a:gd name="T27" fmla="*/ 48 h 102"/>
                <a:gd name="T28" fmla="*/ 12 w 72"/>
                <a:gd name="T29" fmla="*/ 50 h 102"/>
                <a:gd name="T30" fmla="*/ 17 w 72"/>
                <a:gd name="T31" fmla="*/ 66 h 102"/>
                <a:gd name="T32" fmla="*/ 16 w 72"/>
                <a:gd name="T33" fmla="*/ 83 h 102"/>
                <a:gd name="T34" fmla="*/ 38 w 72"/>
                <a:gd name="T35" fmla="*/ 102 h 102"/>
                <a:gd name="T36" fmla="*/ 45 w 72"/>
                <a:gd name="T37" fmla="*/ 94 h 102"/>
                <a:gd name="T38" fmla="*/ 57 w 72"/>
                <a:gd name="T39" fmla="*/ 82 h 102"/>
                <a:gd name="T40" fmla="*/ 61 w 72"/>
                <a:gd name="T41" fmla="*/ 52 h 102"/>
                <a:gd name="T42" fmla="*/ 72 w 72"/>
                <a:gd name="T43"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2">
                  <a:moveTo>
                    <a:pt x="72" y="33"/>
                  </a:moveTo>
                  <a:cubicBezTo>
                    <a:pt x="72" y="32"/>
                    <a:pt x="71" y="29"/>
                    <a:pt x="69" y="31"/>
                  </a:cubicBezTo>
                  <a:cubicBezTo>
                    <a:pt x="68" y="31"/>
                    <a:pt x="69" y="33"/>
                    <a:pt x="68" y="33"/>
                  </a:cubicBezTo>
                  <a:cubicBezTo>
                    <a:pt x="66" y="34"/>
                    <a:pt x="66" y="32"/>
                    <a:pt x="66" y="30"/>
                  </a:cubicBezTo>
                  <a:cubicBezTo>
                    <a:pt x="65" y="26"/>
                    <a:pt x="67" y="22"/>
                    <a:pt x="67" y="18"/>
                  </a:cubicBezTo>
                  <a:cubicBezTo>
                    <a:pt x="66" y="12"/>
                    <a:pt x="58" y="4"/>
                    <a:pt x="53" y="2"/>
                  </a:cubicBezTo>
                  <a:cubicBezTo>
                    <a:pt x="47" y="0"/>
                    <a:pt x="40" y="0"/>
                    <a:pt x="34" y="2"/>
                  </a:cubicBezTo>
                  <a:cubicBezTo>
                    <a:pt x="28" y="0"/>
                    <a:pt x="21" y="0"/>
                    <a:pt x="16" y="2"/>
                  </a:cubicBezTo>
                  <a:cubicBezTo>
                    <a:pt x="10" y="4"/>
                    <a:pt x="6" y="12"/>
                    <a:pt x="5" y="18"/>
                  </a:cubicBezTo>
                  <a:cubicBezTo>
                    <a:pt x="4" y="22"/>
                    <a:pt x="7" y="26"/>
                    <a:pt x="6" y="30"/>
                  </a:cubicBezTo>
                  <a:cubicBezTo>
                    <a:pt x="6" y="32"/>
                    <a:pt x="6" y="34"/>
                    <a:pt x="4" y="33"/>
                  </a:cubicBezTo>
                  <a:cubicBezTo>
                    <a:pt x="3" y="33"/>
                    <a:pt x="4" y="31"/>
                    <a:pt x="3" y="31"/>
                  </a:cubicBezTo>
                  <a:cubicBezTo>
                    <a:pt x="0" y="28"/>
                    <a:pt x="0" y="35"/>
                    <a:pt x="1" y="36"/>
                  </a:cubicBezTo>
                  <a:cubicBezTo>
                    <a:pt x="2" y="40"/>
                    <a:pt x="4" y="45"/>
                    <a:pt x="8" y="48"/>
                  </a:cubicBezTo>
                  <a:cubicBezTo>
                    <a:pt x="9" y="49"/>
                    <a:pt x="12" y="49"/>
                    <a:pt x="12" y="50"/>
                  </a:cubicBezTo>
                  <a:cubicBezTo>
                    <a:pt x="14" y="52"/>
                    <a:pt x="17" y="63"/>
                    <a:pt x="17" y="66"/>
                  </a:cubicBezTo>
                  <a:cubicBezTo>
                    <a:pt x="16" y="83"/>
                    <a:pt x="16" y="83"/>
                    <a:pt x="16" y="83"/>
                  </a:cubicBezTo>
                  <a:cubicBezTo>
                    <a:pt x="38" y="102"/>
                    <a:pt x="38" y="102"/>
                    <a:pt x="38" y="102"/>
                  </a:cubicBezTo>
                  <a:cubicBezTo>
                    <a:pt x="45" y="94"/>
                    <a:pt x="45" y="94"/>
                    <a:pt x="45" y="94"/>
                  </a:cubicBezTo>
                  <a:cubicBezTo>
                    <a:pt x="57" y="82"/>
                    <a:pt x="57" y="82"/>
                    <a:pt x="57" y="82"/>
                  </a:cubicBezTo>
                  <a:cubicBezTo>
                    <a:pt x="57" y="72"/>
                    <a:pt x="53" y="60"/>
                    <a:pt x="61" y="52"/>
                  </a:cubicBezTo>
                  <a:cubicBezTo>
                    <a:pt x="68" y="46"/>
                    <a:pt x="72" y="43"/>
                    <a:pt x="72" y="33"/>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iṩḻíḑe"/>
            <p:cNvSpPr/>
            <p:nvPr/>
          </p:nvSpPr>
          <p:spPr bwMode="auto">
            <a:xfrm>
              <a:off x="4832384" y="4432552"/>
              <a:ext cx="728687" cy="762384"/>
            </a:xfrm>
            <a:custGeom>
              <a:avLst/>
              <a:gdLst>
                <a:gd name="T0" fmla="*/ 5 w 83"/>
                <a:gd name="T1" fmla="*/ 50 h 87"/>
                <a:gd name="T2" fmla="*/ 6 w 83"/>
                <a:gd name="T3" fmla="*/ 57 h 87"/>
                <a:gd name="T4" fmla="*/ 17 w 83"/>
                <a:gd name="T5" fmla="*/ 75 h 87"/>
                <a:gd name="T6" fmla="*/ 23 w 83"/>
                <a:gd name="T7" fmla="*/ 84 h 87"/>
                <a:gd name="T8" fmla="*/ 29 w 83"/>
                <a:gd name="T9" fmla="*/ 85 h 87"/>
                <a:gd name="T10" fmla="*/ 43 w 83"/>
                <a:gd name="T11" fmla="*/ 86 h 87"/>
                <a:gd name="T12" fmla="*/ 48 w 83"/>
                <a:gd name="T13" fmla="*/ 83 h 87"/>
                <a:gd name="T14" fmla="*/ 55 w 83"/>
                <a:gd name="T15" fmla="*/ 84 h 87"/>
                <a:gd name="T16" fmla="*/ 58 w 83"/>
                <a:gd name="T17" fmla="*/ 84 h 87"/>
                <a:gd name="T18" fmla="*/ 72 w 83"/>
                <a:gd name="T19" fmla="*/ 65 h 87"/>
                <a:gd name="T20" fmla="*/ 78 w 83"/>
                <a:gd name="T21" fmla="*/ 54 h 87"/>
                <a:gd name="T22" fmla="*/ 80 w 83"/>
                <a:gd name="T23" fmla="*/ 42 h 87"/>
                <a:gd name="T24" fmla="*/ 56 w 83"/>
                <a:gd name="T25" fmla="*/ 2 h 87"/>
                <a:gd name="T26" fmla="*/ 21 w 83"/>
                <a:gd name="T27" fmla="*/ 4 h 87"/>
                <a:gd name="T28" fmla="*/ 3 w 83"/>
                <a:gd name="T29" fmla="*/ 24 h 87"/>
                <a:gd name="T30" fmla="*/ 5 w 83"/>
                <a:gd name="T31"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7">
                  <a:moveTo>
                    <a:pt x="5" y="50"/>
                  </a:moveTo>
                  <a:cubicBezTo>
                    <a:pt x="5" y="52"/>
                    <a:pt x="6" y="54"/>
                    <a:pt x="6" y="57"/>
                  </a:cubicBezTo>
                  <a:cubicBezTo>
                    <a:pt x="7" y="64"/>
                    <a:pt x="14" y="68"/>
                    <a:pt x="17" y="75"/>
                  </a:cubicBezTo>
                  <a:cubicBezTo>
                    <a:pt x="19" y="78"/>
                    <a:pt x="22" y="81"/>
                    <a:pt x="23" y="84"/>
                  </a:cubicBezTo>
                  <a:cubicBezTo>
                    <a:pt x="28" y="82"/>
                    <a:pt x="25" y="82"/>
                    <a:pt x="29" y="85"/>
                  </a:cubicBezTo>
                  <a:cubicBezTo>
                    <a:pt x="31" y="87"/>
                    <a:pt x="40" y="87"/>
                    <a:pt x="43" y="86"/>
                  </a:cubicBezTo>
                  <a:cubicBezTo>
                    <a:pt x="45" y="85"/>
                    <a:pt x="46" y="83"/>
                    <a:pt x="48" y="83"/>
                  </a:cubicBezTo>
                  <a:cubicBezTo>
                    <a:pt x="50" y="83"/>
                    <a:pt x="52" y="84"/>
                    <a:pt x="55" y="84"/>
                  </a:cubicBezTo>
                  <a:cubicBezTo>
                    <a:pt x="54" y="84"/>
                    <a:pt x="59" y="83"/>
                    <a:pt x="58" y="84"/>
                  </a:cubicBezTo>
                  <a:cubicBezTo>
                    <a:pt x="65" y="81"/>
                    <a:pt x="70" y="70"/>
                    <a:pt x="72" y="65"/>
                  </a:cubicBezTo>
                  <a:cubicBezTo>
                    <a:pt x="74" y="61"/>
                    <a:pt x="77" y="58"/>
                    <a:pt x="78" y="54"/>
                  </a:cubicBezTo>
                  <a:cubicBezTo>
                    <a:pt x="80" y="50"/>
                    <a:pt x="79" y="46"/>
                    <a:pt x="80" y="42"/>
                  </a:cubicBezTo>
                  <a:cubicBezTo>
                    <a:pt x="83" y="24"/>
                    <a:pt x="80" y="6"/>
                    <a:pt x="56" y="2"/>
                  </a:cubicBezTo>
                  <a:cubicBezTo>
                    <a:pt x="45" y="0"/>
                    <a:pt x="31" y="0"/>
                    <a:pt x="21" y="4"/>
                  </a:cubicBezTo>
                  <a:cubicBezTo>
                    <a:pt x="12" y="7"/>
                    <a:pt x="6" y="16"/>
                    <a:pt x="3" y="24"/>
                  </a:cubicBezTo>
                  <a:cubicBezTo>
                    <a:pt x="0" y="33"/>
                    <a:pt x="3" y="42"/>
                    <a:pt x="5" y="50"/>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ïṧlíḋé"/>
            <p:cNvSpPr/>
            <p:nvPr/>
          </p:nvSpPr>
          <p:spPr bwMode="auto">
            <a:xfrm>
              <a:off x="4971380" y="5308660"/>
              <a:ext cx="429630" cy="341178"/>
            </a:xfrm>
            <a:custGeom>
              <a:avLst/>
              <a:gdLst>
                <a:gd name="T0" fmla="*/ 45 w 49"/>
                <a:gd name="T1" fmla="*/ 0 h 39"/>
                <a:gd name="T2" fmla="*/ 31 w 49"/>
                <a:gd name="T3" fmla="*/ 3 h 39"/>
                <a:gd name="T4" fmla="*/ 17 w 49"/>
                <a:gd name="T5" fmla="*/ 2 h 39"/>
                <a:gd name="T6" fmla="*/ 4 w 49"/>
                <a:gd name="T7" fmla="*/ 0 h 39"/>
                <a:gd name="T8" fmla="*/ 0 w 49"/>
                <a:gd name="T9" fmla="*/ 12 h 39"/>
                <a:gd name="T10" fmla="*/ 8 w 49"/>
                <a:gd name="T11" fmla="*/ 39 h 39"/>
                <a:gd name="T12" fmla="*/ 41 w 49"/>
                <a:gd name="T13" fmla="*/ 39 h 39"/>
                <a:gd name="T14" fmla="*/ 49 w 49"/>
                <a:gd name="T15" fmla="*/ 12 h 39"/>
                <a:gd name="T16" fmla="*/ 45 w 4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9">
                  <a:moveTo>
                    <a:pt x="45" y="0"/>
                  </a:moveTo>
                  <a:cubicBezTo>
                    <a:pt x="31" y="3"/>
                    <a:pt x="31" y="3"/>
                    <a:pt x="31" y="3"/>
                  </a:cubicBezTo>
                  <a:cubicBezTo>
                    <a:pt x="26" y="3"/>
                    <a:pt x="22" y="3"/>
                    <a:pt x="17" y="2"/>
                  </a:cubicBezTo>
                  <a:cubicBezTo>
                    <a:pt x="4" y="0"/>
                    <a:pt x="4" y="0"/>
                    <a:pt x="4" y="0"/>
                  </a:cubicBezTo>
                  <a:cubicBezTo>
                    <a:pt x="0" y="12"/>
                    <a:pt x="0" y="12"/>
                    <a:pt x="0" y="12"/>
                  </a:cubicBezTo>
                  <a:cubicBezTo>
                    <a:pt x="8" y="39"/>
                    <a:pt x="8" y="39"/>
                    <a:pt x="8" y="39"/>
                  </a:cubicBezTo>
                  <a:cubicBezTo>
                    <a:pt x="41" y="39"/>
                    <a:pt x="41" y="39"/>
                    <a:pt x="41" y="39"/>
                  </a:cubicBezTo>
                  <a:cubicBezTo>
                    <a:pt x="49" y="12"/>
                    <a:pt x="49" y="12"/>
                    <a:pt x="49" y="12"/>
                  </a:cubicBezTo>
                  <a:lnTo>
                    <a:pt x="45"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işļïďê"/>
            <p:cNvSpPr/>
            <p:nvPr/>
          </p:nvSpPr>
          <p:spPr bwMode="auto">
            <a:xfrm>
              <a:off x="4411178" y="5397114"/>
              <a:ext cx="1554251" cy="762384"/>
            </a:xfrm>
            <a:custGeom>
              <a:avLst/>
              <a:gdLst>
                <a:gd name="T0" fmla="*/ 169 w 177"/>
                <a:gd name="T1" fmla="*/ 61 h 87"/>
                <a:gd name="T2" fmla="*/ 125 w 177"/>
                <a:gd name="T3" fmla="*/ 81 h 87"/>
                <a:gd name="T4" fmla="*/ 96 w 177"/>
                <a:gd name="T5" fmla="*/ 86 h 87"/>
                <a:gd name="T6" fmla="*/ 81 w 177"/>
                <a:gd name="T7" fmla="*/ 86 h 87"/>
                <a:gd name="T8" fmla="*/ 8 w 177"/>
                <a:gd name="T9" fmla="*/ 61 h 87"/>
                <a:gd name="T10" fmla="*/ 4 w 177"/>
                <a:gd name="T11" fmla="*/ 38 h 87"/>
                <a:gd name="T12" fmla="*/ 17 w 177"/>
                <a:gd name="T13" fmla="*/ 14 h 87"/>
                <a:gd name="T14" fmla="*/ 54 w 177"/>
                <a:gd name="T15" fmla="*/ 3 h 87"/>
                <a:gd name="T16" fmla="*/ 65 w 177"/>
                <a:gd name="T17" fmla="*/ 0 h 87"/>
                <a:gd name="T18" fmla="*/ 66 w 177"/>
                <a:gd name="T19" fmla="*/ 0 h 87"/>
                <a:gd name="T20" fmla="*/ 111 w 177"/>
                <a:gd name="T21" fmla="*/ 0 h 87"/>
                <a:gd name="T22" fmla="*/ 112 w 177"/>
                <a:gd name="T23" fmla="*/ 0 h 87"/>
                <a:gd name="T24" fmla="*/ 123 w 177"/>
                <a:gd name="T25" fmla="*/ 3 h 87"/>
                <a:gd name="T26" fmla="*/ 160 w 177"/>
                <a:gd name="T27" fmla="*/ 14 h 87"/>
                <a:gd name="T28" fmla="*/ 173 w 177"/>
                <a:gd name="T29" fmla="*/ 38 h 87"/>
                <a:gd name="T30" fmla="*/ 169 w 177"/>
                <a:gd name="T3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87">
                  <a:moveTo>
                    <a:pt x="169" y="61"/>
                  </a:moveTo>
                  <a:cubicBezTo>
                    <a:pt x="159" y="70"/>
                    <a:pt x="141" y="77"/>
                    <a:pt x="125" y="81"/>
                  </a:cubicBezTo>
                  <a:cubicBezTo>
                    <a:pt x="114" y="83"/>
                    <a:pt x="103" y="85"/>
                    <a:pt x="96" y="86"/>
                  </a:cubicBezTo>
                  <a:cubicBezTo>
                    <a:pt x="91" y="87"/>
                    <a:pt x="86" y="87"/>
                    <a:pt x="81" y="86"/>
                  </a:cubicBezTo>
                  <a:cubicBezTo>
                    <a:pt x="64" y="83"/>
                    <a:pt x="24" y="76"/>
                    <a:pt x="8" y="61"/>
                  </a:cubicBezTo>
                  <a:cubicBezTo>
                    <a:pt x="1" y="55"/>
                    <a:pt x="0" y="46"/>
                    <a:pt x="4" y="38"/>
                  </a:cubicBezTo>
                  <a:cubicBezTo>
                    <a:pt x="8" y="29"/>
                    <a:pt x="16" y="14"/>
                    <a:pt x="17" y="14"/>
                  </a:cubicBezTo>
                  <a:cubicBezTo>
                    <a:pt x="17" y="14"/>
                    <a:pt x="40" y="7"/>
                    <a:pt x="54" y="3"/>
                  </a:cubicBezTo>
                  <a:cubicBezTo>
                    <a:pt x="59" y="2"/>
                    <a:pt x="64" y="0"/>
                    <a:pt x="65" y="0"/>
                  </a:cubicBezTo>
                  <a:cubicBezTo>
                    <a:pt x="66" y="0"/>
                    <a:pt x="66" y="0"/>
                    <a:pt x="66" y="0"/>
                  </a:cubicBezTo>
                  <a:cubicBezTo>
                    <a:pt x="111" y="0"/>
                    <a:pt x="111" y="0"/>
                    <a:pt x="111" y="0"/>
                  </a:cubicBezTo>
                  <a:cubicBezTo>
                    <a:pt x="111" y="0"/>
                    <a:pt x="111" y="0"/>
                    <a:pt x="112" y="0"/>
                  </a:cubicBezTo>
                  <a:cubicBezTo>
                    <a:pt x="113" y="0"/>
                    <a:pt x="117" y="2"/>
                    <a:pt x="123" y="3"/>
                  </a:cubicBezTo>
                  <a:cubicBezTo>
                    <a:pt x="137" y="7"/>
                    <a:pt x="160" y="14"/>
                    <a:pt x="160" y="14"/>
                  </a:cubicBezTo>
                  <a:cubicBezTo>
                    <a:pt x="161" y="14"/>
                    <a:pt x="168" y="29"/>
                    <a:pt x="173" y="38"/>
                  </a:cubicBezTo>
                  <a:cubicBezTo>
                    <a:pt x="177" y="46"/>
                    <a:pt x="176" y="55"/>
                    <a:pt x="169" y="61"/>
                  </a:cubicBezTo>
                  <a:close/>
                </a:path>
              </a:pathLst>
            </a:custGeom>
            <a:solidFill>
              <a:srgbClr val="3D5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ïślîḋe"/>
            <p:cNvSpPr/>
            <p:nvPr/>
          </p:nvSpPr>
          <p:spPr bwMode="auto">
            <a:xfrm>
              <a:off x="6500359" y="1130300"/>
              <a:ext cx="1149893" cy="1099348"/>
            </a:xfrm>
            <a:custGeom>
              <a:avLst/>
              <a:gdLst>
                <a:gd name="T0" fmla="*/ 102 w 131"/>
                <a:gd name="T1" fmla="*/ 0 h 125"/>
                <a:gd name="T2" fmla="*/ 34 w 131"/>
                <a:gd name="T3" fmla="*/ 0 h 125"/>
                <a:gd name="T4" fmla="*/ 6 w 131"/>
                <a:gd name="T5" fmla="*/ 31 h 125"/>
                <a:gd name="T6" fmla="*/ 6 w 131"/>
                <a:gd name="T7" fmla="*/ 57 h 125"/>
                <a:gd name="T8" fmla="*/ 15 w 131"/>
                <a:gd name="T9" fmla="*/ 82 h 125"/>
                <a:gd name="T10" fmla="*/ 17 w 131"/>
                <a:gd name="T11" fmla="*/ 90 h 125"/>
                <a:gd name="T12" fmla="*/ 0 w 131"/>
                <a:gd name="T13" fmla="*/ 125 h 125"/>
                <a:gd name="T14" fmla="*/ 50 w 131"/>
                <a:gd name="T15" fmla="*/ 90 h 125"/>
                <a:gd name="T16" fmla="*/ 102 w 131"/>
                <a:gd name="T17" fmla="*/ 90 h 125"/>
                <a:gd name="T18" fmla="*/ 131 w 131"/>
                <a:gd name="T19" fmla="*/ 57 h 125"/>
                <a:gd name="T20" fmla="*/ 131 w 131"/>
                <a:gd name="T21" fmla="*/ 31 h 125"/>
                <a:gd name="T22" fmla="*/ 102 w 131"/>
                <a:gd name="T2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25">
                  <a:moveTo>
                    <a:pt x="102" y="0"/>
                  </a:moveTo>
                  <a:cubicBezTo>
                    <a:pt x="34" y="0"/>
                    <a:pt x="34" y="0"/>
                    <a:pt x="34" y="0"/>
                  </a:cubicBezTo>
                  <a:cubicBezTo>
                    <a:pt x="19" y="0"/>
                    <a:pt x="6" y="13"/>
                    <a:pt x="6" y="31"/>
                  </a:cubicBezTo>
                  <a:cubicBezTo>
                    <a:pt x="6" y="57"/>
                    <a:pt x="6" y="57"/>
                    <a:pt x="6" y="57"/>
                  </a:cubicBezTo>
                  <a:cubicBezTo>
                    <a:pt x="6" y="67"/>
                    <a:pt x="9" y="76"/>
                    <a:pt x="15" y="82"/>
                  </a:cubicBezTo>
                  <a:cubicBezTo>
                    <a:pt x="17" y="84"/>
                    <a:pt x="18" y="87"/>
                    <a:pt x="17" y="90"/>
                  </a:cubicBezTo>
                  <a:cubicBezTo>
                    <a:pt x="0" y="125"/>
                    <a:pt x="0" y="125"/>
                    <a:pt x="0" y="125"/>
                  </a:cubicBezTo>
                  <a:cubicBezTo>
                    <a:pt x="0" y="125"/>
                    <a:pt x="46" y="90"/>
                    <a:pt x="50" y="90"/>
                  </a:cubicBezTo>
                  <a:cubicBezTo>
                    <a:pt x="102" y="90"/>
                    <a:pt x="102" y="90"/>
                    <a:pt x="102" y="90"/>
                  </a:cubicBezTo>
                  <a:cubicBezTo>
                    <a:pt x="118" y="90"/>
                    <a:pt x="131" y="75"/>
                    <a:pt x="131" y="57"/>
                  </a:cubicBezTo>
                  <a:cubicBezTo>
                    <a:pt x="131" y="31"/>
                    <a:pt x="131" y="31"/>
                    <a:pt x="131" y="31"/>
                  </a:cubicBezTo>
                  <a:cubicBezTo>
                    <a:pt x="131" y="13"/>
                    <a:pt x="118" y="0"/>
                    <a:pt x="102" y="0"/>
                  </a:cubicBezTo>
                  <a:close/>
                </a:path>
              </a:pathLst>
            </a:custGeom>
            <a:solidFill>
              <a:srgbClr val="F4CE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îŝļiďè"/>
            <p:cNvSpPr/>
            <p:nvPr/>
          </p:nvSpPr>
          <p:spPr bwMode="auto">
            <a:xfrm>
              <a:off x="6685689" y="1315630"/>
              <a:ext cx="825563" cy="67393"/>
            </a:xfrm>
            <a:custGeom>
              <a:avLst/>
              <a:gdLst>
                <a:gd name="T0" fmla="*/ 3 w 94"/>
                <a:gd name="T1" fmla="*/ 8 h 8"/>
                <a:gd name="T2" fmla="*/ 90 w 94"/>
                <a:gd name="T3" fmla="*/ 8 h 8"/>
                <a:gd name="T4" fmla="*/ 94 w 94"/>
                <a:gd name="T5" fmla="*/ 4 h 8"/>
                <a:gd name="T6" fmla="*/ 90 w 94"/>
                <a:gd name="T7" fmla="*/ 0 h 8"/>
                <a:gd name="T8" fmla="*/ 3 w 94"/>
                <a:gd name="T9" fmla="*/ 0 h 8"/>
                <a:gd name="T10" fmla="*/ 0 w 94"/>
                <a:gd name="T11" fmla="*/ 4 h 8"/>
                <a:gd name="T12" fmla="*/ 3 w 9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4" h="8">
                  <a:moveTo>
                    <a:pt x="3" y="8"/>
                  </a:moveTo>
                  <a:cubicBezTo>
                    <a:pt x="90" y="8"/>
                    <a:pt x="90" y="8"/>
                    <a:pt x="90" y="8"/>
                  </a:cubicBezTo>
                  <a:cubicBezTo>
                    <a:pt x="92" y="8"/>
                    <a:pt x="94" y="6"/>
                    <a:pt x="94" y="4"/>
                  </a:cubicBezTo>
                  <a:cubicBezTo>
                    <a:pt x="94" y="2"/>
                    <a:pt x="92" y="0"/>
                    <a:pt x="90" y="0"/>
                  </a:cubicBezTo>
                  <a:cubicBezTo>
                    <a:pt x="3" y="0"/>
                    <a:pt x="3" y="0"/>
                    <a:pt x="3" y="0"/>
                  </a:cubicBezTo>
                  <a:cubicBezTo>
                    <a:pt x="2" y="0"/>
                    <a:pt x="0" y="2"/>
                    <a:pt x="0" y="4"/>
                  </a:cubicBezTo>
                  <a:cubicBezTo>
                    <a:pt x="0" y="6"/>
                    <a:pt x="2"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is1ïḑê"/>
            <p:cNvSpPr/>
            <p:nvPr/>
          </p:nvSpPr>
          <p:spPr bwMode="auto">
            <a:xfrm>
              <a:off x="6685689" y="1479902"/>
              <a:ext cx="825563" cy="71606"/>
            </a:xfrm>
            <a:custGeom>
              <a:avLst/>
              <a:gdLst>
                <a:gd name="T0" fmla="*/ 90 w 94"/>
                <a:gd name="T1" fmla="*/ 0 h 8"/>
                <a:gd name="T2" fmla="*/ 3 w 94"/>
                <a:gd name="T3" fmla="*/ 0 h 8"/>
                <a:gd name="T4" fmla="*/ 0 w 94"/>
                <a:gd name="T5" fmla="*/ 4 h 8"/>
                <a:gd name="T6" fmla="*/ 3 w 94"/>
                <a:gd name="T7" fmla="*/ 8 h 8"/>
                <a:gd name="T8" fmla="*/ 90 w 94"/>
                <a:gd name="T9" fmla="*/ 8 h 8"/>
                <a:gd name="T10" fmla="*/ 94 w 94"/>
                <a:gd name="T11" fmla="*/ 4 h 8"/>
                <a:gd name="T12" fmla="*/ 90 w 9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94" h="8">
                  <a:moveTo>
                    <a:pt x="90" y="0"/>
                  </a:moveTo>
                  <a:cubicBezTo>
                    <a:pt x="3" y="0"/>
                    <a:pt x="3" y="0"/>
                    <a:pt x="3" y="0"/>
                  </a:cubicBezTo>
                  <a:cubicBezTo>
                    <a:pt x="2" y="0"/>
                    <a:pt x="0" y="2"/>
                    <a:pt x="0" y="4"/>
                  </a:cubicBezTo>
                  <a:cubicBezTo>
                    <a:pt x="0" y="7"/>
                    <a:pt x="2" y="8"/>
                    <a:pt x="3" y="8"/>
                  </a:cubicBezTo>
                  <a:cubicBezTo>
                    <a:pt x="90" y="8"/>
                    <a:pt x="90" y="8"/>
                    <a:pt x="90" y="8"/>
                  </a:cubicBezTo>
                  <a:cubicBezTo>
                    <a:pt x="92" y="8"/>
                    <a:pt x="94" y="7"/>
                    <a:pt x="94" y="4"/>
                  </a:cubicBezTo>
                  <a:cubicBezTo>
                    <a:pt x="94" y="2"/>
                    <a:pt x="92" y="0"/>
                    <a:pt x="9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íṡḷíďé"/>
            <p:cNvSpPr/>
            <p:nvPr/>
          </p:nvSpPr>
          <p:spPr bwMode="auto">
            <a:xfrm>
              <a:off x="6685689" y="1656808"/>
              <a:ext cx="825563" cy="71606"/>
            </a:xfrm>
            <a:custGeom>
              <a:avLst/>
              <a:gdLst>
                <a:gd name="T0" fmla="*/ 90 w 94"/>
                <a:gd name="T1" fmla="*/ 0 h 8"/>
                <a:gd name="T2" fmla="*/ 3 w 94"/>
                <a:gd name="T3" fmla="*/ 0 h 8"/>
                <a:gd name="T4" fmla="*/ 0 w 94"/>
                <a:gd name="T5" fmla="*/ 4 h 8"/>
                <a:gd name="T6" fmla="*/ 3 w 94"/>
                <a:gd name="T7" fmla="*/ 8 h 8"/>
                <a:gd name="T8" fmla="*/ 90 w 94"/>
                <a:gd name="T9" fmla="*/ 8 h 8"/>
                <a:gd name="T10" fmla="*/ 94 w 94"/>
                <a:gd name="T11" fmla="*/ 4 h 8"/>
                <a:gd name="T12" fmla="*/ 90 w 9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94" h="8">
                  <a:moveTo>
                    <a:pt x="90" y="0"/>
                  </a:moveTo>
                  <a:cubicBezTo>
                    <a:pt x="3" y="0"/>
                    <a:pt x="3" y="0"/>
                    <a:pt x="3" y="0"/>
                  </a:cubicBezTo>
                  <a:cubicBezTo>
                    <a:pt x="2" y="0"/>
                    <a:pt x="0" y="2"/>
                    <a:pt x="0" y="4"/>
                  </a:cubicBezTo>
                  <a:cubicBezTo>
                    <a:pt x="0" y="6"/>
                    <a:pt x="2" y="8"/>
                    <a:pt x="3" y="8"/>
                  </a:cubicBezTo>
                  <a:cubicBezTo>
                    <a:pt x="90" y="8"/>
                    <a:pt x="90" y="8"/>
                    <a:pt x="90" y="8"/>
                  </a:cubicBezTo>
                  <a:cubicBezTo>
                    <a:pt x="92" y="8"/>
                    <a:pt x="94" y="6"/>
                    <a:pt x="94" y="4"/>
                  </a:cubicBezTo>
                  <a:cubicBezTo>
                    <a:pt x="94" y="2"/>
                    <a:pt x="92" y="0"/>
                    <a:pt x="9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0" name="矩形 69"/>
          <p:cNvSpPr/>
          <p:nvPr/>
        </p:nvSpPr>
        <p:spPr>
          <a:xfrm>
            <a:off x="396113" y="2541446"/>
            <a:ext cx="6705600" cy="1452549"/>
          </a:xfrm>
          <a:prstGeom prst="rect">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dirty="0">
                <a:latin typeface="微软雅黑" pitchFamily="34" charset="-122"/>
                <a:ea typeface="微软雅黑" pitchFamily="34" charset="-122"/>
              </a:rPr>
              <a:t>口才</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因人、因事、因景的脱口而出的演讲！</a:t>
            </a:r>
            <a:endParaRPr lang="en-US" altLang="zh-CN" sz="2400" b="1" dirty="0">
              <a:latin typeface="微软雅黑" pitchFamily="34" charset="-122"/>
              <a:ea typeface="微软雅黑" pitchFamily="34" charset="-122"/>
            </a:endParaRPr>
          </a:p>
          <a:p>
            <a:pPr algn="ctr">
              <a:lnSpc>
                <a:spcPct val="150000"/>
              </a:lnSpc>
            </a:pPr>
            <a:r>
              <a:rPr lang="zh-CN" altLang="en-US" sz="2400" b="1" dirty="0">
                <a:latin typeface="微软雅黑" pitchFamily="34" charset="-122"/>
                <a:ea typeface="微软雅黑" pitchFamily="34" charset="-122"/>
              </a:rPr>
              <a:t>人才不一定有口才；有口才必定是人才！</a:t>
            </a:r>
          </a:p>
        </p:txBody>
      </p:sp>
      <p:sp>
        <p:nvSpPr>
          <p:cNvPr id="69" name="矩形 68"/>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素质要求</a:t>
            </a:r>
            <a:r>
              <a:rPr lang="en-US" altLang="zh-CN" sz="2800" dirty="0">
                <a:solidFill>
                  <a:schemeClr val="bg1"/>
                </a:solidFill>
                <a:latin typeface="微软雅黑" pitchFamily="34" charset="-122"/>
                <a:ea typeface="微软雅黑" pitchFamily="34" charset="-122"/>
                <a:cs typeface="+mj-cs"/>
              </a:rPr>
              <a:t>2</a:t>
            </a:r>
            <a:r>
              <a:rPr lang="zh-CN" altLang="en-US" sz="2800" dirty="0">
                <a:solidFill>
                  <a:schemeClr val="bg1"/>
                </a:solidFill>
                <a:latin typeface="微软雅黑" pitchFamily="34" charset="-122"/>
                <a:ea typeface="微软雅黑" pitchFamily="34" charset="-122"/>
                <a:cs typeface="+mj-cs"/>
              </a:rPr>
              <a:t>：表达能力</a:t>
            </a:r>
          </a:p>
        </p:txBody>
      </p:sp>
      <p:sp>
        <p:nvSpPr>
          <p:cNvPr id="71" name="矩形 70"/>
          <p:cNvSpPr/>
          <p:nvPr/>
        </p:nvSpPr>
        <p:spPr>
          <a:xfrm>
            <a:off x="0" y="6229537"/>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bg1"/>
              </a:solidFill>
              <a:latin typeface="微软雅黑" pitchFamily="34" charset="-122"/>
              <a:ea typeface="微软雅黑" pitchFamily="34" charset="-122"/>
              <a:cs typeface="+mj-cs"/>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A429"/>
        </a:soli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358" y="1158035"/>
            <a:ext cx="30956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58035"/>
            <a:ext cx="273526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0" y="1158035"/>
            <a:ext cx="293211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x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2279" y="1158035"/>
            <a:ext cx="24479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810000" y="3640090"/>
            <a:ext cx="4572000" cy="726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itchFamily="34" charset="-122"/>
                <a:ea typeface="微软雅黑" pitchFamily="34" charset="-122"/>
              </a:rPr>
              <a:t>忙</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心”</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亡</a:t>
            </a:r>
          </a:p>
        </p:txBody>
      </p:sp>
      <p:sp>
        <p:nvSpPr>
          <p:cNvPr id="12" name="矩形 11"/>
          <p:cNvSpPr/>
          <p:nvPr/>
        </p:nvSpPr>
        <p:spPr>
          <a:xfrm>
            <a:off x="3657600" y="4382341"/>
            <a:ext cx="4876800" cy="142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latin typeface="微软雅黑" pitchFamily="34" charset="-122"/>
                <a:ea typeface="微软雅黑" pitchFamily="34" charset="-122"/>
              </a:rPr>
              <a:t>如果前期的计划工作没有用心去策划、</a:t>
            </a:r>
          </a:p>
          <a:p>
            <a:pPr algn="ctr">
              <a:lnSpc>
                <a:spcPct val="150000"/>
              </a:lnSpc>
            </a:pPr>
            <a:r>
              <a:rPr lang="zh-CN" altLang="en-US" sz="2000" b="1" dirty="0">
                <a:latin typeface="微软雅黑" pitchFamily="34" charset="-122"/>
                <a:ea typeface="微软雅黑" pitchFamily="34" charset="-122"/>
              </a:rPr>
              <a:t>组织，必然导致后期的工作处于被动，</a:t>
            </a:r>
          </a:p>
          <a:p>
            <a:pPr algn="ctr">
              <a:lnSpc>
                <a:spcPct val="150000"/>
              </a:lnSpc>
            </a:pPr>
            <a:r>
              <a:rPr lang="zh-CN" altLang="en-US" sz="2000" b="1" dirty="0">
                <a:latin typeface="微软雅黑" pitchFamily="34" charset="-122"/>
                <a:ea typeface="微软雅黑" pitchFamily="34" charset="-122"/>
              </a:rPr>
              <a:t>处处应急、挽救，最终导致疲劳累死。</a:t>
            </a:r>
          </a:p>
        </p:txBody>
      </p:sp>
      <p:sp>
        <p:nvSpPr>
          <p:cNvPr id="10" name="矩形 9"/>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素质要求</a:t>
            </a:r>
            <a:r>
              <a:rPr lang="en-US" altLang="zh-CN" sz="2800" dirty="0">
                <a:solidFill>
                  <a:schemeClr val="bg1"/>
                </a:solidFill>
                <a:latin typeface="微软雅黑" pitchFamily="34" charset="-122"/>
                <a:ea typeface="微软雅黑" pitchFamily="34" charset="-122"/>
                <a:cs typeface="+mj-cs"/>
              </a:rPr>
              <a:t>3</a:t>
            </a:r>
            <a:r>
              <a:rPr lang="zh-CN" altLang="en-US" sz="2800" dirty="0">
                <a:solidFill>
                  <a:schemeClr val="bg1"/>
                </a:solidFill>
                <a:latin typeface="微软雅黑" pitchFamily="34" charset="-122"/>
                <a:ea typeface="微软雅黑" pitchFamily="34" charset="-122"/>
                <a:cs typeface="+mj-cs"/>
              </a:rPr>
              <a:t>：计划</a:t>
            </a:r>
            <a:r>
              <a:rPr lang="en-US" altLang="zh-CN" sz="2800" dirty="0">
                <a:solidFill>
                  <a:schemeClr val="bg1"/>
                </a:solidFill>
                <a:latin typeface="微软雅黑" pitchFamily="34" charset="-122"/>
                <a:ea typeface="微软雅黑" pitchFamily="34" charset="-122"/>
                <a:cs typeface="+mj-cs"/>
              </a:rPr>
              <a:t>/</a:t>
            </a:r>
            <a:r>
              <a:rPr lang="zh-CN" altLang="en-US" sz="2800" dirty="0">
                <a:solidFill>
                  <a:schemeClr val="bg1"/>
                </a:solidFill>
                <a:latin typeface="微软雅黑" pitchFamily="34" charset="-122"/>
                <a:ea typeface="微软雅黑" pitchFamily="34" charset="-122"/>
                <a:cs typeface="+mj-cs"/>
              </a:rPr>
              <a:t>组织能力</a:t>
            </a:r>
          </a:p>
        </p:txBody>
      </p:sp>
      <p:sp>
        <p:nvSpPr>
          <p:cNvPr id="13" name="矩形 12"/>
          <p:cNvSpPr/>
          <p:nvPr/>
        </p:nvSpPr>
        <p:spPr>
          <a:xfrm>
            <a:off x="0" y="6229537"/>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bg1"/>
              </a:solidFill>
              <a:latin typeface="微软雅黑" pitchFamily="34" charset="-122"/>
              <a:ea typeface="微软雅黑" pitchFamily="34" charset="-122"/>
              <a:cs typeface="+mj-cs"/>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A429"/>
        </a:solidFill>
        <a:effectLst/>
      </p:bgPr>
    </p:bg>
    <p:spTree>
      <p:nvGrpSpPr>
        <p:cNvPr id="1" name=""/>
        <p:cNvGrpSpPr/>
        <p:nvPr/>
      </p:nvGrpSpPr>
      <p:grpSpPr>
        <a:xfrm>
          <a:off x="0" y="0"/>
          <a:ext cx="0" cy="0"/>
          <a:chOff x="0" y="0"/>
          <a:chExt cx="0" cy="0"/>
        </a:xfrm>
      </p:grpSpPr>
      <p:sp>
        <p:nvSpPr>
          <p:cNvPr id="4" name="矩形 3"/>
          <p:cNvSpPr/>
          <p:nvPr/>
        </p:nvSpPr>
        <p:spPr>
          <a:xfrm>
            <a:off x="460897" y="2651466"/>
            <a:ext cx="6228056" cy="1341486"/>
          </a:xfrm>
          <a:prstGeom prst="rect">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dirty="0">
                <a:latin typeface="微软雅黑" pitchFamily="34" charset="-122"/>
                <a:ea typeface="微软雅黑" pitchFamily="34" charset="-122"/>
              </a:rPr>
              <a:t>昨天的知识，不一定解决今天的问题；</a:t>
            </a:r>
          </a:p>
          <a:p>
            <a:pPr algn="ctr">
              <a:lnSpc>
                <a:spcPct val="150000"/>
              </a:lnSpc>
            </a:pPr>
            <a:r>
              <a:rPr lang="zh-CN" altLang="en-US" sz="2400" b="1" dirty="0">
                <a:latin typeface="微软雅黑" pitchFamily="34" charset="-122"/>
                <a:ea typeface="微软雅黑" pitchFamily="34" charset="-122"/>
              </a:rPr>
              <a:t>今天的经验，不一定适应明天的发展！</a:t>
            </a:r>
          </a:p>
        </p:txBody>
      </p:sp>
      <p:grpSp>
        <p:nvGrpSpPr>
          <p:cNvPr id="5" name="61b12015-4502-4440-a4ed-304f92719b2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239000" y="1524000"/>
            <a:ext cx="3670300" cy="3964074"/>
            <a:chOff x="3738563" y="938213"/>
            <a:chExt cx="4660900" cy="5033962"/>
          </a:xfrm>
        </p:grpSpPr>
        <p:sp>
          <p:nvSpPr>
            <p:cNvPr id="6" name="ïṣlïde"/>
            <p:cNvSpPr/>
            <p:nvPr/>
          </p:nvSpPr>
          <p:spPr bwMode="auto">
            <a:xfrm>
              <a:off x="4489450" y="2719388"/>
              <a:ext cx="750888" cy="179388"/>
            </a:xfrm>
            <a:custGeom>
              <a:avLst/>
              <a:gdLst>
                <a:gd name="T0" fmla="*/ 29 w 29"/>
                <a:gd name="T1" fmla="*/ 0 h 7"/>
                <a:gd name="T2" fmla="*/ 1 w 29"/>
                <a:gd name="T3" fmla="*/ 0 h 7"/>
                <a:gd name="T4" fmla="*/ 0 w 29"/>
                <a:gd name="T5" fmla="*/ 2 h 7"/>
                <a:gd name="T6" fmla="*/ 0 w 29"/>
                <a:gd name="T7" fmla="*/ 6 h 7"/>
                <a:gd name="T8" fmla="*/ 1 w 29"/>
                <a:gd name="T9" fmla="*/ 7 h 7"/>
                <a:gd name="T10" fmla="*/ 29 w 29"/>
                <a:gd name="T11" fmla="*/ 7 h 7"/>
                <a:gd name="T12" fmla="*/ 29 w 2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9" y="0"/>
                  </a:moveTo>
                  <a:cubicBezTo>
                    <a:pt x="1" y="0"/>
                    <a:pt x="1" y="0"/>
                    <a:pt x="1" y="0"/>
                  </a:cubicBezTo>
                  <a:cubicBezTo>
                    <a:pt x="0" y="0"/>
                    <a:pt x="0" y="1"/>
                    <a:pt x="0" y="2"/>
                  </a:cubicBezTo>
                  <a:cubicBezTo>
                    <a:pt x="0" y="6"/>
                    <a:pt x="0" y="6"/>
                    <a:pt x="0" y="6"/>
                  </a:cubicBezTo>
                  <a:cubicBezTo>
                    <a:pt x="0" y="7"/>
                    <a:pt x="0" y="7"/>
                    <a:pt x="1" y="7"/>
                  </a:cubicBezTo>
                  <a:cubicBezTo>
                    <a:pt x="29" y="7"/>
                    <a:pt x="29" y="7"/>
                    <a:pt x="29" y="7"/>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îślïḍé"/>
            <p:cNvSpPr/>
            <p:nvPr/>
          </p:nvSpPr>
          <p:spPr bwMode="auto">
            <a:xfrm>
              <a:off x="4489450" y="27701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 name="îṧļïḋê"/>
            <p:cNvSpPr/>
            <p:nvPr/>
          </p:nvSpPr>
          <p:spPr bwMode="auto">
            <a:xfrm>
              <a:off x="4489450" y="27955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 name="íŝḷíde"/>
            <p:cNvSpPr/>
            <p:nvPr/>
          </p:nvSpPr>
          <p:spPr bwMode="auto">
            <a:xfrm>
              <a:off x="4489450" y="28225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 name="îṩlîḋé"/>
            <p:cNvSpPr/>
            <p:nvPr/>
          </p:nvSpPr>
          <p:spPr bwMode="auto">
            <a:xfrm>
              <a:off x="4489450" y="28479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 name="iŝ1iḑè"/>
            <p:cNvSpPr/>
            <p:nvPr/>
          </p:nvSpPr>
          <p:spPr bwMode="auto">
            <a:xfrm>
              <a:off x="4489450" y="28733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 name="ïṥľiḓè"/>
            <p:cNvSpPr/>
            <p:nvPr/>
          </p:nvSpPr>
          <p:spPr bwMode="auto">
            <a:xfrm>
              <a:off x="4464050" y="2719388"/>
              <a:ext cx="776288" cy="206375"/>
            </a:xfrm>
            <a:custGeom>
              <a:avLst/>
              <a:gdLst>
                <a:gd name="T0" fmla="*/ 30 w 30"/>
                <a:gd name="T1" fmla="*/ 8 h 8"/>
                <a:gd name="T2" fmla="*/ 2 w 30"/>
                <a:gd name="T3" fmla="*/ 8 h 8"/>
                <a:gd name="T4" fmla="*/ 0 w 30"/>
                <a:gd name="T5" fmla="*/ 6 h 8"/>
                <a:gd name="T6" fmla="*/ 0 w 30"/>
                <a:gd name="T7" fmla="*/ 2 h 8"/>
                <a:gd name="T8" fmla="*/ 2 w 30"/>
                <a:gd name="T9" fmla="*/ 0 h 8"/>
                <a:gd name="T10" fmla="*/ 30 w 30"/>
                <a:gd name="T11" fmla="*/ 0 h 8"/>
                <a:gd name="T12" fmla="*/ 30 w 30"/>
                <a:gd name="T13" fmla="*/ 1 h 8"/>
                <a:gd name="T14" fmla="*/ 2 w 30"/>
                <a:gd name="T15" fmla="*/ 1 h 8"/>
                <a:gd name="T16" fmla="*/ 1 w 30"/>
                <a:gd name="T17" fmla="*/ 2 h 8"/>
                <a:gd name="T18" fmla="*/ 1 w 30"/>
                <a:gd name="T19" fmla="*/ 6 h 8"/>
                <a:gd name="T20" fmla="*/ 2 w 30"/>
                <a:gd name="T21" fmla="*/ 7 h 8"/>
                <a:gd name="T22" fmla="*/ 29 w 30"/>
                <a:gd name="T23" fmla="*/ 7 h 8"/>
                <a:gd name="T24" fmla="*/ 29 w 30"/>
                <a:gd name="T25" fmla="*/ 7 h 8"/>
                <a:gd name="T26" fmla="*/ 30 w 30"/>
                <a:gd name="T27" fmla="*/ 7 h 8"/>
                <a:gd name="T28" fmla="*/ 30 w 30"/>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8">
                  <a:moveTo>
                    <a:pt x="30" y="8"/>
                  </a:moveTo>
                  <a:cubicBezTo>
                    <a:pt x="2" y="8"/>
                    <a:pt x="2" y="8"/>
                    <a:pt x="2" y="8"/>
                  </a:cubicBezTo>
                  <a:cubicBezTo>
                    <a:pt x="1" y="8"/>
                    <a:pt x="0" y="7"/>
                    <a:pt x="0" y="6"/>
                  </a:cubicBezTo>
                  <a:cubicBezTo>
                    <a:pt x="0" y="2"/>
                    <a:pt x="0" y="2"/>
                    <a:pt x="0" y="2"/>
                  </a:cubicBezTo>
                  <a:cubicBezTo>
                    <a:pt x="0" y="1"/>
                    <a:pt x="1" y="0"/>
                    <a:pt x="2" y="0"/>
                  </a:cubicBezTo>
                  <a:cubicBezTo>
                    <a:pt x="30" y="0"/>
                    <a:pt x="30" y="0"/>
                    <a:pt x="30" y="0"/>
                  </a:cubicBezTo>
                  <a:cubicBezTo>
                    <a:pt x="30" y="1"/>
                    <a:pt x="30" y="1"/>
                    <a:pt x="30" y="1"/>
                  </a:cubicBezTo>
                  <a:cubicBezTo>
                    <a:pt x="2" y="1"/>
                    <a:pt x="2" y="1"/>
                    <a:pt x="2" y="1"/>
                  </a:cubicBezTo>
                  <a:cubicBezTo>
                    <a:pt x="1" y="1"/>
                    <a:pt x="1" y="1"/>
                    <a:pt x="1" y="2"/>
                  </a:cubicBezTo>
                  <a:cubicBezTo>
                    <a:pt x="1" y="6"/>
                    <a:pt x="1" y="6"/>
                    <a:pt x="1" y="6"/>
                  </a:cubicBezTo>
                  <a:cubicBezTo>
                    <a:pt x="1" y="6"/>
                    <a:pt x="1" y="7"/>
                    <a:pt x="2" y="7"/>
                  </a:cubicBezTo>
                  <a:cubicBezTo>
                    <a:pt x="29" y="7"/>
                    <a:pt x="29" y="7"/>
                    <a:pt x="29" y="7"/>
                  </a:cubicBezTo>
                  <a:cubicBezTo>
                    <a:pt x="29" y="7"/>
                    <a:pt x="29" y="7"/>
                    <a:pt x="29" y="7"/>
                  </a:cubicBezTo>
                  <a:cubicBezTo>
                    <a:pt x="30" y="7"/>
                    <a:pt x="30" y="7"/>
                    <a:pt x="30" y="7"/>
                  </a:cubicBezTo>
                  <a:lnTo>
                    <a:pt x="30" y="8"/>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iṡľîḍê"/>
            <p:cNvSpPr/>
            <p:nvPr/>
          </p:nvSpPr>
          <p:spPr bwMode="auto">
            <a:xfrm>
              <a:off x="4438650" y="2951163"/>
              <a:ext cx="854075" cy="231775"/>
            </a:xfrm>
            <a:custGeom>
              <a:avLst/>
              <a:gdLst>
                <a:gd name="T0" fmla="*/ 0 w 33"/>
                <a:gd name="T1" fmla="*/ 0 h 9"/>
                <a:gd name="T2" fmla="*/ 32 w 33"/>
                <a:gd name="T3" fmla="*/ 0 h 9"/>
                <a:gd name="T4" fmla="*/ 33 w 33"/>
                <a:gd name="T5" fmla="*/ 1 h 9"/>
                <a:gd name="T6" fmla="*/ 33 w 33"/>
                <a:gd name="T7" fmla="*/ 7 h 9"/>
                <a:gd name="T8" fmla="*/ 32 w 33"/>
                <a:gd name="T9" fmla="*/ 9 h 9"/>
                <a:gd name="T10" fmla="*/ 0 w 33"/>
                <a:gd name="T11" fmla="*/ 9 h 9"/>
                <a:gd name="T12" fmla="*/ 0 w 3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0" y="0"/>
                  </a:moveTo>
                  <a:cubicBezTo>
                    <a:pt x="32" y="0"/>
                    <a:pt x="32" y="0"/>
                    <a:pt x="32" y="0"/>
                  </a:cubicBezTo>
                  <a:cubicBezTo>
                    <a:pt x="32" y="0"/>
                    <a:pt x="33" y="1"/>
                    <a:pt x="33" y="1"/>
                  </a:cubicBezTo>
                  <a:cubicBezTo>
                    <a:pt x="33" y="7"/>
                    <a:pt x="33" y="7"/>
                    <a:pt x="33" y="7"/>
                  </a:cubicBezTo>
                  <a:cubicBezTo>
                    <a:pt x="33" y="8"/>
                    <a:pt x="32" y="9"/>
                    <a:pt x="32" y="9"/>
                  </a:cubicBezTo>
                  <a:cubicBezTo>
                    <a:pt x="0" y="9"/>
                    <a:pt x="0" y="9"/>
                    <a:pt x="0" y="9"/>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ṩľíde"/>
            <p:cNvSpPr/>
            <p:nvPr/>
          </p:nvSpPr>
          <p:spPr bwMode="auto">
            <a:xfrm>
              <a:off x="4438650" y="30035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 name="íṩľiḍé"/>
            <p:cNvSpPr/>
            <p:nvPr/>
          </p:nvSpPr>
          <p:spPr bwMode="auto">
            <a:xfrm>
              <a:off x="4438650" y="30289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 name="ïş1îḓê"/>
            <p:cNvSpPr/>
            <p:nvPr/>
          </p:nvSpPr>
          <p:spPr bwMode="auto">
            <a:xfrm>
              <a:off x="4438650" y="3054350"/>
              <a:ext cx="8540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 name="îṣ1idé"/>
            <p:cNvSpPr/>
            <p:nvPr/>
          </p:nvSpPr>
          <p:spPr bwMode="auto">
            <a:xfrm>
              <a:off x="4438650" y="3106738"/>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 name="îs1íḍê"/>
            <p:cNvSpPr/>
            <p:nvPr/>
          </p:nvSpPr>
          <p:spPr bwMode="auto">
            <a:xfrm>
              <a:off x="4438650" y="3132138"/>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 name="îš1íďé"/>
            <p:cNvSpPr/>
            <p:nvPr/>
          </p:nvSpPr>
          <p:spPr bwMode="auto">
            <a:xfrm>
              <a:off x="4411663" y="2951163"/>
              <a:ext cx="881063" cy="231775"/>
            </a:xfrm>
            <a:custGeom>
              <a:avLst/>
              <a:gdLst>
                <a:gd name="T0" fmla="*/ 1 w 34"/>
                <a:gd name="T1" fmla="*/ 9 h 9"/>
                <a:gd name="T2" fmla="*/ 1 w 34"/>
                <a:gd name="T3" fmla="*/ 9 h 9"/>
                <a:gd name="T4" fmla="*/ 33 w 34"/>
                <a:gd name="T5" fmla="*/ 9 h 9"/>
                <a:gd name="T6" fmla="*/ 34 w 34"/>
                <a:gd name="T7" fmla="*/ 7 h 9"/>
                <a:gd name="T8" fmla="*/ 34 w 34"/>
                <a:gd name="T9" fmla="*/ 1 h 9"/>
                <a:gd name="T10" fmla="*/ 33 w 34"/>
                <a:gd name="T11" fmla="*/ 0 h 9"/>
                <a:gd name="T12" fmla="*/ 6 w 34"/>
                <a:gd name="T13" fmla="*/ 0 h 9"/>
                <a:gd name="T14" fmla="*/ 1 w 34"/>
                <a:gd name="T15" fmla="*/ 0 h 9"/>
                <a:gd name="T16" fmla="*/ 0 w 34"/>
                <a:gd name="T17" fmla="*/ 0 h 9"/>
                <a:gd name="T18" fmla="*/ 0 w 34"/>
                <a:gd name="T19" fmla="*/ 0 h 9"/>
                <a:gd name="T20" fmla="*/ 33 w 34"/>
                <a:gd name="T21" fmla="*/ 0 h 9"/>
                <a:gd name="T22" fmla="*/ 34 w 34"/>
                <a:gd name="T23" fmla="*/ 1 h 9"/>
                <a:gd name="T24" fmla="*/ 34 w 34"/>
                <a:gd name="T25" fmla="*/ 7 h 9"/>
                <a:gd name="T26" fmla="*/ 33 w 34"/>
                <a:gd name="T27" fmla="*/ 9 h 9"/>
                <a:gd name="T28" fmla="*/ 0 w 34"/>
                <a:gd name="T29" fmla="*/ 9 h 9"/>
                <a:gd name="T30" fmla="*/ 0 w 34"/>
                <a:gd name="T31" fmla="*/ 9 h 9"/>
                <a:gd name="T32" fmla="*/ 1 w 34"/>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
                  <a:moveTo>
                    <a:pt x="1" y="9"/>
                  </a:moveTo>
                  <a:cubicBezTo>
                    <a:pt x="1" y="9"/>
                    <a:pt x="1" y="9"/>
                    <a:pt x="1" y="9"/>
                  </a:cubicBezTo>
                  <a:cubicBezTo>
                    <a:pt x="33" y="9"/>
                    <a:pt x="33" y="9"/>
                    <a:pt x="33" y="9"/>
                  </a:cubicBezTo>
                  <a:cubicBezTo>
                    <a:pt x="33" y="9"/>
                    <a:pt x="34" y="8"/>
                    <a:pt x="34" y="7"/>
                  </a:cubicBezTo>
                  <a:cubicBezTo>
                    <a:pt x="34" y="1"/>
                    <a:pt x="34" y="1"/>
                    <a:pt x="34" y="1"/>
                  </a:cubicBezTo>
                  <a:cubicBezTo>
                    <a:pt x="34" y="1"/>
                    <a:pt x="33" y="0"/>
                    <a:pt x="33" y="0"/>
                  </a:cubicBezTo>
                  <a:cubicBezTo>
                    <a:pt x="6" y="0"/>
                    <a:pt x="6" y="0"/>
                    <a:pt x="6" y="0"/>
                  </a:cubicBezTo>
                  <a:cubicBezTo>
                    <a:pt x="1" y="0"/>
                    <a:pt x="1" y="0"/>
                    <a:pt x="1" y="0"/>
                  </a:cubicBezTo>
                  <a:cubicBezTo>
                    <a:pt x="0" y="0"/>
                    <a:pt x="0" y="0"/>
                    <a:pt x="0" y="0"/>
                  </a:cubicBezTo>
                  <a:cubicBezTo>
                    <a:pt x="0" y="0"/>
                    <a:pt x="0" y="0"/>
                    <a:pt x="0" y="0"/>
                  </a:cubicBezTo>
                  <a:cubicBezTo>
                    <a:pt x="33" y="0"/>
                    <a:pt x="33" y="0"/>
                    <a:pt x="33" y="0"/>
                  </a:cubicBezTo>
                  <a:cubicBezTo>
                    <a:pt x="34" y="0"/>
                    <a:pt x="34" y="0"/>
                    <a:pt x="34" y="1"/>
                  </a:cubicBezTo>
                  <a:cubicBezTo>
                    <a:pt x="34" y="7"/>
                    <a:pt x="34" y="7"/>
                    <a:pt x="34" y="7"/>
                  </a:cubicBezTo>
                  <a:cubicBezTo>
                    <a:pt x="34" y="8"/>
                    <a:pt x="34" y="9"/>
                    <a:pt x="33" y="9"/>
                  </a:cubicBezTo>
                  <a:cubicBezTo>
                    <a:pt x="0" y="9"/>
                    <a:pt x="0" y="9"/>
                    <a:pt x="0" y="9"/>
                  </a:cubicBezTo>
                  <a:cubicBezTo>
                    <a:pt x="0" y="9"/>
                    <a:pt x="0" y="9"/>
                    <a:pt x="0" y="9"/>
                  </a:cubicBezTo>
                  <a:lnTo>
                    <a:pt x="1" y="9"/>
                  </a:ln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iŝļiḓe"/>
            <p:cNvSpPr/>
            <p:nvPr/>
          </p:nvSpPr>
          <p:spPr bwMode="auto">
            <a:xfrm>
              <a:off x="4411663" y="2925763"/>
              <a:ext cx="906463" cy="284163"/>
            </a:xfrm>
            <a:custGeom>
              <a:avLst/>
              <a:gdLst>
                <a:gd name="T0" fmla="*/ 33 w 35"/>
                <a:gd name="T1" fmla="*/ 11 h 11"/>
                <a:gd name="T2" fmla="*/ 0 w 35"/>
                <a:gd name="T3" fmla="*/ 11 h 11"/>
                <a:gd name="T4" fmla="*/ 0 w 35"/>
                <a:gd name="T5" fmla="*/ 9 h 11"/>
                <a:gd name="T6" fmla="*/ 1 w 35"/>
                <a:gd name="T7" fmla="*/ 9 h 11"/>
                <a:gd name="T8" fmla="*/ 1 w 35"/>
                <a:gd name="T9" fmla="*/ 9 h 11"/>
                <a:gd name="T10" fmla="*/ 33 w 35"/>
                <a:gd name="T11" fmla="*/ 9 h 11"/>
                <a:gd name="T12" fmla="*/ 33 w 35"/>
                <a:gd name="T13" fmla="*/ 8 h 11"/>
                <a:gd name="T14" fmla="*/ 33 w 35"/>
                <a:gd name="T15" fmla="*/ 2 h 11"/>
                <a:gd name="T16" fmla="*/ 33 w 35"/>
                <a:gd name="T17" fmla="*/ 2 h 11"/>
                <a:gd name="T18" fmla="*/ 0 w 35"/>
                <a:gd name="T19" fmla="*/ 2 h 11"/>
                <a:gd name="T20" fmla="*/ 0 w 35"/>
                <a:gd name="T21" fmla="*/ 0 h 11"/>
                <a:gd name="T22" fmla="*/ 33 w 35"/>
                <a:gd name="T23" fmla="*/ 0 h 11"/>
                <a:gd name="T24" fmla="*/ 35 w 35"/>
                <a:gd name="T25" fmla="*/ 2 h 11"/>
                <a:gd name="T26" fmla="*/ 35 w 35"/>
                <a:gd name="T27" fmla="*/ 8 h 11"/>
                <a:gd name="T28" fmla="*/ 33 w 35"/>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1">
                  <a:moveTo>
                    <a:pt x="33" y="11"/>
                  </a:moveTo>
                  <a:cubicBezTo>
                    <a:pt x="0" y="11"/>
                    <a:pt x="0" y="11"/>
                    <a:pt x="0" y="11"/>
                  </a:cubicBezTo>
                  <a:cubicBezTo>
                    <a:pt x="0" y="9"/>
                    <a:pt x="0" y="9"/>
                    <a:pt x="0" y="9"/>
                  </a:cubicBezTo>
                  <a:cubicBezTo>
                    <a:pt x="1" y="9"/>
                    <a:pt x="1" y="9"/>
                    <a:pt x="1" y="9"/>
                  </a:cubicBezTo>
                  <a:cubicBezTo>
                    <a:pt x="1" y="9"/>
                    <a:pt x="1" y="9"/>
                    <a:pt x="1" y="9"/>
                  </a:cubicBezTo>
                  <a:cubicBezTo>
                    <a:pt x="33" y="9"/>
                    <a:pt x="33" y="9"/>
                    <a:pt x="33" y="9"/>
                  </a:cubicBezTo>
                  <a:cubicBezTo>
                    <a:pt x="33" y="9"/>
                    <a:pt x="33" y="9"/>
                    <a:pt x="33" y="8"/>
                  </a:cubicBezTo>
                  <a:cubicBezTo>
                    <a:pt x="33" y="2"/>
                    <a:pt x="33" y="2"/>
                    <a:pt x="33" y="2"/>
                  </a:cubicBezTo>
                  <a:cubicBezTo>
                    <a:pt x="33" y="2"/>
                    <a:pt x="33" y="2"/>
                    <a:pt x="33" y="2"/>
                  </a:cubicBezTo>
                  <a:cubicBezTo>
                    <a:pt x="0" y="2"/>
                    <a:pt x="0" y="2"/>
                    <a:pt x="0" y="2"/>
                  </a:cubicBezTo>
                  <a:cubicBezTo>
                    <a:pt x="0" y="0"/>
                    <a:pt x="0" y="0"/>
                    <a:pt x="0" y="0"/>
                  </a:cubicBezTo>
                  <a:cubicBezTo>
                    <a:pt x="33" y="0"/>
                    <a:pt x="33" y="0"/>
                    <a:pt x="33" y="0"/>
                  </a:cubicBezTo>
                  <a:cubicBezTo>
                    <a:pt x="34" y="0"/>
                    <a:pt x="35" y="1"/>
                    <a:pt x="35" y="2"/>
                  </a:cubicBezTo>
                  <a:cubicBezTo>
                    <a:pt x="35" y="8"/>
                    <a:pt x="35" y="8"/>
                    <a:pt x="35" y="8"/>
                  </a:cubicBezTo>
                  <a:cubicBezTo>
                    <a:pt x="35" y="10"/>
                    <a:pt x="34" y="11"/>
                    <a:pt x="33" y="11"/>
                  </a:cubicBez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ïṣ1ïḋé"/>
            <p:cNvSpPr/>
            <p:nvPr/>
          </p:nvSpPr>
          <p:spPr bwMode="auto">
            <a:xfrm>
              <a:off x="4489450" y="3235325"/>
              <a:ext cx="828675" cy="284163"/>
            </a:xfrm>
            <a:custGeom>
              <a:avLst/>
              <a:gdLst>
                <a:gd name="T0" fmla="*/ 32 w 32"/>
                <a:gd name="T1" fmla="*/ 0 h 11"/>
                <a:gd name="T2" fmla="*/ 1 w 32"/>
                <a:gd name="T3" fmla="*/ 0 h 11"/>
                <a:gd name="T4" fmla="*/ 0 w 32"/>
                <a:gd name="T5" fmla="*/ 2 h 11"/>
                <a:gd name="T6" fmla="*/ 0 w 32"/>
                <a:gd name="T7" fmla="*/ 9 h 11"/>
                <a:gd name="T8" fmla="*/ 1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cubicBezTo>
                    <a:pt x="1" y="0"/>
                    <a:pt x="1" y="0"/>
                    <a:pt x="1" y="0"/>
                  </a:cubicBezTo>
                  <a:cubicBezTo>
                    <a:pt x="0" y="0"/>
                    <a:pt x="0" y="1"/>
                    <a:pt x="0" y="2"/>
                  </a:cubicBezTo>
                  <a:cubicBezTo>
                    <a:pt x="0" y="9"/>
                    <a:pt x="0" y="9"/>
                    <a:pt x="0" y="9"/>
                  </a:cubicBezTo>
                  <a:cubicBezTo>
                    <a:pt x="0" y="10"/>
                    <a:pt x="0" y="11"/>
                    <a:pt x="1" y="11"/>
                  </a:cubicBezTo>
                  <a:cubicBezTo>
                    <a:pt x="32" y="11"/>
                    <a:pt x="32" y="11"/>
                    <a:pt x="32" y="11"/>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íṣļîdê"/>
            <p:cNvSpPr/>
            <p:nvPr/>
          </p:nvSpPr>
          <p:spPr bwMode="auto">
            <a:xfrm>
              <a:off x="4489450" y="3286125"/>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îṡľïďê"/>
            <p:cNvSpPr/>
            <p:nvPr/>
          </p:nvSpPr>
          <p:spPr bwMode="auto">
            <a:xfrm>
              <a:off x="4489450" y="3338513"/>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iş1îḑé"/>
            <p:cNvSpPr/>
            <p:nvPr/>
          </p:nvSpPr>
          <p:spPr bwMode="auto">
            <a:xfrm>
              <a:off x="4489450" y="3363913"/>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íṥ1íḍe"/>
            <p:cNvSpPr/>
            <p:nvPr/>
          </p:nvSpPr>
          <p:spPr bwMode="auto">
            <a:xfrm>
              <a:off x="4489450" y="3416300"/>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iṥḻïḋè"/>
            <p:cNvSpPr/>
            <p:nvPr/>
          </p:nvSpPr>
          <p:spPr bwMode="auto">
            <a:xfrm>
              <a:off x="4489450" y="3467100"/>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îṣḻíďê"/>
            <p:cNvSpPr/>
            <p:nvPr/>
          </p:nvSpPr>
          <p:spPr bwMode="auto">
            <a:xfrm>
              <a:off x="4464050" y="3209925"/>
              <a:ext cx="854075" cy="309563"/>
            </a:xfrm>
            <a:custGeom>
              <a:avLst/>
              <a:gdLst>
                <a:gd name="T0" fmla="*/ 32 w 33"/>
                <a:gd name="T1" fmla="*/ 11 h 12"/>
                <a:gd name="T2" fmla="*/ 32 w 33"/>
                <a:gd name="T3" fmla="*/ 11 h 12"/>
                <a:gd name="T4" fmla="*/ 2 w 33"/>
                <a:gd name="T5" fmla="*/ 11 h 12"/>
                <a:gd name="T6" fmla="*/ 1 w 33"/>
                <a:gd name="T7" fmla="*/ 10 h 12"/>
                <a:gd name="T8" fmla="*/ 1 w 33"/>
                <a:gd name="T9" fmla="*/ 3 h 12"/>
                <a:gd name="T10" fmla="*/ 2 w 33"/>
                <a:gd name="T11" fmla="*/ 1 h 12"/>
                <a:gd name="T12" fmla="*/ 32 w 33"/>
                <a:gd name="T13" fmla="*/ 1 h 12"/>
                <a:gd name="T14" fmla="*/ 33 w 33"/>
                <a:gd name="T15" fmla="*/ 1 h 12"/>
                <a:gd name="T16" fmla="*/ 33 w 33"/>
                <a:gd name="T17" fmla="*/ 0 h 12"/>
                <a:gd name="T18" fmla="*/ 2 w 33"/>
                <a:gd name="T19" fmla="*/ 0 h 12"/>
                <a:gd name="T20" fmla="*/ 0 w 33"/>
                <a:gd name="T21" fmla="*/ 3 h 12"/>
                <a:gd name="T22" fmla="*/ 0 w 33"/>
                <a:gd name="T23" fmla="*/ 10 h 12"/>
                <a:gd name="T24" fmla="*/ 2 w 33"/>
                <a:gd name="T25" fmla="*/ 12 h 12"/>
                <a:gd name="T26" fmla="*/ 33 w 33"/>
                <a:gd name="T27" fmla="*/ 12 h 12"/>
                <a:gd name="T28" fmla="*/ 33 w 33"/>
                <a:gd name="T29" fmla="*/ 11 h 12"/>
                <a:gd name="T30" fmla="*/ 32 w 33"/>
                <a:gd name="T3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2">
                  <a:moveTo>
                    <a:pt x="32" y="11"/>
                  </a:moveTo>
                  <a:cubicBezTo>
                    <a:pt x="32" y="11"/>
                    <a:pt x="32" y="11"/>
                    <a:pt x="32" y="11"/>
                  </a:cubicBezTo>
                  <a:cubicBezTo>
                    <a:pt x="2" y="11"/>
                    <a:pt x="2" y="11"/>
                    <a:pt x="2" y="11"/>
                  </a:cubicBezTo>
                  <a:cubicBezTo>
                    <a:pt x="2" y="11"/>
                    <a:pt x="1" y="11"/>
                    <a:pt x="1" y="10"/>
                  </a:cubicBezTo>
                  <a:cubicBezTo>
                    <a:pt x="1" y="3"/>
                    <a:pt x="1" y="3"/>
                    <a:pt x="1" y="3"/>
                  </a:cubicBezTo>
                  <a:cubicBezTo>
                    <a:pt x="1" y="2"/>
                    <a:pt x="2" y="1"/>
                    <a:pt x="2" y="1"/>
                  </a:cubicBezTo>
                  <a:cubicBezTo>
                    <a:pt x="32" y="1"/>
                    <a:pt x="32" y="1"/>
                    <a:pt x="32" y="1"/>
                  </a:cubicBezTo>
                  <a:cubicBezTo>
                    <a:pt x="33" y="1"/>
                    <a:pt x="33" y="1"/>
                    <a:pt x="33" y="1"/>
                  </a:cubicBezTo>
                  <a:cubicBezTo>
                    <a:pt x="33" y="0"/>
                    <a:pt x="33" y="0"/>
                    <a:pt x="33" y="0"/>
                  </a:cubicBezTo>
                  <a:cubicBezTo>
                    <a:pt x="2" y="0"/>
                    <a:pt x="2" y="0"/>
                    <a:pt x="2" y="0"/>
                  </a:cubicBezTo>
                  <a:cubicBezTo>
                    <a:pt x="1" y="0"/>
                    <a:pt x="0" y="1"/>
                    <a:pt x="0" y="3"/>
                  </a:cubicBezTo>
                  <a:cubicBezTo>
                    <a:pt x="0" y="10"/>
                    <a:pt x="0" y="10"/>
                    <a:pt x="0" y="10"/>
                  </a:cubicBezTo>
                  <a:cubicBezTo>
                    <a:pt x="0" y="11"/>
                    <a:pt x="1" y="12"/>
                    <a:pt x="2" y="12"/>
                  </a:cubicBezTo>
                  <a:cubicBezTo>
                    <a:pt x="33" y="12"/>
                    <a:pt x="33" y="12"/>
                    <a:pt x="33" y="12"/>
                  </a:cubicBezTo>
                  <a:cubicBezTo>
                    <a:pt x="33" y="11"/>
                    <a:pt x="33" y="11"/>
                    <a:pt x="33" y="11"/>
                  </a:cubicBezTo>
                  <a:lnTo>
                    <a:pt x="32" y="11"/>
                  </a:lnTo>
                  <a:close/>
                </a:path>
              </a:pathLst>
            </a:custGeom>
            <a:solidFill>
              <a:srgbClr val="72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iSḷíḓè"/>
            <p:cNvSpPr/>
            <p:nvPr/>
          </p:nvSpPr>
          <p:spPr bwMode="auto">
            <a:xfrm>
              <a:off x="4464050" y="3209925"/>
              <a:ext cx="881063" cy="334963"/>
            </a:xfrm>
            <a:custGeom>
              <a:avLst/>
              <a:gdLst>
                <a:gd name="T0" fmla="*/ 34 w 34"/>
                <a:gd name="T1" fmla="*/ 13 h 13"/>
                <a:gd name="T2" fmla="*/ 2 w 34"/>
                <a:gd name="T3" fmla="*/ 13 h 13"/>
                <a:gd name="T4" fmla="*/ 0 w 34"/>
                <a:gd name="T5" fmla="*/ 10 h 13"/>
                <a:gd name="T6" fmla="*/ 0 w 34"/>
                <a:gd name="T7" fmla="*/ 3 h 13"/>
                <a:gd name="T8" fmla="*/ 2 w 34"/>
                <a:gd name="T9" fmla="*/ 0 h 13"/>
                <a:gd name="T10" fmla="*/ 34 w 34"/>
                <a:gd name="T11" fmla="*/ 0 h 13"/>
                <a:gd name="T12" fmla="*/ 34 w 34"/>
                <a:gd name="T13" fmla="*/ 1 h 13"/>
                <a:gd name="T14" fmla="*/ 2 w 34"/>
                <a:gd name="T15" fmla="*/ 1 h 13"/>
                <a:gd name="T16" fmla="*/ 1 w 34"/>
                <a:gd name="T17" fmla="*/ 3 h 13"/>
                <a:gd name="T18" fmla="*/ 1 w 34"/>
                <a:gd name="T19" fmla="*/ 10 h 13"/>
                <a:gd name="T20" fmla="*/ 2 w 34"/>
                <a:gd name="T21" fmla="*/ 11 h 13"/>
                <a:gd name="T22" fmla="*/ 32 w 34"/>
                <a:gd name="T23" fmla="*/ 11 h 13"/>
                <a:gd name="T24" fmla="*/ 32 w 34"/>
                <a:gd name="T25" fmla="*/ 11 h 13"/>
                <a:gd name="T26" fmla="*/ 34 w 34"/>
                <a:gd name="T27" fmla="*/ 11 h 13"/>
                <a:gd name="T28" fmla="*/ 34 w 3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3">
                  <a:moveTo>
                    <a:pt x="34" y="13"/>
                  </a:moveTo>
                  <a:cubicBezTo>
                    <a:pt x="2" y="13"/>
                    <a:pt x="2" y="13"/>
                    <a:pt x="2" y="13"/>
                  </a:cubicBezTo>
                  <a:cubicBezTo>
                    <a:pt x="1" y="13"/>
                    <a:pt x="0" y="11"/>
                    <a:pt x="0" y="10"/>
                  </a:cubicBezTo>
                  <a:cubicBezTo>
                    <a:pt x="0" y="3"/>
                    <a:pt x="0" y="3"/>
                    <a:pt x="0" y="3"/>
                  </a:cubicBezTo>
                  <a:cubicBezTo>
                    <a:pt x="0" y="1"/>
                    <a:pt x="1" y="0"/>
                    <a:pt x="2" y="0"/>
                  </a:cubicBezTo>
                  <a:cubicBezTo>
                    <a:pt x="34" y="0"/>
                    <a:pt x="34" y="0"/>
                    <a:pt x="34" y="0"/>
                  </a:cubicBezTo>
                  <a:cubicBezTo>
                    <a:pt x="34" y="1"/>
                    <a:pt x="34" y="1"/>
                    <a:pt x="34" y="1"/>
                  </a:cubicBezTo>
                  <a:cubicBezTo>
                    <a:pt x="2" y="1"/>
                    <a:pt x="2" y="1"/>
                    <a:pt x="2" y="1"/>
                  </a:cubicBezTo>
                  <a:cubicBezTo>
                    <a:pt x="2" y="1"/>
                    <a:pt x="1" y="2"/>
                    <a:pt x="1" y="3"/>
                  </a:cubicBezTo>
                  <a:cubicBezTo>
                    <a:pt x="1" y="10"/>
                    <a:pt x="1" y="10"/>
                    <a:pt x="1" y="10"/>
                  </a:cubicBezTo>
                  <a:cubicBezTo>
                    <a:pt x="1" y="11"/>
                    <a:pt x="2" y="11"/>
                    <a:pt x="2" y="11"/>
                  </a:cubicBezTo>
                  <a:cubicBezTo>
                    <a:pt x="32" y="11"/>
                    <a:pt x="32" y="11"/>
                    <a:pt x="32" y="11"/>
                  </a:cubicBezTo>
                  <a:cubicBezTo>
                    <a:pt x="32" y="11"/>
                    <a:pt x="32" y="11"/>
                    <a:pt x="32" y="11"/>
                  </a:cubicBezTo>
                  <a:cubicBezTo>
                    <a:pt x="34" y="11"/>
                    <a:pt x="34" y="11"/>
                    <a:pt x="34" y="11"/>
                  </a:cubicBezTo>
                  <a:lnTo>
                    <a:pt x="34" y="13"/>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íṡḷîdê"/>
            <p:cNvSpPr/>
            <p:nvPr/>
          </p:nvSpPr>
          <p:spPr bwMode="auto">
            <a:xfrm>
              <a:off x="4152900" y="2641600"/>
              <a:ext cx="285750" cy="903288"/>
            </a:xfrm>
            <a:custGeom>
              <a:avLst/>
              <a:gdLst>
                <a:gd name="T0" fmla="*/ 98 w 180"/>
                <a:gd name="T1" fmla="*/ 569 h 569"/>
                <a:gd name="T2" fmla="*/ 0 w 180"/>
                <a:gd name="T3" fmla="*/ 553 h 569"/>
                <a:gd name="T4" fmla="*/ 82 w 180"/>
                <a:gd name="T5" fmla="*/ 0 h 569"/>
                <a:gd name="T6" fmla="*/ 180 w 180"/>
                <a:gd name="T7" fmla="*/ 16 h 569"/>
                <a:gd name="T8" fmla="*/ 98 w 180"/>
                <a:gd name="T9" fmla="*/ 569 h 569"/>
              </a:gdLst>
              <a:ahLst/>
              <a:cxnLst>
                <a:cxn ang="0">
                  <a:pos x="T0" y="T1"/>
                </a:cxn>
                <a:cxn ang="0">
                  <a:pos x="T2" y="T3"/>
                </a:cxn>
                <a:cxn ang="0">
                  <a:pos x="T4" y="T5"/>
                </a:cxn>
                <a:cxn ang="0">
                  <a:pos x="T6" y="T7"/>
                </a:cxn>
                <a:cxn ang="0">
                  <a:pos x="T8" y="T9"/>
                </a:cxn>
              </a:cxnLst>
              <a:rect l="0" t="0" r="r" b="b"/>
              <a:pathLst>
                <a:path w="180" h="569">
                  <a:moveTo>
                    <a:pt x="98" y="569"/>
                  </a:moveTo>
                  <a:lnTo>
                    <a:pt x="0" y="553"/>
                  </a:lnTo>
                  <a:lnTo>
                    <a:pt x="82" y="0"/>
                  </a:lnTo>
                  <a:lnTo>
                    <a:pt x="180" y="16"/>
                  </a:lnTo>
                  <a:lnTo>
                    <a:pt x="98" y="569"/>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iṡ1îḍé"/>
            <p:cNvSpPr/>
            <p:nvPr/>
          </p:nvSpPr>
          <p:spPr bwMode="auto">
            <a:xfrm>
              <a:off x="4230688" y="2898775"/>
              <a:ext cx="180975" cy="52388"/>
            </a:xfrm>
            <a:custGeom>
              <a:avLst/>
              <a:gdLst>
                <a:gd name="T0" fmla="*/ 114 w 114"/>
                <a:gd name="T1" fmla="*/ 33 h 33"/>
                <a:gd name="T2" fmla="*/ 0 w 114"/>
                <a:gd name="T3" fmla="*/ 17 h 33"/>
                <a:gd name="T4" fmla="*/ 0 w 114"/>
                <a:gd name="T5" fmla="*/ 0 h 33"/>
                <a:gd name="T6" fmla="*/ 114 w 114"/>
                <a:gd name="T7" fmla="*/ 17 h 33"/>
                <a:gd name="T8" fmla="*/ 114 w 114"/>
                <a:gd name="T9" fmla="*/ 33 h 33"/>
              </a:gdLst>
              <a:ahLst/>
              <a:cxnLst>
                <a:cxn ang="0">
                  <a:pos x="T0" y="T1"/>
                </a:cxn>
                <a:cxn ang="0">
                  <a:pos x="T2" y="T3"/>
                </a:cxn>
                <a:cxn ang="0">
                  <a:pos x="T4" y="T5"/>
                </a:cxn>
                <a:cxn ang="0">
                  <a:pos x="T6" y="T7"/>
                </a:cxn>
                <a:cxn ang="0">
                  <a:pos x="T8" y="T9"/>
                </a:cxn>
              </a:cxnLst>
              <a:rect l="0" t="0" r="r" b="b"/>
              <a:pathLst>
                <a:path w="114" h="33">
                  <a:moveTo>
                    <a:pt x="114" y="33"/>
                  </a:moveTo>
                  <a:lnTo>
                    <a:pt x="0" y="17"/>
                  </a:lnTo>
                  <a:lnTo>
                    <a:pt x="0" y="0"/>
                  </a:lnTo>
                  <a:lnTo>
                    <a:pt x="114" y="17"/>
                  </a:lnTo>
                  <a:lnTo>
                    <a:pt x="114" y="33"/>
                  </a:lnTo>
                  <a:close/>
                </a:path>
              </a:pathLst>
            </a:custGeom>
            <a:solidFill>
              <a:srgbClr val="16B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şlîḍé"/>
            <p:cNvSpPr/>
            <p:nvPr/>
          </p:nvSpPr>
          <p:spPr bwMode="auto">
            <a:xfrm>
              <a:off x="4230688" y="2976563"/>
              <a:ext cx="155575" cy="52388"/>
            </a:xfrm>
            <a:custGeom>
              <a:avLst/>
              <a:gdLst>
                <a:gd name="T0" fmla="*/ 98 w 98"/>
                <a:gd name="T1" fmla="*/ 33 h 33"/>
                <a:gd name="T2" fmla="*/ 0 w 98"/>
                <a:gd name="T3" fmla="*/ 17 h 33"/>
                <a:gd name="T4" fmla="*/ 0 w 98"/>
                <a:gd name="T5" fmla="*/ 0 h 33"/>
                <a:gd name="T6" fmla="*/ 98 w 98"/>
                <a:gd name="T7" fmla="*/ 17 h 33"/>
                <a:gd name="T8" fmla="*/ 98 w 98"/>
                <a:gd name="T9" fmla="*/ 33 h 33"/>
              </a:gdLst>
              <a:ahLst/>
              <a:cxnLst>
                <a:cxn ang="0">
                  <a:pos x="T0" y="T1"/>
                </a:cxn>
                <a:cxn ang="0">
                  <a:pos x="T2" y="T3"/>
                </a:cxn>
                <a:cxn ang="0">
                  <a:pos x="T4" y="T5"/>
                </a:cxn>
                <a:cxn ang="0">
                  <a:pos x="T6" y="T7"/>
                </a:cxn>
                <a:cxn ang="0">
                  <a:pos x="T8" y="T9"/>
                </a:cxn>
              </a:cxnLst>
              <a:rect l="0" t="0" r="r" b="b"/>
              <a:pathLst>
                <a:path w="98" h="33">
                  <a:moveTo>
                    <a:pt x="98" y="33"/>
                  </a:moveTo>
                  <a:lnTo>
                    <a:pt x="0" y="17"/>
                  </a:lnTo>
                  <a:lnTo>
                    <a:pt x="0" y="0"/>
                  </a:lnTo>
                  <a:lnTo>
                    <a:pt x="98" y="17"/>
                  </a:lnTo>
                  <a:lnTo>
                    <a:pt x="98" y="33"/>
                  </a:lnTo>
                  <a:close/>
                </a:path>
              </a:pathLst>
            </a:custGeom>
            <a:solidFill>
              <a:srgbClr val="16B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ïṧ1ïḋè"/>
            <p:cNvSpPr/>
            <p:nvPr/>
          </p:nvSpPr>
          <p:spPr bwMode="auto">
            <a:xfrm>
              <a:off x="4308475" y="2719388"/>
              <a:ext cx="77788" cy="103188"/>
            </a:xfrm>
            <a:custGeom>
              <a:avLst/>
              <a:gdLst>
                <a:gd name="T0" fmla="*/ 3 w 3"/>
                <a:gd name="T1" fmla="*/ 2 h 4"/>
                <a:gd name="T2" fmla="*/ 1 w 3"/>
                <a:gd name="T3" fmla="*/ 4 h 4"/>
                <a:gd name="T4" fmla="*/ 0 w 3"/>
                <a:gd name="T5" fmla="*/ 2 h 4"/>
                <a:gd name="T6" fmla="*/ 2 w 3"/>
                <a:gd name="T7" fmla="*/ 0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2" y="4"/>
                    <a:pt x="1" y="4"/>
                  </a:cubicBezTo>
                  <a:cubicBezTo>
                    <a:pt x="0" y="4"/>
                    <a:pt x="0" y="3"/>
                    <a:pt x="0" y="2"/>
                  </a:cubicBezTo>
                  <a:cubicBezTo>
                    <a:pt x="0" y="1"/>
                    <a:pt x="1" y="0"/>
                    <a:pt x="2" y="0"/>
                  </a:cubicBezTo>
                  <a:cubicBezTo>
                    <a:pt x="2" y="1"/>
                    <a:pt x="3" y="1"/>
                    <a:pt x="3" y="2"/>
                  </a:cubicBezTo>
                  <a:close/>
                </a:path>
              </a:pathLst>
            </a:custGeom>
            <a:solidFill>
              <a:srgbClr val="FFC1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iṧḻíḍè"/>
            <p:cNvSpPr/>
            <p:nvPr/>
          </p:nvSpPr>
          <p:spPr bwMode="auto">
            <a:xfrm>
              <a:off x="7751763" y="3260725"/>
              <a:ext cx="155575" cy="1033463"/>
            </a:xfrm>
            <a:custGeom>
              <a:avLst/>
              <a:gdLst>
                <a:gd name="T0" fmla="*/ 0 w 98"/>
                <a:gd name="T1" fmla="*/ 651 h 651"/>
                <a:gd name="T2" fmla="*/ 66 w 98"/>
                <a:gd name="T3" fmla="*/ 0 h 651"/>
                <a:gd name="T4" fmla="*/ 98 w 98"/>
                <a:gd name="T5" fmla="*/ 16 h 651"/>
                <a:gd name="T6" fmla="*/ 33 w 98"/>
                <a:gd name="T7" fmla="*/ 651 h 651"/>
                <a:gd name="T8" fmla="*/ 0 w 98"/>
                <a:gd name="T9" fmla="*/ 651 h 651"/>
              </a:gdLst>
              <a:ahLst/>
              <a:cxnLst>
                <a:cxn ang="0">
                  <a:pos x="T0" y="T1"/>
                </a:cxn>
                <a:cxn ang="0">
                  <a:pos x="T2" y="T3"/>
                </a:cxn>
                <a:cxn ang="0">
                  <a:pos x="T4" y="T5"/>
                </a:cxn>
                <a:cxn ang="0">
                  <a:pos x="T6" y="T7"/>
                </a:cxn>
                <a:cxn ang="0">
                  <a:pos x="T8" y="T9"/>
                </a:cxn>
              </a:cxnLst>
              <a:rect l="0" t="0" r="r" b="b"/>
              <a:pathLst>
                <a:path w="98" h="651">
                  <a:moveTo>
                    <a:pt x="0" y="651"/>
                  </a:moveTo>
                  <a:lnTo>
                    <a:pt x="66" y="0"/>
                  </a:lnTo>
                  <a:lnTo>
                    <a:pt x="98" y="16"/>
                  </a:lnTo>
                  <a:lnTo>
                    <a:pt x="33" y="651"/>
                  </a:lnTo>
                  <a:lnTo>
                    <a:pt x="0" y="651"/>
                  </a:lnTo>
                  <a:close/>
                </a:path>
              </a:pathLst>
            </a:custGeom>
            <a:solidFill>
              <a:srgbClr val="3130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sḻîďê"/>
            <p:cNvSpPr/>
            <p:nvPr/>
          </p:nvSpPr>
          <p:spPr bwMode="auto">
            <a:xfrm>
              <a:off x="6586538" y="4860925"/>
              <a:ext cx="752475" cy="774700"/>
            </a:xfrm>
            <a:custGeom>
              <a:avLst/>
              <a:gdLst>
                <a:gd name="T0" fmla="*/ 5 w 29"/>
                <a:gd name="T1" fmla="*/ 30 h 30"/>
                <a:gd name="T2" fmla="*/ 13 w 29"/>
                <a:gd name="T3" fmla="*/ 22 h 30"/>
                <a:gd name="T4" fmla="*/ 21 w 29"/>
                <a:gd name="T5" fmla="*/ 13 h 30"/>
                <a:gd name="T6" fmla="*/ 22 w 29"/>
                <a:gd name="T7" fmla="*/ 14 h 30"/>
                <a:gd name="T8" fmla="*/ 29 w 29"/>
                <a:gd name="T9" fmla="*/ 7 h 30"/>
                <a:gd name="T10" fmla="*/ 23 w 29"/>
                <a:gd name="T11" fmla="*/ 0 h 30"/>
                <a:gd name="T12" fmla="*/ 14 w 29"/>
                <a:gd name="T13" fmla="*/ 9 h 30"/>
                <a:gd name="T14" fmla="*/ 0 w 29"/>
                <a:gd name="T15" fmla="*/ 23 h 30"/>
                <a:gd name="T16" fmla="*/ 3 w 29"/>
                <a:gd name="T17" fmla="*/ 28 h 30"/>
                <a:gd name="T18" fmla="*/ 5 w 29"/>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5" y="30"/>
                  </a:moveTo>
                  <a:cubicBezTo>
                    <a:pt x="13" y="22"/>
                    <a:pt x="13" y="22"/>
                    <a:pt x="13" y="22"/>
                  </a:cubicBezTo>
                  <a:cubicBezTo>
                    <a:pt x="21" y="13"/>
                    <a:pt x="21" y="13"/>
                    <a:pt x="21" y="13"/>
                  </a:cubicBezTo>
                  <a:cubicBezTo>
                    <a:pt x="22" y="14"/>
                    <a:pt x="22" y="14"/>
                    <a:pt x="22" y="14"/>
                  </a:cubicBezTo>
                  <a:cubicBezTo>
                    <a:pt x="29" y="7"/>
                    <a:pt x="29" y="7"/>
                    <a:pt x="29" y="7"/>
                  </a:cubicBezTo>
                  <a:cubicBezTo>
                    <a:pt x="23" y="0"/>
                    <a:pt x="23" y="0"/>
                    <a:pt x="23" y="0"/>
                  </a:cubicBezTo>
                  <a:cubicBezTo>
                    <a:pt x="14" y="9"/>
                    <a:pt x="14" y="9"/>
                    <a:pt x="14" y="9"/>
                  </a:cubicBezTo>
                  <a:cubicBezTo>
                    <a:pt x="14" y="9"/>
                    <a:pt x="1" y="19"/>
                    <a:pt x="0" y="23"/>
                  </a:cubicBezTo>
                  <a:cubicBezTo>
                    <a:pt x="0" y="26"/>
                    <a:pt x="3" y="28"/>
                    <a:pt x="3" y="28"/>
                  </a:cubicBezTo>
                  <a:lnTo>
                    <a:pt x="5" y="30"/>
                  </a:lnTo>
                  <a:close/>
                </a:path>
              </a:pathLst>
            </a:custGeom>
            <a:solidFill>
              <a:srgbClr val="E46A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iṥļiďê"/>
            <p:cNvSpPr/>
            <p:nvPr/>
          </p:nvSpPr>
          <p:spPr bwMode="auto">
            <a:xfrm>
              <a:off x="6691313" y="5016500"/>
              <a:ext cx="647700" cy="619125"/>
            </a:xfrm>
            <a:custGeom>
              <a:avLst/>
              <a:gdLst>
                <a:gd name="T0" fmla="*/ 0 w 408"/>
                <a:gd name="T1" fmla="*/ 358 h 390"/>
                <a:gd name="T2" fmla="*/ 16 w 408"/>
                <a:gd name="T3" fmla="*/ 390 h 390"/>
                <a:gd name="T4" fmla="*/ 147 w 408"/>
                <a:gd name="T5" fmla="*/ 260 h 390"/>
                <a:gd name="T6" fmla="*/ 277 w 408"/>
                <a:gd name="T7" fmla="*/ 114 h 390"/>
                <a:gd name="T8" fmla="*/ 293 w 408"/>
                <a:gd name="T9" fmla="*/ 130 h 390"/>
                <a:gd name="T10" fmla="*/ 408 w 408"/>
                <a:gd name="T11" fmla="*/ 16 h 390"/>
                <a:gd name="T12" fmla="*/ 391 w 408"/>
                <a:gd name="T13" fmla="*/ 0 h 390"/>
                <a:gd name="T14" fmla="*/ 0 w 408"/>
                <a:gd name="T15" fmla="*/ 358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390">
                  <a:moveTo>
                    <a:pt x="0" y="358"/>
                  </a:moveTo>
                  <a:lnTo>
                    <a:pt x="16" y="390"/>
                  </a:lnTo>
                  <a:lnTo>
                    <a:pt x="147" y="260"/>
                  </a:lnTo>
                  <a:lnTo>
                    <a:pt x="277" y="114"/>
                  </a:lnTo>
                  <a:lnTo>
                    <a:pt x="293" y="130"/>
                  </a:lnTo>
                  <a:lnTo>
                    <a:pt x="408" y="16"/>
                  </a:lnTo>
                  <a:lnTo>
                    <a:pt x="391" y="0"/>
                  </a:lnTo>
                  <a:lnTo>
                    <a:pt x="0" y="358"/>
                  </a:lnTo>
                  <a:close/>
                </a:path>
              </a:pathLst>
            </a:custGeom>
            <a:solidFill>
              <a:srgbClr val="3130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íşliḑe"/>
            <p:cNvSpPr/>
            <p:nvPr/>
          </p:nvSpPr>
          <p:spPr bwMode="auto">
            <a:xfrm>
              <a:off x="6069013" y="3829050"/>
              <a:ext cx="1139825" cy="1316038"/>
            </a:xfrm>
            <a:custGeom>
              <a:avLst/>
              <a:gdLst>
                <a:gd name="T0" fmla="*/ 718 w 718"/>
                <a:gd name="T1" fmla="*/ 650 h 829"/>
                <a:gd name="T2" fmla="*/ 506 w 718"/>
                <a:gd name="T3" fmla="*/ 829 h 829"/>
                <a:gd name="T4" fmla="*/ 0 w 718"/>
                <a:gd name="T5" fmla="*/ 179 h 829"/>
                <a:gd name="T6" fmla="*/ 245 w 718"/>
                <a:gd name="T7" fmla="*/ 0 h 829"/>
                <a:gd name="T8" fmla="*/ 718 w 718"/>
                <a:gd name="T9" fmla="*/ 650 h 829"/>
              </a:gdLst>
              <a:ahLst/>
              <a:cxnLst>
                <a:cxn ang="0">
                  <a:pos x="T0" y="T1"/>
                </a:cxn>
                <a:cxn ang="0">
                  <a:pos x="T2" y="T3"/>
                </a:cxn>
                <a:cxn ang="0">
                  <a:pos x="T4" y="T5"/>
                </a:cxn>
                <a:cxn ang="0">
                  <a:pos x="T6" y="T7"/>
                </a:cxn>
                <a:cxn ang="0">
                  <a:pos x="T8" y="T9"/>
                </a:cxn>
              </a:cxnLst>
              <a:rect l="0" t="0" r="r" b="b"/>
              <a:pathLst>
                <a:path w="718" h="829">
                  <a:moveTo>
                    <a:pt x="718" y="650"/>
                  </a:moveTo>
                  <a:lnTo>
                    <a:pt x="506" y="829"/>
                  </a:lnTo>
                  <a:lnTo>
                    <a:pt x="0" y="179"/>
                  </a:lnTo>
                  <a:lnTo>
                    <a:pt x="245" y="0"/>
                  </a:lnTo>
                  <a:lnTo>
                    <a:pt x="718" y="650"/>
                  </a:lnTo>
                  <a:close/>
                </a:path>
              </a:pathLst>
            </a:custGeom>
            <a:solidFill>
              <a:srgbClr val="3130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ṥļiḍê"/>
            <p:cNvSpPr/>
            <p:nvPr/>
          </p:nvSpPr>
          <p:spPr bwMode="auto">
            <a:xfrm>
              <a:off x="6742113" y="1816100"/>
              <a:ext cx="388938" cy="385763"/>
            </a:xfrm>
            <a:custGeom>
              <a:avLst/>
              <a:gdLst>
                <a:gd name="T0" fmla="*/ 245 w 245"/>
                <a:gd name="T1" fmla="*/ 211 h 243"/>
                <a:gd name="T2" fmla="*/ 49 w 245"/>
                <a:gd name="T3" fmla="*/ 243 h 243"/>
                <a:gd name="T4" fmla="*/ 0 w 245"/>
                <a:gd name="T5" fmla="*/ 32 h 243"/>
                <a:gd name="T6" fmla="*/ 212 w 245"/>
                <a:gd name="T7" fmla="*/ 0 h 243"/>
                <a:gd name="T8" fmla="*/ 245 w 245"/>
                <a:gd name="T9" fmla="*/ 211 h 243"/>
              </a:gdLst>
              <a:ahLst/>
              <a:cxnLst>
                <a:cxn ang="0">
                  <a:pos x="T0" y="T1"/>
                </a:cxn>
                <a:cxn ang="0">
                  <a:pos x="T2" y="T3"/>
                </a:cxn>
                <a:cxn ang="0">
                  <a:pos x="T4" y="T5"/>
                </a:cxn>
                <a:cxn ang="0">
                  <a:pos x="T6" y="T7"/>
                </a:cxn>
                <a:cxn ang="0">
                  <a:pos x="T8" y="T9"/>
                </a:cxn>
              </a:cxnLst>
              <a:rect l="0" t="0" r="r" b="b"/>
              <a:pathLst>
                <a:path w="245" h="243">
                  <a:moveTo>
                    <a:pt x="245" y="211"/>
                  </a:moveTo>
                  <a:lnTo>
                    <a:pt x="49" y="243"/>
                  </a:lnTo>
                  <a:lnTo>
                    <a:pt x="0" y="32"/>
                  </a:lnTo>
                  <a:lnTo>
                    <a:pt x="212" y="0"/>
                  </a:lnTo>
                  <a:lnTo>
                    <a:pt x="245" y="211"/>
                  </a:lnTo>
                  <a:close/>
                </a:path>
              </a:pathLst>
            </a:custGeom>
            <a:solidFill>
              <a:srgbClr val="FFB3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ṩ1îḑè"/>
            <p:cNvSpPr/>
            <p:nvPr/>
          </p:nvSpPr>
          <p:spPr bwMode="auto">
            <a:xfrm>
              <a:off x="6457950" y="989013"/>
              <a:ext cx="725488" cy="955675"/>
            </a:xfrm>
            <a:custGeom>
              <a:avLst/>
              <a:gdLst>
                <a:gd name="T0" fmla="*/ 28 w 28"/>
                <a:gd name="T1" fmla="*/ 22 h 37"/>
                <a:gd name="T2" fmla="*/ 23 w 28"/>
                <a:gd name="T3" fmla="*/ 35 h 37"/>
                <a:gd name="T4" fmla="*/ 13 w 28"/>
                <a:gd name="T5" fmla="*/ 36 h 37"/>
                <a:gd name="T6" fmla="*/ 5 w 28"/>
                <a:gd name="T7" fmla="*/ 37 h 37"/>
                <a:gd name="T8" fmla="*/ 1 w 28"/>
                <a:gd name="T9" fmla="*/ 11 h 37"/>
                <a:gd name="T10" fmla="*/ 7 w 28"/>
                <a:gd name="T11" fmla="*/ 2 h 37"/>
                <a:gd name="T12" fmla="*/ 16 w 28"/>
                <a:gd name="T13" fmla="*/ 1 h 37"/>
                <a:gd name="T14" fmla="*/ 25 w 28"/>
                <a:gd name="T15" fmla="*/ 7 h 37"/>
                <a:gd name="T16" fmla="*/ 28 w 28"/>
                <a:gd name="T1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2"/>
                  </a:moveTo>
                  <a:cubicBezTo>
                    <a:pt x="23" y="35"/>
                    <a:pt x="23" y="35"/>
                    <a:pt x="23" y="35"/>
                  </a:cubicBezTo>
                  <a:cubicBezTo>
                    <a:pt x="13" y="36"/>
                    <a:pt x="13" y="36"/>
                    <a:pt x="13" y="36"/>
                  </a:cubicBezTo>
                  <a:cubicBezTo>
                    <a:pt x="5" y="37"/>
                    <a:pt x="5" y="37"/>
                    <a:pt x="5" y="37"/>
                  </a:cubicBezTo>
                  <a:cubicBezTo>
                    <a:pt x="1" y="11"/>
                    <a:pt x="1" y="11"/>
                    <a:pt x="1" y="11"/>
                  </a:cubicBezTo>
                  <a:cubicBezTo>
                    <a:pt x="0" y="7"/>
                    <a:pt x="3" y="3"/>
                    <a:pt x="7" y="2"/>
                  </a:cubicBezTo>
                  <a:cubicBezTo>
                    <a:pt x="16" y="1"/>
                    <a:pt x="16" y="1"/>
                    <a:pt x="16" y="1"/>
                  </a:cubicBezTo>
                  <a:cubicBezTo>
                    <a:pt x="20" y="0"/>
                    <a:pt x="24" y="3"/>
                    <a:pt x="25" y="7"/>
                  </a:cubicBezTo>
                  <a:lnTo>
                    <a:pt x="28" y="22"/>
                  </a:lnTo>
                  <a:close/>
                </a:path>
              </a:pathLst>
            </a:custGeom>
            <a:solidFill>
              <a:srgbClr val="FFB3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ïṧḻîďè"/>
            <p:cNvSpPr/>
            <p:nvPr/>
          </p:nvSpPr>
          <p:spPr bwMode="auto">
            <a:xfrm>
              <a:off x="5654675" y="5403850"/>
              <a:ext cx="906463" cy="387350"/>
            </a:xfrm>
            <a:custGeom>
              <a:avLst/>
              <a:gdLst>
                <a:gd name="T0" fmla="*/ 2 w 35"/>
                <a:gd name="T1" fmla="*/ 15 h 15"/>
                <a:gd name="T2" fmla="*/ 13 w 35"/>
                <a:gd name="T3" fmla="*/ 13 h 15"/>
                <a:gd name="T4" fmla="*/ 25 w 35"/>
                <a:gd name="T5" fmla="*/ 10 h 15"/>
                <a:gd name="T6" fmla="*/ 25 w 35"/>
                <a:gd name="T7" fmla="*/ 11 h 15"/>
                <a:gd name="T8" fmla="*/ 35 w 35"/>
                <a:gd name="T9" fmla="*/ 9 h 15"/>
                <a:gd name="T10" fmla="*/ 33 w 35"/>
                <a:gd name="T11" fmla="*/ 0 h 15"/>
                <a:gd name="T12" fmla="*/ 21 w 35"/>
                <a:gd name="T13" fmla="*/ 2 h 15"/>
                <a:gd name="T14" fmla="*/ 2 w 35"/>
                <a:gd name="T15" fmla="*/ 7 h 15"/>
                <a:gd name="T16" fmla="*/ 2 w 35"/>
                <a:gd name="T17" fmla="*/ 13 h 15"/>
                <a:gd name="T18" fmla="*/ 2 w 35"/>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5">
                  <a:moveTo>
                    <a:pt x="2" y="15"/>
                  </a:moveTo>
                  <a:cubicBezTo>
                    <a:pt x="13" y="13"/>
                    <a:pt x="13" y="13"/>
                    <a:pt x="13" y="13"/>
                  </a:cubicBezTo>
                  <a:cubicBezTo>
                    <a:pt x="25" y="10"/>
                    <a:pt x="25" y="10"/>
                    <a:pt x="25" y="10"/>
                  </a:cubicBezTo>
                  <a:cubicBezTo>
                    <a:pt x="25" y="11"/>
                    <a:pt x="25" y="11"/>
                    <a:pt x="25" y="11"/>
                  </a:cubicBezTo>
                  <a:cubicBezTo>
                    <a:pt x="35" y="9"/>
                    <a:pt x="35" y="9"/>
                    <a:pt x="35" y="9"/>
                  </a:cubicBezTo>
                  <a:cubicBezTo>
                    <a:pt x="33" y="0"/>
                    <a:pt x="33" y="0"/>
                    <a:pt x="33" y="0"/>
                  </a:cubicBezTo>
                  <a:cubicBezTo>
                    <a:pt x="21" y="2"/>
                    <a:pt x="21" y="2"/>
                    <a:pt x="21" y="2"/>
                  </a:cubicBezTo>
                  <a:cubicBezTo>
                    <a:pt x="21" y="2"/>
                    <a:pt x="4" y="4"/>
                    <a:pt x="2" y="7"/>
                  </a:cubicBezTo>
                  <a:cubicBezTo>
                    <a:pt x="0" y="9"/>
                    <a:pt x="2" y="13"/>
                    <a:pt x="2" y="13"/>
                  </a:cubicBezTo>
                  <a:lnTo>
                    <a:pt x="2" y="15"/>
                  </a:lnTo>
                  <a:close/>
                </a:path>
              </a:pathLst>
            </a:custGeom>
            <a:solidFill>
              <a:srgbClr val="E46A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ïs1íḍê"/>
            <p:cNvSpPr/>
            <p:nvPr/>
          </p:nvSpPr>
          <p:spPr bwMode="auto">
            <a:xfrm>
              <a:off x="5707063" y="5584825"/>
              <a:ext cx="854075" cy="206375"/>
            </a:xfrm>
            <a:custGeom>
              <a:avLst/>
              <a:gdLst>
                <a:gd name="T0" fmla="*/ 0 w 538"/>
                <a:gd name="T1" fmla="*/ 97 h 130"/>
                <a:gd name="T2" fmla="*/ 0 w 538"/>
                <a:gd name="T3" fmla="*/ 130 h 130"/>
                <a:gd name="T4" fmla="*/ 179 w 538"/>
                <a:gd name="T5" fmla="*/ 97 h 130"/>
                <a:gd name="T6" fmla="*/ 375 w 538"/>
                <a:gd name="T7" fmla="*/ 48 h 130"/>
                <a:gd name="T8" fmla="*/ 375 w 538"/>
                <a:gd name="T9" fmla="*/ 65 h 130"/>
                <a:gd name="T10" fmla="*/ 538 w 538"/>
                <a:gd name="T11" fmla="*/ 32 h 130"/>
                <a:gd name="T12" fmla="*/ 522 w 538"/>
                <a:gd name="T13" fmla="*/ 0 h 130"/>
                <a:gd name="T14" fmla="*/ 0 w 538"/>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130">
                  <a:moveTo>
                    <a:pt x="0" y="97"/>
                  </a:moveTo>
                  <a:lnTo>
                    <a:pt x="0" y="130"/>
                  </a:lnTo>
                  <a:lnTo>
                    <a:pt x="179" y="97"/>
                  </a:lnTo>
                  <a:lnTo>
                    <a:pt x="375" y="48"/>
                  </a:lnTo>
                  <a:lnTo>
                    <a:pt x="375" y="65"/>
                  </a:lnTo>
                  <a:lnTo>
                    <a:pt x="538" y="32"/>
                  </a:lnTo>
                  <a:lnTo>
                    <a:pt x="522" y="0"/>
                  </a:lnTo>
                  <a:lnTo>
                    <a:pt x="0" y="97"/>
                  </a:lnTo>
                  <a:close/>
                </a:path>
              </a:pathLst>
            </a:custGeom>
            <a:solidFill>
              <a:srgbClr val="3130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išḻiḍè"/>
            <p:cNvSpPr/>
            <p:nvPr/>
          </p:nvSpPr>
          <p:spPr bwMode="auto">
            <a:xfrm>
              <a:off x="5965825" y="3570288"/>
              <a:ext cx="1812925" cy="671513"/>
            </a:xfrm>
            <a:custGeom>
              <a:avLst/>
              <a:gdLst>
                <a:gd name="T0" fmla="*/ 6 w 70"/>
                <a:gd name="T1" fmla="*/ 23 h 26"/>
                <a:gd name="T2" fmla="*/ 0 w 70"/>
                <a:gd name="T3" fmla="*/ 12 h 26"/>
                <a:gd name="T4" fmla="*/ 65 w 70"/>
                <a:gd name="T5" fmla="*/ 0 h 26"/>
                <a:gd name="T6" fmla="*/ 60 w 70"/>
                <a:gd name="T7" fmla="*/ 21 h 26"/>
                <a:gd name="T8" fmla="*/ 6 w 70"/>
                <a:gd name="T9" fmla="*/ 23 h 26"/>
              </a:gdLst>
              <a:ahLst/>
              <a:cxnLst>
                <a:cxn ang="0">
                  <a:pos x="T0" y="T1"/>
                </a:cxn>
                <a:cxn ang="0">
                  <a:pos x="T2" y="T3"/>
                </a:cxn>
                <a:cxn ang="0">
                  <a:pos x="T4" y="T5"/>
                </a:cxn>
                <a:cxn ang="0">
                  <a:pos x="T6" y="T7"/>
                </a:cxn>
                <a:cxn ang="0">
                  <a:pos x="T8" y="T9"/>
                </a:cxn>
              </a:cxnLst>
              <a:rect l="0" t="0" r="r" b="b"/>
              <a:pathLst>
                <a:path w="70" h="26">
                  <a:moveTo>
                    <a:pt x="6" y="23"/>
                  </a:moveTo>
                  <a:cubicBezTo>
                    <a:pt x="0" y="12"/>
                    <a:pt x="0" y="12"/>
                    <a:pt x="0" y="12"/>
                  </a:cubicBezTo>
                  <a:cubicBezTo>
                    <a:pt x="65" y="0"/>
                    <a:pt x="65" y="0"/>
                    <a:pt x="65" y="0"/>
                  </a:cubicBezTo>
                  <a:cubicBezTo>
                    <a:pt x="65" y="0"/>
                    <a:pt x="70" y="16"/>
                    <a:pt x="60" y="21"/>
                  </a:cubicBezTo>
                  <a:cubicBezTo>
                    <a:pt x="51" y="26"/>
                    <a:pt x="6" y="23"/>
                    <a:pt x="6" y="23"/>
                  </a:cubicBezTo>
                  <a:close/>
                </a:path>
              </a:pathLst>
            </a:custGeom>
            <a:solidFill>
              <a:srgbClr val="394A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işlïḓê"/>
            <p:cNvSpPr/>
            <p:nvPr/>
          </p:nvSpPr>
          <p:spPr bwMode="auto">
            <a:xfrm>
              <a:off x="5965825" y="3854450"/>
              <a:ext cx="569913" cy="1627188"/>
            </a:xfrm>
            <a:custGeom>
              <a:avLst/>
              <a:gdLst>
                <a:gd name="T0" fmla="*/ 359 w 359"/>
                <a:gd name="T1" fmla="*/ 976 h 1025"/>
                <a:gd name="T2" fmla="*/ 98 w 359"/>
                <a:gd name="T3" fmla="*/ 1025 h 1025"/>
                <a:gd name="T4" fmla="*/ 0 w 359"/>
                <a:gd name="T5" fmla="*/ 16 h 1025"/>
                <a:gd name="T6" fmla="*/ 310 w 359"/>
                <a:gd name="T7" fmla="*/ 0 h 1025"/>
                <a:gd name="T8" fmla="*/ 359 w 359"/>
                <a:gd name="T9" fmla="*/ 976 h 1025"/>
              </a:gdLst>
              <a:ahLst/>
              <a:cxnLst>
                <a:cxn ang="0">
                  <a:pos x="T0" y="T1"/>
                </a:cxn>
                <a:cxn ang="0">
                  <a:pos x="T2" y="T3"/>
                </a:cxn>
                <a:cxn ang="0">
                  <a:pos x="T4" y="T5"/>
                </a:cxn>
                <a:cxn ang="0">
                  <a:pos x="T6" y="T7"/>
                </a:cxn>
                <a:cxn ang="0">
                  <a:pos x="T8" y="T9"/>
                </a:cxn>
              </a:cxnLst>
              <a:rect l="0" t="0" r="r" b="b"/>
              <a:pathLst>
                <a:path w="359" h="1025">
                  <a:moveTo>
                    <a:pt x="359" y="976"/>
                  </a:moveTo>
                  <a:lnTo>
                    <a:pt x="98" y="1025"/>
                  </a:lnTo>
                  <a:lnTo>
                    <a:pt x="0" y="16"/>
                  </a:lnTo>
                  <a:lnTo>
                    <a:pt x="310" y="0"/>
                  </a:lnTo>
                  <a:lnTo>
                    <a:pt x="359" y="976"/>
                  </a:lnTo>
                  <a:close/>
                </a:path>
              </a:pathLst>
            </a:custGeom>
            <a:solidFill>
              <a:srgbClr val="394A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ïṥḷïḋè"/>
            <p:cNvSpPr/>
            <p:nvPr/>
          </p:nvSpPr>
          <p:spPr bwMode="auto">
            <a:xfrm>
              <a:off x="5292725" y="3260725"/>
              <a:ext cx="569913" cy="180975"/>
            </a:xfrm>
            <a:custGeom>
              <a:avLst/>
              <a:gdLst>
                <a:gd name="T0" fmla="*/ 22 w 22"/>
                <a:gd name="T1" fmla="*/ 4 h 7"/>
                <a:gd name="T2" fmla="*/ 19 w 22"/>
                <a:gd name="T3" fmla="*/ 7 h 7"/>
                <a:gd name="T4" fmla="*/ 11 w 22"/>
                <a:gd name="T5" fmla="*/ 6 h 7"/>
                <a:gd name="T6" fmla="*/ 0 w 22"/>
                <a:gd name="T7" fmla="*/ 4 h 7"/>
                <a:gd name="T8" fmla="*/ 0 w 22"/>
                <a:gd name="T9" fmla="*/ 4 h 7"/>
                <a:gd name="T10" fmla="*/ 11 w 22"/>
                <a:gd name="T11" fmla="*/ 0 h 7"/>
                <a:gd name="T12" fmla="*/ 19 w 22"/>
                <a:gd name="T13" fmla="*/ 0 h 7"/>
                <a:gd name="T14" fmla="*/ 22 w 22"/>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7">
                  <a:moveTo>
                    <a:pt x="22" y="4"/>
                  </a:moveTo>
                  <a:cubicBezTo>
                    <a:pt x="22" y="5"/>
                    <a:pt x="21" y="7"/>
                    <a:pt x="19" y="7"/>
                  </a:cubicBezTo>
                  <a:cubicBezTo>
                    <a:pt x="11" y="6"/>
                    <a:pt x="11" y="6"/>
                    <a:pt x="11" y="6"/>
                  </a:cubicBezTo>
                  <a:cubicBezTo>
                    <a:pt x="9" y="6"/>
                    <a:pt x="0" y="6"/>
                    <a:pt x="0" y="4"/>
                  </a:cubicBezTo>
                  <a:cubicBezTo>
                    <a:pt x="0" y="4"/>
                    <a:pt x="0" y="4"/>
                    <a:pt x="0" y="4"/>
                  </a:cubicBezTo>
                  <a:cubicBezTo>
                    <a:pt x="0" y="2"/>
                    <a:pt x="9" y="0"/>
                    <a:pt x="11" y="0"/>
                  </a:cubicBezTo>
                  <a:cubicBezTo>
                    <a:pt x="19" y="0"/>
                    <a:pt x="19" y="0"/>
                    <a:pt x="19" y="0"/>
                  </a:cubicBezTo>
                  <a:cubicBezTo>
                    <a:pt x="21" y="0"/>
                    <a:pt x="22" y="2"/>
                    <a:pt x="22" y="4"/>
                  </a:cubicBezTo>
                  <a:close/>
                </a:path>
              </a:pathLst>
            </a:custGeom>
            <a:solidFill>
              <a:srgbClr val="FFB3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ïṣḻiḋe"/>
            <p:cNvSpPr/>
            <p:nvPr/>
          </p:nvSpPr>
          <p:spPr bwMode="auto">
            <a:xfrm>
              <a:off x="5681663" y="2357438"/>
              <a:ext cx="1552575" cy="1265238"/>
            </a:xfrm>
            <a:custGeom>
              <a:avLst/>
              <a:gdLst>
                <a:gd name="T0" fmla="*/ 60 w 60"/>
                <a:gd name="T1" fmla="*/ 7 h 49"/>
                <a:gd name="T2" fmla="*/ 56 w 60"/>
                <a:gd name="T3" fmla="*/ 1 h 49"/>
                <a:gd name="T4" fmla="*/ 50 w 60"/>
                <a:gd name="T5" fmla="*/ 3 h 49"/>
                <a:gd name="T6" fmla="*/ 49 w 60"/>
                <a:gd name="T7" fmla="*/ 4 h 49"/>
                <a:gd name="T8" fmla="*/ 0 w 60"/>
                <a:gd name="T9" fmla="*/ 35 h 49"/>
                <a:gd name="T10" fmla="*/ 0 w 60"/>
                <a:gd name="T11" fmla="*/ 41 h 49"/>
                <a:gd name="T12" fmla="*/ 60 w 60"/>
                <a:gd name="T13" fmla="*/ 7 h 49"/>
                <a:gd name="T14" fmla="*/ 60 w 60"/>
                <a:gd name="T15" fmla="*/ 7 h 49"/>
                <a:gd name="T16" fmla="*/ 60 w 60"/>
                <a:gd name="T1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60" y="7"/>
                  </a:moveTo>
                  <a:cubicBezTo>
                    <a:pt x="60" y="4"/>
                    <a:pt x="59" y="1"/>
                    <a:pt x="56" y="1"/>
                  </a:cubicBezTo>
                  <a:cubicBezTo>
                    <a:pt x="54" y="0"/>
                    <a:pt x="51" y="1"/>
                    <a:pt x="50" y="3"/>
                  </a:cubicBezTo>
                  <a:cubicBezTo>
                    <a:pt x="50" y="3"/>
                    <a:pt x="49" y="4"/>
                    <a:pt x="49" y="4"/>
                  </a:cubicBezTo>
                  <a:cubicBezTo>
                    <a:pt x="46" y="10"/>
                    <a:pt x="31" y="39"/>
                    <a:pt x="0" y="35"/>
                  </a:cubicBezTo>
                  <a:cubicBezTo>
                    <a:pt x="0" y="38"/>
                    <a:pt x="0" y="38"/>
                    <a:pt x="0" y="41"/>
                  </a:cubicBezTo>
                  <a:cubicBezTo>
                    <a:pt x="45" y="49"/>
                    <a:pt x="60" y="7"/>
                    <a:pt x="60" y="7"/>
                  </a:cubicBezTo>
                  <a:cubicBezTo>
                    <a:pt x="60" y="7"/>
                    <a:pt x="60" y="7"/>
                    <a:pt x="60" y="7"/>
                  </a:cubicBezTo>
                  <a:cubicBezTo>
                    <a:pt x="60" y="7"/>
                    <a:pt x="60" y="7"/>
                    <a:pt x="60" y="7"/>
                  </a:cubicBezTo>
                  <a:close/>
                </a:path>
              </a:pathLst>
            </a:custGeom>
            <a:solidFill>
              <a:srgbClr val="3130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iṧ1ïḋè"/>
            <p:cNvSpPr/>
            <p:nvPr/>
          </p:nvSpPr>
          <p:spPr bwMode="auto">
            <a:xfrm>
              <a:off x="6664325" y="1995488"/>
              <a:ext cx="984250" cy="1730375"/>
            </a:xfrm>
            <a:custGeom>
              <a:avLst/>
              <a:gdLst>
                <a:gd name="T0" fmla="*/ 620 w 620"/>
                <a:gd name="T1" fmla="*/ 992 h 1090"/>
                <a:gd name="T2" fmla="*/ 164 w 620"/>
                <a:gd name="T3" fmla="*/ 1090 h 1090"/>
                <a:gd name="T4" fmla="*/ 0 w 620"/>
                <a:gd name="T5" fmla="*/ 82 h 1090"/>
                <a:gd name="T6" fmla="*/ 359 w 620"/>
                <a:gd name="T7" fmla="*/ 0 h 1090"/>
                <a:gd name="T8" fmla="*/ 620 w 620"/>
                <a:gd name="T9" fmla="*/ 992 h 1090"/>
              </a:gdLst>
              <a:ahLst/>
              <a:cxnLst>
                <a:cxn ang="0">
                  <a:pos x="T0" y="T1"/>
                </a:cxn>
                <a:cxn ang="0">
                  <a:pos x="T2" y="T3"/>
                </a:cxn>
                <a:cxn ang="0">
                  <a:pos x="T4" y="T5"/>
                </a:cxn>
                <a:cxn ang="0">
                  <a:pos x="T6" y="T7"/>
                </a:cxn>
                <a:cxn ang="0">
                  <a:pos x="T8" y="T9"/>
                </a:cxn>
              </a:cxnLst>
              <a:rect l="0" t="0" r="r" b="b"/>
              <a:pathLst>
                <a:path w="620" h="1090">
                  <a:moveTo>
                    <a:pt x="620" y="992"/>
                  </a:moveTo>
                  <a:lnTo>
                    <a:pt x="164" y="1090"/>
                  </a:lnTo>
                  <a:lnTo>
                    <a:pt x="0" y="82"/>
                  </a:lnTo>
                  <a:lnTo>
                    <a:pt x="359" y="0"/>
                  </a:lnTo>
                  <a:lnTo>
                    <a:pt x="620" y="992"/>
                  </a:lnTo>
                  <a:close/>
                </a:path>
              </a:pathLst>
            </a:custGeom>
            <a:solidFill>
              <a:srgbClr val="E46A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ïś1îḋè"/>
            <p:cNvSpPr/>
            <p:nvPr/>
          </p:nvSpPr>
          <p:spPr bwMode="auto">
            <a:xfrm>
              <a:off x="5214938" y="3132138"/>
              <a:ext cx="492125" cy="180975"/>
            </a:xfrm>
            <a:custGeom>
              <a:avLst/>
              <a:gdLst>
                <a:gd name="T0" fmla="*/ 19 w 19"/>
                <a:gd name="T1" fmla="*/ 4 h 7"/>
                <a:gd name="T2" fmla="*/ 16 w 19"/>
                <a:gd name="T3" fmla="*/ 7 h 7"/>
                <a:gd name="T4" fmla="*/ 8 w 19"/>
                <a:gd name="T5" fmla="*/ 6 h 7"/>
                <a:gd name="T6" fmla="*/ 0 w 19"/>
                <a:gd name="T7" fmla="*/ 5 h 7"/>
                <a:gd name="T8" fmla="*/ 0 w 19"/>
                <a:gd name="T9" fmla="*/ 5 h 7"/>
                <a:gd name="T10" fmla="*/ 8 w 19"/>
                <a:gd name="T11" fmla="*/ 0 h 7"/>
                <a:gd name="T12" fmla="*/ 16 w 19"/>
                <a:gd name="T13" fmla="*/ 1 h 7"/>
                <a:gd name="T14" fmla="*/ 19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19" y="4"/>
                  </a:moveTo>
                  <a:cubicBezTo>
                    <a:pt x="19" y="6"/>
                    <a:pt x="17" y="7"/>
                    <a:pt x="16" y="7"/>
                  </a:cubicBezTo>
                  <a:cubicBezTo>
                    <a:pt x="8" y="6"/>
                    <a:pt x="8" y="6"/>
                    <a:pt x="8" y="6"/>
                  </a:cubicBezTo>
                  <a:cubicBezTo>
                    <a:pt x="6" y="6"/>
                    <a:pt x="0" y="7"/>
                    <a:pt x="0" y="5"/>
                  </a:cubicBezTo>
                  <a:cubicBezTo>
                    <a:pt x="0" y="5"/>
                    <a:pt x="0" y="5"/>
                    <a:pt x="0" y="5"/>
                  </a:cubicBezTo>
                  <a:cubicBezTo>
                    <a:pt x="0" y="4"/>
                    <a:pt x="7" y="0"/>
                    <a:pt x="8" y="0"/>
                  </a:cubicBezTo>
                  <a:cubicBezTo>
                    <a:pt x="16" y="1"/>
                    <a:pt x="16" y="1"/>
                    <a:pt x="16" y="1"/>
                  </a:cubicBezTo>
                  <a:cubicBezTo>
                    <a:pt x="18" y="1"/>
                    <a:pt x="19" y="2"/>
                    <a:pt x="19" y="4"/>
                  </a:cubicBezTo>
                  <a:close/>
                </a:path>
              </a:pathLst>
            </a:custGeom>
            <a:solidFill>
              <a:srgbClr val="FFB3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isḻïḍé"/>
            <p:cNvSpPr/>
            <p:nvPr/>
          </p:nvSpPr>
          <p:spPr bwMode="auto">
            <a:xfrm>
              <a:off x="5551488" y="2228850"/>
              <a:ext cx="1579563" cy="1263650"/>
            </a:xfrm>
            <a:custGeom>
              <a:avLst/>
              <a:gdLst>
                <a:gd name="T0" fmla="*/ 60 w 61"/>
                <a:gd name="T1" fmla="*/ 7 h 49"/>
                <a:gd name="T2" fmla="*/ 56 w 61"/>
                <a:gd name="T3" fmla="*/ 0 h 49"/>
                <a:gd name="T4" fmla="*/ 50 w 61"/>
                <a:gd name="T5" fmla="*/ 3 h 49"/>
                <a:gd name="T6" fmla="*/ 50 w 61"/>
                <a:gd name="T7" fmla="*/ 4 h 49"/>
                <a:gd name="T8" fmla="*/ 1 w 61"/>
                <a:gd name="T9" fmla="*/ 35 h 49"/>
                <a:gd name="T10" fmla="*/ 0 w 61"/>
                <a:gd name="T11" fmla="*/ 42 h 49"/>
                <a:gd name="T12" fmla="*/ 60 w 61"/>
                <a:gd name="T13" fmla="*/ 7 h 49"/>
                <a:gd name="T14" fmla="*/ 60 w 61"/>
                <a:gd name="T15" fmla="*/ 7 h 49"/>
                <a:gd name="T16" fmla="*/ 60 w 61"/>
                <a:gd name="T1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9">
                  <a:moveTo>
                    <a:pt x="60" y="7"/>
                  </a:moveTo>
                  <a:cubicBezTo>
                    <a:pt x="61" y="4"/>
                    <a:pt x="59" y="1"/>
                    <a:pt x="56" y="0"/>
                  </a:cubicBezTo>
                  <a:cubicBezTo>
                    <a:pt x="54" y="0"/>
                    <a:pt x="51" y="1"/>
                    <a:pt x="50" y="3"/>
                  </a:cubicBezTo>
                  <a:cubicBezTo>
                    <a:pt x="50" y="3"/>
                    <a:pt x="50" y="4"/>
                    <a:pt x="50" y="4"/>
                  </a:cubicBezTo>
                  <a:cubicBezTo>
                    <a:pt x="47" y="10"/>
                    <a:pt x="32" y="39"/>
                    <a:pt x="1" y="35"/>
                  </a:cubicBezTo>
                  <a:cubicBezTo>
                    <a:pt x="0" y="38"/>
                    <a:pt x="0" y="39"/>
                    <a:pt x="0" y="42"/>
                  </a:cubicBezTo>
                  <a:cubicBezTo>
                    <a:pt x="46" y="49"/>
                    <a:pt x="60" y="7"/>
                    <a:pt x="60" y="7"/>
                  </a:cubicBezTo>
                  <a:cubicBezTo>
                    <a:pt x="60" y="7"/>
                    <a:pt x="60" y="7"/>
                    <a:pt x="60" y="7"/>
                  </a:cubicBezTo>
                  <a:cubicBezTo>
                    <a:pt x="60" y="7"/>
                    <a:pt x="60" y="7"/>
                    <a:pt x="60" y="7"/>
                  </a:cubicBezTo>
                  <a:close/>
                </a:path>
              </a:pathLst>
            </a:custGeom>
            <a:solidFill>
              <a:srgbClr val="394A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iṧḻïḓè"/>
            <p:cNvSpPr/>
            <p:nvPr/>
          </p:nvSpPr>
          <p:spPr bwMode="auto">
            <a:xfrm>
              <a:off x="6613525" y="4191000"/>
              <a:ext cx="1190625" cy="153988"/>
            </a:xfrm>
            <a:prstGeom prst="rect">
              <a:avLst/>
            </a:prstGeom>
            <a:solidFill>
              <a:srgbClr val="E46A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 name="îşḻîḍê"/>
            <p:cNvSpPr/>
            <p:nvPr/>
          </p:nvSpPr>
          <p:spPr bwMode="auto">
            <a:xfrm>
              <a:off x="4205288" y="3544888"/>
              <a:ext cx="1398588" cy="155575"/>
            </a:xfrm>
            <a:prstGeom prst="rect">
              <a:avLst/>
            </a:prstGeom>
            <a:solidFill>
              <a:srgbClr val="E46A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 name="ïṧḷïḋé"/>
            <p:cNvSpPr/>
            <p:nvPr/>
          </p:nvSpPr>
          <p:spPr bwMode="auto">
            <a:xfrm>
              <a:off x="7778750" y="2667000"/>
              <a:ext cx="258763" cy="1033463"/>
            </a:xfrm>
            <a:custGeom>
              <a:avLst/>
              <a:gdLst>
                <a:gd name="T0" fmla="*/ 0 w 163"/>
                <a:gd name="T1" fmla="*/ 651 h 651"/>
                <a:gd name="T2" fmla="*/ 65 w 163"/>
                <a:gd name="T3" fmla="*/ 0 h 651"/>
                <a:gd name="T4" fmla="*/ 163 w 163"/>
                <a:gd name="T5" fmla="*/ 16 h 651"/>
                <a:gd name="T6" fmla="*/ 98 w 163"/>
                <a:gd name="T7" fmla="*/ 651 h 651"/>
                <a:gd name="T8" fmla="*/ 0 w 163"/>
                <a:gd name="T9" fmla="*/ 651 h 651"/>
              </a:gdLst>
              <a:ahLst/>
              <a:cxnLst>
                <a:cxn ang="0">
                  <a:pos x="T0" y="T1"/>
                </a:cxn>
                <a:cxn ang="0">
                  <a:pos x="T2" y="T3"/>
                </a:cxn>
                <a:cxn ang="0">
                  <a:pos x="T4" y="T5"/>
                </a:cxn>
                <a:cxn ang="0">
                  <a:pos x="T6" y="T7"/>
                </a:cxn>
                <a:cxn ang="0">
                  <a:pos x="T8" y="T9"/>
                </a:cxn>
              </a:cxnLst>
              <a:rect l="0" t="0" r="r" b="b"/>
              <a:pathLst>
                <a:path w="163" h="651">
                  <a:moveTo>
                    <a:pt x="0" y="651"/>
                  </a:moveTo>
                  <a:lnTo>
                    <a:pt x="65" y="0"/>
                  </a:lnTo>
                  <a:lnTo>
                    <a:pt x="163" y="16"/>
                  </a:lnTo>
                  <a:lnTo>
                    <a:pt x="98" y="651"/>
                  </a:lnTo>
                  <a:lnTo>
                    <a:pt x="0" y="651"/>
                  </a:lnTo>
                  <a:close/>
                </a:path>
              </a:pathLst>
            </a:custGeom>
            <a:solidFill>
              <a:srgbClr val="E46A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i$ļïdé"/>
            <p:cNvSpPr/>
            <p:nvPr/>
          </p:nvSpPr>
          <p:spPr bwMode="auto">
            <a:xfrm>
              <a:off x="7156450" y="4344988"/>
              <a:ext cx="104775" cy="1290638"/>
            </a:xfrm>
            <a:prstGeom prst="rect">
              <a:avLst/>
            </a:prstGeom>
            <a:solidFill>
              <a:srgbClr val="394A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 name="ïslíďe"/>
            <p:cNvSpPr/>
            <p:nvPr/>
          </p:nvSpPr>
          <p:spPr bwMode="auto">
            <a:xfrm>
              <a:off x="6691313" y="5584825"/>
              <a:ext cx="1035050" cy="128588"/>
            </a:xfrm>
            <a:prstGeom prst="rect">
              <a:avLst/>
            </a:prstGeom>
            <a:solidFill>
              <a:srgbClr val="E46A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 name="îS1íḋè"/>
            <p:cNvSpPr/>
            <p:nvPr/>
          </p:nvSpPr>
          <p:spPr bwMode="auto">
            <a:xfrm>
              <a:off x="7570788" y="5713413"/>
              <a:ext cx="155575" cy="128588"/>
            </a:xfrm>
            <a:prstGeom prst="ellipse">
              <a:avLst/>
            </a:prstGeom>
            <a:solidFill>
              <a:srgbClr val="3130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iS1ïḋè"/>
            <p:cNvSpPr/>
            <p:nvPr/>
          </p:nvSpPr>
          <p:spPr bwMode="auto">
            <a:xfrm>
              <a:off x="6691313" y="5713413"/>
              <a:ext cx="128588" cy="128588"/>
            </a:xfrm>
            <a:prstGeom prst="ellipse">
              <a:avLst/>
            </a:prstGeom>
            <a:solidFill>
              <a:srgbClr val="3130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îṩḷíḓè"/>
            <p:cNvSpPr/>
            <p:nvPr/>
          </p:nvSpPr>
          <p:spPr bwMode="auto">
            <a:xfrm>
              <a:off x="4333875" y="3700463"/>
              <a:ext cx="1165225" cy="2116138"/>
            </a:xfrm>
            <a:prstGeom prst="rect">
              <a:avLst/>
            </a:prstGeom>
            <a:solidFill>
              <a:srgbClr val="394A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 name="ï$ḻíḑè"/>
            <p:cNvSpPr/>
            <p:nvPr/>
          </p:nvSpPr>
          <p:spPr bwMode="auto">
            <a:xfrm>
              <a:off x="6354763" y="938213"/>
              <a:ext cx="879475" cy="619125"/>
            </a:xfrm>
            <a:custGeom>
              <a:avLst/>
              <a:gdLst>
                <a:gd name="T0" fmla="*/ 522 w 554"/>
                <a:gd name="T1" fmla="*/ 390 h 390"/>
                <a:gd name="T2" fmla="*/ 554 w 554"/>
                <a:gd name="T3" fmla="*/ 130 h 390"/>
                <a:gd name="T4" fmla="*/ 456 w 554"/>
                <a:gd name="T5" fmla="*/ 0 h 390"/>
                <a:gd name="T6" fmla="*/ 163 w 554"/>
                <a:gd name="T7" fmla="*/ 32 h 390"/>
                <a:gd name="T8" fmla="*/ 0 w 554"/>
                <a:gd name="T9" fmla="*/ 113 h 390"/>
                <a:gd name="T10" fmla="*/ 98 w 554"/>
                <a:gd name="T11" fmla="*/ 146 h 390"/>
                <a:gd name="T12" fmla="*/ 228 w 554"/>
                <a:gd name="T13" fmla="*/ 179 h 390"/>
                <a:gd name="T14" fmla="*/ 326 w 554"/>
                <a:gd name="T15" fmla="*/ 357 h 390"/>
                <a:gd name="T16" fmla="*/ 359 w 554"/>
                <a:gd name="T17" fmla="*/ 357 h 390"/>
                <a:gd name="T18" fmla="*/ 375 w 554"/>
                <a:gd name="T19" fmla="*/ 260 h 390"/>
                <a:gd name="T20" fmla="*/ 440 w 554"/>
                <a:gd name="T21" fmla="*/ 260 h 390"/>
                <a:gd name="T22" fmla="*/ 456 w 554"/>
                <a:gd name="T23" fmla="*/ 357 h 390"/>
                <a:gd name="T24" fmla="*/ 522 w 554"/>
                <a:gd name="T25"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390">
                  <a:moveTo>
                    <a:pt x="522" y="390"/>
                  </a:moveTo>
                  <a:lnTo>
                    <a:pt x="554" y="130"/>
                  </a:lnTo>
                  <a:lnTo>
                    <a:pt x="456" y="0"/>
                  </a:lnTo>
                  <a:lnTo>
                    <a:pt x="163" y="32"/>
                  </a:lnTo>
                  <a:lnTo>
                    <a:pt x="0" y="113"/>
                  </a:lnTo>
                  <a:lnTo>
                    <a:pt x="98" y="146"/>
                  </a:lnTo>
                  <a:lnTo>
                    <a:pt x="228" y="179"/>
                  </a:lnTo>
                  <a:lnTo>
                    <a:pt x="326" y="357"/>
                  </a:lnTo>
                  <a:lnTo>
                    <a:pt x="359" y="357"/>
                  </a:lnTo>
                  <a:lnTo>
                    <a:pt x="375" y="260"/>
                  </a:lnTo>
                  <a:lnTo>
                    <a:pt x="440" y="260"/>
                  </a:lnTo>
                  <a:lnTo>
                    <a:pt x="456" y="357"/>
                  </a:lnTo>
                  <a:lnTo>
                    <a:pt x="522" y="390"/>
                  </a:lnTo>
                  <a:close/>
                </a:path>
              </a:pathLst>
            </a:custGeom>
            <a:solidFill>
              <a:srgbClr val="394A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ïśḷíḋé"/>
            <p:cNvSpPr/>
            <p:nvPr/>
          </p:nvSpPr>
          <p:spPr bwMode="auto">
            <a:xfrm>
              <a:off x="6457950" y="1325563"/>
              <a:ext cx="103188" cy="334963"/>
            </a:xfrm>
            <a:custGeom>
              <a:avLst/>
              <a:gdLst>
                <a:gd name="T0" fmla="*/ 33 w 65"/>
                <a:gd name="T1" fmla="*/ 0 h 211"/>
                <a:gd name="T2" fmla="*/ 0 w 65"/>
                <a:gd name="T3" fmla="*/ 211 h 211"/>
                <a:gd name="T4" fmla="*/ 65 w 65"/>
                <a:gd name="T5" fmla="*/ 211 h 211"/>
                <a:gd name="T6" fmla="*/ 33 w 65"/>
                <a:gd name="T7" fmla="*/ 0 h 211"/>
              </a:gdLst>
              <a:ahLst/>
              <a:cxnLst>
                <a:cxn ang="0">
                  <a:pos x="T0" y="T1"/>
                </a:cxn>
                <a:cxn ang="0">
                  <a:pos x="T2" y="T3"/>
                </a:cxn>
                <a:cxn ang="0">
                  <a:pos x="T4" y="T5"/>
                </a:cxn>
                <a:cxn ang="0">
                  <a:pos x="T6" y="T7"/>
                </a:cxn>
              </a:cxnLst>
              <a:rect l="0" t="0" r="r" b="b"/>
              <a:pathLst>
                <a:path w="65" h="211">
                  <a:moveTo>
                    <a:pt x="33" y="0"/>
                  </a:moveTo>
                  <a:lnTo>
                    <a:pt x="0" y="211"/>
                  </a:lnTo>
                  <a:lnTo>
                    <a:pt x="65" y="211"/>
                  </a:lnTo>
                  <a:lnTo>
                    <a:pt x="33" y="0"/>
                  </a:lnTo>
                  <a:close/>
                </a:path>
              </a:pathLst>
            </a:custGeom>
            <a:solidFill>
              <a:srgbClr val="FFB3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i$1ïdè"/>
            <p:cNvSpPr/>
            <p:nvPr/>
          </p:nvSpPr>
          <p:spPr bwMode="auto">
            <a:xfrm>
              <a:off x="3816350" y="5016500"/>
              <a:ext cx="750888" cy="180975"/>
            </a:xfrm>
            <a:custGeom>
              <a:avLst/>
              <a:gdLst>
                <a:gd name="T0" fmla="*/ 29 w 29"/>
                <a:gd name="T1" fmla="*/ 0 h 7"/>
                <a:gd name="T2" fmla="*/ 1 w 29"/>
                <a:gd name="T3" fmla="*/ 0 h 7"/>
                <a:gd name="T4" fmla="*/ 0 w 29"/>
                <a:gd name="T5" fmla="*/ 1 h 7"/>
                <a:gd name="T6" fmla="*/ 0 w 29"/>
                <a:gd name="T7" fmla="*/ 6 h 7"/>
                <a:gd name="T8" fmla="*/ 1 w 29"/>
                <a:gd name="T9" fmla="*/ 7 h 7"/>
                <a:gd name="T10" fmla="*/ 29 w 29"/>
                <a:gd name="T11" fmla="*/ 7 h 7"/>
                <a:gd name="T12" fmla="*/ 29 w 2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9" y="0"/>
                  </a:moveTo>
                  <a:cubicBezTo>
                    <a:pt x="1" y="0"/>
                    <a:pt x="1" y="0"/>
                    <a:pt x="1" y="0"/>
                  </a:cubicBezTo>
                  <a:cubicBezTo>
                    <a:pt x="0" y="0"/>
                    <a:pt x="0" y="1"/>
                    <a:pt x="0" y="1"/>
                  </a:cubicBezTo>
                  <a:cubicBezTo>
                    <a:pt x="0" y="6"/>
                    <a:pt x="0" y="6"/>
                    <a:pt x="0" y="6"/>
                  </a:cubicBezTo>
                  <a:cubicBezTo>
                    <a:pt x="0" y="7"/>
                    <a:pt x="0" y="7"/>
                    <a:pt x="1" y="7"/>
                  </a:cubicBezTo>
                  <a:cubicBezTo>
                    <a:pt x="29" y="7"/>
                    <a:pt x="29" y="7"/>
                    <a:pt x="29" y="7"/>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îṣļíḓe"/>
            <p:cNvSpPr/>
            <p:nvPr/>
          </p:nvSpPr>
          <p:spPr bwMode="auto">
            <a:xfrm>
              <a:off x="3816350" y="5067300"/>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 name="îṩḻíḋé"/>
            <p:cNvSpPr/>
            <p:nvPr/>
          </p:nvSpPr>
          <p:spPr bwMode="auto">
            <a:xfrm>
              <a:off x="3816350" y="50942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 name="îṥlïḑé"/>
            <p:cNvSpPr/>
            <p:nvPr/>
          </p:nvSpPr>
          <p:spPr bwMode="auto">
            <a:xfrm>
              <a:off x="3816350" y="51196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 name="i$ľïḍê"/>
            <p:cNvSpPr/>
            <p:nvPr/>
          </p:nvSpPr>
          <p:spPr bwMode="auto">
            <a:xfrm>
              <a:off x="3816350" y="51450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 name="îṣḻîḓe"/>
            <p:cNvSpPr/>
            <p:nvPr/>
          </p:nvSpPr>
          <p:spPr bwMode="auto">
            <a:xfrm>
              <a:off x="3816350" y="51704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 name="iŝľíḑe"/>
            <p:cNvSpPr/>
            <p:nvPr/>
          </p:nvSpPr>
          <p:spPr bwMode="auto">
            <a:xfrm>
              <a:off x="3790950" y="5016500"/>
              <a:ext cx="776288" cy="206375"/>
            </a:xfrm>
            <a:custGeom>
              <a:avLst/>
              <a:gdLst>
                <a:gd name="T0" fmla="*/ 30 w 30"/>
                <a:gd name="T1" fmla="*/ 8 h 8"/>
                <a:gd name="T2" fmla="*/ 2 w 30"/>
                <a:gd name="T3" fmla="*/ 8 h 8"/>
                <a:gd name="T4" fmla="*/ 0 w 30"/>
                <a:gd name="T5" fmla="*/ 6 h 8"/>
                <a:gd name="T6" fmla="*/ 0 w 30"/>
                <a:gd name="T7" fmla="*/ 1 h 8"/>
                <a:gd name="T8" fmla="*/ 2 w 30"/>
                <a:gd name="T9" fmla="*/ 0 h 8"/>
                <a:gd name="T10" fmla="*/ 30 w 30"/>
                <a:gd name="T11" fmla="*/ 0 h 8"/>
                <a:gd name="T12" fmla="*/ 30 w 30"/>
                <a:gd name="T13" fmla="*/ 1 h 8"/>
                <a:gd name="T14" fmla="*/ 2 w 30"/>
                <a:gd name="T15" fmla="*/ 1 h 8"/>
                <a:gd name="T16" fmla="*/ 1 w 30"/>
                <a:gd name="T17" fmla="*/ 1 h 8"/>
                <a:gd name="T18" fmla="*/ 1 w 30"/>
                <a:gd name="T19" fmla="*/ 6 h 8"/>
                <a:gd name="T20" fmla="*/ 2 w 30"/>
                <a:gd name="T21" fmla="*/ 7 h 8"/>
                <a:gd name="T22" fmla="*/ 29 w 30"/>
                <a:gd name="T23" fmla="*/ 7 h 8"/>
                <a:gd name="T24" fmla="*/ 29 w 30"/>
                <a:gd name="T25" fmla="*/ 7 h 8"/>
                <a:gd name="T26" fmla="*/ 30 w 30"/>
                <a:gd name="T27" fmla="*/ 7 h 8"/>
                <a:gd name="T28" fmla="*/ 30 w 30"/>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8">
                  <a:moveTo>
                    <a:pt x="30" y="8"/>
                  </a:moveTo>
                  <a:cubicBezTo>
                    <a:pt x="2" y="8"/>
                    <a:pt x="2" y="8"/>
                    <a:pt x="2" y="8"/>
                  </a:cubicBezTo>
                  <a:cubicBezTo>
                    <a:pt x="1" y="8"/>
                    <a:pt x="0" y="7"/>
                    <a:pt x="0" y="6"/>
                  </a:cubicBezTo>
                  <a:cubicBezTo>
                    <a:pt x="0" y="1"/>
                    <a:pt x="0" y="1"/>
                    <a:pt x="0" y="1"/>
                  </a:cubicBezTo>
                  <a:cubicBezTo>
                    <a:pt x="0" y="0"/>
                    <a:pt x="1" y="0"/>
                    <a:pt x="2" y="0"/>
                  </a:cubicBezTo>
                  <a:cubicBezTo>
                    <a:pt x="30" y="0"/>
                    <a:pt x="30" y="0"/>
                    <a:pt x="30" y="0"/>
                  </a:cubicBezTo>
                  <a:cubicBezTo>
                    <a:pt x="30" y="1"/>
                    <a:pt x="30" y="1"/>
                    <a:pt x="30" y="1"/>
                  </a:cubicBezTo>
                  <a:cubicBezTo>
                    <a:pt x="2" y="1"/>
                    <a:pt x="2" y="1"/>
                    <a:pt x="2" y="1"/>
                  </a:cubicBezTo>
                  <a:cubicBezTo>
                    <a:pt x="1" y="1"/>
                    <a:pt x="1" y="1"/>
                    <a:pt x="1" y="1"/>
                  </a:cubicBezTo>
                  <a:cubicBezTo>
                    <a:pt x="1" y="6"/>
                    <a:pt x="1" y="6"/>
                    <a:pt x="1" y="6"/>
                  </a:cubicBezTo>
                  <a:cubicBezTo>
                    <a:pt x="1" y="6"/>
                    <a:pt x="1" y="7"/>
                    <a:pt x="2" y="7"/>
                  </a:cubicBezTo>
                  <a:cubicBezTo>
                    <a:pt x="29" y="7"/>
                    <a:pt x="29" y="7"/>
                    <a:pt x="29" y="7"/>
                  </a:cubicBezTo>
                  <a:cubicBezTo>
                    <a:pt x="29" y="7"/>
                    <a:pt x="29" y="7"/>
                    <a:pt x="29" y="7"/>
                  </a:cubicBezTo>
                  <a:cubicBezTo>
                    <a:pt x="30" y="7"/>
                    <a:pt x="30" y="7"/>
                    <a:pt x="30" y="7"/>
                  </a:cubicBezTo>
                  <a:lnTo>
                    <a:pt x="30" y="8"/>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ïṩļïḓe"/>
            <p:cNvSpPr/>
            <p:nvPr/>
          </p:nvSpPr>
          <p:spPr bwMode="auto">
            <a:xfrm>
              <a:off x="3765550" y="5248275"/>
              <a:ext cx="854075" cy="233363"/>
            </a:xfrm>
            <a:custGeom>
              <a:avLst/>
              <a:gdLst>
                <a:gd name="T0" fmla="*/ 0 w 33"/>
                <a:gd name="T1" fmla="*/ 0 h 9"/>
                <a:gd name="T2" fmla="*/ 32 w 33"/>
                <a:gd name="T3" fmla="*/ 0 h 9"/>
                <a:gd name="T4" fmla="*/ 33 w 33"/>
                <a:gd name="T5" fmla="*/ 1 h 9"/>
                <a:gd name="T6" fmla="*/ 33 w 33"/>
                <a:gd name="T7" fmla="*/ 7 h 9"/>
                <a:gd name="T8" fmla="*/ 32 w 33"/>
                <a:gd name="T9" fmla="*/ 9 h 9"/>
                <a:gd name="T10" fmla="*/ 0 w 33"/>
                <a:gd name="T11" fmla="*/ 9 h 9"/>
                <a:gd name="T12" fmla="*/ 0 w 3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0" y="0"/>
                  </a:moveTo>
                  <a:cubicBezTo>
                    <a:pt x="32" y="0"/>
                    <a:pt x="32" y="0"/>
                    <a:pt x="32" y="0"/>
                  </a:cubicBezTo>
                  <a:cubicBezTo>
                    <a:pt x="32" y="0"/>
                    <a:pt x="33" y="1"/>
                    <a:pt x="33" y="1"/>
                  </a:cubicBezTo>
                  <a:cubicBezTo>
                    <a:pt x="33" y="7"/>
                    <a:pt x="33" y="7"/>
                    <a:pt x="33" y="7"/>
                  </a:cubicBezTo>
                  <a:cubicBezTo>
                    <a:pt x="33" y="8"/>
                    <a:pt x="32" y="9"/>
                    <a:pt x="32" y="9"/>
                  </a:cubicBezTo>
                  <a:cubicBezTo>
                    <a:pt x="0" y="9"/>
                    <a:pt x="0" y="9"/>
                    <a:pt x="0" y="9"/>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íṣ1iḓé"/>
            <p:cNvSpPr/>
            <p:nvPr/>
          </p:nvSpPr>
          <p:spPr bwMode="auto">
            <a:xfrm>
              <a:off x="3765550" y="5300663"/>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 name="isļíḓê"/>
            <p:cNvSpPr/>
            <p:nvPr/>
          </p:nvSpPr>
          <p:spPr bwMode="auto">
            <a:xfrm>
              <a:off x="3765550" y="5326063"/>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 name="išlîḑe"/>
            <p:cNvSpPr/>
            <p:nvPr/>
          </p:nvSpPr>
          <p:spPr bwMode="auto">
            <a:xfrm>
              <a:off x="3765550" y="5351463"/>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 name="iSḷïdè"/>
            <p:cNvSpPr/>
            <p:nvPr/>
          </p:nvSpPr>
          <p:spPr bwMode="auto">
            <a:xfrm>
              <a:off x="3765550" y="54038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 name="iṡḻiďe"/>
            <p:cNvSpPr/>
            <p:nvPr/>
          </p:nvSpPr>
          <p:spPr bwMode="auto">
            <a:xfrm>
              <a:off x="3765550" y="54292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 name="iśľíḑé"/>
            <p:cNvSpPr/>
            <p:nvPr/>
          </p:nvSpPr>
          <p:spPr bwMode="auto">
            <a:xfrm>
              <a:off x="3765550" y="5248275"/>
              <a:ext cx="854075" cy="233363"/>
            </a:xfrm>
            <a:custGeom>
              <a:avLst/>
              <a:gdLst>
                <a:gd name="T0" fmla="*/ 0 w 33"/>
                <a:gd name="T1" fmla="*/ 9 h 9"/>
                <a:gd name="T2" fmla="*/ 0 w 33"/>
                <a:gd name="T3" fmla="*/ 9 h 9"/>
                <a:gd name="T4" fmla="*/ 32 w 33"/>
                <a:gd name="T5" fmla="*/ 9 h 9"/>
                <a:gd name="T6" fmla="*/ 33 w 33"/>
                <a:gd name="T7" fmla="*/ 7 h 9"/>
                <a:gd name="T8" fmla="*/ 33 w 33"/>
                <a:gd name="T9" fmla="*/ 1 h 9"/>
                <a:gd name="T10" fmla="*/ 32 w 33"/>
                <a:gd name="T11" fmla="*/ 0 h 9"/>
                <a:gd name="T12" fmla="*/ 5 w 33"/>
                <a:gd name="T13" fmla="*/ 0 h 9"/>
                <a:gd name="T14" fmla="*/ 0 w 33"/>
                <a:gd name="T15" fmla="*/ 0 h 9"/>
                <a:gd name="T16" fmla="*/ 0 w 33"/>
                <a:gd name="T17" fmla="*/ 0 h 9"/>
                <a:gd name="T18" fmla="*/ 0 w 33"/>
                <a:gd name="T19" fmla="*/ 0 h 9"/>
                <a:gd name="T20" fmla="*/ 32 w 33"/>
                <a:gd name="T21" fmla="*/ 0 h 9"/>
                <a:gd name="T22" fmla="*/ 33 w 33"/>
                <a:gd name="T23" fmla="*/ 1 h 9"/>
                <a:gd name="T24" fmla="*/ 33 w 33"/>
                <a:gd name="T25" fmla="*/ 7 h 9"/>
                <a:gd name="T26" fmla="*/ 32 w 33"/>
                <a:gd name="T27" fmla="*/ 9 h 9"/>
                <a:gd name="T28" fmla="*/ 0 w 33"/>
                <a:gd name="T29" fmla="*/ 9 h 9"/>
                <a:gd name="T30" fmla="*/ 0 w 33"/>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9">
                  <a:moveTo>
                    <a:pt x="0" y="9"/>
                  </a:moveTo>
                  <a:cubicBezTo>
                    <a:pt x="0" y="9"/>
                    <a:pt x="0" y="9"/>
                    <a:pt x="0" y="9"/>
                  </a:cubicBezTo>
                  <a:cubicBezTo>
                    <a:pt x="32" y="9"/>
                    <a:pt x="32" y="9"/>
                    <a:pt x="32" y="9"/>
                  </a:cubicBezTo>
                  <a:cubicBezTo>
                    <a:pt x="32" y="9"/>
                    <a:pt x="33" y="8"/>
                    <a:pt x="33" y="7"/>
                  </a:cubicBezTo>
                  <a:cubicBezTo>
                    <a:pt x="33" y="1"/>
                    <a:pt x="33" y="1"/>
                    <a:pt x="33" y="1"/>
                  </a:cubicBezTo>
                  <a:cubicBezTo>
                    <a:pt x="33" y="1"/>
                    <a:pt x="32" y="0"/>
                    <a:pt x="32" y="0"/>
                  </a:cubicBezTo>
                  <a:cubicBezTo>
                    <a:pt x="5" y="0"/>
                    <a:pt x="5" y="0"/>
                    <a:pt x="5" y="0"/>
                  </a:cubicBezTo>
                  <a:cubicBezTo>
                    <a:pt x="0" y="0"/>
                    <a:pt x="0" y="0"/>
                    <a:pt x="0" y="0"/>
                  </a:cubicBezTo>
                  <a:cubicBezTo>
                    <a:pt x="0" y="0"/>
                    <a:pt x="0" y="0"/>
                    <a:pt x="0" y="0"/>
                  </a:cubicBezTo>
                  <a:cubicBezTo>
                    <a:pt x="0" y="0"/>
                    <a:pt x="0" y="0"/>
                    <a:pt x="0" y="0"/>
                  </a:cubicBezTo>
                  <a:cubicBezTo>
                    <a:pt x="32" y="0"/>
                    <a:pt x="32" y="0"/>
                    <a:pt x="32" y="0"/>
                  </a:cubicBezTo>
                  <a:cubicBezTo>
                    <a:pt x="33" y="0"/>
                    <a:pt x="33" y="0"/>
                    <a:pt x="33" y="1"/>
                  </a:cubicBezTo>
                  <a:cubicBezTo>
                    <a:pt x="33" y="7"/>
                    <a:pt x="33" y="7"/>
                    <a:pt x="33" y="7"/>
                  </a:cubicBezTo>
                  <a:cubicBezTo>
                    <a:pt x="33" y="8"/>
                    <a:pt x="33" y="9"/>
                    <a:pt x="32" y="9"/>
                  </a:cubicBezTo>
                  <a:cubicBezTo>
                    <a:pt x="0" y="9"/>
                    <a:pt x="0" y="9"/>
                    <a:pt x="0" y="9"/>
                  </a:cubicBezTo>
                  <a:cubicBezTo>
                    <a:pt x="0" y="9"/>
                    <a:pt x="0" y="9"/>
                    <a:pt x="0" y="9"/>
                  </a:cubicBez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ïṡḷíḋé"/>
            <p:cNvSpPr/>
            <p:nvPr/>
          </p:nvSpPr>
          <p:spPr bwMode="auto">
            <a:xfrm>
              <a:off x="3738563" y="5222875"/>
              <a:ext cx="906463" cy="284163"/>
            </a:xfrm>
            <a:custGeom>
              <a:avLst/>
              <a:gdLst>
                <a:gd name="T0" fmla="*/ 33 w 35"/>
                <a:gd name="T1" fmla="*/ 11 h 11"/>
                <a:gd name="T2" fmla="*/ 0 w 35"/>
                <a:gd name="T3" fmla="*/ 11 h 11"/>
                <a:gd name="T4" fmla="*/ 0 w 35"/>
                <a:gd name="T5" fmla="*/ 9 h 11"/>
                <a:gd name="T6" fmla="*/ 2 w 35"/>
                <a:gd name="T7" fmla="*/ 9 h 11"/>
                <a:gd name="T8" fmla="*/ 2 w 35"/>
                <a:gd name="T9" fmla="*/ 9 h 11"/>
                <a:gd name="T10" fmla="*/ 33 w 35"/>
                <a:gd name="T11" fmla="*/ 9 h 11"/>
                <a:gd name="T12" fmla="*/ 33 w 35"/>
                <a:gd name="T13" fmla="*/ 8 h 11"/>
                <a:gd name="T14" fmla="*/ 33 w 35"/>
                <a:gd name="T15" fmla="*/ 2 h 11"/>
                <a:gd name="T16" fmla="*/ 33 w 35"/>
                <a:gd name="T17" fmla="*/ 2 h 11"/>
                <a:gd name="T18" fmla="*/ 0 w 35"/>
                <a:gd name="T19" fmla="*/ 2 h 11"/>
                <a:gd name="T20" fmla="*/ 0 w 35"/>
                <a:gd name="T21" fmla="*/ 0 h 11"/>
                <a:gd name="T22" fmla="*/ 33 w 35"/>
                <a:gd name="T23" fmla="*/ 0 h 11"/>
                <a:gd name="T24" fmla="*/ 35 w 35"/>
                <a:gd name="T25" fmla="*/ 2 h 11"/>
                <a:gd name="T26" fmla="*/ 35 w 35"/>
                <a:gd name="T27" fmla="*/ 8 h 11"/>
                <a:gd name="T28" fmla="*/ 33 w 35"/>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1">
                  <a:moveTo>
                    <a:pt x="33" y="11"/>
                  </a:moveTo>
                  <a:cubicBezTo>
                    <a:pt x="0" y="11"/>
                    <a:pt x="0" y="11"/>
                    <a:pt x="0" y="11"/>
                  </a:cubicBezTo>
                  <a:cubicBezTo>
                    <a:pt x="0" y="9"/>
                    <a:pt x="0" y="9"/>
                    <a:pt x="0" y="9"/>
                  </a:cubicBezTo>
                  <a:cubicBezTo>
                    <a:pt x="2" y="9"/>
                    <a:pt x="2" y="9"/>
                    <a:pt x="2" y="9"/>
                  </a:cubicBezTo>
                  <a:cubicBezTo>
                    <a:pt x="2" y="9"/>
                    <a:pt x="2" y="9"/>
                    <a:pt x="2" y="9"/>
                  </a:cubicBezTo>
                  <a:cubicBezTo>
                    <a:pt x="33" y="9"/>
                    <a:pt x="33" y="9"/>
                    <a:pt x="33" y="9"/>
                  </a:cubicBezTo>
                  <a:cubicBezTo>
                    <a:pt x="33" y="9"/>
                    <a:pt x="33" y="9"/>
                    <a:pt x="33" y="8"/>
                  </a:cubicBezTo>
                  <a:cubicBezTo>
                    <a:pt x="33" y="2"/>
                    <a:pt x="33" y="2"/>
                    <a:pt x="33" y="2"/>
                  </a:cubicBezTo>
                  <a:cubicBezTo>
                    <a:pt x="33" y="2"/>
                    <a:pt x="33" y="2"/>
                    <a:pt x="33" y="2"/>
                  </a:cubicBezTo>
                  <a:cubicBezTo>
                    <a:pt x="0" y="2"/>
                    <a:pt x="0" y="2"/>
                    <a:pt x="0" y="2"/>
                  </a:cubicBezTo>
                  <a:cubicBezTo>
                    <a:pt x="0" y="0"/>
                    <a:pt x="0" y="0"/>
                    <a:pt x="0" y="0"/>
                  </a:cubicBezTo>
                  <a:cubicBezTo>
                    <a:pt x="33" y="0"/>
                    <a:pt x="33" y="0"/>
                    <a:pt x="33" y="0"/>
                  </a:cubicBezTo>
                  <a:cubicBezTo>
                    <a:pt x="34" y="0"/>
                    <a:pt x="35" y="1"/>
                    <a:pt x="35" y="2"/>
                  </a:cubicBezTo>
                  <a:cubicBezTo>
                    <a:pt x="35" y="8"/>
                    <a:pt x="35" y="8"/>
                    <a:pt x="35" y="8"/>
                  </a:cubicBezTo>
                  <a:cubicBezTo>
                    <a:pt x="35" y="10"/>
                    <a:pt x="34" y="11"/>
                    <a:pt x="33" y="11"/>
                  </a:cubicBez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îṧ1îḍé"/>
            <p:cNvSpPr/>
            <p:nvPr/>
          </p:nvSpPr>
          <p:spPr bwMode="auto">
            <a:xfrm>
              <a:off x="3816350" y="5532438"/>
              <a:ext cx="828675" cy="284163"/>
            </a:xfrm>
            <a:custGeom>
              <a:avLst/>
              <a:gdLst>
                <a:gd name="T0" fmla="*/ 32 w 32"/>
                <a:gd name="T1" fmla="*/ 0 h 11"/>
                <a:gd name="T2" fmla="*/ 2 w 32"/>
                <a:gd name="T3" fmla="*/ 0 h 11"/>
                <a:gd name="T4" fmla="*/ 0 w 32"/>
                <a:gd name="T5" fmla="*/ 1 h 11"/>
                <a:gd name="T6" fmla="*/ 0 w 32"/>
                <a:gd name="T7" fmla="*/ 9 h 11"/>
                <a:gd name="T8" fmla="*/ 2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cubicBezTo>
                    <a:pt x="2" y="0"/>
                    <a:pt x="2" y="0"/>
                    <a:pt x="2" y="0"/>
                  </a:cubicBezTo>
                  <a:cubicBezTo>
                    <a:pt x="0" y="0"/>
                    <a:pt x="0" y="0"/>
                    <a:pt x="0" y="1"/>
                  </a:cubicBezTo>
                  <a:cubicBezTo>
                    <a:pt x="0" y="9"/>
                    <a:pt x="0" y="9"/>
                    <a:pt x="0" y="9"/>
                  </a:cubicBezTo>
                  <a:cubicBezTo>
                    <a:pt x="0" y="10"/>
                    <a:pt x="0" y="11"/>
                    <a:pt x="2" y="11"/>
                  </a:cubicBezTo>
                  <a:cubicBezTo>
                    <a:pt x="32" y="11"/>
                    <a:pt x="32" y="11"/>
                    <a:pt x="32" y="11"/>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ḻíḓé"/>
            <p:cNvSpPr/>
            <p:nvPr/>
          </p:nvSpPr>
          <p:spPr bwMode="auto">
            <a:xfrm>
              <a:off x="3816350" y="5584825"/>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 name="íṥļîdè"/>
            <p:cNvSpPr/>
            <p:nvPr/>
          </p:nvSpPr>
          <p:spPr bwMode="auto">
            <a:xfrm>
              <a:off x="3816350" y="5610225"/>
              <a:ext cx="8286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 name="îslîḋè"/>
            <p:cNvSpPr/>
            <p:nvPr/>
          </p:nvSpPr>
          <p:spPr bwMode="auto">
            <a:xfrm>
              <a:off x="3816350" y="5661025"/>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 name="íŝlíḓè"/>
            <p:cNvSpPr/>
            <p:nvPr/>
          </p:nvSpPr>
          <p:spPr bwMode="auto">
            <a:xfrm>
              <a:off x="3816350" y="5713413"/>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 name="íşḷiḋè"/>
            <p:cNvSpPr/>
            <p:nvPr/>
          </p:nvSpPr>
          <p:spPr bwMode="auto">
            <a:xfrm>
              <a:off x="3816350" y="5738813"/>
              <a:ext cx="8286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 name="íṥḻidê"/>
            <p:cNvSpPr/>
            <p:nvPr/>
          </p:nvSpPr>
          <p:spPr bwMode="auto">
            <a:xfrm>
              <a:off x="3790950" y="5507038"/>
              <a:ext cx="854075" cy="309563"/>
            </a:xfrm>
            <a:custGeom>
              <a:avLst/>
              <a:gdLst>
                <a:gd name="T0" fmla="*/ 33 w 33"/>
                <a:gd name="T1" fmla="*/ 11 h 12"/>
                <a:gd name="T2" fmla="*/ 33 w 33"/>
                <a:gd name="T3" fmla="*/ 11 h 12"/>
                <a:gd name="T4" fmla="*/ 3 w 33"/>
                <a:gd name="T5" fmla="*/ 11 h 12"/>
                <a:gd name="T6" fmla="*/ 1 w 33"/>
                <a:gd name="T7" fmla="*/ 10 h 12"/>
                <a:gd name="T8" fmla="*/ 1 w 33"/>
                <a:gd name="T9" fmla="*/ 2 h 12"/>
                <a:gd name="T10" fmla="*/ 3 w 33"/>
                <a:gd name="T11" fmla="*/ 1 h 12"/>
                <a:gd name="T12" fmla="*/ 33 w 33"/>
                <a:gd name="T13" fmla="*/ 1 h 12"/>
                <a:gd name="T14" fmla="*/ 33 w 33"/>
                <a:gd name="T15" fmla="*/ 1 h 12"/>
                <a:gd name="T16" fmla="*/ 33 w 33"/>
                <a:gd name="T17" fmla="*/ 0 h 12"/>
                <a:gd name="T18" fmla="*/ 3 w 33"/>
                <a:gd name="T19" fmla="*/ 0 h 12"/>
                <a:gd name="T20" fmla="*/ 0 w 33"/>
                <a:gd name="T21" fmla="*/ 2 h 12"/>
                <a:gd name="T22" fmla="*/ 0 w 33"/>
                <a:gd name="T23" fmla="*/ 10 h 12"/>
                <a:gd name="T24" fmla="*/ 3 w 33"/>
                <a:gd name="T25" fmla="*/ 12 h 12"/>
                <a:gd name="T26" fmla="*/ 33 w 33"/>
                <a:gd name="T27" fmla="*/ 12 h 12"/>
                <a:gd name="T28" fmla="*/ 33 w 33"/>
                <a:gd name="T2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12">
                  <a:moveTo>
                    <a:pt x="33" y="11"/>
                  </a:moveTo>
                  <a:cubicBezTo>
                    <a:pt x="33" y="11"/>
                    <a:pt x="33" y="11"/>
                    <a:pt x="33" y="11"/>
                  </a:cubicBezTo>
                  <a:cubicBezTo>
                    <a:pt x="3" y="11"/>
                    <a:pt x="3" y="11"/>
                    <a:pt x="3" y="11"/>
                  </a:cubicBezTo>
                  <a:cubicBezTo>
                    <a:pt x="2" y="11"/>
                    <a:pt x="1" y="11"/>
                    <a:pt x="1" y="10"/>
                  </a:cubicBezTo>
                  <a:cubicBezTo>
                    <a:pt x="1" y="2"/>
                    <a:pt x="1" y="2"/>
                    <a:pt x="1" y="2"/>
                  </a:cubicBezTo>
                  <a:cubicBezTo>
                    <a:pt x="1" y="2"/>
                    <a:pt x="2" y="1"/>
                    <a:pt x="3" y="1"/>
                  </a:cubicBezTo>
                  <a:cubicBezTo>
                    <a:pt x="33" y="1"/>
                    <a:pt x="33" y="1"/>
                    <a:pt x="33" y="1"/>
                  </a:cubicBezTo>
                  <a:cubicBezTo>
                    <a:pt x="33" y="1"/>
                    <a:pt x="33" y="1"/>
                    <a:pt x="33" y="1"/>
                  </a:cubicBezTo>
                  <a:cubicBezTo>
                    <a:pt x="33" y="0"/>
                    <a:pt x="33" y="0"/>
                    <a:pt x="33" y="0"/>
                  </a:cubicBezTo>
                  <a:cubicBezTo>
                    <a:pt x="3" y="0"/>
                    <a:pt x="3" y="0"/>
                    <a:pt x="3" y="0"/>
                  </a:cubicBezTo>
                  <a:cubicBezTo>
                    <a:pt x="1" y="0"/>
                    <a:pt x="0" y="1"/>
                    <a:pt x="0" y="2"/>
                  </a:cubicBezTo>
                  <a:cubicBezTo>
                    <a:pt x="0" y="10"/>
                    <a:pt x="0" y="10"/>
                    <a:pt x="0" y="10"/>
                  </a:cubicBezTo>
                  <a:cubicBezTo>
                    <a:pt x="0" y="11"/>
                    <a:pt x="1" y="12"/>
                    <a:pt x="3" y="12"/>
                  </a:cubicBezTo>
                  <a:cubicBezTo>
                    <a:pt x="33" y="12"/>
                    <a:pt x="33" y="12"/>
                    <a:pt x="33" y="12"/>
                  </a:cubicBezTo>
                  <a:cubicBezTo>
                    <a:pt x="33" y="11"/>
                    <a:pt x="33" y="11"/>
                    <a:pt x="33" y="11"/>
                  </a:cubicBezTo>
                  <a:close/>
                </a:path>
              </a:pathLst>
            </a:custGeom>
            <a:solidFill>
              <a:srgbClr val="72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iṧļîďê"/>
            <p:cNvSpPr/>
            <p:nvPr/>
          </p:nvSpPr>
          <p:spPr bwMode="auto">
            <a:xfrm>
              <a:off x="3790950" y="5507038"/>
              <a:ext cx="879475" cy="334963"/>
            </a:xfrm>
            <a:custGeom>
              <a:avLst/>
              <a:gdLst>
                <a:gd name="T0" fmla="*/ 34 w 34"/>
                <a:gd name="T1" fmla="*/ 13 h 13"/>
                <a:gd name="T2" fmla="*/ 3 w 34"/>
                <a:gd name="T3" fmla="*/ 13 h 13"/>
                <a:gd name="T4" fmla="*/ 0 w 34"/>
                <a:gd name="T5" fmla="*/ 10 h 13"/>
                <a:gd name="T6" fmla="*/ 0 w 34"/>
                <a:gd name="T7" fmla="*/ 2 h 13"/>
                <a:gd name="T8" fmla="*/ 3 w 34"/>
                <a:gd name="T9" fmla="*/ 0 h 13"/>
                <a:gd name="T10" fmla="*/ 34 w 34"/>
                <a:gd name="T11" fmla="*/ 0 h 13"/>
                <a:gd name="T12" fmla="*/ 34 w 34"/>
                <a:gd name="T13" fmla="*/ 1 h 13"/>
                <a:gd name="T14" fmla="*/ 3 w 34"/>
                <a:gd name="T15" fmla="*/ 1 h 13"/>
                <a:gd name="T16" fmla="*/ 1 w 34"/>
                <a:gd name="T17" fmla="*/ 2 h 13"/>
                <a:gd name="T18" fmla="*/ 1 w 34"/>
                <a:gd name="T19" fmla="*/ 10 h 13"/>
                <a:gd name="T20" fmla="*/ 3 w 34"/>
                <a:gd name="T21" fmla="*/ 11 h 13"/>
                <a:gd name="T22" fmla="*/ 32 w 34"/>
                <a:gd name="T23" fmla="*/ 11 h 13"/>
                <a:gd name="T24" fmla="*/ 32 w 34"/>
                <a:gd name="T25" fmla="*/ 11 h 13"/>
                <a:gd name="T26" fmla="*/ 34 w 34"/>
                <a:gd name="T27" fmla="*/ 11 h 13"/>
                <a:gd name="T28" fmla="*/ 34 w 3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3">
                  <a:moveTo>
                    <a:pt x="34" y="13"/>
                  </a:moveTo>
                  <a:cubicBezTo>
                    <a:pt x="3" y="13"/>
                    <a:pt x="3" y="13"/>
                    <a:pt x="3" y="13"/>
                  </a:cubicBezTo>
                  <a:cubicBezTo>
                    <a:pt x="1" y="13"/>
                    <a:pt x="0" y="11"/>
                    <a:pt x="0" y="10"/>
                  </a:cubicBezTo>
                  <a:cubicBezTo>
                    <a:pt x="0" y="2"/>
                    <a:pt x="0" y="2"/>
                    <a:pt x="0" y="2"/>
                  </a:cubicBezTo>
                  <a:cubicBezTo>
                    <a:pt x="0" y="1"/>
                    <a:pt x="1" y="0"/>
                    <a:pt x="3" y="0"/>
                  </a:cubicBezTo>
                  <a:cubicBezTo>
                    <a:pt x="34" y="0"/>
                    <a:pt x="34" y="0"/>
                    <a:pt x="34" y="0"/>
                  </a:cubicBezTo>
                  <a:cubicBezTo>
                    <a:pt x="34" y="1"/>
                    <a:pt x="34" y="1"/>
                    <a:pt x="34" y="1"/>
                  </a:cubicBezTo>
                  <a:cubicBezTo>
                    <a:pt x="3" y="1"/>
                    <a:pt x="3" y="1"/>
                    <a:pt x="3" y="1"/>
                  </a:cubicBezTo>
                  <a:cubicBezTo>
                    <a:pt x="2" y="1"/>
                    <a:pt x="1" y="2"/>
                    <a:pt x="1" y="2"/>
                  </a:cubicBezTo>
                  <a:cubicBezTo>
                    <a:pt x="1" y="10"/>
                    <a:pt x="1" y="10"/>
                    <a:pt x="1" y="10"/>
                  </a:cubicBezTo>
                  <a:cubicBezTo>
                    <a:pt x="1" y="11"/>
                    <a:pt x="2" y="11"/>
                    <a:pt x="3" y="11"/>
                  </a:cubicBezTo>
                  <a:cubicBezTo>
                    <a:pt x="32" y="11"/>
                    <a:pt x="32" y="11"/>
                    <a:pt x="32" y="11"/>
                  </a:cubicBezTo>
                  <a:cubicBezTo>
                    <a:pt x="32" y="11"/>
                    <a:pt x="32" y="11"/>
                    <a:pt x="32" y="11"/>
                  </a:cubicBezTo>
                  <a:cubicBezTo>
                    <a:pt x="34" y="11"/>
                    <a:pt x="34" y="11"/>
                    <a:pt x="34" y="11"/>
                  </a:cubicBezTo>
                  <a:lnTo>
                    <a:pt x="34" y="13"/>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iślíḑe"/>
            <p:cNvSpPr/>
            <p:nvPr/>
          </p:nvSpPr>
          <p:spPr bwMode="auto">
            <a:xfrm>
              <a:off x="3790950" y="4191000"/>
              <a:ext cx="750888" cy="179388"/>
            </a:xfrm>
            <a:custGeom>
              <a:avLst/>
              <a:gdLst>
                <a:gd name="T0" fmla="*/ 29 w 29"/>
                <a:gd name="T1" fmla="*/ 0 h 7"/>
                <a:gd name="T2" fmla="*/ 1 w 29"/>
                <a:gd name="T3" fmla="*/ 0 h 7"/>
                <a:gd name="T4" fmla="*/ 0 w 29"/>
                <a:gd name="T5" fmla="*/ 1 h 7"/>
                <a:gd name="T6" fmla="*/ 0 w 29"/>
                <a:gd name="T7" fmla="*/ 6 h 7"/>
                <a:gd name="T8" fmla="*/ 1 w 29"/>
                <a:gd name="T9" fmla="*/ 7 h 7"/>
                <a:gd name="T10" fmla="*/ 29 w 29"/>
                <a:gd name="T11" fmla="*/ 7 h 7"/>
                <a:gd name="T12" fmla="*/ 29 w 2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9" y="0"/>
                  </a:moveTo>
                  <a:cubicBezTo>
                    <a:pt x="1" y="0"/>
                    <a:pt x="1" y="0"/>
                    <a:pt x="1" y="0"/>
                  </a:cubicBezTo>
                  <a:cubicBezTo>
                    <a:pt x="1" y="0"/>
                    <a:pt x="0" y="1"/>
                    <a:pt x="0" y="1"/>
                  </a:cubicBezTo>
                  <a:cubicBezTo>
                    <a:pt x="0" y="6"/>
                    <a:pt x="0" y="6"/>
                    <a:pt x="0" y="6"/>
                  </a:cubicBezTo>
                  <a:cubicBezTo>
                    <a:pt x="0" y="7"/>
                    <a:pt x="1" y="7"/>
                    <a:pt x="1" y="7"/>
                  </a:cubicBezTo>
                  <a:cubicBezTo>
                    <a:pt x="29" y="7"/>
                    <a:pt x="29" y="7"/>
                    <a:pt x="29" y="7"/>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íşļîḋé"/>
            <p:cNvSpPr/>
            <p:nvPr/>
          </p:nvSpPr>
          <p:spPr bwMode="auto">
            <a:xfrm>
              <a:off x="3790950" y="4241800"/>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 name="íṩľîdê"/>
            <p:cNvSpPr/>
            <p:nvPr/>
          </p:nvSpPr>
          <p:spPr bwMode="auto">
            <a:xfrm>
              <a:off x="3790950" y="4267200"/>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 name="iślidé"/>
            <p:cNvSpPr/>
            <p:nvPr/>
          </p:nvSpPr>
          <p:spPr bwMode="auto">
            <a:xfrm>
              <a:off x="3790950" y="42941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 name="íṥḻíḋè"/>
            <p:cNvSpPr/>
            <p:nvPr/>
          </p:nvSpPr>
          <p:spPr bwMode="auto">
            <a:xfrm>
              <a:off x="3790950" y="43195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 name="ïṣḷíḋè"/>
            <p:cNvSpPr/>
            <p:nvPr/>
          </p:nvSpPr>
          <p:spPr bwMode="auto">
            <a:xfrm>
              <a:off x="3790950" y="43449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 name="ïšľîḓè"/>
            <p:cNvSpPr/>
            <p:nvPr/>
          </p:nvSpPr>
          <p:spPr bwMode="auto">
            <a:xfrm>
              <a:off x="3790950" y="4191000"/>
              <a:ext cx="776288" cy="206375"/>
            </a:xfrm>
            <a:custGeom>
              <a:avLst/>
              <a:gdLst>
                <a:gd name="T0" fmla="*/ 30 w 30"/>
                <a:gd name="T1" fmla="*/ 8 h 8"/>
                <a:gd name="T2" fmla="*/ 1 w 30"/>
                <a:gd name="T3" fmla="*/ 8 h 8"/>
                <a:gd name="T4" fmla="*/ 0 w 30"/>
                <a:gd name="T5" fmla="*/ 6 h 8"/>
                <a:gd name="T6" fmla="*/ 0 w 30"/>
                <a:gd name="T7" fmla="*/ 1 h 8"/>
                <a:gd name="T8" fmla="*/ 1 w 30"/>
                <a:gd name="T9" fmla="*/ 0 h 8"/>
                <a:gd name="T10" fmla="*/ 30 w 30"/>
                <a:gd name="T11" fmla="*/ 0 h 8"/>
                <a:gd name="T12" fmla="*/ 30 w 30"/>
                <a:gd name="T13" fmla="*/ 1 h 8"/>
                <a:gd name="T14" fmla="*/ 1 w 30"/>
                <a:gd name="T15" fmla="*/ 1 h 8"/>
                <a:gd name="T16" fmla="*/ 1 w 30"/>
                <a:gd name="T17" fmla="*/ 1 h 8"/>
                <a:gd name="T18" fmla="*/ 1 w 30"/>
                <a:gd name="T19" fmla="*/ 6 h 8"/>
                <a:gd name="T20" fmla="*/ 1 w 30"/>
                <a:gd name="T21" fmla="*/ 6 h 8"/>
                <a:gd name="T22" fmla="*/ 29 w 30"/>
                <a:gd name="T23" fmla="*/ 6 h 8"/>
                <a:gd name="T24" fmla="*/ 29 w 30"/>
                <a:gd name="T25" fmla="*/ 6 h 8"/>
                <a:gd name="T26" fmla="*/ 30 w 30"/>
                <a:gd name="T27" fmla="*/ 6 h 8"/>
                <a:gd name="T28" fmla="*/ 30 w 30"/>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8">
                  <a:moveTo>
                    <a:pt x="30" y="8"/>
                  </a:moveTo>
                  <a:cubicBezTo>
                    <a:pt x="1" y="8"/>
                    <a:pt x="1" y="8"/>
                    <a:pt x="1" y="8"/>
                  </a:cubicBezTo>
                  <a:cubicBezTo>
                    <a:pt x="0" y="8"/>
                    <a:pt x="0" y="7"/>
                    <a:pt x="0" y="6"/>
                  </a:cubicBezTo>
                  <a:cubicBezTo>
                    <a:pt x="0" y="1"/>
                    <a:pt x="0" y="1"/>
                    <a:pt x="0" y="1"/>
                  </a:cubicBezTo>
                  <a:cubicBezTo>
                    <a:pt x="0" y="0"/>
                    <a:pt x="0" y="0"/>
                    <a:pt x="1" y="0"/>
                  </a:cubicBezTo>
                  <a:cubicBezTo>
                    <a:pt x="30" y="0"/>
                    <a:pt x="30" y="0"/>
                    <a:pt x="30" y="0"/>
                  </a:cubicBezTo>
                  <a:cubicBezTo>
                    <a:pt x="30" y="1"/>
                    <a:pt x="30" y="1"/>
                    <a:pt x="30" y="1"/>
                  </a:cubicBezTo>
                  <a:cubicBezTo>
                    <a:pt x="1" y="1"/>
                    <a:pt x="1" y="1"/>
                    <a:pt x="1" y="1"/>
                  </a:cubicBezTo>
                  <a:cubicBezTo>
                    <a:pt x="1" y="1"/>
                    <a:pt x="1" y="1"/>
                    <a:pt x="1" y="1"/>
                  </a:cubicBezTo>
                  <a:cubicBezTo>
                    <a:pt x="1" y="6"/>
                    <a:pt x="1" y="6"/>
                    <a:pt x="1" y="6"/>
                  </a:cubicBezTo>
                  <a:cubicBezTo>
                    <a:pt x="1" y="6"/>
                    <a:pt x="1" y="6"/>
                    <a:pt x="1" y="6"/>
                  </a:cubicBezTo>
                  <a:cubicBezTo>
                    <a:pt x="29" y="6"/>
                    <a:pt x="29" y="6"/>
                    <a:pt x="29" y="6"/>
                  </a:cubicBezTo>
                  <a:cubicBezTo>
                    <a:pt x="29" y="6"/>
                    <a:pt x="29" y="6"/>
                    <a:pt x="29" y="6"/>
                  </a:cubicBezTo>
                  <a:cubicBezTo>
                    <a:pt x="30" y="6"/>
                    <a:pt x="30" y="6"/>
                    <a:pt x="30" y="6"/>
                  </a:cubicBezTo>
                  <a:lnTo>
                    <a:pt x="30" y="8"/>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ïšlíḓé"/>
            <p:cNvSpPr/>
            <p:nvPr/>
          </p:nvSpPr>
          <p:spPr bwMode="auto">
            <a:xfrm>
              <a:off x="3738563" y="4422775"/>
              <a:ext cx="881063" cy="231775"/>
            </a:xfrm>
            <a:custGeom>
              <a:avLst/>
              <a:gdLst>
                <a:gd name="T0" fmla="*/ 0 w 34"/>
                <a:gd name="T1" fmla="*/ 0 h 9"/>
                <a:gd name="T2" fmla="*/ 32 w 34"/>
                <a:gd name="T3" fmla="*/ 0 h 9"/>
                <a:gd name="T4" fmla="*/ 34 w 34"/>
                <a:gd name="T5" fmla="*/ 1 h 9"/>
                <a:gd name="T6" fmla="*/ 34 w 34"/>
                <a:gd name="T7" fmla="*/ 7 h 9"/>
                <a:gd name="T8" fmla="*/ 32 w 34"/>
                <a:gd name="T9" fmla="*/ 9 h 9"/>
                <a:gd name="T10" fmla="*/ 0 w 34"/>
                <a:gd name="T11" fmla="*/ 9 h 9"/>
                <a:gd name="T12" fmla="*/ 0 w 3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0" y="0"/>
                  </a:moveTo>
                  <a:cubicBezTo>
                    <a:pt x="32" y="0"/>
                    <a:pt x="32" y="0"/>
                    <a:pt x="32" y="0"/>
                  </a:cubicBezTo>
                  <a:cubicBezTo>
                    <a:pt x="33" y="0"/>
                    <a:pt x="34" y="0"/>
                    <a:pt x="34" y="1"/>
                  </a:cubicBezTo>
                  <a:cubicBezTo>
                    <a:pt x="34" y="7"/>
                    <a:pt x="34" y="7"/>
                    <a:pt x="34" y="7"/>
                  </a:cubicBezTo>
                  <a:cubicBezTo>
                    <a:pt x="34" y="8"/>
                    <a:pt x="33" y="9"/>
                    <a:pt x="32" y="9"/>
                  </a:cubicBezTo>
                  <a:cubicBezTo>
                    <a:pt x="0" y="9"/>
                    <a:pt x="0" y="9"/>
                    <a:pt x="0" y="9"/>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íṣļïḓé"/>
            <p:cNvSpPr/>
            <p:nvPr/>
          </p:nvSpPr>
          <p:spPr bwMode="auto">
            <a:xfrm>
              <a:off x="3738563" y="4448175"/>
              <a:ext cx="855663"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îSlïďe"/>
            <p:cNvSpPr/>
            <p:nvPr/>
          </p:nvSpPr>
          <p:spPr bwMode="auto">
            <a:xfrm>
              <a:off x="3738563" y="4500563"/>
              <a:ext cx="855663"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iSḷiḓé"/>
            <p:cNvSpPr/>
            <p:nvPr/>
          </p:nvSpPr>
          <p:spPr bwMode="auto">
            <a:xfrm>
              <a:off x="3738563" y="4525963"/>
              <a:ext cx="855663"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ïSlïḑe"/>
            <p:cNvSpPr/>
            <p:nvPr/>
          </p:nvSpPr>
          <p:spPr bwMode="auto">
            <a:xfrm>
              <a:off x="3738563" y="4576763"/>
              <a:ext cx="855663"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íṩļïḍe"/>
            <p:cNvSpPr/>
            <p:nvPr/>
          </p:nvSpPr>
          <p:spPr bwMode="auto">
            <a:xfrm>
              <a:off x="3738563" y="4603750"/>
              <a:ext cx="855663"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 name="isḷídé"/>
            <p:cNvSpPr/>
            <p:nvPr/>
          </p:nvSpPr>
          <p:spPr bwMode="auto">
            <a:xfrm>
              <a:off x="3738563" y="4397375"/>
              <a:ext cx="881063" cy="257175"/>
            </a:xfrm>
            <a:custGeom>
              <a:avLst/>
              <a:gdLst>
                <a:gd name="T0" fmla="*/ 1 w 34"/>
                <a:gd name="T1" fmla="*/ 9 h 10"/>
                <a:gd name="T2" fmla="*/ 1 w 34"/>
                <a:gd name="T3" fmla="*/ 9 h 10"/>
                <a:gd name="T4" fmla="*/ 32 w 34"/>
                <a:gd name="T5" fmla="*/ 9 h 10"/>
                <a:gd name="T6" fmla="*/ 33 w 34"/>
                <a:gd name="T7" fmla="*/ 8 h 10"/>
                <a:gd name="T8" fmla="*/ 33 w 34"/>
                <a:gd name="T9" fmla="*/ 2 h 10"/>
                <a:gd name="T10" fmla="*/ 32 w 34"/>
                <a:gd name="T11" fmla="*/ 1 h 10"/>
                <a:gd name="T12" fmla="*/ 5 w 34"/>
                <a:gd name="T13" fmla="*/ 1 h 10"/>
                <a:gd name="T14" fmla="*/ 1 w 34"/>
                <a:gd name="T15" fmla="*/ 1 h 10"/>
                <a:gd name="T16" fmla="*/ 0 w 34"/>
                <a:gd name="T17" fmla="*/ 1 h 10"/>
                <a:gd name="T18" fmla="*/ 0 w 34"/>
                <a:gd name="T19" fmla="*/ 0 h 10"/>
                <a:gd name="T20" fmla="*/ 32 w 34"/>
                <a:gd name="T21" fmla="*/ 0 h 10"/>
                <a:gd name="T22" fmla="*/ 34 w 34"/>
                <a:gd name="T23" fmla="*/ 2 h 10"/>
                <a:gd name="T24" fmla="*/ 34 w 34"/>
                <a:gd name="T25" fmla="*/ 8 h 10"/>
                <a:gd name="T26" fmla="*/ 32 w 34"/>
                <a:gd name="T27" fmla="*/ 10 h 10"/>
                <a:gd name="T28" fmla="*/ 0 w 34"/>
                <a:gd name="T29" fmla="*/ 10 h 10"/>
                <a:gd name="T30" fmla="*/ 0 w 34"/>
                <a:gd name="T31" fmla="*/ 9 h 10"/>
                <a:gd name="T32" fmla="*/ 1 w 34"/>
                <a:gd name="T3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0">
                  <a:moveTo>
                    <a:pt x="1" y="9"/>
                  </a:moveTo>
                  <a:cubicBezTo>
                    <a:pt x="1" y="9"/>
                    <a:pt x="1" y="9"/>
                    <a:pt x="1" y="9"/>
                  </a:cubicBezTo>
                  <a:cubicBezTo>
                    <a:pt x="32" y="9"/>
                    <a:pt x="32" y="9"/>
                    <a:pt x="32" y="9"/>
                  </a:cubicBezTo>
                  <a:cubicBezTo>
                    <a:pt x="33" y="9"/>
                    <a:pt x="33" y="9"/>
                    <a:pt x="33" y="8"/>
                  </a:cubicBezTo>
                  <a:cubicBezTo>
                    <a:pt x="33" y="2"/>
                    <a:pt x="33" y="2"/>
                    <a:pt x="33" y="2"/>
                  </a:cubicBezTo>
                  <a:cubicBezTo>
                    <a:pt x="33" y="2"/>
                    <a:pt x="33" y="1"/>
                    <a:pt x="32" y="1"/>
                  </a:cubicBezTo>
                  <a:cubicBezTo>
                    <a:pt x="5" y="1"/>
                    <a:pt x="5" y="1"/>
                    <a:pt x="5" y="1"/>
                  </a:cubicBezTo>
                  <a:cubicBezTo>
                    <a:pt x="1" y="1"/>
                    <a:pt x="1" y="1"/>
                    <a:pt x="1" y="1"/>
                  </a:cubicBezTo>
                  <a:cubicBezTo>
                    <a:pt x="0" y="1"/>
                    <a:pt x="0" y="1"/>
                    <a:pt x="0" y="1"/>
                  </a:cubicBezTo>
                  <a:cubicBezTo>
                    <a:pt x="0" y="0"/>
                    <a:pt x="0" y="0"/>
                    <a:pt x="0" y="0"/>
                  </a:cubicBezTo>
                  <a:cubicBezTo>
                    <a:pt x="32" y="0"/>
                    <a:pt x="32" y="0"/>
                    <a:pt x="32" y="0"/>
                  </a:cubicBezTo>
                  <a:cubicBezTo>
                    <a:pt x="33" y="0"/>
                    <a:pt x="34" y="1"/>
                    <a:pt x="34" y="2"/>
                  </a:cubicBezTo>
                  <a:cubicBezTo>
                    <a:pt x="34" y="8"/>
                    <a:pt x="34" y="8"/>
                    <a:pt x="34" y="8"/>
                  </a:cubicBezTo>
                  <a:cubicBezTo>
                    <a:pt x="34" y="9"/>
                    <a:pt x="33" y="10"/>
                    <a:pt x="32" y="10"/>
                  </a:cubicBezTo>
                  <a:cubicBezTo>
                    <a:pt x="0" y="10"/>
                    <a:pt x="0" y="10"/>
                    <a:pt x="0" y="10"/>
                  </a:cubicBezTo>
                  <a:cubicBezTo>
                    <a:pt x="0" y="9"/>
                    <a:pt x="0" y="9"/>
                    <a:pt x="0" y="9"/>
                  </a:cubicBezTo>
                  <a:lnTo>
                    <a:pt x="1" y="9"/>
                  </a:ln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Sḻiḓè"/>
            <p:cNvSpPr/>
            <p:nvPr/>
          </p:nvSpPr>
          <p:spPr bwMode="auto">
            <a:xfrm>
              <a:off x="3738563" y="4397375"/>
              <a:ext cx="881063" cy="257175"/>
            </a:xfrm>
            <a:custGeom>
              <a:avLst/>
              <a:gdLst>
                <a:gd name="T0" fmla="*/ 32 w 34"/>
                <a:gd name="T1" fmla="*/ 10 h 10"/>
                <a:gd name="T2" fmla="*/ 0 w 34"/>
                <a:gd name="T3" fmla="*/ 10 h 10"/>
                <a:gd name="T4" fmla="*/ 0 w 34"/>
                <a:gd name="T5" fmla="*/ 9 h 10"/>
                <a:gd name="T6" fmla="*/ 1 w 34"/>
                <a:gd name="T7" fmla="*/ 9 h 10"/>
                <a:gd name="T8" fmla="*/ 1 w 34"/>
                <a:gd name="T9" fmla="*/ 9 h 10"/>
                <a:gd name="T10" fmla="*/ 32 w 34"/>
                <a:gd name="T11" fmla="*/ 9 h 10"/>
                <a:gd name="T12" fmla="*/ 33 w 34"/>
                <a:gd name="T13" fmla="*/ 8 h 10"/>
                <a:gd name="T14" fmla="*/ 33 w 34"/>
                <a:gd name="T15" fmla="*/ 2 h 10"/>
                <a:gd name="T16" fmla="*/ 32 w 34"/>
                <a:gd name="T17" fmla="*/ 2 h 10"/>
                <a:gd name="T18" fmla="*/ 0 w 34"/>
                <a:gd name="T19" fmla="*/ 2 h 10"/>
                <a:gd name="T20" fmla="*/ 0 w 34"/>
                <a:gd name="T21" fmla="*/ 0 h 10"/>
                <a:gd name="T22" fmla="*/ 32 w 34"/>
                <a:gd name="T23" fmla="*/ 0 h 10"/>
                <a:gd name="T24" fmla="*/ 34 w 34"/>
                <a:gd name="T25" fmla="*/ 2 h 10"/>
                <a:gd name="T26" fmla="*/ 34 w 34"/>
                <a:gd name="T27" fmla="*/ 8 h 10"/>
                <a:gd name="T28" fmla="*/ 32 w 34"/>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0">
                  <a:moveTo>
                    <a:pt x="32" y="10"/>
                  </a:moveTo>
                  <a:cubicBezTo>
                    <a:pt x="0" y="10"/>
                    <a:pt x="0" y="10"/>
                    <a:pt x="0" y="10"/>
                  </a:cubicBezTo>
                  <a:cubicBezTo>
                    <a:pt x="0" y="9"/>
                    <a:pt x="0" y="9"/>
                    <a:pt x="0" y="9"/>
                  </a:cubicBezTo>
                  <a:cubicBezTo>
                    <a:pt x="1" y="9"/>
                    <a:pt x="1" y="9"/>
                    <a:pt x="1" y="9"/>
                  </a:cubicBezTo>
                  <a:cubicBezTo>
                    <a:pt x="1" y="9"/>
                    <a:pt x="1" y="9"/>
                    <a:pt x="1" y="9"/>
                  </a:cubicBezTo>
                  <a:cubicBezTo>
                    <a:pt x="32" y="9"/>
                    <a:pt x="32" y="9"/>
                    <a:pt x="32" y="9"/>
                  </a:cubicBezTo>
                  <a:cubicBezTo>
                    <a:pt x="33" y="9"/>
                    <a:pt x="33" y="9"/>
                    <a:pt x="33" y="8"/>
                  </a:cubicBezTo>
                  <a:cubicBezTo>
                    <a:pt x="33" y="2"/>
                    <a:pt x="33" y="2"/>
                    <a:pt x="33" y="2"/>
                  </a:cubicBezTo>
                  <a:cubicBezTo>
                    <a:pt x="33" y="2"/>
                    <a:pt x="33" y="2"/>
                    <a:pt x="32" y="2"/>
                  </a:cubicBezTo>
                  <a:cubicBezTo>
                    <a:pt x="0" y="2"/>
                    <a:pt x="0" y="2"/>
                    <a:pt x="0" y="2"/>
                  </a:cubicBezTo>
                  <a:cubicBezTo>
                    <a:pt x="0" y="0"/>
                    <a:pt x="0" y="0"/>
                    <a:pt x="0" y="0"/>
                  </a:cubicBezTo>
                  <a:cubicBezTo>
                    <a:pt x="32" y="0"/>
                    <a:pt x="32" y="0"/>
                    <a:pt x="32" y="0"/>
                  </a:cubicBezTo>
                  <a:cubicBezTo>
                    <a:pt x="33" y="0"/>
                    <a:pt x="34" y="1"/>
                    <a:pt x="34" y="2"/>
                  </a:cubicBezTo>
                  <a:cubicBezTo>
                    <a:pt x="34" y="8"/>
                    <a:pt x="34" y="8"/>
                    <a:pt x="34" y="8"/>
                  </a:cubicBezTo>
                  <a:cubicBezTo>
                    <a:pt x="34" y="9"/>
                    <a:pt x="33" y="10"/>
                    <a:pt x="32" y="10"/>
                  </a:cubicBez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isḻíḍé"/>
            <p:cNvSpPr/>
            <p:nvPr/>
          </p:nvSpPr>
          <p:spPr bwMode="auto">
            <a:xfrm>
              <a:off x="3790950" y="4706938"/>
              <a:ext cx="854075" cy="284163"/>
            </a:xfrm>
            <a:custGeom>
              <a:avLst/>
              <a:gdLst>
                <a:gd name="T0" fmla="*/ 33 w 33"/>
                <a:gd name="T1" fmla="*/ 0 h 11"/>
                <a:gd name="T2" fmla="*/ 2 w 33"/>
                <a:gd name="T3" fmla="*/ 0 h 11"/>
                <a:gd name="T4" fmla="*/ 0 w 33"/>
                <a:gd name="T5" fmla="*/ 1 h 11"/>
                <a:gd name="T6" fmla="*/ 0 w 33"/>
                <a:gd name="T7" fmla="*/ 9 h 11"/>
                <a:gd name="T8" fmla="*/ 2 w 33"/>
                <a:gd name="T9" fmla="*/ 11 h 11"/>
                <a:gd name="T10" fmla="*/ 33 w 33"/>
                <a:gd name="T11" fmla="*/ 11 h 11"/>
                <a:gd name="T12" fmla="*/ 33 w 3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33" y="0"/>
                  </a:moveTo>
                  <a:cubicBezTo>
                    <a:pt x="2" y="0"/>
                    <a:pt x="2" y="0"/>
                    <a:pt x="2" y="0"/>
                  </a:cubicBezTo>
                  <a:cubicBezTo>
                    <a:pt x="1" y="0"/>
                    <a:pt x="0" y="0"/>
                    <a:pt x="0" y="1"/>
                  </a:cubicBezTo>
                  <a:cubicBezTo>
                    <a:pt x="0" y="9"/>
                    <a:pt x="0" y="9"/>
                    <a:pt x="0" y="9"/>
                  </a:cubicBezTo>
                  <a:cubicBezTo>
                    <a:pt x="0" y="10"/>
                    <a:pt x="1" y="11"/>
                    <a:pt x="2" y="11"/>
                  </a:cubicBezTo>
                  <a:cubicBezTo>
                    <a:pt x="33" y="11"/>
                    <a:pt x="33" y="11"/>
                    <a:pt x="33" y="11"/>
                  </a:cubicBez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îŝ1îḍé"/>
            <p:cNvSpPr/>
            <p:nvPr/>
          </p:nvSpPr>
          <p:spPr bwMode="auto">
            <a:xfrm>
              <a:off x="3816350" y="4757738"/>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 name="íṩ1íḍe"/>
            <p:cNvSpPr/>
            <p:nvPr/>
          </p:nvSpPr>
          <p:spPr bwMode="auto">
            <a:xfrm>
              <a:off x="3816350" y="4784725"/>
              <a:ext cx="8286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 name="iŝļiḑê"/>
            <p:cNvSpPr/>
            <p:nvPr/>
          </p:nvSpPr>
          <p:spPr bwMode="auto">
            <a:xfrm>
              <a:off x="3816350" y="4835525"/>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 name="íš1iḋé"/>
            <p:cNvSpPr/>
            <p:nvPr/>
          </p:nvSpPr>
          <p:spPr bwMode="auto">
            <a:xfrm>
              <a:off x="3816350" y="4887913"/>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 name="îŝľïḓè"/>
            <p:cNvSpPr/>
            <p:nvPr/>
          </p:nvSpPr>
          <p:spPr bwMode="auto">
            <a:xfrm>
              <a:off x="3816350" y="4913313"/>
              <a:ext cx="8286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 name="íş1ïḋé"/>
            <p:cNvSpPr/>
            <p:nvPr/>
          </p:nvSpPr>
          <p:spPr bwMode="auto">
            <a:xfrm>
              <a:off x="3790950" y="4679950"/>
              <a:ext cx="854075" cy="311150"/>
            </a:xfrm>
            <a:custGeom>
              <a:avLst/>
              <a:gdLst>
                <a:gd name="T0" fmla="*/ 32 w 33"/>
                <a:gd name="T1" fmla="*/ 11 h 12"/>
                <a:gd name="T2" fmla="*/ 32 w 33"/>
                <a:gd name="T3" fmla="*/ 11 h 12"/>
                <a:gd name="T4" fmla="*/ 2 w 33"/>
                <a:gd name="T5" fmla="*/ 11 h 12"/>
                <a:gd name="T6" fmla="*/ 1 w 33"/>
                <a:gd name="T7" fmla="*/ 10 h 12"/>
                <a:gd name="T8" fmla="*/ 1 w 33"/>
                <a:gd name="T9" fmla="*/ 2 h 12"/>
                <a:gd name="T10" fmla="*/ 2 w 33"/>
                <a:gd name="T11" fmla="*/ 1 h 12"/>
                <a:gd name="T12" fmla="*/ 32 w 33"/>
                <a:gd name="T13" fmla="*/ 1 h 12"/>
                <a:gd name="T14" fmla="*/ 33 w 33"/>
                <a:gd name="T15" fmla="*/ 1 h 12"/>
                <a:gd name="T16" fmla="*/ 33 w 33"/>
                <a:gd name="T17" fmla="*/ 0 h 12"/>
                <a:gd name="T18" fmla="*/ 2 w 33"/>
                <a:gd name="T19" fmla="*/ 0 h 12"/>
                <a:gd name="T20" fmla="*/ 0 w 33"/>
                <a:gd name="T21" fmla="*/ 2 h 12"/>
                <a:gd name="T22" fmla="*/ 0 w 33"/>
                <a:gd name="T23" fmla="*/ 10 h 12"/>
                <a:gd name="T24" fmla="*/ 2 w 33"/>
                <a:gd name="T25" fmla="*/ 12 h 12"/>
                <a:gd name="T26" fmla="*/ 33 w 33"/>
                <a:gd name="T27" fmla="*/ 12 h 12"/>
                <a:gd name="T28" fmla="*/ 33 w 33"/>
                <a:gd name="T29" fmla="*/ 11 h 12"/>
                <a:gd name="T30" fmla="*/ 32 w 33"/>
                <a:gd name="T3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2">
                  <a:moveTo>
                    <a:pt x="32" y="11"/>
                  </a:moveTo>
                  <a:cubicBezTo>
                    <a:pt x="32" y="11"/>
                    <a:pt x="32" y="11"/>
                    <a:pt x="32" y="11"/>
                  </a:cubicBezTo>
                  <a:cubicBezTo>
                    <a:pt x="2" y="11"/>
                    <a:pt x="2" y="11"/>
                    <a:pt x="2" y="11"/>
                  </a:cubicBezTo>
                  <a:cubicBezTo>
                    <a:pt x="1" y="11"/>
                    <a:pt x="1" y="11"/>
                    <a:pt x="1" y="10"/>
                  </a:cubicBezTo>
                  <a:cubicBezTo>
                    <a:pt x="1" y="2"/>
                    <a:pt x="1" y="2"/>
                    <a:pt x="1" y="2"/>
                  </a:cubicBezTo>
                  <a:cubicBezTo>
                    <a:pt x="1" y="2"/>
                    <a:pt x="1" y="1"/>
                    <a:pt x="2" y="1"/>
                  </a:cubicBezTo>
                  <a:cubicBezTo>
                    <a:pt x="32" y="1"/>
                    <a:pt x="32" y="1"/>
                    <a:pt x="32" y="1"/>
                  </a:cubicBezTo>
                  <a:cubicBezTo>
                    <a:pt x="33" y="1"/>
                    <a:pt x="33" y="1"/>
                    <a:pt x="33" y="1"/>
                  </a:cubicBezTo>
                  <a:cubicBezTo>
                    <a:pt x="33" y="0"/>
                    <a:pt x="33" y="0"/>
                    <a:pt x="33" y="0"/>
                  </a:cubicBezTo>
                  <a:cubicBezTo>
                    <a:pt x="2" y="0"/>
                    <a:pt x="2" y="0"/>
                    <a:pt x="2" y="0"/>
                  </a:cubicBezTo>
                  <a:cubicBezTo>
                    <a:pt x="1" y="0"/>
                    <a:pt x="0" y="1"/>
                    <a:pt x="0" y="2"/>
                  </a:cubicBezTo>
                  <a:cubicBezTo>
                    <a:pt x="0" y="10"/>
                    <a:pt x="0" y="10"/>
                    <a:pt x="0" y="10"/>
                  </a:cubicBezTo>
                  <a:cubicBezTo>
                    <a:pt x="0" y="11"/>
                    <a:pt x="1" y="12"/>
                    <a:pt x="2" y="12"/>
                  </a:cubicBezTo>
                  <a:cubicBezTo>
                    <a:pt x="33" y="12"/>
                    <a:pt x="33" y="12"/>
                    <a:pt x="33" y="12"/>
                  </a:cubicBezTo>
                  <a:cubicBezTo>
                    <a:pt x="33" y="11"/>
                    <a:pt x="33" y="11"/>
                    <a:pt x="33" y="11"/>
                  </a:cubicBezTo>
                  <a:lnTo>
                    <a:pt x="32" y="11"/>
                  </a:lnTo>
                  <a:close/>
                </a:path>
              </a:pathLst>
            </a:custGeom>
            <a:solidFill>
              <a:srgbClr val="72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iṣļiḓé"/>
            <p:cNvSpPr/>
            <p:nvPr/>
          </p:nvSpPr>
          <p:spPr bwMode="auto">
            <a:xfrm>
              <a:off x="3790950" y="4679950"/>
              <a:ext cx="854075" cy="311150"/>
            </a:xfrm>
            <a:custGeom>
              <a:avLst/>
              <a:gdLst>
                <a:gd name="T0" fmla="*/ 33 w 33"/>
                <a:gd name="T1" fmla="*/ 12 h 12"/>
                <a:gd name="T2" fmla="*/ 2 w 33"/>
                <a:gd name="T3" fmla="*/ 12 h 12"/>
                <a:gd name="T4" fmla="*/ 0 w 33"/>
                <a:gd name="T5" fmla="*/ 10 h 12"/>
                <a:gd name="T6" fmla="*/ 0 w 33"/>
                <a:gd name="T7" fmla="*/ 2 h 12"/>
                <a:gd name="T8" fmla="*/ 2 w 33"/>
                <a:gd name="T9" fmla="*/ 0 h 12"/>
                <a:gd name="T10" fmla="*/ 33 w 33"/>
                <a:gd name="T11" fmla="*/ 0 h 12"/>
                <a:gd name="T12" fmla="*/ 33 w 33"/>
                <a:gd name="T13" fmla="*/ 1 h 12"/>
                <a:gd name="T14" fmla="*/ 2 w 33"/>
                <a:gd name="T15" fmla="*/ 1 h 12"/>
                <a:gd name="T16" fmla="*/ 1 w 33"/>
                <a:gd name="T17" fmla="*/ 2 h 12"/>
                <a:gd name="T18" fmla="*/ 1 w 33"/>
                <a:gd name="T19" fmla="*/ 10 h 12"/>
                <a:gd name="T20" fmla="*/ 2 w 33"/>
                <a:gd name="T21" fmla="*/ 11 h 12"/>
                <a:gd name="T22" fmla="*/ 32 w 33"/>
                <a:gd name="T23" fmla="*/ 11 h 12"/>
                <a:gd name="T24" fmla="*/ 32 w 33"/>
                <a:gd name="T25" fmla="*/ 11 h 12"/>
                <a:gd name="T26" fmla="*/ 33 w 33"/>
                <a:gd name="T27" fmla="*/ 11 h 12"/>
                <a:gd name="T28" fmla="*/ 33 w 33"/>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12">
                  <a:moveTo>
                    <a:pt x="33" y="12"/>
                  </a:moveTo>
                  <a:cubicBezTo>
                    <a:pt x="2" y="12"/>
                    <a:pt x="2" y="12"/>
                    <a:pt x="2" y="12"/>
                  </a:cubicBezTo>
                  <a:cubicBezTo>
                    <a:pt x="1" y="12"/>
                    <a:pt x="0" y="11"/>
                    <a:pt x="0" y="10"/>
                  </a:cubicBezTo>
                  <a:cubicBezTo>
                    <a:pt x="0" y="2"/>
                    <a:pt x="0" y="2"/>
                    <a:pt x="0" y="2"/>
                  </a:cubicBezTo>
                  <a:cubicBezTo>
                    <a:pt x="0" y="1"/>
                    <a:pt x="1" y="0"/>
                    <a:pt x="2" y="0"/>
                  </a:cubicBezTo>
                  <a:cubicBezTo>
                    <a:pt x="33" y="0"/>
                    <a:pt x="33" y="0"/>
                    <a:pt x="33" y="0"/>
                  </a:cubicBezTo>
                  <a:cubicBezTo>
                    <a:pt x="33" y="1"/>
                    <a:pt x="33" y="1"/>
                    <a:pt x="33" y="1"/>
                  </a:cubicBezTo>
                  <a:cubicBezTo>
                    <a:pt x="2" y="1"/>
                    <a:pt x="2" y="1"/>
                    <a:pt x="2" y="1"/>
                  </a:cubicBezTo>
                  <a:cubicBezTo>
                    <a:pt x="2" y="1"/>
                    <a:pt x="1" y="2"/>
                    <a:pt x="1" y="2"/>
                  </a:cubicBezTo>
                  <a:cubicBezTo>
                    <a:pt x="1" y="10"/>
                    <a:pt x="1" y="10"/>
                    <a:pt x="1" y="10"/>
                  </a:cubicBezTo>
                  <a:cubicBezTo>
                    <a:pt x="1" y="10"/>
                    <a:pt x="2" y="11"/>
                    <a:pt x="2" y="11"/>
                  </a:cubicBezTo>
                  <a:cubicBezTo>
                    <a:pt x="32" y="11"/>
                    <a:pt x="32" y="11"/>
                    <a:pt x="32" y="11"/>
                  </a:cubicBezTo>
                  <a:cubicBezTo>
                    <a:pt x="32" y="11"/>
                    <a:pt x="32" y="11"/>
                    <a:pt x="32" y="11"/>
                  </a:cubicBezTo>
                  <a:cubicBezTo>
                    <a:pt x="33" y="11"/>
                    <a:pt x="33" y="11"/>
                    <a:pt x="33" y="11"/>
                  </a:cubicBezTo>
                  <a:lnTo>
                    <a:pt x="33" y="12"/>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îṩļîdê"/>
            <p:cNvSpPr/>
            <p:nvPr/>
          </p:nvSpPr>
          <p:spPr bwMode="auto">
            <a:xfrm>
              <a:off x="7545388" y="5170488"/>
              <a:ext cx="750888" cy="180975"/>
            </a:xfrm>
            <a:custGeom>
              <a:avLst/>
              <a:gdLst>
                <a:gd name="T0" fmla="*/ 29 w 29"/>
                <a:gd name="T1" fmla="*/ 0 h 7"/>
                <a:gd name="T2" fmla="*/ 1 w 29"/>
                <a:gd name="T3" fmla="*/ 0 h 7"/>
                <a:gd name="T4" fmla="*/ 0 w 29"/>
                <a:gd name="T5" fmla="*/ 1 h 7"/>
                <a:gd name="T6" fmla="*/ 0 w 29"/>
                <a:gd name="T7" fmla="*/ 5 h 7"/>
                <a:gd name="T8" fmla="*/ 1 w 29"/>
                <a:gd name="T9" fmla="*/ 7 h 7"/>
                <a:gd name="T10" fmla="*/ 29 w 29"/>
                <a:gd name="T11" fmla="*/ 7 h 7"/>
                <a:gd name="T12" fmla="*/ 29 w 2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9" y="0"/>
                  </a:moveTo>
                  <a:cubicBezTo>
                    <a:pt x="1" y="0"/>
                    <a:pt x="1" y="0"/>
                    <a:pt x="1" y="0"/>
                  </a:cubicBezTo>
                  <a:cubicBezTo>
                    <a:pt x="0" y="0"/>
                    <a:pt x="0" y="0"/>
                    <a:pt x="0" y="1"/>
                  </a:cubicBezTo>
                  <a:cubicBezTo>
                    <a:pt x="0" y="5"/>
                    <a:pt x="0" y="5"/>
                    <a:pt x="0" y="5"/>
                  </a:cubicBezTo>
                  <a:cubicBezTo>
                    <a:pt x="0" y="6"/>
                    <a:pt x="0" y="7"/>
                    <a:pt x="1" y="7"/>
                  </a:cubicBezTo>
                  <a:cubicBezTo>
                    <a:pt x="29" y="7"/>
                    <a:pt x="29" y="7"/>
                    <a:pt x="29" y="7"/>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î$ļidè"/>
            <p:cNvSpPr/>
            <p:nvPr/>
          </p:nvSpPr>
          <p:spPr bwMode="auto">
            <a:xfrm>
              <a:off x="7545388" y="51974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 name="îṣľíďê"/>
            <p:cNvSpPr/>
            <p:nvPr/>
          </p:nvSpPr>
          <p:spPr bwMode="auto">
            <a:xfrm>
              <a:off x="7545388" y="52228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 name="íṥḷîdé"/>
            <p:cNvSpPr/>
            <p:nvPr/>
          </p:nvSpPr>
          <p:spPr bwMode="auto">
            <a:xfrm>
              <a:off x="7545388" y="52482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 name="iśľïďê"/>
            <p:cNvSpPr/>
            <p:nvPr/>
          </p:nvSpPr>
          <p:spPr bwMode="auto">
            <a:xfrm>
              <a:off x="7545388" y="52736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 name="i$1íḍê"/>
            <p:cNvSpPr/>
            <p:nvPr/>
          </p:nvSpPr>
          <p:spPr bwMode="auto">
            <a:xfrm>
              <a:off x="7545388" y="5300663"/>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 name="işļíḋè"/>
            <p:cNvSpPr/>
            <p:nvPr/>
          </p:nvSpPr>
          <p:spPr bwMode="auto">
            <a:xfrm>
              <a:off x="7519988" y="5145088"/>
              <a:ext cx="776288" cy="206375"/>
            </a:xfrm>
            <a:custGeom>
              <a:avLst/>
              <a:gdLst>
                <a:gd name="T0" fmla="*/ 30 w 30"/>
                <a:gd name="T1" fmla="*/ 8 h 8"/>
                <a:gd name="T2" fmla="*/ 2 w 30"/>
                <a:gd name="T3" fmla="*/ 8 h 8"/>
                <a:gd name="T4" fmla="*/ 0 w 30"/>
                <a:gd name="T5" fmla="*/ 6 h 8"/>
                <a:gd name="T6" fmla="*/ 0 w 30"/>
                <a:gd name="T7" fmla="*/ 2 h 8"/>
                <a:gd name="T8" fmla="*/ 2 w 30"/>
                <a:gd name="T9" fmla="*/ 0 h 8"/>
                <a:gd name="T10" fmla="*/ 30 w 30"/>
                <a:gd name="T11" fmla="*/ 0 h 8"/>
                <a:gd name="T12" fmla="*/ 30 w 30"/>
                <a:gd name="T13" fmla="*/ 1 h 8"/>
                <a:gd name="T14" fmla="*/ 2 w 30"/>
                <a:gd name="T15" fmla="*/ 1 h 8"/>
                <a:gd name="T16" fmla="*/ 1 w 30"/>
                <a:gd name="T17" fmla="*/ 2 h 8"/>
                <a:gd name="T18" fmla="*/ 1 w 30"/>
                <a:gd name="T19" fmla="*/ 6 h 8"/>
                <a:gd name="T20" fmla="*/ 2 w 30"/>
                <a:gd name="T21" fmla="*/ 7 h 8"/>
                <a:gd name="T22" fmla="*/ 29 w 30"/>
                <a:gd name="T23" fmla="*/ 7 h 8"/>
                <a:gd name="T24" fmla="*/ 30 w 30"/>
                <a:gd name="T25" fmla="*/ 7 h 8"/>
                <a:gd name="T26" fmla="*/ 30 w 30"/>
                <a:gd name="T27" fmla="*/ 7 h 8"/>
                <a:gd name="T28" fmla="*/ 30 w 30"/>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8">
                  <a:moveTo>
                    <a:pt x="30" y="8"/>
                  </a:moveTo>
                  <a:cubicBezTo>
                    <a:pt x="2" y="8"/>
                    <a:pt x="2" y="8"/>
                    <a:pt x="2" y="8"/>
                  </a:cubicBezTo>
                  <a:cubicBezTo>
                    <a:pt x="1" y="8"/>
                    <a:pt x="0" y="7"/>
                    <a:pt x="0" y="6"/>
                  </a:cubicBezTo>
                  <a:cubicBezTo>
                    <a:pt x="0" y="2"/>
                    <a:pt x="0" y="2"/>
                    <a:pt x="0" y="2"/>
                  </a:cubicBezTo>
                  <a:cubicBezTo>
                    <a:pt x="0" y="1"/>
                    <a:pt x="1" y="0"/>
                    <a:pt x="2" y="0"/>
                  </a:cubicBezTo>
                  <a:cubicBezTo>
                    <a:pt x="30" y="0"/>
                    <a:pt x="30" y="0"/>
                    <a:pt x="30" y="0"/>
                  </a:cubicBezTo>
                  <a:cubicBezTo>
                    <a:pt x="30" y="1"/>
                    <a:pt x="30" y="1"/>
                    <a:pt x="30" y="1"/>
                  </a:cubicBezTo>
                  <a:cubicBezTo>
                    <a:pt x="2" y="1"/>
                    <a:pt x="2" y="1"/>
                    <a:pt x="2" y="1"/>
                  </a:cubicBezTo>
                  <a:cubicBezTo>
                    <a:pt x="2" y="1"/>
                    <a:pt x="1" y="2"/>
                    <a:pt x="1" y="2"/>
                  </a:cubicBezTo>
                  <a:cubicBezTo>
                    <a:pt x="1" y="6"/>
                    <a:pt x="1" y="6"/>
                    <a:pt x="1" y="6"/>
                  </a:cubicBezTo>
                  <a:cubicBezTo>
                    <a:pt x="1" y="7"/>
                    <a:pt x="2" y="7"/>
                    <a:pt x="2" y="7"/>
                  </a:cubicBezTo>
                  <a:cubicBezTo>
                    <a:pt x="29" y="7"/>
                    <a:pt x="29" y="7"/>
                    <a:pt x="29" y="7"/>
                  </a:cubicBezTo>
                  <a:cubicBezTo>
                    <a:pt x="30" y="7"/>
                    <a:pt x="30" y="7"/>
                    <a:pt x="30" y="7"/>
                  </a:cubicBezTo>
                  <a:cubicBezTo>
                    <a:pt x="30" y="7"/>
                    <a:pt x="30" y="7"/>
                    <a:pt x="30" y="7"/>
                  </a:cubicBezTo>
                  <a:lnTo>
                    <a:pt x="30" y="8"/>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ïsḷîdé"/>
            <p:cNvSpPr/>
            <p:nvPr/>
          </p:nvSpPr>
          <p:spPr bwMode="auto">
            <a:xfrm>
              <a:off x="7493000" y="5378450"/>
              <a:ext cx="855663" cy="231775"/>
            </a:xfrm>
            <a:custGeom>
              <a:avLst/>
              <a:gdLst>
                <a:gd name="T0" fmla="*/ 0 w 33"/>
                <a:gd name="T1" fmla="*/ 0 h 9"/>
                <a:gd name="T2" fmla="*/ 32 w 33"/>
                <a:gd name="T3" fmla="*/ 0 h 9"/>
                <a:gd name="T4" fmla="*/ 33 w 33"/>
                <a:gd name="T5" fmla="*/ 2 h 9"/>
                <a:gd name="T6" fmla="*/ 33 w 33"/>
                <a:gd name="T7" fmla="*/ 8 h 9"/>
                <a:gd name="T8" fmla="*/ 32 w 33"/>
                <a:gd name="T9" fmla="*/ 9 h 9"/>
                <a:gd name="T10" fmla="*/ 0 w 33"/>
                <a:gd name="T11" fmla="*/ 9 h 9"/>
                <a:gd name="T12" fmla="*/ 0 w 3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0" y="0"/>
                  </a:moveTo>
                  <a:cubicBezTo>
                    <a:pt x="32" y="0"/>
                    <a:pt x="32" y="0"/>
                    <a:pt x="32" y="0"/>
                  </a:cubicBezTo>
                  <a:cubicBezTo>
                    <a:pt x="33" y="0"/>
                    <a:pt x="33" y="1"/>
                    <a:pt x="33" y="2"/>
                  </a:cubicBezTo>
                  <a:cubicBezTo>
                    <a:pt x="33" y="8"/>
                    <a:pt x="33" y="8"/>
                    <a:pt x="33" y="8"/>
                  </a:cubicBezTo>
                  <a:cubicBezTo>
                    <a:pt x="33" y="8"/>
                    <a:pt x="33" y="9"/>
                    <a:pt x="32" y="9"/>
                  </a:cubicBezTo>
                  <a:cubicBezTo>
                    <a:pt x="0" y="9"/>
                    <a:pt x="0" y="9"/>
                    <a:pt x="0" y="9"/>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íṣļïḑe"/>
            <p:cNvSpPr/>
            <p:nvPr/>
          </p:nvSpPr>
          <p:spPr bwMode="auto">
            <a:xfrm>
              <a:off x="7493000" y="5429250"/>
              <a:ext cx="855663"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 name="ïSliḑê"/>
            <p:cNvSpPr/>
            <p:nvPr/>
          </p:nvSpPr>
          <p:spPr bwMode="auto">
            <a:xfrm>
              <a:off x="7493000" y="5454650"/>
              <a:ext cx="855663"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 name="îšlîdê"/>
            <p:cNvSpPr/>
            <p:nvPr/>
          </p:nvSpPr>
          <p:spPr bwMode="auto">
            <a:xfrm>
              <a:off x="7493000" y="5507038"/>
              <a:ext cx="855663"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 name="í$1îḍe"/>
            <p:cNvSpPr/>
            <p:nvPr/>
          </p:nvSpPr>
          <p:spPr bwMode="auto">
            <a:xfrm>
              <a:off x="7493000" y="5532438"/>
              <a:ext cx="855663"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 name="işľiḓe"/>
            <p:cNvSpPr/>
            <p:nvPr/>
          </p:nvSpPr>
          <p:spPr bwMode="auto">
            <a:xfrm>
              <a:off x="7493000" y="5557838"/>
              <a:ext cx="855663" cy="269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 name="îṩ1îḑè"/>
            <p:cNvSpPr/>
            <p:nvPr/>
          </p:nvSpPr>
          <p:spPr bwMode="auto">
            <a:xfrm>
              <a:off x="7493000" y="5378450"/>
              <a:ext cx="881063" cy="231775"/>
            </a:xfrm>
            <a:custGeom>
              <a:avLst/>
              <a:gdLst>
                <a:gd name="T0" fmla="*/ 0 w 34"/>
                <a:gd name="T1" fmla="*/ 9 h 9"/>
                <a:gd name="T2" fmla="*/ 0 w 34"/>
                <a:gd name="T3" fmla="*/ 9 h 9"/>
                <a:gd name="T4" fmla="*/ 32 w 34"/>
                <a:gd name="T5" fmla="*/ 9 h 9"/>
                <a:gd name="T6" fmla="*/ 33 w 34"/>
                <a:gd name="T7" fmla="*/ 8 h 9"/>
                <a:gd name="T8" fmla="*/ 33 w 34"/>
                <a:gd name="T9" fmla="*/ 2 h 9"/>
                <a:gd name="T10" fmla="*/ 32 w 34"/>
                <a:gd name="T11" fmla="*/ 1 h 9"/>
                <a:gd name="T12" fmla="*/ 5 w 34"/>
                <a:gd name="T13" fmla="*/ 1 h 9"/>
                <a:gd name="T14" fmla="*/ 0 w 34"/>
                <a:gd name="T15" fmla="*/ 1 h 9"/>
                <a:gd name="T16" fmla="*/ 0 w 34"/>
                <a:gd name="T17" fmla="*/ 1 h 9"/>
                <a:gd name="T18" fmla="*/ 0 w 34"/>
                <a:gd name="T19" fmla="*/ 0 h 9"/>
                <a:gd name="T20" fmla="*/ 32 w 34"/>
                <a:gd name="T21" fmla="*/ 0 h 9"/>
                <a:gd name="T22" fmla="*/ 34 w 34"/>
                <a:gd name="T23" fmla="*/ 2 h 9"/>
                <a:gd name="T24" fmla="*/ 34 w 34"/>
                <a:gd name="T25" fmla="*/ 8 h 9"/>
                <a:gd name="T26" fmla="*/ 32 w 34"/>
                <a:gd name="T27" fmla="*/ 9 h 9"/>
                <a:gd name="T28" fmla="*/ 0 w 34"/>
                <a:gd name="T29" fmla="*/ 9 h 9"/>
                <a:gd name="T30" fmla="*/ 0 w 34"/>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9">
                  <a:moveTo>
                    <a:pt x="0" y="9"/>
                  </a:moveTo>
                  <a:cubicBezTo>
                    <a:pt x="0" y="9"/>
                    <a:pt x="0" y="9"/>
                    <a:pt x="0" y="9"/>
                  </a:cubicBezTo>
                  <a:cubicBezTo>
                    <a:pt x="32" y="9"/>
                    <a:pt x="32" y="9"/>
                    <a:pt x="32" y="9"/>
                  </a:cubicBezTo>
                  <a:cubicBezTo>
                    <a:pt x="32" y="9"/>
                    <a:pt x="33" y="8"/>
                    <a:pt x="33" y="8"/>
                  </a:cubicBezTo>
                  <a:cubicBezTo>
                    <a:pt x="33" y="2"/>
                    <a:pt x="33" y="2"/>
                    <a:pt x="33" y="2"/>
                  </a:cubicBezTo>
                  <a:cubicBezTo>
                    <a:pt x="33" y="1"/>
                    <a:pt x="32" y="1"/>
                    <a:pt x="32" y="1"/>
                  </a:cubicBezTo>
                  <a:cubicBezTo>
                    <a:pt x="5" y="1"/>
                    <a:pt x="5" y="1"/>
                    <a:pt x="5" y="1"/>
                  </a:cubicBezTo>
                  <a:cubicBezTo>
                    <a:pt x="0" y="1"/>
                    <a:pt x="0" y="1"/>
                    <a:pt x="0" y="1"/>
                  </a:cubicBezTo>
                  <a:cubicBezTo>
                    <a:pt x="0" y="1"/>
                    <a:pt x="0" y="1"/>
                    <a:pt x="0" y="1"/>
                  </a:cubicBezTo>
                  <a:cubicBezTo>
                    <a:pt x="0" y="0"/>
                    <a:pt x="0" y="0"/>
                    <a:pt x="0" y="0"/>
                  </a:cubicBezTo>
                  <a:cubicBezTo>
                    <a:pt x="32" y="0"/>
                    <a:pt x="32" y="0"/>
                    <a:pt x="32" y="0"/>
                  </a:cubicBezTo>
                  <a:cubicBezTo>
                    <a:pt x="33" y="0"/>
                    <a:pt x="34" y="1"/>
                    <a:pt x="34" y="2"/>
                  </a:cubicBezTo>
                  <a:cubicBezTo>
                    <a:pt x="34" y="8"/>
                    <a:pt x="34" y="8"/>
                    <a:pt x="34" y="8"/>
                  </a:cubicBezTo>
                  <a:cubicBezTo>
                    <a:pt x="34" y="9"/>
                    <a:pt x="33" y="9"/>
                    <a:pt x="32" y="9"/>
                  </a:cubicBezTo>
                  <a:cubicBezTo>
                    <a:pt x="0" y="9"/>
                    <a:pt x="0" y="9"/>
                    <a:pt x="0" y="9"/>
                  </a:cubicBezTo>
                  <a:cubicBezTo>
                    <a:pt x="0" y="9"/>
                    <a:pt x="0" y="9"/>
                    <a:pt x="0" y="9"/>
                  </a:cubicBez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íśļïḑè"/>
            <p:cNvSpPr/>
            <p:nvPr/>
          </p:nvSpPr>
          <p:spPr bwMode="auto">
            <a:xfrm>
              <a:off x="7467600" y="5378450"/>
              <a:ext cx="906463" cy="257175"/>
            </a:xfrm>
            <a:custGeom>
              <a:avLst/>
              <a:gdLst>
                <a:gd name="T0" fmla="*/ 33 w 35"/>
                <a:gd name="T1" fmla="*/ 10 h 10"/>
                <a:gd name="T2" fmla="*/ 0 w 35"/>
                <a:gd name="T3" fmla="*/ 10 h 10"/>
                <a:gd name="T4" fmla="*/ 0 w 35"/>
                <a:gd name="T5" fmla="*/ 8 h 10"/>
                <a:gd name="T6" fmla="*/ 2 w 35"/>
                <a:gd name="T7" fmla="*/ 8 h 10"/>
                <a:gd name="T8" fmla="*/ 2 w 35"/>
                <a:gd name="T9" fmla="*/ 8 h 10"/>
                <a:gd name="T10" fmla="*/ 33 w 35"/>
                <a:gd name="T11" fmla="*/ 8 h 10"/>
                <a:gd name="T12" fmla="*/ 34 w 35"/>
                <a:gd name="T13" fmla="*/ 8 h 10"/>
                <a:gd name="T14" fmla="*/ 34 w 35"/>
                <a:gd name="T15" fmla="*/ 2 h 10"/>
                <a:gd name="T16" fmla="*/ 33 w 35"/>
                <a:gd name="T17" fmla="*/ 1 h 10"/>
                <a:gd name="T18" fmla="*/ 0 w 35"/>
                <a:gd name="T19" fmla="*/ 1 h 10"/>
                <a:gd name="T20" fmla="*/ 0 w 35"/>
                <a:gd name="T21" fmla="*/ 0 h 10"/>
                <a:gd name="T22" fmla="*/ 33 w 35"/>
                <a:gd name="T23" fmla="*/ 0 h 10"/>
                <a:gd name="T24" fmla="*/ 35 w 35"/>
                <a:gd name="T25" fmla="*/ 2 h 10"/>
                <a:gd name="T26" fmla="*/ 35 w 35"/>
                <a:gd name="T27" fmla="*/ 8 h 10"/>
                <a:gd name="T28" fmla="*/ 33 w 35"/>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0">
                  <a:moveTo>
                    <a:pt x="33" y="10"/>
                  </a:moveTo>
                  <a:cubicBezTo>
                    <a:pt x="0" y="10"/>
                    <a:pt x="0" y="10"/>
                    <a:pt x="0" y="10"/>
                  </a:cubicBezTo>
                  <a:cubicBezTo>
                    <a:pt x="0" y="8"/>
                    <a:pt x="0" y="8"/>
                    <a:pt x="0" y="8"/>
                  </a:cubicBezTo>
                  <a:cubicBezTo>
                    <a:pt x="2" y="8"/>
                    <a:pt x="2" y="8"/>
                    <a:pt x="2" y="8"/>
                  </a:cubicBezTo>
                  <a:cubicBezTo>
                    <a:pt x="2" y="8"/>
                    <a:pt x="2" y="8"/>
                    <a:pt x="2" y="8"/>
                  </a:cubicBezTo>
                  <a:cubicBezTo>
                    <a:pt x="33" y="8"/>
                    <a:pt x="33" y="8"/>
                    <a:pt x="33" y="8"/>
                  </a:cubicBezTo>
                  <a:cubicBezTo>
                    <a:pt x="33" y="8"/>
                    <a:pt x="34" y="8"/>
                    <a:pt x="34" y="8"/>
                  </a:cubicBezTo>
                  <a:cubicBezTo>
                    <a:pt x="34" y="2"/>
                    <a:pt x="34" y="2"/>
                    <a:pt x="34" y="2"/>
                  </a:cubicBezTo>
                  <a:cubicBezTo>
                    <a:pt x="34" y="1"/>
                    <a:pt x="33" y="1"/>
                    <a:pt x="33" y="1"/>
                  </a:cubicBezTo>
                  <a:cubicBezTo>
                    <a:pt x="0" y="1"/>
                    <a:pt x="0" y="1"/>
                    <a:pt x="0" y="1"/>
                  </a:cubicBezTo>
                  <a:cubicBezTo>
                    <a:pt x="0" y="0"/>
                    <a:pt x="0" y="0"/>
                    <a:pt x="0" y="0"/>
                  </a:cubicBezTo>
                  <a:cubicBezTo>
                    <a:pt x="33" y="0"/>
                    <a:pt x="33" y="0"/>
                    <a:pt x="33" y="0"/>
                  </a:cubicBezTo>
                  <a:cubicBezTo>
                    <a:pt x="34" y="0"/>
                    <a:pt x="35" y="1"/>
                    <a:pt x="35" y="2"/>
                  </a:cubicBezTo>
                  <a:cubicBezTo>
                    <a:pt x="35" y="8"/>
                    <a:pt x="35" y="8"/>
                    <a:pt x="35" y="8"/>
                  </a:cubicBezTo>
                  <a:cubicBezTo>
                    <a:pt x="35" y="9"/>
                    <a:pt x="34" y="10"/>
                    <a:pt x="33" y="10"/>
                  </a:cubicBez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íšlïďè"/>
            <p:cNvSpPr/>
            <p:nvPr/>
          </p:nvSpPr>
          <p:spPr bwMode="auto">
            <a:xfrm>
              <a:off x="7545388" y="5661025"/>
              <a:ext cx="828675" cy="284163"/>
            </a:xfrm>
            <a:custGeom>
              <a:avLst/>
              <a:gdLst>
                <a:gd name="T0" fmla="*/ 32 w 32"/>
                <a:gd name="T1" fmla="*/ 0 h 11"/>
                <a:gd name="T2" fmla="*/ 2 w 32"/>
                <a:gd name="T3" fmla="*/ 0 h 11"/>
                <a:gd name="T4" fmla="*/ 0 w 32"/>
                <a:gd name="T5" fmla="*/ 2 h 11"/>
                <a:gd name="T6" fmla="*/ 0 w 32"/>
                <a:gd name="T7" fmla="*/ 9 h 11"/>
                <a:gd name="T8" fmla="*/ 2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cubicBezTo>
                    <a:pt x="2" y="0"/>
                    <a:pt x="2" y="0"/>
                    <a:pt x="2" y="0"/>
                  </a:cubicBezTo>
                  <a:cubicBezTo>
                    <a:pt x="1" y="0"/>
                    <a:pt x="0" y="1"/>
                    <a:pt x="0" y="2"/>
                  </a:cubicBezTo>
                  <a:cubicBezTo>
                    <a:pt x="0" y="9"/>
                    <a:pt x="0" y="9"/>
                    <a:pt x="0" y="9"/>
                  </a:cubicBezTo>
                  <a:cubicBezTo>
                    <a:pt x="0" y="10"/>
                    <a:pt x="1" y="11"/>
                    <a:pt x="2" y="11"/>
                  </a:cubicBezTo>
                  <a:cubicBezTo>
                    <a:pt x="32" y="11"/>
                    <a:pt x="32" y="11"/>
                    <a:pt x="32" y="11"/>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i$1ïḋê"/>
            <p:cNvSpPr/>
            <p:nvPr/>
          </p:nvSpPr>
          <p:spPr bwMode="auto">
            <a:xfrm>
              <a:off x="7545388" y="5713413"/>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 name="îṥ1îḓé"/>
            <p:cNvSpPr/>
            <p:nvPr/>
          </p:nvSpPr>
          <p:spPr bwMode="auto">
            <a:xfrm>
              <a:off x="7545388" y="5764213"/>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 name="ïŝlíḍe"/>
            <p:cNvSpPr/>
            <p:nvPr/>
          </p:nvSpPr>
          <p:spPr bwMode="auto">
            <a:xfrm>
              <a:off x="7545388" y="5791200"/>
              <a:ext cx="8286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 name="îšlïḋé"/>
            <p:cNvSpPr/>
            <p:nvPr/>
          </p:nvSpPr>
          <p:spPr bwMode="auto">
            <a:xfrm>
              <a:off x="7545388" y="5842000"/>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 name="íṩḷîḋé"/>
            <p:cNvSpPr/>
            <p:nvPr/>
          </p:nvSpPr>
          <p:spPr bwMode="auto">
            <a:xfrm>
              <a:off x="7545388" y="5894388"/>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 name="î$1idé"/>
            <p:cNvSpPr/>
            <p:nvPr/>
          </p:nvSpPr>
          <p:spPr bwMode="auto">
            <a:xfrm>
              <a:off x="7519988" y="5661025"/>
              <a:ext cx="854075" cy="284163"/>
            </a:xfrm>
            <a:custGeom>
              <a:avLst/>
              <a:gdLst>
                <a:gd name="T0" fmla="*/ 33 w 33"/>
                <a:gd name="T1" fmla="*/ 11 h 11"/>
                <a:gd name="T2" fmla="*/ 33 w 33"/>
                <a:gd name="T3" fmla="*/ 11 h 11"/>
                <a:gd name="T4" fmla="*/ 3 w 33"/>
                <a:gd name="T5" fmla="*/ 11 h 11"/>
                <a:gd name="T6" fmla="*/ 1 w 33"/>
                <a:gd name="T7" fmla="*/ 9 h 11"/>
                <a:gd name="T8" fmla="*/ 1 w 33"/>
                <a:gd name="T9" fmla="*/ 2 h 11"/>
                <a:gd name="T10" fmla="*/ 3 w 33"/>
                <a:gd name="T11" fmla="*/ 0 h 11"/>
                <a:gd name="T12" fmla="*/ 33 w 33"/>
                <a:gd name="T13" fmla="*/ 0 h 11"/>
                <a:gd name="T14" fmla="*/ 33 w 33"/>
                <a:gd name="T15" fmla="*/ 0 h 11"/>
                <a:gd name="T16" fmla="*/ 33 w 33"/>
                <a:gd name="T17" fmla="*/ 0 h 11"/>
                <a:gd name="T18" fmla="*/ 3 w 33"/>
                <a:gd name="T19" fmla="*/ 0 h 11"/>
                <a:gd name="T20" fmla="*/ 0 w 33"/>
                <a:gd name="T21" fmla="*/ 2 h 11"/>
                <a:gd name="T22" fmla="*/ 0 w 33"/>
                <a:gd name="T23" fmla="*/ 9 h 11"/>
                <a:gd name="T24" fmla="*/ 3 w 33"/>
                <a:gd name="T25" fmla="*/ 11 h 11"/>
                <a:gd name="T26" fmla="*/ 33 w 33"/>
                <a:gd name="T27" fmla="*/ 11 h 11"/>
                <a:gd name="T28" fmla="*/ 33 w 33"/>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11">
                  <a:moveTo>
                    <a:pt x="33" y="11"/>
                  </a:moveTo>
                  <a:cubicBezTo>
                    <a:pt x="33" y="11"/>
                    <a:pt x="33" y="11"/>
                    <a:pt x="33" y="11"/>
                  </a:cubicBezTo>
                  <a:cubicBezTo>
                    <a:pt x="3" y="11"/>
                    <a:pt x="3" y="11"/>
                    <a:pt x="3" y="11"/>
                  </a:cubicBezTo>
                  <a:cubicBezTo>
                    <a:pt x="2" y="11"/>
                    <a:pt x="1" y="10"/>
                    <a:pt x="1" y="9"/>
                  </a:cubicBezTo>
                  <a:cubicBezTo>
                    <a:pt x="1" y="2"/>
                    <a:pt x="1" y="2"/>
                    <a:pt x="1" y="2"/>
                  </a:cubicBezTo>
                  <a:cubicBezTo>
                    <a:pt x="1" y="1"/>
                    <a:pt x="2" y="0"/>
                    <a:pt x="3" y="0"/>
                  </a:cubicBezTo>
                  <a:cubicBezTo>
                    <a:pt x="33" y="0"/>
                    <a:pt x="33" y="0"/>
                    <a:pt x="33" y="0"/>
                  </a:cubicBezTo>
                  <a:cubicBezTo>
                    <a:pt x="33" y="0"/>
                    <a:pt x="33" y="0"/>
                    <a:pt x="33" y="0"/>
                  </a:cubicBezTo>
                  <a:cubicBezTo>
                    <a:pt x="33" y="0"/>
                    <a:pt x="33" y="0"/>
                    <a:pt x="33" y="0"/>
                  </a:cubicBezTo>
                  <a:cubicBezTo>
                    <a:pt x="3" y="0"/>
                    <a:pt x="3" y="0"/>
                    <a:pt x="3" y="0"/>
                  </a:cubicBezTo>
                  <a:cubicBezTo>
                    <a:pt x="1" y="0"/>
                    <a:pt x="0" y="1"/>
                    <a:pt x="0" y="2"/>
                  </a:cubicBezTo>
                  <a:cubicBezTo>
                    <a:pt x="0" y="9"/>
                    <a:pt x="0" y="9"/>
                    <a:pt x="0" y="9"/>
                  </a:cubicBezTo>
                  <a:cubicBezTo>
                    <a:pt x="0" y="10"/>
                    <a:pt x="1" y="11"/>
                    <a:pt x="3" y="11"/>
                  </a:cubicBezTo>
                  <a:cubicBezTo>
                    <a:pt x="33" y="11"/>
                    <a:pt x="33" y="11"/>
                    <a:pt x="33" y="11"/>
                  </a:cubicBezTo>
                  <a:cubicBezTo>
                    <a:pt x="33" y="11"/>
                    <a:pt x="33" y="11"/>
                    <a:pt x="33" y="11"/>
                  </a:cubicBezTo>
                  <a:close/>
                </a:path>
              </a:pathLst>
            </a:custGeom>
            <a:solidFill>
              <a:srgbClr val="72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ïṧ1ide"/>
            <p:cNvSpPr/>
            <p:nvPr/>
          </p:nvSpPr>
          <p:spPr bwMode="auto">
            <a:xfrm>
              <a:off x="7519988" y="5635625"/>
              <a:ext cx="879475" cy="336550"/>
            </a:xfrm>
            <a:custGeom>
              <a:avLst/>
              <a:gdLst>
                <a:gd name="T0" fmla="*/ 34 w 34"/>
                <a:gd name="T1" fmla="*/ 13 h 13"/>
                <a:gd name="T2" fmla="*/ 3 w 34"/>
                <a:gd name="T3" fmla="*/ 13 h 13"/>
                <a:gd name="T4" fmla="*/ 0 w 34"/>
                <a:gd name="T5" fmla="*/ 10 h 13"/>
                <a:gd name="T6" fmla="*/ 0 w 34"/>
                <a:gd name="T7" fmla="*/ 3 h 13"/>
                <a:gd name="T8" fmla="*/ 3 w 34"/>
                <a:gd name="T9" fmla="*/ 0 h 13"/>
                <a:gd name="T10" fmla="*/ 34 w 34"/>
                <a:gd name="T11" fmla="*/ 0 h 13"/>
                <a:gd name="T12" fmla="*/ 34 w 34"/>
                <a:gd name="T13" fmla="*/ 2 h 13"/>
                <a:gd name="T14" fmla="*/ 3 w 34"/>
                <a:gd name="T15" fmla="*/ 2 h 13"/>
                <a:gd name="T16" fmla="*/ 2 w 34"/>
                <a:gd name="T17" fmla="*/ 3 h 13"/>
                <a:gd name="T18" fmla="*/ 2 w 34"/>
                <a:gd name="T19" fmla="*/ 10 h 13"/>
                <a:gd name="T20" fmla="*/ 3 w 34"/>
                <a:gd name="T21" fmla="*/ 11 h 13"/>
                <a:gd name="T22" fmla="*/ 32 w 34"/>
                <a:gd name="T23" fmla="*/ 11 h 13"/>
                <a:gd name="T24" fmla="*/ 32 w 34"/>
                <a:gd name="T25" fmla="*/ 11 h 13"/>
                <a:gd name="T26" fmla="*/ 34 w 34"/>
                <a:gd name="T27" fmla="*/ 11 h 13"/>
                <a:gd name="T28" fmla="*/ 34 w 3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3">
                  <a:moveTo>
                    <a:pt x="34" y="13"/>
                  </a:moveTo>
                  <a:cubicBezTo>
                    <a:pt x="3" y="13"/>
                    <a:pt x="3" y="13"/>
                    <a:pt x="3" y="13"/>
                  </a:cubicBezTo>
                  <a:cubicBezTo>
                    <a:pt x="1" y="13"/>
                    <a:pt x="0" y="12"/>
                    <a:pt x="0" y="10"/>
                  </a:cubicBezTo>
                  <a:cubicBezTo>
                    <a:pt x="0" y="3"/>
                    <a:pt x="0" y="3"/>
                    <a:pt x="0" y="3"/>
                  </a:cubicBezTo>
                  <a:cubicBezTo>
                    <a:pt x="0" y="1"/>
                    <a:pt x="1" y="0"/>
                    <a:pt x="3" y="0"/>
                  </a:cubicBezTo>
                  <a:cubicBezTo>
                    <a:pt x="34" y="0"/>
                    <a:pt x="34" y="0"/>
                    <a:pt x="34" y="0"/>
                  </a:cubicBezTo>
                  <a:cubicBezTo>
                    <a:pt x="34" y="2"/>
                    <a:pt x="34" y="2"/>
                    <a:pt x="34" y="2"/>
                  </a:cubicBezTo>
                  <a:cubicBezTo>
                    <a:pt x="3" y="2"/>
                    <a:pt x="3" y="2"/>
                    <a:pt x="3" y="2"/>
                  </a:cubicBezTo>
                  <a:cubicBezTo>
                    <a:pt x="2" y="2"/>
                    <a:pt x="2" y="2"/>
                    <a:pt x="2" y="3"/>
                  </a:cubicBezTo>
                  <a:cubicBezTo>
                    <a:pt x="2" y="10"/>
                    <a:pt x="2" y="10"/>
                    <a:pt x="2" y="10"/>
                  </a:cubicBezTo>
                  <a:cubicBezTo>
                    <a:pt x="2" y="11"/>
                    <a:pt x="2" y="11"/>
                    <a:pt x="3" y="11"/>
                  </a:cubicBezTo>
                  <a:cubicBezTo>
                    <a:pt x="32" y="11"/>
                    <a:pt x="32" y="11"/>
                    <a:pt x="32" y="11"/>
                  </a:cubicBezTo>
                  <a:cubicBezTo>
                    <a:pt x="32" y="11"/>
                    <a:pt x="32" y="11"/>
                    <a:pt x="32" y="11"/>
                  </a:cubicBezTo>
                  <a:cubicBezTo>
                    <a:pt x="34" y="11"/>
                    <a:pt x="34" y="11"/>
                    <a:pt x="34" y="11"/>
                  </a:cubicBezTo>
                  <a:lnTo>
                    <a:pt x="34" y="13"/>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iṧļïďê"/>
            <p:cNvSpPr/>
            <p:nvPr/>
          </p:nvSpPr>
          <p:spPr bwMode="auto">
            <a:xfrm>
              <a:off x="7519988" y="4344988"/>
              <a:ext cx="750888" cy="180975"/>
            </a:xfrm>
            <a:custGeom>
              <a:avLst/>
              <a:gdLst>
                <a:gd name="T0" fmla="*/ 29 w 29"/>
                <a:gd name="T1" fmla="*/ 0 h 7"/>
                <a:gd name="T2" fmla="*/ 1 w 29"/>
                <a:gd name="T3" fmla="*/ 0 h 7"/>
                <a:gd name="T4" fmla="*/ 0 w 29"/>
                <a:gd name="T5" fmla="*/ 1 h 7"/>
                <a:gd name="T6" fmla="*/ 0 w 29"/>
                <a:gd name="T7" fmla="*/ 6 h 7"/>
                <a:gd name="T8" fmla="*/ 1 w 29"/>
                <a:gd name="T9" fmla="*/ 7 h 7"/>
                <a:gd name="T10" fmla="*/ 29 w 29"/>
                <a:gd name="T11" fmla="*/ 7 h 7"/>
                <a:gd name="T12" fmla="*/ 29 w 2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9" y="0"/>
                  </a:moveTo>
                  <a:cubicBezTo>
                    <a:pt x="1" y="0"/>
                    <a:pt x="1" y="0"/>
                    <a:pt x="1" y="0"/>
                  </a:cubicBezTo>
                  <a:cubicBezTo>
                    <a:pt x="1" y="0"/>
                    <a:pt x="0" y="0"/>
                    <a:pt x="0" y="1"/>
                  </a:cubicBezTo>
                  <a:cubicBezTo>
                    <a:pt x="0" y="6"/>
                    <a:pt x="0" y="6"/>
                    <a:pt x="0" y="6"/>
                  </a:cubicBezTo>
                  <a:cubicBezTo>
                    <a:pt x="0" y="6"/>
                    <a:pt x="1" y="7"/>
                    <a:pt x="1" y="7"/>
                  </a:cubicBezTo>
                  <a:cubicBezTo>
                    <a:pt x="29" y="7"/>
                    <a:pt x="29" y="7"/>
                    <a:pt x="29" y="7"/>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sľiḋe"/>
            <p:cNvSpPr/>
            <p:nvPr/>
          </p:nvSpPr>
          <p:spPr bwMode="auto">
            <a:xfrm>
              <a:off x="7519988" y="43703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9" name="ï$ḻíḑê"/>
            <p:cNvSpPr/>
            <p:nvPr/>
          </p:nvSpPr>
          <p:spPr bwMode="auto">
            <a:xfrm>
              <a:off x="7519988" y="43973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0" name="išlîďè"/>
            <p:cNvSpPr/>
            <p:nvPr/>
          </p:nvSpPr>
          <p:spPr bwMode="auto">
            <a:xfrm>
              <a:off x="7519988" y="44227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 name="îšḷïḍé"/>
            <p:cNvSpPr/>
            <p:nvPr/>
          </p:nvSpPr>
          <p:spPr bwMode="auto">
            <a:xfrm>
              <a:off x="7519988" y="44481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 name="ïṩḷíḓé"/>
            <p:cNvSpPr/>
            <p:nvPr/>
          </p:nvSpPr>
          <p:spPr bwMode="auto">
            <a:xfrm>
              <a:off x="7519988" y="44735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 name="iṡľïḑe"/>
            <p:cNvSpPr/>
            <p:nvPr/>
          </p:nvSpPr>
          <p:spPr bwMode="auto">
            <a:xfrm>
              <a:off x="7493000" y="4319588"/>
              <a:ext cx="803275" cy="206375"/>
            </a:xfrm>
            <a:custGeom>
              <a:avLst/>
              <a:gdLst>
                <a:gd name="T0" fmla="*/ 31 w 31"/>
                <a:gd name="T1" fmla="*/ 8 h 8"/>
                <a:gd name="T2" fmla="*/ 2 w 31"/>
                <a:gd name="T3" fmla="*/ 8 h 8"/>
                <a:gd name="T4" fmla="*/ 0 w 31"/>
                <a:gd name="T5" fmla="*/ 7 h 8"/>
                <a:gd name="T6" fmla="*/ 0 w 31"/>
                <a:gd name="T7" fmla="*/ 2 h 8"/>
                <a:gd name="T8" fmla="*/ 2 w 31"/>
                <a:gd name="T9" fmla="*/ 0 h 8"/>
                <a:gd name="T10" fmla="*/ 31 w 31"/>
                <a:gd name="T11" fmla="*/ 0 h 8"/>
                <a:gd name="T12" fmla="*/ 31 w 31"/>
                <a:gd name="T13" fmla="*/ 2 h 8"/>
                <a:gd name="T14" fmla="*/ 2 w 31"/>
                <a:gd name="T15" fmla="*/ 2 h 8"/>
                <a:gd name="T16" fmla="*/ 2 w 31"/>
                <a:gd name="T17" fmla="*/ 2 h 8"/>
                <a:gd name="T18" fmla="*/ 2 w 31"/>
                <a:gd name="T19" fmla="*/ 7 h 8"/>
                <a:gd name="T20" fmla="*/ 2 w 31"/>
                <a:gd name="T21" fmla="*/ 7 h 8"/>
                <a:gd name="T22" fmla="*/ 29 w 31"/>
                <a:gd name="T23" fmla="*/ 7 h 8"/>
                <a:gd name="T24" fmla="*/ 30 w 31"/>
                <a:gd name="T25" fmla="*/ 7 h 8"/>
                <a:gd name="T26" fmla="*/ 31 w 31"/>
                <a:gd name="T27" fmla="*/ 7 h 8"/>
                <a:gd name="T28" fmla="*/ 31 w 31"/>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8">
                  <a:moveTo>
                    <a:pt x="31" y="8"/>
                  </a:moveTo>
                  <a:cubicBezTo>
                    <a:pt x="2" y="8"/>
                    <a:pt x="2" y="8"/>
                    <a:pt x="2" y="8"/>
                  </a:cubicBezTo>
                  <a:cubicBezTo>
                    <a:pt x="1" y="8"/>
                    <a:pt x="0" y="8"/>
                    <a:pt x="0" y="7"/>
                  </a:cubicBezTo>
                  <a:cubicBezTo>
                    <a:pt x="0" y="2"/>
                    <a:pt x="0" y="2"/>
                    <a:pt x="0" y="2"/>
                  </a:cubicBezTo>
                  <a:cubicBezTo>
                    <a:pt x="0" y="1"/>
                    <a:pt x="1" y="0"/>
                    <a:pt x="2" y="0"/>
                  </a:cubicBezTo>
                  <a:cubicBezTo>
                    <a:pt x="31" y="0"/>
                    <a:pt x="31" y="0"/>
                    <a:pt x="31" y="0"/>
                  </a:cubicBezTo>
                  <a:cubicBezTo>
                    <a:pt x="31" y="2"/>
                    <a:pt x="31" y="2"/>
                    <a:pt x="31" y="2"/>
                  </a:cubicBezTo>
                  <a:cubicBezTo>
                    <a:pt x="2" y="2"/>
                    <a:pt x="2" y="2"/>
                    <a:pt x="2" y="2"/>
                  </a:cubicBezTo>
                  <a:cubicBezTo>
                    <a:pt x="2" y="2"/>
                    <a:pt x="2" y="2"/>
                    <a:pt x="2" y="2"/>
                  </a:cubicBezTo>
                  <a:cubicBezTo>
                    <a:pt x="2" y="7"/>
                    <a:pt x="2" y="7"/>
                    <a:pt x="2" y="7"/>
                  </a:cubicBezTo>
                  <a:cubicBezTo>
                    <a:pt x="2" y="7"/>
                    <a:pt x="2" y="7"/>
                    <a:pt x="2" y="7"/>
                  </a:cubicBezTo>
                  <a:cubicBezTo>
                    <a:pt x="29" y="7"/>
                    <a:pt x="29" y="7"/>
                    <a:pt x="29" y="7"/>
                  </a:cubicBezTo>
                  <a:cubicBezTo>
                    <a:pt x="30" y="7"/>
                    <a:pt x="30" y="7"/>
                    <a:pt x="30" y="7"/>
                  </a:cubicBezTo>
                  <a:cubicBezTo>
                    <a:pt x="31" y="7"/>
                    <a:pt x="31" y="7"/>
                    <a:pt x="31" y="7"/>
                  </a:cubicBezTo>
                  <a:lnTo>
                    <a:pt x="31" y="8"/>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iṥḻidê"/>
            <p:cNvSpPr/>
            <p:nvPr/>
          </p:nvSpPr>
          <p:spPr bwMode="auto">
            <a:xfrm>
              <a:off x="7467600" y="4551363"/>
              <a:ext cx="881063" cy="233363"/>
            </a:xfrm>
            <a:custGeom>
              <a:avLst/>
              <a:gdLst>
                <a:gd name="T0" fmla="*/ 0 w 34"/>
                <a:gd name="T1" fmla="*/ 0 h 9"/>
                <a:gd name="T2" fmla="*/ 32 w 34"/>
                <a:gd name="T3" fmla="*/ 0 h 9"/>
                <a:gd name="T4" fmla="*/ 34 w 34"/>
                <a:gd name="T5" fmla="*/ 2 h 9"/>
                <a:gd name="T6" fmla="*/ 34 w 34"/>
                <a:gd name="T7" fmla="*/ 8 h 9"/>
                <a:gd name="T8" fmla="*/ 32 w 34"/>
                <a:gd name="T9" fmla="*/ 9 h 9"/>
                <a:gd name="T10" fmla="*/ 0 w 34"/>
                <a:gd name="T11" fmla="*/ 9 h 9"/>
                <a:gd name="T12" fmla="*/ 0 w 3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0" y="0"/>
                  </a:moveTo>
                  <a:cubicBezTo>
                    <a:pt x="32" y="0"/>
                    <a:pt x="32" y="0"/>
                    <a:pt x="32" y="0"/>
                  </a:cubicBezTo>
                  <a:cubicBezTo>
                    <a:pt x="33" y="0"/>
                    <a:pt x="34" y="1"/>
                    <a:pt x="34" y="2"/>
                  </a:cubicBezTo>
                  <a:cubicBezTo>
                    <a:pt x="34" y="8"/>
                    <a:pt x="34" y="8"/>
                    <a:pt x="34" y="8"/>
                  </a:cubicBezTo>
                  <a:cubicBezTo>
                    <a:pt x="34" y="9"/>
                    <a:pt x="33" y="9"/>
                    <a:pt x="32" y="9"/>
                  </a:cubicBezTo>
                  <a:cubicBezTo>
                    <a:pt x="0" y="9"/>
                    <a:pt x="0" y="9"/>
                    <a:pt x="0" y="9"/>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îṩlíďè"/>
            <p:cNvSpPr/>
            <p:nvPr/>
          </p:nvSpPr>
          <p:spPr bwMode="auto">
            <a:xfrm>
              <a:off x="7467600" y="46037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 name="ïṣḻiḍe"/>
            <p:cNvSpPr/>
            <p:nvPr/>
          </p:nvSpPr>
          <p:spPr bwMode="auto">
            <a:xfrm>
              <a:off x="7467600" y="4629150"/>
              <a:ext cx="8540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 name="iṡḷïḋê"/>
            <p:cNvSpPr/>
            <p:nvPr/>
          </p:nvSpPr>
          <p:spPr bwMode="auto">
            <a:xfrm>
              <a:off x="7467600" y="46799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 name="íŝľíḍè"/>
            <p:cNvSpPr/>
            <p:nvPr/>
          </p:nvSpPr>
          <p:spPr bwMode="auto">
            <a:xfrm>
              <a:off x="7467600" y="4706938"/>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 name="íṡliḍè"/>
            <p:cNvSpPr/>
            <p:nvPr/>
          </p:nvSpPr>
          <p:spPr bwMode="auto">
            <a:xfrm>
              <a:off x="7467600" y="4732338"/>
              <a:ext cx="8540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 name="îṩḷïdê"/>
            <p:cNvSpPr/>
            <p:nvPr/>
          </p:nvSpPr>
          <p:spPr bwMode="auto">
            <a:xfrm>
              <a:off x="7467600" y="4551363"/>
              <a:ext cx="881063" cy="258763"/>
            </a:xfrm>
            <a:custGeom>
              <a:avLst/>
              <a:gdLst>
                <a:gd name="T0" fmla="*/ 1 w 34"/>
                <a:gd name="T1" fmla="*/ 9 h 10"/>
                <a:gd name="T2" fmla="*/ 1 w 34"/>
                <a:gd name="T3" fmla="*/ 9 h 10"/>
                <a:gd name="T4" fmla="*/ 32 w 34"/>
                <a:gd name="T5" fmla="*/ 9 h 10"/>
                <a:gd name="T6" fmla="*/ 33 w 34"/>
                <a:gd name="T7" fmla="*/ 8 h 10"/>
                <a:gd name="T8" fmla="*/ 33 w 34"/>
                <a:gd name="T9" fmla="*/ 2 h 10"/>
                <a:gd name="T10" fmla="*/ 32 w 34"/>
                <a:gd name="T11" fmla="*/ 1 h 10"/>
                <a:gd name="T12" fmla="*/ 5 w 34"/>
                <a:gd name="T13" fmla="*/ 1 h 10"/>
                <a:gd name="T14" fmla="*/ 1 w 34"/>
                <a:gd name="T15" fmla="*/ 1 h 10"/>
                <a:gd name="T16" fmla="*/ 0 w 34"/>
                <a:gd name="T17" fmla="*/ 1 h 10"/>
                <a:gd name="T18" fmla="*/ 0 w 34"/>
                <a:gd name="T19" fmla="*/ 0 h 10"/>
                <a:gd name="T20" fmla="*/ 32 w 34"/>
                <a:gd name="T21" fmla="*/ 0 h 10"/>
                <a:gd name="T22" fmla="*/ 34 w 34"/>
                <a:gd name="T23" fmla="*/ 2 h 10"/>
                <a:gd name="T24" fmla="*/ 34 w 34"/>
                <a:gd name="T25" fmla="*/ 8 h 10"/>
                <a:gd name="T26" fmla="*/ 32 w 34"/>
                <a:gd name="T27" fmla="*/ 10 h 10"/>
                <a:gd name="T28" fmla="*/ 0 w 34"/>
                <a:gd name="T29" fmla="*/ 10 h 10"/>
                <a:gd name="T30" fmla="*/ 0 w 34"/>
                <a:gd name="T31" fmla="*/ 9 h 10"/>
                <a:gd name="T32" fmla="*/ 1 w 34"/>
                <a:gd name="T3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0">
                  <a:moveTo>
                    <a:pt x="1" y="9"/>
                  </a:moveTo>
                  <a:cubicBezTo>
                    <a:pt x="1" y="9"/>
                    <a:pt x="1" y="9"/>
                    <a:pt x="1" y="9"/>
                  </a:cubicBezTo>
                  <a:cubicBezTo>
                    <a:pt x="32" y="9"/>
                    <a:pt x="32" y="9"/>
                    <a:pt x="32" y="9"/>
                  </a:cubicBezTo>
                  <a:cubicBezTo>
                    <a:pt x="33" y="9"/>
                    <a:pt x="33" y="9"/>
                    <a:pt x="33" y="8"/>
                  </a:cubicBezTo>
                  <a:cubicBezTo>
                    <a:pt x="33" y="2"/>
                    <a:pt x="33" y="2"/>
                    <a:pt x="33" y="2"/>
                  </a:cubicBezTo>
                  <a:cubicBezTo>
                    <a:pt x="33" y="1"/>
                    <a:pt x="33" y="1"/>
                    <a:pt x="32" y="1"/>
                  </a:cubicBezTo>
                  <a:cubicBezTo>
                    <a:pt x="5" y="1"/>
                    <a:pt x="5" y="1"/>
                    <a:pt x="5" y="1"/>
                  </a:cubicBezTo>
                  <a:cubicBezTo>
                    <a:pt x="1" y="1"/>
                    <a:pt x="1" y="1"/>
                    <a:pt x="1" y="1"/>
                  </a:cubicBezTo>
                  <a:cubicBezTo>
                    <a:pt x="0" y="1"/>
                    <a:pt x="0" y="1"/>
                    <a:pt x="0" y="1"/>
                  </a:cubicBezTo>
                  <a:cubicBezTo>
                    <a:pt x="0" y="0"/>
                    <a:pt x="0" y="0"/>
                    <a:pt x="0" y="0"/>
                  </a:cubicBezTo>
                  <a:cubicBezTo>
                    <a:pt x="32" y="0"/>
                    <a:pt x="32" y="0"/>
                    <a:pt x="32" y="0"/>
                  </a:cubicBezTo>
                  <a:cubicBezTo>
                    <a:pt x="33" y="0"/>
                    <a:pt x="34" y="1"/>
                    <a:pt x="34" y="2"/>
                  </a:cubicBezTo>
                  <a:cubicBezTo>
                    <a:pt x="34" y="8"/>
                    <a:pt x="34" y="8"/>
                    <a:pt x="34" y="8"/>
                  </a:cubicBezTo>
                  <a:cubicBezTo>
                    <a:pt x="34" y="9"/>
                    <a:pt x="33" y="10"/>
                    <a:pt x="32" y="10"/>
                  </a:cubicBezTo>
                  <a:cubicBezTo>
                    <a:pt x="0" y="10"/>
                    <a:pt x="0" y="10"/>
                    <a:pt x="0" y="10"/>
                  </a:cubicBezTo>
                  <a:cubicBezTo>
                    <a:pt x="0" y="9"/>
                    <a:pt x="0" y="9"/>
                    <a:pt x="0" y="9"/>
                  </a:cubicBezTo>
                  <a:lnTo>
                    <a:pt x="1" y="9"/>
                  </a:ln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íŝļíḑe"/>
            <p:cNvSpPr/>
            <p:nvPr/>
          </p:nvSpPr>
          <p:spPr bwMode="auto">
            <a:xfrm>
              <a:off x="7467600" y="4551363"/>
              <a:ext cx="881063" cy="258763"/>
            </a:xfrm>
            <a:custGeom>
              <a:avLst/>
              <a:gdLst>
                <a:gd name="T0" fmla="*/ 32 w 34"/>
                <a:gd name="T1" fmla="*/ 10 h 10"/>
                <a:gd name="T2" fmla="*/ 0 w 34"/>
                <a:gd name="T3" fmla="*/ 10 h 10"/>
                <a:gd name="T4" fmla="*/ 0 w 34"/>
                <a:gd name="T5" fmla="*/ 9 h 10"/>
                <a:gd name="T6" fmla="*/ 1 w 34"/>
                <a:gd name="T7" fmla="*/ 9 h 10"/>
                <a:gd name="T8" fmla="*/ 1 w 34"/>
                <a:gd name="T9" fmla="*/ 9 h 10"/>
                <a:gd name="T10" fmla="*/ 32 w 34"/>
                <a:gd name="T11" fmla="*/ 9 h 10"/>
                <a:gd name="T12" fmla="*/ 33 w 34"/>
                <a:gd name="T13" fmla="*/ 8 h 10"/>
                <a:gd name="T14" fmla="*/ 33 w 34"/>
                <a:gd name="T15" fmla="*/ 2 h 10"/>
                <a:gd name="T16" fmla="*/ 32 w 34"/>
                <a:gd name="T17" fmla="*/ 1 h 10"/>
                <a:gd name="T18" fmla="*/ 0 w 34"/>
                <a:gd name="T19" fmla="*/ 1 h 10"/>
                <a:gd name="T20" fmla="*/ 0 w 34"/>
                <a:gd name="T21" fmla="*/ 0 h 10"/>
                <a:gd name="T22" fmla="*/ 32 w 34"/>
                <a:gd name="T23" fmla="*/ 0 h 10"/>
                <a:gd name="T24" fmla="*/ 34 w 34"/>
                <a:gd name="T25" fmla="*/ 2 h 10"/>
                <a:gd name="T26" fmla="*/ 34 w 34"/>
                <a:gd name="T27" fmla="*/ 8 h 10"/>
                <a:gd name="T28" fmla="*/ 32 w 34"/>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0">
                  <a:moveTo>
                    <a:pt x="32" y="10"/>
                  </a:moveTo>
                  <a:cubicBezTo>
                    <a:pt x="0" y="10"/>
                    <a:pt x="0" y="10"/>
                    <a:pt x="0" y="10"/>
                  </a:cubicBezTo>
                  <a:cubicBezTo>
                    <a:pt x="0" y="9"/>
                    <a:pt x="0" y="9"/>
                    <a:pt x="0" y="9"/>
                  </a:cubicBezTo>
                  <a:cubicBezTo>
                    <a:pt x="1" y="9"/>
                    <a:pt x="1" y="9"/>
                    <a:pt x="1" y="9"/>
                  </a:cubicBezTo>
                  <a:cubicBezTo>
                    <a:pt x="1" y="9"/>
                    <a:pt x="1" y="9"/>
                    <a:pt x="1" y="9"/>
                  </a:cubicBezTo>
                  <a:cubicBezTo>
                    <a:pt x="32" y="9"/>
                    <a:pt x="32" y="9"/>
                    <a:pt x="32" y="9"/>
                  </a:cubicBezTo>
                  <a:cubicBezTo>
                    <a:pt x="33" y="9"/>
                    <a:pt x="33" y="8"/>
                    <a:pt x="33" y="8"/>
                  </a:cubicBezTo>
                  <a:cubicBezTo>
                    <a:pt x="33" y="2"/>
                    <a:pt x="33" y="2"/>
                    <a:pt x="33" y="2"/>
                  </a:cubicBezTo>
                  <a:cubicBezTo>
                    <a:pt x="33" y="1"/>
                    <a:pt x="33" y="1"/>
                    <a:pt x="32" y="1"/>
                  </a:cubicBezTo>
                  <a:cubicBezTo>
                    <a:pt x="0" y="1"/>
                    <a:pt x="0" y="1"/>
                    <a:pt x="0" y="1"/>
                  </a:cubicBezTo>
                  <a:cubicBezTo>
                    <a:pt x="0" y="0"/>
                    <a:pt x="0" y="0"/>
                    <a:pt x="0" y="0"/>
                  </a:cubicBezTo>
                  <a:cubicBezTo>
                    <a:pt x="32" y="0"/>
                    <a:pt x="32" y="0"/>
                    <a:pt x="32" y="0"/>
                  </a:cubicBezTo>
                  <a:cubicBezTo>
                    <a:pt x="33" y="0"/>
                    <a:pt x="34" y="1"/>
                    <a:pt x="34" y="2"/>
                  </a:cubicBezTo>
                  <a:cubicBezTo>
                    <a:pt x="34" y="8"/>
                    <a:pt x="34" y="8"/>
                    <a:pt x="34" y="8"/>
                  </a:cubicBezTo>
                  <a:cubicBezTo>
                    <a:pt x="34" y="9"/>
                    <a:pt x="33" y="10"/>
                    <a:pt x="32" y="10"/>
                  </a:cubicBez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îšḻíḓe"/>
            <p:cNvSpPr/>
            <p:nvPr/>
          </p:nvSpPr>
          <p:spPr bwMode="auto">
            <a:xfrm>
              <a:off x="7519988" y="4835525"/>
              <a:ext cx="828675" cy="284163"/>
            </a:xfrm>
            <a:custGeom>
              <a:avLst/>
              <a:gdLst>
                <a:gd name="T0" fmla="*/ 32 w 32"/>
                <a:gd name="T1" fmla="*/ 0 h 11"/>
                <a:gd name="T2" fmla="*/ 2 w 32"/>
                <a:gd name="T3" fmla="*/ 0 h 11"/>
                <a:gd name="T4" fmla="*/ 0 w 32"/>
                <a:gd name="T5" fmla="*/ 2 h 11"/>
                <a:gd name="T6" fmla="*/ 0 w 32"/>
                <a:gd name="T7" fmla="*/ 9 h 11"/>
                <a:gd name="T8" fmla="*/ 2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cubicBezTo>
                    <a:pt x="2" y="0"/>
                    <a:pt x="2" y="0"/>
                    <a:pt x="2" y="0"/>
                  </a:cubicBezTo>
                  <a:cubicBezTo>
                    <a:pt x="1" y="0"/>
                    <a:pt x="0" y="1"/>
                    <a:pt x="0" y="2"/>
                  </a:cubicBezTo>
                  <a:cubicBezTo>
                    <a:pt x="0" y="9"/>
                    <a:pt x="0" y="9"/>
                    <a:pt x="0" y="9"/>
                  </a:cubicBezTo>
                  <a:cubicBezTo>
                    <a:pt x="0" y="10"/>
                    <a:pt x="1" y="11"/>
                    <a:pt x="2" y="11"/>
                  </a:cubicBezTo>
                  <a:cubicBezTo>
                    <a:pt x="32" y="11"/>
                    <a:pt x="32" y="11"/>
                    <a:pt x="32" y="11"/>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í$liḓè"/>
            <p:cNvSpPr/>
            <p:nvPr/>
          </p:nvSpPr>
          <p:spPr bwMode="auto">
            <a:xfrm>
              <a:off x="7545388" y="4887913"/>
              <a:ext cx="8032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 name="í$1ïďé"/>
            <p:cNvSpPr/>
            <p:nvPr/>
          </p:nvSpPr>
          <p:spPr bwMode="auto">
            <a:xfrm>
              <a:off x="7545388" y="4938713"/>
              <a:ext cx="8032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 name="ïṣ1îḑê"/>
            <p:cNvSpPr/>
            <p:nvPr/>
          </p:nvSpPr>
          <p:spPr bwMode="auto">
            <a:xfrm>
              <a:off x="7545388" y="4991100"/>
              <a:ext cx="8032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 name="íślïḍé"/>
            <p:cNvSpPr/>
            <p:nvPr/>
          </p:nvSpPr>
          <p:spPr bwMode="auto">
            <a:xfrm>
              <a:off x="7545388" y="5016500"/>
              <a:ext cx="8032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íṧ1iḓè"/>
            <p:cNvSpPr/>
            <p:nvPr/>
          </p:nvSpPr>
          <p:spPr bwMode="auto">
            <a:xfrm>
              <a:off x="7545388" y="5067300"/>
              <a:ext cx="8032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 name="íSḷiḓè"/>
            <p:cNvSpPr/>
            <p:nvPr/>
          </p:nvSpPr>
          <p:spPr bwMode="auto">
            <a:xfrm>
              <a:off x="7519988" y="4835525"/>
              <a:ext cx="854075" cy="309563"/>
            </a:xfrm>
            <a:custGeom>
              <a:avLst/>
              <a:gdLst>
                <a:gd name="T0" fmla="*/ 32 w 33"/>
                <a:gd name="T1" fmla="*/ 11 h 12"/>
                <a:gd name="T2" fmla="*/ 32 w 33"/>
                <a:gd name="T3" fmla="*/ 11 h 12"/>
                <a:gd name="T4" fmla="*/ 2 w 33"/>
                <a:gd name="T5" fmla="*/ 11 h 12"/>
                <a:gd name="T6" fmla="*/ 1 w 33"/>
                <a:gd name="T7" fmla="*/ 9 h 12"/>
                <a:gd name="T8" fmla="*/ 1 w 33"/>
                <a:gd name="T9" fmla="*/ 2 h 12"/>
                <a:gd name="T10" fmla="*/ 2 w 33"/>
                <a:gd name="T11" fmla="*/ 1 h 12"/>
                <a:gd name="T12" fmla="*/ 32 w 33"/>
                <a:gd name="T13" fmla="*/ 1 h 12"/>
                <a:gd name="T14" fmla="*/ 33 w 33"/>
                <a:gd name="T15" fmla="*/ 1 h 12"/>
                <a:gd name="T16" fmla="*/ 33 w 33"/>
                <a:gd name="T17" fmla="*/ 0 h 12"/>
                <a:gd name="T18" fmla="*/ 2 w 33"/>
                <a:gd name="T19" fmla="*/ 0 h 12"/>
                <a:gd name="T20" fmla="*/ 0 w 33"/>
                <a:gd name="T21" fmla="*/ 2 h 12"/>
                <a:gd name="T22" fmla="*/ 0 w 33"/>
                <a:gd name="T23" fmla="*/ 9 h 12"/>
                <a:gd name="T24" fmla="*/ 2 w 33"/>
                <a:gd name="T25" fmla="*/ 12 h 12"/>
                <a:gd name="T26" fmla="*/ 33 w 33"/>
                <a:gd name="T27" fmla="*/ 12 h 12"/>
                <a:gd name="T28" fmla="*/ 33 w 33"/>
                <a:gd name="T29" fmla="*/ 11 h 12"/>
                <a:gd name="T30" fmla="*/ 32 w 33"/>
                <a:gd name="T3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2">
                  <a:moveTo>
                    <a:pt x="32" y="11"/>
                  </a:moveTo>
                  <a:cubicBezTo>
                    <a:pt x="32" y="11"/>
                    <a:pt x="32" y="11"/>
                    <a:pt x="32" y="11"/>
                  </a:cubicBezTo>
                  <a:cubicBezTo>
                    <a:pt x="2" y="11"/>
                    <a:pt x="2" y="11"/>
                    <a:pt x="2" y="11"/>
                  </a:cubicBezTo>
                  <a:cubicBezTo>
                    <a:pt x="1" y="11"/>
                    <a:pt x="1" y="10"/>
                    <a:pt x="1" y="9"/>
                  </a:cubicBezTo>
                  <a:cubicBezTo>
                    <a:pt x="1" y="2"/>
                    <a:pt x="1" y="2"/>
                    <a:pt x="1" y="2"/>
                  </a:cubicBezTo>
                  <a:cubicBezTo>
                    <a:pt x="1" y="1"/>
                    <a:pt x="1" y="1"/>
                    <a:pt x="2" y="1"/>
                  </a:cubicBezTo>
                  <a:cubicBezTo>
                    <a:pt x="32" y="1"/>
                    <a:pt x="32" y="1"/>
                    <a:pt x="32" y="1"/>
                  </a:cubicBezTo>
                  <a:cubicBezTo>
                    <a:pt x="33" y="1"/>
                    <a:pt x="33" y="1"/>
                    <a:pt x="33" y="1"/>
                  </a:cubicBezTo>
                  <a:cubicBezTo>
                    <a:pt x="33" y="0"/>
                    <a:pt x="33" y="0"/>
                    <a:pt x="33" y="0"/>
                  </a:cubicBezTo>
                  <a:cubicBezTo>
                    <a:pt x="2" y="0"/>
                    <a:pt x="2" y="0"/>
                    <a:pt x="2" y="0"/>
                  </a:cubicBezTo>
                  <a:cubicBezTo>
                    <a:pt x="1" y="0"/>
                    <a:pt x="0" y="1"/>
                    <a:pt x="0" y="2"/>
                  </a:cubicBezTo>
                  <a:cubicBezTo>
                    <a:pt x="0" y="9"/>
                    <a:pt x="0" y="9"/>
                    <a:pt x="0" y="9"/>
                  </a:cubicBezTo>
                  <a:cubicBezTo>
                    <a:pt x="0" y="11"/>
                    <a:pt x="1" y="12"/>
                    <a:pt x="2" y="12"/>
                  </a:cubicBezTo>
                  <a:cubicBezTo>
                    <a:pt x="33" y="12"/>
                    <a:pt x="33" y="12"/>
                    <a:pt x="33" y="12"/>
                  </a:cubicBezTo>
                  <a:cubicBezTo>
                    <a:pt x="33" y="11"/>
                    <a:pt x="33" y="11"/>
                    <a:pt x="33" y="11"/>
                  </a:cubicBezTo>
                  <a:lnTo>
                    <a:pt x="32" y="11"/>
                  </a:lnTo>
                  <a:close/>
                </a:path>
              </a:pathLst>
            </a:custGeom>
            <a:solidFill>
              <a:srgbClr val="72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iṡḷíḍê"/>
            <p:cNvSpPr/>
            <p:nvPr/>
          </p:nvSpPr>
          <p:spPr bwMode="auto">
            <a:xfrm>
              <a:off x="7493000" y="4810125"/>
              <a:ext cx="881063" cy="334963"/>
            </a:xfrm>
            <a:custGeom>
              <a:avLst/>
              <a:gdLst>
                <a:gd name="T0" fmla="*/ 34 w 34"/>
                <a:gd name="T1" fmla="*/ 13 h 13"/>
                <a:gd name="T2" fmla="*/ 3 w 34"/>
                <a:gd name="T3" fmla="*/ 13 h 13"/>
                <a:gd name="T4" fmla="*/ 0 w 34"/>
                <a:gd name="T5" fmla="*/ 10 h 13"/>
                <a:gd name="T6" fmla="*/ 0 w 34"/>
                <a:gd name="T7" fmla="*/ 3 h 13"/>
                <a:gd name="T8" fmla="*/ 3 w 34"/>
                <a:gd name="T9" fmla="*/ 0 h 13"/>
                <a:gd name="T10" fmla="*/ 34 w 34"/>
                <a:gd name="T11" fmla="*/ 0 h 13"/>
                <a:gd name="T12" fmla="*/ 34 w 34"/>
                <a:gd name="T13" fmla="*/ 2 h 13"/>
                <a:gd name="T14" fmla="*/ 3 w 34"/>
                <a:gd name="T15" fmla="*/ 2 h 13"/>
                <a:gd name="T16" fmla="*/ 2 w 34"/>
                <a:gd name="T17" fmla="*/ 3 h 13"/>
                <a:gd name="T18" fmla="*/ 2 w 34"/>
                <a:gd name="T19" fmla="*/ 10 h 13"/>
                <a:gd name="T20" fmla="*/ 3 w 34"/>
                <a:gd name="T21" fmla="*/ 12 h 13"/>
                <a:gd name="T22" fmla="*/ 33 w 34"/>
                <a:gd name="T23" fmla="*/ 12 h 13"/>
                <a:gd name="T24" fmla="*/ 33 w 34"/>
                <a:gd name="T25" fmla="*/ 12 h 13"/>
                <a:gd name="T26" fmla="*/ 34 w 34"/>
                <a:gd name="T27" fmla="*/ 12 h 13"/>
                <a:gd name="T28" fmla="*/ 34 w 3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3">
                  <a:moveTo>
                    <a:pt x="34" y="13"/>
                  </a:moveTo>
                  <a:cubicBezTo>
                    <a:pt x="3" y="13"/>
                    <a:pt x="3" y="13"/>
                    <a:pt x="3" y="13"/>
                  </a:cubicBezTo>
                  <a:cubicBezTo>
                    <a:pt x="2" y="13"/>
                    <a:pt x="0" y="12"/>
                    <a:pt x="0" y="10"/>
                  </a:cubicBezTo>
                  <a:cubicBezTo>
                    <a:pt x="0" y="3"/>
                    <a:pt x="0" y="3"/>
                    <a:pt x="0" y="3"/>
                  </a:cubicBezTo>
                  <a:cubicBezTo>
                    <a:pt x="0" y="2"/>
                    <a:pt x="2" y="0"/>
                    <a:pt x="3" y="0"/>
                  </a:cubicBezTo>
                  <a:cubicBezTo>
                    <a:pt x="34" y="0"/>
                    <a:pt x="34" y="0"/>
                    <a:pt x="34" y="0"/>
                  </a:cubicBezTo>
                  <a:cubicBezTo>
                    <a:pt x="34" y="2"/>
                    <a:pt x="34" y="2"/>
                    <a:pt x="34" y="2"/>
                  </a:cubicBezTo>
                  <a:cubicBezTo>
                    <a:pt x="3" y="2"/>
                    <a:pt x="3" y="2"/>
                    <a:pt x="3" y="2"/>
                  </a:cubicBezTo>
                  <a:cubicBezTo>
                    <a:pt x="2" y="2"/>
                    <a:pt x="2" y="2"/>
                    <a:pt x="2" y="3"/>
                  </a:cubicBezTo>
                  <a:cubicBezTo>
                    <a:pt x="2" y="10"/>
                    <a:pt x="2" y="10"/>
                    <a:pt x="2" y="10"/>
                  </a:cubicBezTo>
                  <a:cubicBezTo>
                    <a:pt x="2" y="11"/>
                    <a:pt x="2" y="12"/>
                    <a:pt x="3" y="12"/>
                  </a:cubicBezTo>
                  <a:cubicBezTo>
                    <a:pt x="33" y="12"/>
                    <a:pt x="33" y="12"/>
                    <a:pt x="33" y="12"/>
                  </a:cubicBezTo>
                  <a:cubicBezTo>
                    <a:pt x="33" y="12"/>
                    <a:pt x="33" y="12"/>
                    <a:pt x="33" y="12"/>
                  </a:cubicBezTo>
                  <a:cubicBezTo>
                    <a:pt x="34" y="12"/>
                    <a:pt x="34" y="12"/>
                    <a:pt x="34" y="12"/>
                  </a:cubicBezTo>
                  <a:lnTo>
                    <a:pt x="34" y="13"/>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ïṥḷïḑê"/>
            <p:cNvSpPr/>
            <p:nvPr/>
          </p:nvSpPr>
          <p:spPr bwMode="auto">
            <a:xfrm>
              <a:off x="7493000" y="3519488"/>
              <a:ext cx="750888" cy="180975"/>
            </a:xfrm>
            <a:custGeom>
              <a:avLst/>
              <a:gdLst>
                <a:gd name="T0" fmla="*/ 29 w 29"/>
                <a:gd name="T1" fmla="*/ 0 h 7"/>
                <a:gd name="T2" fmla="*/ 1 w 29"/>
                <a:gd name="T3" fmla="*/ 0 h 7"/>
                <a:gd name="T4" fmla="*/ 0 w 29"/>
                <a:gd name="T5" fmla="*/ 1 h 7"/>
                <a:gd name="T6" fmla="*/ 0 w 29"/>
                <a:gd name="T7" fmla="*/ 6 h 7"/>
                <a:gd name="T8" fmla="*/ 1 w 29"/>
                <a:gd name="T9" fmla="*/ 7 h 7"/>
                <a:gd name="T10" fmla="*/ 29 w 29"/>
                <a:gd name="T11" fmla="*/ 7 h 7"/>
                <a:gd name="T12" fmla="*/ 29 w 2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9" y="0"/>
                  </a:moveTo>
                  <a:cubicBezTo>
                    <a:pt x="1" y="0"/>
                    <a:pt x="1" y="0"/>
                    <a:pt x="1" y="0"/>
                  </a:cubicBezTo>
                  <a:cubicBezTo>
                    <a:pt x="0" y="0"/>
                    <a:pt x="0" y="1"/>
                    <a:pt x="0" y="1"/>
                  </a:cubicBezTo>
                  <a:cubicBezTo>
                    <a:pt x="0" y="6"/>
                    <a:pt x="0" y="6"/>
                    <a:pt x="0" y="6"/>
                  </a:cubicBezTo>
                  <a:cubicBezTo>
                    <a:pt x="0" y="6"/>
                    <a:pt x="0" y="7"/>
                    <a:pt x="1" y="7"/>
                  </a:cubicBezTo>
                  <a:cubicBezTo>
                    <a:pt x="29" y="7"/>
                    <a:pt x="29" y="7"/>
                    <a:pt x="29" y="7"/>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iSliďè"/>
            <p:cNvSpPr/>
            <p:nvPr/>
          </p:nvSpPr>
          <p:spPr bwMode="auto">
            <a:xfrm>
              <a:off x="7493000" y="35448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2" name="ïṥḷïďe"/>
            <p:cNvSpPr/>
            <p:nvPr/>
          </p:nvSpPr>
          <p:spPr bwMode="auto">
            <a:xfrm>
              <a:off x="7493000" y="35702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3" name="i$ľîḑê"/>
            <p:cNvSpPr/>
            <p:nvPr/>
          </p:nvSpPr>
          <p:spPr bwMode="auto">
            <a:xfrm>
              <a:off x="7493000" y="3597275"/>
              <a:ext cx="750888"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4" name="ïṧḻïḑe"/>
            <p:cNvSpPr/>
            <p:nvPr/>
          </p:nvSpPr>
          <p:spPr bwMode="auto">
            <a:xfrm>
              <a:off x="7493000" y="3622675"/>
              <a:ext cx="750888"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5" name="işḻídê"/>
            <p:cNvSpPr/>
            <p:nvPr/>
          </p:nvSpPr>
          <p:spPr bwMode="auto">
            <a:xfrm>
              <a:off x="7493000" y="3648075"/>
              <a:ext cx="750888"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6" name="ïṡliḋé"/>
            <p:cNvSpPr/>
            <p:nvPr/>
          </p:nvSpPr>
          <p:spPr bwMode="auto">
            <a:xfrm>
              <a:off x="7467600" y="3492500"/>
              <a:ext cx="803275" cy="233363"/>
            </a:xfrm>
            <a:custGeom>
              <a:avLst/>
              <a:gdLst>
                <a:gd name="T0" fmla="*/ 31 w 31"/>
                <a:gd name="T1" fmla="*/ 9 h 9"/>
                <a:gd name="T2" fmla="*/ 2 w 31"/>
                <a:gd name="T3" fmla="*/ 9 h 9"/>
                <a:gd name="T4" fmla="*/ 0 w 31"/>
                <a:gd name="T5" fmla="*/ 7 h 9"/>
                <a:gd name="T6" fmla="*/ 0 w 31"/>
                <a:gd name="T7" fmla="*/ 2 h 9"/>
                <a:gd name="T8" fmla="*/ 2 w 31"/>
                <a:gd name="T9" fmla="*/ 0 h 9"/>
                <a:gd name="T10" fmla="*/ 31 w 31"/>
                <a:gd name="T11" fmla="*/ 0 h 9"/>
                <a:gd name="T12" fmla="*/ 31 w 31"/>
                <a:gd name="T13" fmla="*/ 2 h 9"/>
                <a:gd name="T14" fmla="*/ 2 w 31"/>
                <a:gd name="T15" fmla="*/ 2 h 9"/>
                <a:gd name="T16" fmla="*/ 2 w 31"/>
                <a:gd name="T17" fmla="*/ 2 h 9"/>
                <a:gd name="T18" fmla="*/ 2 w 31"/>
                <a:gd name="T19" fmla="*/ 7 h 9"/>
                <a:gd name="T20" fmla="*/ 2 w 31"/>
                <a:gd name="T21" fmla="*/ 7 h 9"/>
                <a:gd name="T22" fmla="*/ 29 w 31"/>
                <a:gd name="T23" fmla="*/ 7 h 9"/>
                <a:gd name="T24" fmla="*/ 30 w 31"/>
                <a:gd name="T25" fmla="*/ 7 h 9"/>
                <a:gd name="T26" fmla="*/ 31 w 31"/>
                <a:gd name="T27" fmla="*/ 7 h 9"/>
                <a:gd name="T28" fmla="*/ 31 w 31"/>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9">
                  <a:moveTo>
                    <a:pt x="31" y="9"/>
                  </a:moveTo>
                  <a:cubicBezTo>
                    <a:pt x="2" y="9"/>
                    <a:pt x="2" y="9"/>
                    <a:pt x="2" y="9"/>
                  </a:cubicBezTo>
                  <a:cubicBezTo>
                    <a:pt x="1" y="9"/>
                    <a:pt x="0" y="8"/>
                    <a:pt x="0" y="7"/>
                  </a:cubicBezTo>
                  <a:cubicBezTo>
                    <a:pt x="0" y="2"/>
                    <a:pt x="0" y="2"/>
                    <a:pt x="0" y="2"/>
                  </a:cubicBezTo>
                  <a:cubicBezTo>
                    <a:pt x="0" y="1"/>
                    <a:pt x="1" y="0"/>
                    <a:pt x="2" y="0"/>
                  </a:cubicBezTo>
                  <a:cubicBezTo>
                    <a:pt x="31" y="0"/>
                    <a:pt x="31" y="0"/>
                    <a:pt x="31" y="0"/>
                  </a:cubicBezTo>
                  <a:cubicBezTo>
                    <a:pt x="31" y="2"/>
                    <a:pt x="31" y="2"/>
                    <a:pt x="31" y="2"/>
                  </a:cubicBezTo>
                  <a:cubicBezTo>
                    <a:pt x="2" y="2"/>
                    <a:pt x="2" y="2"/>
                    <a:pt x="2" y="2"/>
                  </a:cubicBezTo>
                  <a:cubicBezTo>
                    <a:pt x="2" y="2"/>
                    <a:pt x="2" y="2"/>
                    <a:pt x="2" y="2"/>
                  </a:cubicBezTo>
                  <a:cubicBezTo>
                    <a:pt x="2" y="7"/>
                    <a:pt x="2" y="7"/>
                    <a:pt x="2" y="7"/>
                  </a:cubicBezTo>
                  <a:cubicBezTo>
                    <a:pt x="2" y="7"/>
                    <a:pt x="2" y="7"/>
                    <a:pt x="2" y="7"/>
                  </a:cubicBezTo>
                  <a:cubicBezTo>
                    <a:pt x="29" y="7"/>
                    <a:pt x="29" y="7"/>
                    <a:pt x="29" y="7"/>
                  </a:cubicBezTo>
                  <a:cubicBezTo>
                    <a:pt x="30" y="7"/>
                    <a:pt x="30" y="7"/>
                    <a:pt x="30" y="7"/>
                  </a:cubicBezTo>
                  <a:cubicBezTo>
                    <a:pt x="31" y="7"/>
                    <a:pt x="31" y="7"/>
                    <a:pt x="31" y="7"/>
                  </a:cubicBezTo>
                  <a:lnTo>
                    <a:pt x="31" y="9"/>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is1íḋè"/>
            <p:cNvSpPr/>
            <p:nvPr/>
          </p:nvSpPr>
          <p:spPr bwMode="auto">
            <a:xfrm>
              <a:off x="7442200" y="3751263"/>
              <a:ext cx="854075" cy="206375"/>
            </a:xfrm>
            <a:custGeom>
              <a:avLst/>
              <a:gdLst>
                <a:gd name="T0" fmla="*/ 0 w 33"/>
                <a:gd name="T1" fmla="*/ 0 h 8"/>
                <a:gd name="T2" fmla="*/ 32 w 33"/>
                <a:gd name="T3" fmla="*/ 0 h 8"/>
                <a:gd name="T4" fmla="*/ 33 w 33"/>
                <a:gd name="T5" fmla="*/ 1 h 8"/>
                <a:gd name="T6" fmla="*/ 33 w 33"/>
                <a:gd name="T7" fmla="*/ 7 h 8"/>
                <a:gd name="T8" fmla="*/ 32 w 33"/>
                <a:gd name="T9" fmla="*/ 8 h 8"/>
                <a:gd name="T10" fmla="*/ 0 w 33"/>
                <a:gd name="T11" fmla="*/ 8 h 8"/>
                <a:gd name="T12" fmla="*/ 0 w 3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3" h="8">
                  <a:moveTo>
                    <a:pt x="0" y="0"/>
                  </a:moveTo>
                  <a:cubicBezTo>
                    <a:pt x="32" y="0"/>
                    <a:pt x="32" y="0"/>
                    <a:pt x="32" y="0"/>
                  </a:cubicBezTo>
                  <a:cubicBezTo>
                    <a:pt x="33" y="0"/>
                    <a:pt x="33" y="0"/>
                    <a:pt x="33" y="1"/>
                  </a:cubicBezTo>
                  <a:cubicBezTo>
                    <a:pt x="33" y="7"/>
                    <a:pt x="33" y="7"/>
                    <a:pt x="33" y="7"/>
                  </a:cubicBezTo>
                  <a:cubicBezTo>
                    <a:pt x="33" y="8"/>
                    <a:pt x="33" y="8"/>
                    <a:pt x="32" y="8"/>
                  </a:cubicBezTo>
                  <a:cubicBezTo>
                    <a:pt x="0" y="8"/>
                    <a:pt x="0" y="8"/>
                    <a:pt x="0" y="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íśļîḋe"/>
            <p:cNvSpPr/>
            <p:nvPr/>
          </p:nvSpPr>
          <p:spPr bwMode="auto">
            <a:xfrm>
              <a:off x="7442200" y="3776663"/>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9" name="ísḻïdé"/>
            <p:cNvSpPr/>
            <p:nvPr/>
          </p:nvSpPr>
          <p:spPr bwMode="auto">
            <a:xfrm>
              <a:off x="7442200" y="38290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0" name="isļiďe"/>
            <p:cNvSpPr/>
            <p:nvPr/>
          </p:nvSpPr>
          <p:spPr bwMode="auto">
            <a:xfrm>
              <a:off x="7442200" y="38544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1" name="îṥľïďé"/>
            <p:cNvSpPr/>
            <p:nvPr/>
          </p:nvSpPr>
          <p:spPr bwMode="auto">
            <a:xfrm>
              <a:off x="7442200" y="38798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2" name="ïS1ïḍé"/>
            <p:cNvSpPr/>
            <p:nvPr/>
          </p:nvSpPr>
          <p:spPr bwMode="auto">
            <a:xfrm>
              <a:off x="7442200" y="3932238"/>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3" name="ïṣļîḍe"/>
            <p:cNvSpPr/>
            <p:nvPr/>
          </p:nvSpPr>
          <p:spPr bwMode="auto">
            <a:xfrm>
              <a:off x="7442200" y="3725863"/>
              <a:ext cx="879475" cy="257175"/>
            </a:xfrm>
            <a:custGeom>
              <a:avLst/>
              <a:gdLst>
                <a:gd name="T0" fmla="*/ 0 w 34"/>
                <a:gd name="T1" fmla="*/ 9 h 10"/>
                <a:gd name="T2" fmla="*/ 0 w 34"/>
                <a:gd name="T3" fmla="*/ 9 h 10"/>
                <a:gd name="T4" fmla="*/ 32 w 34"/>
                <a:gd name="T5" fmla="*/ 9 h 10"/>
                <a:gd name="T6" fmla="*/ 33 w 34"/>
                <a:gd name="T7" fmla="*/ 8 h 10"/>
                <a:gd name="T8" fmla="*/ 33 w 34"/>
                <a:gd name="T9" fmla="*/ 2 h 10"/>
                <a:gd name="T10" fmla="*/ 32 w 34"/>
                <a:gd name="T11" fmla="*/ 1 h 10"/>
                <a:gd name="T12" fmla="*/ 5 w 34"/>
                <a:gd name="T13" fmla="*/ 1 h 10"/>
                <a:gd name="T14" fmla="*/ 0 w 34"/>
                <a:gd name="T15" fmla="*/ 1 h 10"/>
                <a:gd name="T16" fmla="*/ 0 w 34"/>
                <a:gd name="T17" fmla="*/ 1 h 10"/>
                <a:gd name="T18" fmla="*/ 0 w 34"/>
                <a:gd name="T19" fmla="*/ 0 h 10"/>
                <a:gd name="T20" fmla="*/ 32 w 34"/>
                <a:gd name="T21" fmla="*/ 0 h 10"/>
                <a:gd name="T22" fmla="*/ 34 w 34"/>
                <a:gd name="T23" fmla="*/ 2 h 10"/>
                <a:gd name="T24" fmla="*/ 34 w 34"/>
                <a:gd name="T25" fmla="*/ 8 h 10"/>
                <a:gd name="T26" fmla="*/ 32 w 34"/>
                <a:gd name="T27" fmla="*/ 10 h 10"/>
                <a:gd name="T28" fmla="*/ 0 w 34"/>
                <a:gd name="T29" fmla="*/ 10 h 10"/>
                <a:gd name="T30" fmla="*/ 0 w 34"/>
                <a:gd name="T3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0">
                  <a:moveTo>
                    <a:pt x="0" y="9"/>
                  </a:moveTo>
                  <a:cubicBezTo>
                    <a:pt x="0" y="9"/>
                    <a:pt x="0" y="9"/>
                    <a:pt x="0" y="9"/>
                  </a:cubicBezTo>
                  <a:cubicBezTo>
                    <a:pt x="32" y="9"/>
                    <a:pt x="32" y="9"/>
                    <a:pt x="32" y="9"/>
                  </a:cubicBezTo>
                  <a:cubicBezTo>
                    <a:pt x="33" y="9"/>
                    <a:pt x="33" y="9"/>
                    <a:pt x="33" y="8"/>
                  </a:cubicBezTo>
                  <a:cubicBezTo>
                    <a:pt x="33" y="2"/>
                    <a:pt x="33" y="2"/>
                    <a:pt x="33" y="2"/>
                  </a:cubicBezTo>
                  <a:cubicBezTo>
                    <a:pt x="33" y="1"/>
                    <a:pt x="33" y="1"/>
                    <a:pt x="32" y="1"/>
                  </a:cubicBezTo>
                  <a:cubicBezTo>
                    <a:pt x="5" y="1"/>
                    <a:pt x="5" y="1"/>
                    <a:pt x="5" y="1"/>
                  </a:cubicBezTo>
                  <a:cubicBezTo>
                    <a:pt x="0" y="1"/>
                    <a:pt x="0" y="1"/>
                    <a:pt x="0" y="1"/>
                  </a:cubicBezTo>
                  <a:cubicBezTo>
                    <a:pt x="0" y="1"/>
                    <a:pt x="0" y="1"/>
                    <a:pt x="0" y="1"/>
                  </a:cubicBezTo>
                  <a:cubicBezTo>
                    <a:pt x="0" y="0"/>
                    <a:pt x="0" y="0"/>
                    <a:pt x="0" y="0"/>
                  </a:cubicBezTo>
                  <a:cubicBezTo>
                    <a:pt x="32" y="0"/>
                    <a:pt x="32" y="0"/>
                    <a:pt x="32" y="0"/>
                  </a:cubicBezTo>
                  <a:cubicBezTo>
                    <a:pt x="33" y="0"/>
                    <a:pt x="34" y="1"/>
                    <a:pt x="34" y="2"/>
                  </a:cubicBezTo>
                  <a:cubicBezTo>
                    <a:pt x="34" y="8"/>
                    <a:pt x="34" y="8"/>
                    <a:pt x="34" y="8"/>
                  </a:cubicBezTo>
                  <a:cubicBezTo>
                    <a:pt x="34" y="9"/>
                    <a:pt x="33" y="10"/>
                    <a:pt x="32" y="10"/>
                  </a:cubicBezTo>
                  <a:cubicBezTo>
                    <a:pt x="0" y="10"/>
                    <a:pt x="0" y="10"/>
                    <a:pt x="0" y="10"/>
                  </a:cubicBezTo>
                  <a:cubicBezTo>
                    <a:pt x="0" y="9"/>
                    <a:pt x="0" y="9"/>
                    <a:pt x="0" y="9"/>
                  </a:cubicBez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îṥḷîďe"/>
            <p:cNvSpPr/>
            <p:nvPr/>
          </p:nvSpPr>
          <p:spPr bwMode="auto">
            <a:xfrm>
              <a:off x="7415213" y="3725863"/>
              <a:ext cx="906463" cy="257175"/>
            </a:xfrm>
            <a:custGeom>
              <a:avLst/>
              <a:gdLst>
                <a:gd name="T0" fmla="*/ 33 w 35"/>
                <a:gd name="T1" fmla="*/ 10 h 10"/>
                <a:gd name="T2" fmla="*/ 0 w 35"/>
                <a:gd name="T3" fmla="*/ 10 h 10"/>
                <a:gd name="T4" fmla="*/ 0 w 35"/>
                <a:gd name="T5" fmla="*/ 9 h 10"/>
                <a:gd name="T6" fmla="*/ 2 w 35"/>
                <a:gd name="T7" fmla="*/ 9 h 10"/>
                <a:gd name="T8" fmla="*/ 2 w 35"/>
                <a:gd name="T9" fmla="*/ 9 h 10"/>
                <a:gd name="T10" fmla="*/ 33 w 35"/>
                <a:gd name="T11" fmla="*/ 9 h 10"/>
                <a:gd name="T12" fmla="*/ 34 w 35"/>
                <a:gd name="T13" fmla="*/ 8 h 10"/>
                <a:gd name="T14" fmla="*/ 34 w 35"/>
                <a:gd name="T15" fmla="*/ 2 h 10"/>
                <a:gd name="T16" fmla="*/ 33 w 35"/>
                <a:gd name="T17" fmla="*/ 1 h 10"/>
                <a:gd name="T18" fmla="*/ 0 w 35"/>
                <a:gd name="T19" fmla="*/ 1 h 10"/>
                <a:gd name="T20" fmla="*/ 0 w 35"/>
                <a:gd name="T21" fmla="*/ 0 h 10"/>
                <a:gd name="T22" fmla="*/ 33 w 35"/>
                <a:gd name="T23" fmla="*/ 0 h 10"/>
                <a:gd name="T24" fmla="*/ 35 w 35"/>
                <a:gd name="T25" fmla="*/ 2 h 10"/>
                <a:gd name="T26" fmla="*/ 35 w 35"/>
                <a:gd name="T27" fmla="*/ 8 h 10"/>
                <a:gd name="T28" fmla="*/ 33 w 35"/>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0">
                  <a:moveTo>
                    <a:pt x="33" y="10"/>
                  </a:moveTo>
                  <a:cubicBezTo>
                    <a:pt x="0" y="10"/>
                    <a:pt x="0" y="10"/>
                    <a:pt x="0" y="10"/>
                  </a:cubicBezTo>
                  <a:cubicBezTo>
                    <a:pt x="0" y="9"/>
                    <a:pt x="0" y="9"/>
                    <a:pt x="0" y="9"/>
                  </a:cubicBezTo>
                  <a:cubicBezTo>
                    <a:pt x="2" y="9"/>
                    <a:pt x="2" y="9"/>
                    <a:pt x="2" y="9"/>
                  </a:cubicBezTo>
                  <a:cubicBezTo>
                    <a:pt x="2" y="9"/>
                    <a:pt x="2" y="9"/>
                    <a:pt x="2" y="9"/>
                  </a:cubicBezTo>
                  <a:cubicBezTo>
                    <a:pt x="33" y="9"/>
                    <a:pt x="33" y="9"/>
                    <a:pt x="33" y="9"/>
                  </a:cubicBezTo>
                  <a:cubicBezTo>
                    <a:pt x="33" y="9"/>
                    <a:pt x="34" y="8"/>
                    <a:pt x="34" y="8"/>
                  </a:cubicBezTo>
                  <a:cubicBezTo>
                    <a:pt x="34" y="2"/>
                    <a:pt x="34" y="2"/>
                    <a:pt x="34" y="2"/>
                  </a:cubicBezTo>
                  <a:cubicBezTo>
                    <a:pt x="34" y="2"/>
                    <a:pt x="33" y="1"/>
                    <a:pt x="33" y="1"/>
                  </a:cubicBezTo>
                  <a:cubicBezTo>
                    <a:pt x="0" y="1"/>
                    <a:pt x="0" y="1"/>
                    <a:pt x="0" y="1"/>
                  </a:cubicBezTo>
                  <a:cubicBezTo>
                    <a:pt x="0" y="0"/>
                    <a:pt x="0" y="0"/>
                    <a:pt x="0" y="0"/>
                  </a:cubicBezTo>
                  <a:cubicBezTo>
                    <a:pt x="33" y="0"/>
                    <a:pt x="33" y="0"/>
                    <a:pt x="33" y="0"/>
                  </a:cubicBezTo>
                  <a:cubicBezTo>
                    <a:pt x="34" y="0"/>
                    <a:pt x="35" y="1"/>
                    <a:pt x="35" y="2"/>
                  </a:cubicBezTo>
                  <a:cubicBezTo>
                    <a:pt x="35" y="8"/>
                    <a:pt x="35" y="8"/>
                    <a:pt x="35" y="8"/>
                  </a:cubicBezTo>
                  <a:cubicBezTo>
                    <a:pt x="35" y="9"/>
                    <a:pt x="34" y="10"/>
                    <a:pt x="33" y="10"/>
                  </a:cubicBez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işlíde"/>
            <p:cNvSpPr/>
            <p:nvPr/>
          </p:nvSpPr>
          <p:spPr bwMode="auto">
            <a:xfrm>
              <a:off x="7493000" y="4010025"/>
              <a:ext cx="828675" cy="284163"/>
            </a:xfrm>
            <a:custGeom>
              <a:avLst/>
              <a:gdLst>
                <a:gd name="T0" fmla="*/ 32 w 32"/>
                <a:gd name="T1" fmla="*/ 0 h 11"/>
                <a:gd name="T2" fmla="*/ 2 w 32"/>
                <a:gd name="T3" fmla="*/ 0 h 11"/>
                <a:gd name="T4" fmla="*/ 0 w 32"/>
                <a:gd name="T5" fmla="*/ 2 h 11"/>
                <a:gd name="T6" fmla="*/ 0 w 32"/>
                <a:gd name="T7" fmla="*/ 10 h 11"/>
                <a:gd name="T8" fmla="*/ 2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cubicBezTo>
                    <a:pt x="2" y="0"/>
                    <a:pt x="2" y="0"/>
                    <a:pt x="2" y="0"/>
                  </a:cubicBezTo>
                  <a:cubicBezTo>
                    <a:pt x="1" y="0"/>
                    <a:pt x="0" y="1"/>
                    <a:pt x="0" y="2"/>
                  </a:cubicBezTo>
                  <a:cubicBezTo>
                    <a:pt x="0" y="10"/>
                    <a:pt x="0" y="10"/>
                    <a:pt x="0" y="10"/>
                  </a:cubicBezTo>
                  <a:cubicBezTo>
                    <a:pt x="0" y="11"/>
                    <a:pt x="1" y="11"/>
                    <a:pt x="2" y="11"/>
                  </a:cubicBezTo>
                  <a:cubicBezTo>
                    <a:pt x="32" y="11"/>
                    <a:pt x="32" y="11"/>
                    <a:pt x="32" y="11"/>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isliḓé"/>
            <p:cNvSpPr/>
            <p:nvPr/>
          </p:nvSpPr>
          <p:spPr bwMode="auto">
            <a:xfrm>
              <a:off x="7493000" y="4060825"/>
              <a:ext cx="8286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7" name="ïṣliḓe"/>
            <p:cNvSpPr/>
            <p:nvPr/>
          </p:nvSpPr>
          <p:spPr bwMode="auto">
            <a:xfrm>
              <a:off x="7493000" y="4113213"/>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8" name="iṣļíďè"/>
            <p:cNvSpPr/>
            <p:nvPr/>
          </p:nvSpPr>
          <p:spPr bwMode="auto">
            <a:xfrm>
              <a:off x="7493000" y="4164013"/>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9" name="iṩḷíḋè"/>
            <p:cNvSpPr/>
            <p:nvPr/>
          </p:nvSpPr>
          <p:spPr bwMode="auto">
            <a:xfrm>
              <a:off x="7493000" y="4191000"/>
              <a:ext cx="8286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0" name="íşļíďê"/>
            <p:cNvSpPr/>
            <p:nvPr/>
          </p:nvSpPr>
          <p:spPr bwMode="auto">
            <a:xfrm>
              <a:off x="7493000" y="4241800"/>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1" name="iśḻïḓè"/>
            <p:cNvSpPr/>
            <p:nvPr/>
          </p:nvSpPr>
          <p:spPr bwMode="auto">
            <a:xfrm>
              <a:off x="7493000" y="4010025"/>
              <a:ext cx="855663" cy="309563"/>
            </a:xfrm>
            <a:custGeom>
              <a:avLst/>
              <a:gdLst>
                <a:gd name="T0" fmla="*/ 32 w 33"/>
                <a:gd name="T1" fmla="*/ 11 h 12"/>
                <a:gd name="T2" fmla="*/ 32 w 33"/>
                <a:gd name="T3" fmla="*/ 11 h 12"/>
                <a:gd name="T4" fmla="*/ 2 w 33"/>
                <a:gd name="T5" fmla="*/ 11 h 12"/>
                <a:gd name="T6" fmla="*/ 0 w 33"/>
                <a:gd name="T7" fmla="*/ 10 h 12"/>
                <a:gd name="T8" fmla="*/ 0 w 33"/>
                <a:gd name="T9" fmla="*/ 2 h 12"/>
                <a:gd name="T10" fmla="*/ 2 w 33"/>
                <a:gd name="T11" fmla="*/ 1 h 12"/>
                <a:gd name="T12" fmla="*/ 32 w 33"/>
                <a:gd name="T13" fmla="*/ 1 h 12"/>
                <a:gd name="T14" fmla="*/ 33 w 33"/>
                <a:gd name="T15" fmla="*/ 1 h 12"/>
                <a:gd name="T16" fmla="*/ 33 w 33"/>
                <a:gd name="T17" fmla="*/ 0 h 12"/>
                <a:gd name="T18" fmla="*/ 2 w 33"/>
                <a:gd name="T19" fmla="*/ 0 h 12"/>
                <a:gd name="T20" fmla="*/ 0 w 33"/>
                <a:gd name="T21" fmla="*/ 2 h 12"/>
                <a:gd name="T22" fmla="*/ 0 w 33"/>
                <a:gd name="T23" fmla="*/ 10 h 12"/>
                <a:gd name="T24" fmla="*/ 2 w 33"/>
                <a:gd name="T25" fmla="*/ 12 h 12"/>
                <a:gd name="T26" fmla="*/ 33 w 33"/>
                <a:gd name="T27" fmla="*/ 12 h 12"/>
                <a:gd name="T28" fmla="*/ 33 w 33"/>
                <a:gd name="T29" fmla="*/ 11 h 12"/>
                <a:gd name="T30" fmla="*/ 32 w 33"/>
                <a:gd name="T3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2">
                  <a:moveTo>
                    <a:pt x="32" y="11"/>
                  </a:moveTo>
                  <a:cubicBezTo>
                    <a:pt x="32" y="11"/>
                    <a:pt x="32" y="11"/>
                    <a:pt x="32" y="11"/>
                  </a:cubicBezTo>
                  <a:cubicBezTo>
                    <a:pt x="2" y="11"/>
                    <a:pt x="2" y="11"/>
                    <a:pt x="2" y="11"/>
                  </a:cubicBezTo>
                  <a:cubicBezTo>
                    <a:pt x="1" y="11"/>
                    <a:pt x="0" y="10"/>
                    <a:pt x="0" y="10"/>
                  </a:cubicBezTo>
                  <a:cubicBezTo>
                    <a:pt x="0" y="2"/>
                    <a:pt x="0" y="2"/>
                    <a:pt x="0" y="2"/>
                  </a:cubicBezTo>
                  <a:cubicBezTo>
                    <a:pt x="0" y="1"/>
                    <a:pt x="1" y="1"/>
                    <a:pt x="2" y="1"/>
                  </a:cubicBezTo>
                  <a:cubicBezTo>
                    <a:pt x="32" y="1"/>
                    <a:pt x="32" y="1"/>
                    <a:pt x="32" y="1"/>
                  </a:cubicBezTo>
                  <a:cubicBezTo>
                    <a:pt x="33" y="1"/>
                    <a:pt x="33" y="1"/>
                    <a:pt x="33" y="1"/>
                  </a:cubicBezTo>
                  <a:cubicBezTo>
                    <a:pt x="33" y="0"/>
                    <a:pt x="33" y="0"/>
                    <a:pt x="33" y="0"/>
                  </a:cubicBezTo>
                  <a:cubicBezTo>
                    <a:pt x="2" y="0"/>
                    <a:pt x="2" y="0"/>
                    <a:pt x="2" y="0"/>
                  </a:cubicBezTo>
                  <a:cubicBezTo>
                    <a:pt x="1" y="0"/>
                    <a:pt x="0" y="1"/>
                    <a:pt x="0" y="2"/>
                  </a:cubicBezTo>
                  <a:cubicBezTo>
                    <a:pt x="0" y="10"/>
                    <a:pt x="0" y="10"/>
                    <a:pt x="0" y="10"/>
                  </a:cubicBezTo>
                  <a:cubicBezTo>
                    <a:pt x="0" y="11"/>
                    <a:pt x="1" y="12"/>
                    <a:pt x="2" y="12"/>
                  </a:cubicBezTo>
                  <a:cubicBezTo>
                    <a:pt x="33" y="12"/>
                    <a:pt x="33" y="12"/>
                    <a:pt x="33" y="12"/>
                  </a:cubicBezTo>
                  <a:cubicBezTo>
                    <a:pt x="33" y="11"/>
                    <a:pt x="33" y="11"/>
                    <a:pt x="33" y="11"/>
                  </a:cubicBezTo>
                  <a:lnTo>
                    <a:pt x="32" y="11"/>
                  </a:lnTo>
                  <a:close/>
                </a:path>
              </a:pathLst>
            </a:custGeom>
            <a:solidFill>
              <a:srgbClr val="72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íṧḻïḓê"/>
            <p:cNvSpPr/>
            <p:nvPr/>
          </p:nvSpPr>
          <p:spPr bwMode="auto">
            <a:xfrm>
              <a:off x="7467600" y="4010025"/>
              <a:ext cx="881063" cy="309563"/>
            </a:xfrm>
            <a:custGeom>
              <a:avLst/>
              <a:gdLst>
                <a:gd name="T0" fmla="*/ 34 w 34"/>
                <a:gd name="T1" fmla="*/ 12 h 12"/>
                <a:gd name="T2" fmla="*/ 3 w 34"/>
                <a:gd name="T3" fmla="*/ 12 h 12"/>
                <a:gd name="T4" fmla="*/ 0 w 34"/>
                <a:gd name="T5" fmla="*/ 10 h 12"/>
                <a:gd name="T6" fmla="*/ 0 w 34"/>
                <a:gd name="T7" fmla="*/ 2 h 12"/>
                <a:gd name="T8" fmla="*/ 3 w 34"/>
                <a:gd name="T9" fmla="*/ 0 h 12"/>
                <a:gd name="T10" fmla="*/ 34 w 34"/>
                <a:gd name="T11" fmla="*/ 0 h 12"/>
                <a:gd name="T12" fmla="*/ 34 w 34"/>
                <a:gd name="T13" fmla="*/ 1 h 12"/>
                <a:gd name="T14" fmla="*/ 3 w 34"/>
                <a:gd name="T15" fmla="*/ 1 h 12"/>
                <a:gd name="T16" fmla="*/ 2 w 34"/>
                <a:gd name="T17" fmla="*/ 2 h 12"/>
                <a:gd name="T18" fmla="*/ 2 w 34"/>
                <a:gd name="T19" fmla="*/ 10 h 12"/>
                <a:gd name="T20" fmla="*/ 3 w 34"/>
                <a:gd name="T21" fmla="*/ 11 h 12"/>
                <a:gd name="T22" fmla="*/ 33 w 34"/>
                <a:gd name="T23" fmla="*/ 11 h 12"/>
                <a:gd name="T24" fmla="*/ 33 w 34"/>
                <a:gd name="T25" fmla="*/ 11 h 12"/>
                <a:gd name="T26" fmla="*/ 34 w 34"/>
                <a:gd name="T27" fmla="*/ 11 h 12"/>
                <a:gd name="T28" fmla="*/ 34 w 34"/>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2">
                  <a:moveTo>
                    <a:pt x="34" y="12"/>
                  </a:moveTo>
                  <a:cubicBezTo>
                    <a:pt x="3" y="12"/>
                    <a:pt x="3" y="12"/>
                    <a:pt x="3" y="12"/>
                  </a:cubicBezTo>
                  <a:cubicBezTo>
                    <a:pt x="1" y="12"/>
                    <a:pt x="0" y="11"/>
                    <a:pt x="0" y="10"/>
                  </a:cubicBezTo>
                  <a:cubicBezTo>
                    <a:pt x="0" y="2"/>
                    <a:pt x="0" y="2"/>
                    <a:pt x="0" y="2"/>
                  </a:cubicBezTo>
                  <a:cubicBezTo>
                    <a:pt x="0" y="1"/>
                    <a:pt x="1" y="0"/>
                    <a:pt x="3" y="0"/>
                  </a:cubicBezTo>
                  <a:cubicBezTo>
                    <a:pt x="34" y="0"/>
                    <a:pt x="34" y="0"/>
                    <a:pt x="34" y="0"/>
                  </a:cubicBezTo>
                  <a:cubicBezTo>
                    <a:pt x="34" y="1"/>
                    <a:pt x="34" y="1"/>
                    <a:pt x="34" y="1"/>
                  </a:cubicBezTo>
                  <a:cubicBezTo>
                    <a:pt x="3" y="1"/>
                    <a:pt x="3" y="1"/>
                    <a:pt x="3" y="1"/>
                  </a:cubicBezTo>
                  <a:cubicBezTo>
                    <a:pt x="2" y="1"/>
                    <a:pt x="2" y="2"/>
                    <a:pt x="2" y="2"/>
                  </a:cubicBezTo>
                  <a:cubicBezTo>
                    <a:pt x="2" y="10"/>
                    <a:pt x="2" y="10"/>
                    <a:pt x="2" y="10"/>
                  </a:cubicBezTo>
                  <a:cubicBezTo>
                    <a:pt x="2" y="10"/>
                    <a:pt x="2" y="11"/>
                    <a:pt x="3" y="11"/>
                  </a:cubicBezTo>
                  <a:cubicBezTo>
                    <a:pt x="33" y="11"/>
                    <a:pt x="33" y="11"/>
                    <a:pt x="33" y="11"/>
                  </a:cubicBezTo>
                  <a:cubicBezTo>
                    <a:pt x="33" y="11"/>
                    <a:pt x="33" y="11"/>
                    <a:pt x="33" y="11"/>
                  </a:cubicBezTo>
                  <a:cubicBezTo>
                    <a:pt x="34" y="11"/>
                    <a:pt x="34" y="11"/>
                    <a:pt x="34" y="11"/>
                  </a:cubicBezTo>
                  <a:lnTo>
                    <a:pt x="34" y="12"/>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ïŝḷîḑe"/>
            <p:cNvSpPr/>
            <p:nvPr/>
          </p:nvSpPr>
          <p:spPr bwMode="auto">
            <a:xfrm>
              <a:off x="5111750" y="5094288"/>
              <a:ext cx="750888" cy="179388"/>
            </a:xfrm>
            <a:custGeom>
              <a:avLst/>
              <a:gdLst>
                <a:gd name="T0" fmla="*/ 29 w 29"/>
                <a:gd name="T1" fmla="*/ 0 h 7"/>
                <a:gd name="T2" fmla="*/ 1 w 29"/>
                <a:gd name="T3" fmla="*/ 0 h 7"/>
                <a:gd name="T4" fmla="*/ 0 w 29"/>
                <a:gd name="T5" fmla="*/ 2 h 7"/>
                <a:gd name="T6" fmla="*/ 0 w 29"/>
                <a:gd name="T7" fmla="*/ 6 h 7"/>
                <a:gd name="T8" fmla="*/ 1 w 29"/>
                <a:gd name="T9" fmla="*/ 7 h 7"/>
                <a:gd name="T10" fmla="*/ 29 w 29"/>
                <a:gd name="T11" fmla="*/ 7 h 7"/>
                <a:gd name="T12" fmla="*/ 29 w 2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9" y="0"/>
                  </a:moveTo>
                  <a:cubicBezTo>
                    <a:pt x="1" y="0"/>
                    <a:pt x="1" y="0"/>
                    <a:pt x="1" y="0"/>
                  </a:cubicBezTo>
                  <a:cubicBezTo>
                    <a:pt x="1" y="0"/>
                    <a:pt x="0" y="1"/>
                    <a:pt x="0" y="2"/>
                  </a:cubicBezTo>
                  <a:cubicBezTo>
                    <a:pt x="0" y="6"/>
                    <a:pt x="0" y="6"/>
                    <a:pt x="0" y="6"/>
                  </a:cubicBezTo>
                  <a:cubicBezTo>
                    <a:pt x="0" y="7"/>
                    <a:pt x="1" y="7"/>
                    <a:pt x="1" y="7"/>
                  </a:cubicBezTo>
                  <a:cubicBezTo>
                    <a:pt x="29" y="7"/>
                    <a:pt x="29" y="7"/>
                    <a:pt x="29" y="7"/>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íŝ1ïḋé"/>
            <p:cNvSpPr/>
            <p:nvPr/>
          </p:nvSpPr>
          <p:spPr bwMode="auto">
            <a:xfrm>
              <a:off x="5111750" y="51450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5" name="íṧḷïḓê"/>
            <p:cNvSpPr/>
            <p:nvPr/>
          </p:nvSpPr>
          <p:spPr bwMode="auto">
            <a:xfrm>
              <a:off x="5111750" y="5170488"/>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6" name="iṩḷíḓè"/>
            <p:cNvSpPr/>
            <p:nvPr/>
          </p:nvSpPr>
          <p:spPr bwMode="auto">
            <a:xfrm>
              <a:off x="5111750" y="51974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7" name="ísḻíďe"/>
            <p:cNvSpPr/>
            <p:nvPr/>
          </p:nvSpPr>
          <p:spPr bwMode="auto">
            <a:xfrm>
              <a:off x="5111750" y="52228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8" name="îṡļïḍé"/>
            <p:cNvSpPr/>
            <p:nvPr/>
          </p:nvSpPr>
          <p:spPr bwMode="auto">
            <a:xfrm>
              <a:off x="5111750" y="5248275"/>
              <a:ext cx="750888"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9" name="îŝľíďe"/>
            <p:cNvSpPr/>
            <p:nvPr/>
          </p:nvSpPr>
          <p:spPr bwMode="auto">
            <a:xfrm>
              <a:off x="5084763" y="5094288"/>
              <a:ext cx="803275" cy="206375"/>
            </a:xfrm>
            <a:custGeom>
              <a:avLst/>
              <a:gdLst>
                <a:gd name="T0" fmla="*/ 31 w 31"/>
                <a:gd name="T1" fmla="*/ 8 h 8"/>
                <a:gd name="T2" fmla="*/ 2 w 31"/>
                <a:gd name="T3" fmla="*/ 8 h 8"/>
                <a:gd name="T4" fmla="*/ 0 w 31"/>
                <a:gd name="T5" fmla="*/ 6 h 8"/>
                <a:gd name="T6" fmla="*/ 0 w 31"/>
                <a:gd name="T7" fmla="*/ 2 h 8"/>
                <a:gd name="T8" fmla="*/ 2 w 31"/>
                <a:gd name="T9" fmla="*/ 0 h 8"/>
                <a:gd name="T10" fmla="*/ 31 w 31"/>
                <a:gd name="T11" fmla="*/ 0 h 8"/>
                <a:gd name="T12" fmla="*/ 31 w 31"/>
                <a:gd name="T13" fmla="*/ 1 h 8"/>
                <a:gd name="T14" fmla="*/ 2 w 31"/>
                <a:gd name="T15" fmla="*/ 1 h 8"/>
                <a:gd name="T16" fmla="*/ 2 w 31"/>
                <a:gd name="T17" fmla="*/ 2 h 8"/>
                <a:gd name="T18" fmla="*/ 2 w 31"/>
                <a:gd name="T19" fmla="*/ 6 h 8"/>
                <a:gd name="T20" fmla="*/ 2 w 31"/>
                <a:gd name="T21" fmla="*/ 7 h 8"/>
                <a:gd name="T22" fmla="*/ 29 w 31"/>
                <a:gd name="T23" fmla="*/ 7 h 8"/>
                <a:gd name="T24" fmla="*/ 30 w 31"/>
                <a:gd name="T25" fmla="*/ 7 h 8"/>
                <a:gd name="T26" fmla="*/ 31 w 31"/>
                <a:gd name="T27" fmla="*/ 7 h 8"/>
                <a:gd name="T28" fmla="*/ 31 w 31"/>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8">
                  <a:moveTo>
                    <a:pt x="31" y="8"/>
                  </a:moveTo>
                  <a:cubicBezTo>
                    <a:pt x="2" y="8"/>
                    <a:pt x="2" y="8"/>
                    <a:pt x="2" y="8"/>
                  </a:cubicBezTo>
                  <a:cubicBezTo>
                    <a:pt x="1" y="8"/>
                    <a:pt x="0" y="7"/>
                    <a:pt x="0" y="6"/>
                  </a:cubicBezTo>
                  <a:cubicBezTo>
                    <a:pt x="0" y="2"/>
                    <a:pt x="0" y="2"/>
                    <a:pt x="0" y="2"/>
                  </a:cubicBezTo>
                  <a:cubicBezTo>
                    <a:pt x="0" y="1"/>
                    <a:pt x="1" y="0"/>
                    <a:pt x="2" y="0"/>
                  </a:cubicBezTo>
                  <a:cubicBezTo>
                    <a:pt x="31" y="0"/>
                    <a:pt x="31" y="0"/>
                    <a:pt x="31" y="0"/>
                  </a:cubicBezTo>
                  <a:cubicBezTo>
                    <a:pt x="31" y="1"/>
                    <a:pt x="31" y="1"/>
                    <a:pt x="31" y="1"/>
                  </a:cubicBezTo>
                  <a:cubicBezTo>
                    <a:pt x="2" y="1"/>
                    <a:pt x="2" y="1"/>
                    <a:pt x="2" y="1"/>
                  </a:cubicBezTo>
                  <a:cubicBezTo>
                    <a:pt x="2" y="1"/>
                    <a:pt x="2" y="1"/>
                    <a:pt x="2" y="2"/>
                  </a:cubicBezTo>
                  <a:cubicBezTo>
                    <a:pt x="2" y="6"/>
                    <a:pt x="2" y="6"/>
                    <a:pt x="2" y="6"/>
                  </a:cubicBezTo>
                  <a:cubicBezTo>
                    <a:pt x="2" y="6"/>
                    <a:pt x="2" y="7"/>
                    <a:pt x="2" y="7"/>
                  </a:cubicBezTo>
                  <a:cubicBezTo>
                    <a:pt x="29" y="7"/>
                    <a:pt x="29" y="7"/>
                    <a:pt x="29" y="7"/>
                  </a:cubicBezTo>
                  <a:cubicBezTo>
                    <a:pt x="30" y="7"/>
                    <a:pt x="30" y="7"/>
                    <a:pt x="30" y="7"/>
                  </a:cubicBezTo>
                  <a:cubicBezTo>
                    <a:pt x="31" y="7"/>
                    <a:pt x="31" y="7"/>
                    <a:pt x="31" y="7"/>
                  </a:cubicBezTo>
                  <a:lnTo>
                    <a:pt x="31" y="8"/>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ïṩ1iḓê"/>
            <p:cNvSpPr/>
            <p:nvPr/>
          </p:nvSpPr>
          <p:spPr bwMode="auto">
            <a:xfrm>
              <a:off x="5059363" y="5326063"/>
              <a:ext cx="881063" cy="231775"/>
            </a:xfrm>
            <a:custGeom>
              <a:avLst/>
              <a:gdLst>
                <a:gd name="T0" fmla="*/ 0 w 34"/>
                <a:gd name="T1" fmla="*/ 0 h 9"/>
                <a:gd name="T2" fmla="*/ 32 w 34"/>
                <a:gd name="T3" fmla="*/ 0 h 9"/>
                <a:gd name="T4" fmla="*/ 34 w 34"/>
                <a:gd name="T5" fmla="*/ 1 h 9"/>
                <a:gd name="T6" fmla="*/ 34 w 34"/>
                <a:gd name="T7" fmla="*/ 7 h 9"/>
                <a:gd name="T8" fmla="*/ 32 w 34"/>
                <a:gd name="T9" fmla="*/ 9 h 9"/>
                <a:gd name="T10" fmla="*/ 0 w 34"/>
                <a:gd name="T11" fmla="*/ 9 h 9"/>
                <a:gd name="T12" fmla="*/ 0 w 3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0" y="0"/>
                  </a:moveTo>
                  <a:cubicBezTo>
                    <a:pt x="32" y="0"/>
                    <a:pt x="32" y="0"/>
                    <a:pt x="32" y="0"/>
                  </a:cubicBezTo>
                  <a:cubicBezTo>
                    <a:pt x="33" y="0"/>
                    <a:pt x="34" y="1"/>
                    <a:pt x="34" y="1"/>
                  </a:cubicBezTo>
                  <a:cubicBezTo>
                    <a:pt x="34" y="7"/>
                    <a:pt x="34" y="7"/>
                    <a:pt x="34" y="7"/>
                  </a:cubicBezTo>
                  <a:cubicBezTo>
                    <a:pt x="34" y="8"/>
                    <a:pt x="33" y="9"/>
                    <a:pt x="32" y="9"/>
                  </a:cubicBezTo>
                  <a:cubicBezTo>
                    <a:pt x="0" y="9"/>
                    <a:pt x="0" y="9"/>
                    <a:pt x="0" y="9"/>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îṣ1iḓè"/>
            <p:cNvSpPr/>
            <p:nvPr/>
          </p:nvSpPr>
          <p:spPr bwMode="auto">
            <a:xfrm>
              <a:off x="5059363" y="53784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2" name="iṣḻíḋè"/>
            <p:cNvSpPr/>
            <p:nvPr/>
          </p:nvSpPr>
          <p:spPr bwMode="auto">
            <a:xfrm>
              <a:off x="5059363" y="5403850"/>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3" name="ísḷïḋê"/>
            <p:cNvSpPr/>
            <p:nvPr/>
          </p:nvSpPr>
          <p:spPr bwMode="auto">
            <a:xfrm>
              <a:off x="5059363" y="5429250"/>
              <a:ext cx="854075" cy="25400"/>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4" name="iṡľidê"/>
            <p:cNvSpPr/>
            <p:nvPr/>
          </p:nvSpPr>
          <p:spPr bwMode="auto">
            <a:xfrm>
              <a:off x="5059363" y="5481638"/>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5" name="íṣļîḋè"/>
            <p:cNvSpPr/>
            <p:nvPr/>
          </p:nvSpPr>
          <p:spPr bwMode="auto">
            <a:xfrm>
              <a:off x="5059363" y="5507038"/>
              <a:ext cx="8540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6" name="í$ľiḓè"/>
            <p:cNvSpPr/>
            <p:nvPr/>
          </p:nvSpPr>
          <p:spPr bwMode="auto">
            <a:xfrm>
              <a:off x="5059363" y="5326063"/>
              <a:ext cx="881063" cy="231775"/>
            </a:xfrm>
            <a:custGeom>
              <a:avLst/>
              <a:gdLst>
                <a:gd name="T0" fmla="*/ 1 w 34"/>
                <a:gd name="T1" fmla="*/ 9 h 9"/>
                <a:gd name="T2" fmla="*/ 1 w 34"/>
                <a:gd name="T3" fmla="*/ 9 h 9"/>
                <a:gd name="T4" fmla="*/ 32 w 34"/>
                <a:gd name="T5" fmla="*/ 9 h 9"/>
                <a:gd name="T6" fmla="*/ 33 w 34"/>
                <a:gd name="T7" fmla="*/ 7 h 9"/>
                <a:gd name="T8" fmla="*/ 33 w 34"/>
                <a:gd name="T9" fmla="*/ 1 h 9"/>
                <a:gd name="T10" fmla="*/ 32 w 34"/>
                <a:gd name="T11" fmla="*/ 0 h 9"/>
                <a:gd name="T12" fmla="*/ 5 w 34"/>
                <a:gd name="T13" fmla="*/ 0 h 9"/>
                <a:gd name="T14" fmla="*/ 1 w 34"/>
                <a:gd name="T15" fmla="*/ 0 h 9"/>
                <a:gd name="T16" fmla="*/ 0 w 34"/>
                <a:gd name="T17" fmla="*/ 0 h 9"/>
                <a:gd name="T18" fmla="*/ 0 w 34"/>
                <a:gd name="T19" fmla="*/ 0 h 9"/>
                <a:gd name="T20" fmla="*/ 32 w 34"/>
                <a:gd name="T21" fmla="*/ 0 h 9"/>
                <a:gd name="T22" fmla="*/ 34 w 34"/>
                <a:gd name="T23" fmla="*/ 1 h 9"/>
                <a:gd name="T24" fmla="*/ 34 w 34"/>
                <a:gd name="T25" fmla="*/ 7 h 9"/>
                <a:gd name="T26" fmla="*/ 32 w 34"/>
                <a:gd name="T27" fmla="*/ 9 h 9"/>
                <a:gd name="T28" fmla="*/ 0 w 34"/>
                <a:gd name="T29" fmla="*/ 9 h 9"/>
                <a:gd name="T30" fmla="*/ 0 w 34"/>
                <a:gd name="T31" fmla="*/ 9 h 9"/>
                <a:gd name="T32" fmla="*/ 1 w 34"/>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
                  <a:moveTo>
                    <a:pt x="1" y="9"/>
                  </a:moveTo>
                  <a:cubicBezTo>
                    <a:pt x="1" y="9"/>
                    <a:pt x="1" y="9"/>
                    <a:pt x="1" y="9"/>
                  </a:cubicBezTo>
                  <a:cubicBezTo>
                    <a:pt x="32" y="9"/>
                    <a:pt x="32" y="9"/>
                    <a:pt x="32" y="9"/>
                  </a:cubicBezTo>
                  <a:cubicBezTo>
                    <a:pt x="33" y="9"/>
                    <a:pt x="33" y="8"/>
                    <a:pt x="33" y="7"/>
                  </a:cubicBezTo>
                  <a:cubicBezTo>
                    <a:pt x="33" y="1"/>
                    <a:pt x="33" y="1"/>
                    <a:pt x="33" y="1"/>
                  </a:cubicBezTo>
                  <a:cubicBezTo>
                    <a:pt x="33" y="1"/>
                    <a:pt x="33" y="0"/>
                    <a:pt x="32" y="0"/>
                  </a:cubicBezTo>
                  <a:cubicBezTo>
                    <a:pt x="5" y="0"/>
                    <a:pt x="5" y="0"/>
                    <a:pt x="5" y="0"/>
                  </a:cubicBezTo>
                  <a:cubicBezTo>
                    <a:pt x="1" y="0"/>
                    <a:pt x="1" y="0"/>
                    <a:pt x="1" y="0"/>
                  </a:cubicBezTo>
                  <a:cubicBezTo>
                    <a:pt x="0" y="0"/>
                    <a:pt x="0" y="0"/>
                    <a:pt x="0" y="0"/>
                  </a:cubicBezTo>
                  <a:cubicBezTo>
                    <a:pt x="0" y="0"/>
                    <a:pt x="0" y="0"/>
                    <a:pt x="0" y="0"/>
                  </a:cubicBezTo>
                  <a:cubicBezTo>
                    <a:pt x="32" y="0"/>
                    <a:pt x="32" y="0"/>
                    <a:pt x="32" y="0"/>
                  </a:cubicBezTo>
                  <a:cubicBezTo>
                    <a:pt x="33" y="0"/>
                    <a:pt x="34" y="1"/>
                    <a:pt x="34" y="1"/>
                  </a:cubicBezTo>
                  <a:cubicBezTo>
                    <a:pt x="34" y="7"/>
                    <a:pt x="34" y="7"/>
                    <a:pt x="34" y="7"/>
                  </a:cubicBezTo>
                  <a:cubicBezTo>
                    <a:pt x="34" y="8"/>
                    <a:pt x="33" y="9"/>
                    <a:pt x="32" y="9"/>
                  </a:cubicBezTo>
                  <a:cubicBezTo>
                    <a:pt x="0" y="9"/>
                    <a:pt x="0" y="9"/>
                    <a:pt x="0" y="9"/>
                  </a:cubicBezTo>
                  <a:cubicBezTo>
                    <a:pt x="0" y="9"/>
                    <a:pt x="0" y="9"/>
                    <a:pt x="0" y="9"/>
                  </a:cubicBezTo>
                  <a:lnTo>
                    <a:pt x="1" y="9"/>
                  </a:ln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iṡļíďé"/>
            <p:cNvSpPr/>
            <p:nvPr/>
          </p:nvSpPr>
          <p:spPr bwMode="auto">
            <a:xfrm>
              <a:off x="5059363" y="5300663"/>
              <a:ext cx="881063" cy="284163"/>
            </a:xfrm>
            <a:custGeom>
              <a:avLst/>
              <a:gdLst>
                <a:gd name="T0" fmla="*/ 32 w 34"/>
                <a:gd name="T1" fmla="*/ 11 h 11"/>
                <a:gd name="T2" fmla="*/ 0 w 34"/>
                <a:gd name="T3" fmla="*/ 11 h 11"/>
                <a:gd name="T4" fmla="*/ 0 w 34"/>
                <a:gd name="T5" fmla="*/ 9 h 11"/>
                <a:gd name="T6" fmla="*/ 1 w 34"/>
                <a:gd name="T7" fmla="*/ 9 h 11"/>
                <a:gd name="T8" fmla="*/ 1 w 34"/>
                <a:gd name="T9" fmla="*/ 9 h 11"/>
                <a:gd name="T10" fmla="*/ 32 w 34"/>
                <a:gd name="T11" fmla="*/ 9 h 11"/>
                <a:gd name="T12" fmla="*/ 33 w 34"/>
                <a:gd name="T13" fmla="*/ 8 h 11"/>
                <a:gd name="T14" fmla="*/ 33 w 34"/>
                <a:gd name="T15" fmla="*/ 2 h 11"/>
                <a:gd name="T16" fmla="*/ 32 w 34"/>
                <a:gd name="T17" fmla="*/ 2 h 11"/>
                <a:gd name="T18" fmla="*/ 0 w 34"/>
                <a:gd name="T19" fmla="*/ 2 h 11"/>
                <a:gd name="T20" fmla="*/ 0 w 34"/>
                <a:gd name="T21" fmla="*/ 0 h 11"/>
                <a:gd name="T22" fmla="*/ 32 w 34"/>
                <a:gd name="T23" fmla="*/ 0 h 11"/>
                <a:gd name="T24" fmla="*/ 34 w 34"/>
                <a:gd name="T25" fmla="*/ 2 h 11"/>
                <a:gd name="T26" fmla="*/ 34 w 34"/>
                <a:gd name="T27" fmla="*/ 8 h 11"/>
                <a:gd name="T28" fmla="*/ 32 w 34"/>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1">
                  <a:moveTo>
                    <a:pt x="32" y="11"/>
                  </a:moveTo>
                  <a:cubicBezTo>
                    <a:pt x="0" y="11"/>
                    <a:pt x="0" y="11"/>
                    <a:pt x="0" y="11"/>
                  </a:cubicBezTo>
                  <a:cubicBezTo>
                    <a:pt x="0" y="9"/>
                    <a:pt x="0" y="9"/>
                    <a:pt x="0" y="9"/>
                  </a:cubicBezTo>
                  <a:cubicBezTo>
                    <a:pt x="1" y="9"/>
                    <a:pt x="1" y="9"/>
                    <a:pt x="1" y="9"/>
                  </a:cubicBezTo>
                  <a:cubicBezTo>
                    <a:pt x="1" y="9"/>
                    <a:pt x="1" y="9"/>
                    <a:pt x="1" y="9"/>
                  </a:cubicBezTo>
                  <a:cubicBezTo>
                    <a:pt x="32" y="9"/>
                    <a:pt x="32" y="9"/>
                    <a:pt x="32" y="9"/>
                  </a:cubicBezTo>
                  <a:cubicBezTo>
                    <a:pt x="33" y="9"/>
                    <a:pt x="33" y="9"/>
                    <a:pt x="33" y="8"/>
                  </a:cubicBezTo>
                  <a:cubicBezTo>
                    <a:pt x="33" y="2"/>
                    <a:pt x="33" y="2"/>
                    <a:pt x="33" y="2"/>
                  </a:cubicBezTo>
                  <a:cubicBezTo>
                    <a:pt x="33" y="2"/>
                    <a:pt x="33" y="2"/>
                    <a:pt x="32" y="2"/>
                  </a:cubicBezTo>
                  <a:cubicBezTo>
                    <a:pt x="0" y="2"/>
                    <a:pt x="0" y="2"/>
                    <a:pt x="0" y="2"/>
                  </a:cubicBezTo>
                  <a:cubicBezTo>
                    <a:pt x="0" y="0"/>
                    <a:pt x="0" y="0"/>
                    <a:pt x="0" y="0"/>
                  </a:cubicBezTo>
                  <a:cubicBezTo>
                    <a:pt x="32" y="0"/>
                    <a:pt x="32" y="0"/>
                    <a:pt x="32" y="0"/>
                  </a:cubicBezTo>
                  <a:cubicBezTo>
                    <a:pt x="33" y="0"/>
                    <a:pt x="34" y="1"/>
                    <a:pt x="34" y="2"/>
                  </a:cubicBezTo>
                  <a:cubicBezTo>
                    <a:pt x="34" y="8"/>
                    <a:pt x="34" y="8"/>
                    <a:pt x="34" y="8"/>
                  </a:cubicBezTo>
                  <a:cubicBezTo>
                    <a:pt x="34" y="10"/>
                    <a:pt x="33" y="11"/>
                    <a:pt x="32" y="11"/>
                  </a:cubicBezTo>
                  <a:close/>
                </a:path>
              </a:pathLst>
            </a:custGeom>
            <a:solidFill>
              <a:srgbClr val="E243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îṡľidê"/>
            <p:cNvSpPr/>
            <p:nvPr/>
          </p:nvSpPr>
          <p:spPr bwMode="auto">
            <a:xfrm>
              <a:off x="5111750" y="5610225"/>
              <a:ext cx="828675" cy="284163"/>
            </a:xfrm>
            <a:custGeom>
              <a:avLst/>
              <a:gdLst>
                <a:gd name="T0" fmla="*/ 32 w 32"/>
                <a:gd name="T1" fmla="*/ 0 h 11"/>
                <a:gd name="T2" fmla="*/ 2 w 32"/>
                <a:gd name="T3" fmla="*/ 0 h 11"/>
                <a:gd name="T4" fmla="*/ 0 w 32"/>
                <a:gd name="T5" fmla="*/ 2 h 11"/>
                <a:gd name="T6" fmla="*/ 0 w 32"/>
                <a:gd name="T7" fmla="*/ 9 h 11"/>
                <a:gd name="T8" fmla="*/ 2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cubicBezTo>
                    <a:pt x="2" y="0"/>
                    <a:pt x="2" y="0"/>
                    <a:pt x="2" y="0"/>
                  </a:cubicBezTo>
                  <a:cubicBezTo>
                    <a:pt x="1" y="0"/>
                    <a:pt x="0" y="1"/>
                    <a:pt x="0" y="2"/>
                  </a:cubicBezTo>
                  <a:cubicBezTo>
                    <a:pt x="0" y="9"/>
                    <a:pt x="0" y="9"/>
                    <a:pt x="0" y="9"/>
                  </a:cubicBezTo>
                  <a:cubicBezTo>
                    <a:pt x="0" y="10"/>
                    <a:pt x="1" y="11"/>
                    <a:pt x="2" y="11"/>
                  </a:cubicBezTo>
                  <a:cubicBezTo>
                    <a:pt x="32" y="11"/>
                    <a:pt x="32" y="11"/>
                    <a:pt x="32" y="11"/>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slidè"/>
            <p:cNvSpPr/>
            <p:nvPr/>
          </p:nvSpPr>
          <p:spPr bwMode="auto">
            <a:xfrm>
              <a:off x="5111750" y="5661025"/>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0" name="îśľiḓe"/>
            <p:cNvSpPr/>
            <p:nvPr/>
          </p:nvSpPr>
          <p:spPr bwMode="auto">
            <a:xfrm>
              <a:off x="5111750" y="5713413"/>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1" name="ïṩlîďe"/>
            <p:cNvSpPr/>
            <p:nvPr/>
          </p:nvSpPr>
          <p:spPr bwMode="auto">
            <a:xfrm>
              <a:off x="5111750" y="5738813"/>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2" name="ï$líḓê"/>
            <p:cNvSpPr/>
            <p:nvPr/>
          </p:nvSpPr>
          <p:spPr bwMode="auto">
            <a:xfrm>
              <a:off x="5111750" y="5791200"/>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3" name="íŝľîḍé"/>
            <p:cNvSpPr/>
            <p:nvPr/>
          </p:nvSpPr>
          <p:spPr bwMode="auto">
            <a:xfrm>
              <a:off x="5111750" y="5842000"/>
              <a:ext cx="828675" cy="1588"/>
            </a:xfrm>
            <a:prstGeom prst="rect">
              <a:avLst/>
            </a:prstGeom>
            <a:solidFill>
              <a:srgbClr val="72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4" name="îśľîḋe"/>
            <p:cNvSpPr/>
            <p:nvPr/>
          </p:nvSpPr>
          <p:spPr bwMode="auto">
            <a:xfrm>
              <a:off x="5111750" y="5584825"/>
              <a:ext cx="854075" cy="309563"/>
            </a:xfrm>
            <a:custGeom>
              <a:avLst/>
              <a:gdLst>
                <a:gd name="T0" fmla="*/ 32 w 33"/>
                <a:gd name="T1" fmla="*/ 12 h 12"/>
                <a:gd name="T2" fmla="*/ 32 w 33"/>
                <a:gd name="T3" fmla="*/ 12 h 12"/>
                <a:gd name="T4" fmla="*/ 2 w 33"/>
                <a:gd name="T5" fmla="*/ 12 h 12"/>
                <a:gd name="T6" fmla="*/ 0 w 33"/>
                <a:gd name="T7" fmla="*/ 10 h 12"/>
                <a:gd name="T8" fmla="*/ 0 w 33"/>
                <a:gd name="T9" fmla="*/ 3 h 12"/>
                <a:gd name="T10" fmla="*/ 2 w 33"/>
                <a:gd name="T11" fmla="*/ 1 h 12"/>
                <a:gd name="T12" fmla="*/ 32 w 33"/>
                <a:gd name="T13" fmla="*/ 1 h 12"/>
                <a:gd name="T14" fmla="*/ 33 w 33"/>
                <a:gd name="T15" fmla="*/ 1 h 12"/>
                <a:gd name="T16" fmla="*/ 33 w 33"/>
                <a:gd name="T17" fmla="*/ 0 h 12"/>
                <a:gd name="T18" fmla="*/ 2 w 33"/>
                <a:gd name="T19" fmla="*/ 0 h 12"/>
                <a:gd name="T20" fmla="*/ 0 w 33"/>
                <a:gd name="T21" fmla="*/ 3 h 12"/>
                <a:gd name="T22" fmla="*/ 0 w 33"/>
                <a:gd name="T23" fmla="*/ 10 h 12"/>
                <a:gd name="T24" fmla="*/ 2 w 33"/>
                <a:gd name="T25" fmla="*/ 12 h 12"/>
                <a:gd name="T26" fmla="*/ 33 w 33"/>
                <a:gd name="T27" fmla="*/ 12 h 12"/>
                <a:gd name="T28" fmla="*/ 33 w 33"/>
                <a:gd name="T29" fmla="*/ 12 h 12"/>
                <a:gd name="T30" fmla="*/ 32 w 33"/>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2">
                  <a:moveTo>
                    <a:pt x="32" y="12"/>
                  </a:moveTo>
                  <a:cubicBezTo>
                    <a:pt x="32" y="12"/>
                    <a:pt x="32" y="12"/>
                    <a:pt x="32" y="12"/>
                  </a:cubicBezTo>
                  <a:cubicBezTo>
                    <a:pt x="2" y="12"/>
                    <a:pt x="2" y="12"/>
                    <a:pt x="2" y="12"/>
                  </a:cubicBezTo>
                  <a:cubicBezTo>
                    <a:pt x="1" y="12"/>
                    <a:pt x="0" y="11"/>
                    <a:pt x="0" y="10"/>
                  </a:cubicBezTo>
                  <a:cubicBezTo>
                    <a:pt x="0" y="3"/>
                    <a:pt x="0" y="3"/>
                    <a:pt x="0" y="3"/>
                  </a:cubicBezTo>
                  <a:cubicBezTo>
                    <a:pt x="0" y="2"/>
                    <a:pt x="1" y="1"/>
                    <a:pt x="2" y="1"/>
                  </a:cubicBezTo>
                  <a:cubicBezTo>
                    <a:pt x="32" y="1"/>
                    <a:pt x="32" y="1"/>
                    <a:pt x="32" y="1"/>
                  </a:cubicBezTo>
                  <a:cubicBezTo>
                    <a:pt x="33" y="1"/>
                    <a:pt x="33" y="1"/>
                    <a:pt x="33" y="1"/>
                  </a:cubicBezTo>
                  <a:cubicBezTo>
                    <a:pt x="33" y="0"/>
                    <a:pt x="33" y="0"/>
                    <a:pt x="33" y="0"/>
                  </a:cubicBezTo>
                  <a:cubicBezTo>
                    <a:pt x="2" y="0"/>
                    <a:pt x="2" y="0"/>
                    <a:pt x="2" y="0"/>
                  </a:cubicBezTo>
                  <a:cubicBezTo>
                    <a:pt x="1" y="0"/>
                    <a:pt x="0" y="1"/>
                    <a:pt x="0" y="3"/>
                  </a:cubicBezTo>
                  <a:cubicBezTo>
                    <a:pt x="0" y="10"/>
                    <a:pt x="0" y="10"/>
                    <a:pt x="0" y="10"/>
                  </a:cubicBezTo>
                  <a:cubicBezTo>
                    <a:pt x="0" y="11"/>
                    <a:pt x="1" y="12"/>
                    <a:pt x="2" y="12"/>
                  </a:cubicBezTo>
                  <a:cubicBezTo>
                    <a:pt x="33" y="12"/>
                    <a:pt x="33" y="12"/>
                    <a:pt x="33" y="12"/>
                  </a:cubicBezTo>
                  <a:cubicBezTo>
                    <a:pt x="33" y="12"/>
                    <a:pt x="33" y="12"/>
                    <a:pt x="33" y="12"/>
                  </a:cubicBezTo>
                  <a:lnTo>
                    <a:pt x="32" y="12"/>
                  </a:lnTo>
                  <a:close/>
                </a:path>
              </a:pathLst>
            </a:custGeom>
            <a:solidFill>
              <a:srgbClr val="72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iś1iḍè"/>
            <p:cNvSpPr/>
            <p:nvPr/>
          </p:nvSpPr>
          <p:spPr bwMode="auto">
            <a:xfrm>
              <a:off x="5084763" y="5584825"/>
              <a:ext cx="881063" cy="334963"/>
            </a:xfrm>
            <a:custGeom>
              <a:avLst/>
              <a:gdLst>
                <a:gd name="T0" fmla="*/ 34 w 34"/>
                <a:gd name="T1" fmla="*/ 13 h 13"/>
                <a:gd name="T2" fmla="*/ 3 w 34"/>
                <a:gd name="T3" fmla="*/ 13 h 13"/>
                <a:gd name="T4" fmla="*/ 0 w 34"/>
                <a:gd name="T5" fmla="*/ 10 h 13"/>
                <a:gd name="T6" fmla="*/ 0 w 34"/>
                <a:gd name="T7" fmla="*/ 3 h 13"/>
                <a:gd name="T8" fmla="*/ 3 w 34"/>
                <a:gd name="T9" fmla="*/ 0 h 13"/>
                <a:gd name="T10" fmla="*/ 34 w 34"/>
                <a:gd name="T11" fmla="*/ 0 h 13"/>
                <a:gd name="T12" fmla="*/ 34 w 34"/>
                <a:gd name="T13" fmla="*/ 2 h 13"/>
                <a:gd name="T14" fmla="*/ 3 w 34"/>
                <a:gd name="T15" fmla="*/ 2 h 13"/>
                <a:gd name="T16" fmla="*/ 2 w 34"/>
                <a:gd name="T17" fmla="*/ 3 h 13"/>
                <a:gd name="T18" fmla="*/ 2 w 34"/>
                <a:gd name="T19" fmla="*/ 10 h 13"/>
                <a:gd name="T20" fmla="*/ 3 w 34"/>
                <a:gd name="T21" fmla="*/ 11 h 13"/>
                <a:gd name="T22" fmla="*/ 33 w 34"/>
                <a:gd name="T23" fmla="*/ 11 h 13"/>
                <a:gd name="T24" fmla="*/ 33 w 34"/>
                <a:gd name="T25" fmla="*/ 11 h 13"/>
                <a:gd name="T26" fmla="*/ 34 w 34"/>
                <a:gd name="T27" fmla="*/ 11 h 13"/>
                <a:gd name="T28" fmla="*/ 34 w 3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3">
                  <a:moveTo>
                    <a:pt x="34" y="13"/>
                  </a:moveTo>
                  <a:cubicBezTo>
                    <a:pt x="3" y="13"/>
                    <a:pt x="3" y="13"/>
                    <a:pt x="3" y="13"/>
                  </a:cubicBezTo>
                  <a:cubicBezTo>
                    <a:pt x="2" y="13"/>
                    <a:pt x="0" y="11"/>
                    <a:pt x="0" y="10"/>
                  </a:cubicBezTo>
                  <a:cubicBezTo>
                    <a:pt x="0" y="3"/>
                    <a:pt x="0" y="3"/>
                    <a:pt x="0" y="3"/>
                  </a:cubicBezTo>
                  <a:cubicBezTo>
                    <a:pt x="0" y="1"/>
                    <a:pt x="2" y="0"/>
                    <a:pt x="3" y="0"/>
                  </a:cubicBezTo>
                  <a:cubicBezTo>
                    <a:pt x="34" y="0"/>
                    <a:pt x="34" y="0"/>
                    <a:pt x="34" y="0"/>
                  </a:cubicBezTo>
                  <a:cubicBezTo>
                    <a:pt x="34" y="2"/>
                    <a:pt x="34" y="2"/>
                    <a:pt x="34" y="2"/>
                  </a:cubicBezTo>
                  <a:cubicBezTo>
                    <a:pt x="3" y="2"/>
                    <a:pt x="3" y="2"/>
                    <a:pt x="3" y="2"/>
                  </a:cubicBezTo>
                  <a:cubicBezTo>
                    <a:pt x="2" y="2"/>
                    <a:pt x="2" y="2"/>
                    <a:pt x="2" y="3"/>
                  </a:cubicBezTo>
                  <a:cubicBezTo>
                    <a:pt x="2" y="10"/>
                    <a:pt x="2" y="10"/>
                    <a:pt x="2" y="10"/>
                  </a:cubicBezTo>
                  <a:cubicBezTo>
                    <a:pt x="2" y="11"/>
                    <a:pt x="2" y="11"/>
                    <a:pt x="3" y="11"/>
                  </a:cubicBezTo>
                  <a:cubicBezTo>
                    <a:pt x="33" y="11"/>
                    <a:pt x="33" y="11"/>
                    <a:pt x="33" y="11"/>
                  </a:cubicBezTo>
                  <a:cubicBezTo>
                    <a:pt x="33" y="11"/>
                    <a:pt x="33" y="11"/>
                    <a:pt x="33" y="11"/>
                  </a:cubicBezTo>
                  <a:cubicBezTo>
                    <a:pt x="34" y="11"/>
                    <a:pt x="34" y="11"/>
                    <a:pt x="34" y="11"/>
                  </a:cubicBezTo>
                  <a:lnTo>
                    <a:pt x="34" y="13"/>
                  </a:lnTo>
                  <a:close/>
                </a:path>
              </a:pathLst>
            </a:custGeom>
            <a:solidFill>
              <a:srgbClr val="1A4A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96" name="矩形 195"/>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素质要求</a:t>
            </a:r>
            <a:r>
              <a:rPr lang="en-US" altLang="zh-CN" sz="2800" dirty="0">
                <a:solidFill>
                  <a:schemeClr val="bg1"/>
                </a:solidFill>
                <a:latin typeface="微软雅黑" pitchFamily="34" charset="-122"/>
                <a:ea typeface="微软雅黑" pitchFamily="34" charset="-122"/>
                <a:cs typeface="+mj-cs"/>
              </a:rPr>
              <a:t>4</a:t>
            </a:r>
            <a:r>
              <a:rPr lang="zh-CN" altLang="en-US" sz="2800" dirty="0">
                <a:solidFill>
                  <a:schemeClr val="bg1"/>
                </a:solidFill>
                <a:latin typeface="微软雅黑" pitchFamily="34" charset="-122"/>
                <a:ea typeface="微软雅黑" pitchFamily="34" charset="-122"/>
                <a:cs typeface="+mj-cs"/>
              </a:rPr>
              <a:t>：学习能力</a:t>
            </a:r>
          </a:p>
        </p:txBody>
      </p:sp>
      <p:sp>
        <p:nvSpPr>
          <p:cNvPr id="197" name="矩形 196"/>
          <p:cNvSpPr/>
          <p:nvPr/>
        </p:nvSpPr>
        <p:spPr>
          <a:xfrm>
            <a:off x="0" y="6229537"/>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bg1"/>
              </a:solidFill>
              <a:latin typeface="微软雅黑" pitchFamily="34" charset="-122"/>
              <a:ea typeface="微软雅黑" pitchFamily="34" charset="-122"/>
              <a:cs typeface="+mj-cs"/>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A429"/>
        </a:solidFill>
        <a:effectLst/>
      </p:bgPr>
    </p:bg>
    <p:spTree>
      <p:nvGrpSpPr>
        <p:cNvPr id="1" name=""/>
        <p:cNvGrpSpPr/>
        <p:nvPr/>
      </p:nvGrpSpPr>
      <p:grpSpPr>
        <a:xfrm>
          <a:off x="0" y="0"/>
          <a:ext cx="0" cy="0"/>
          <a:chOff x="0" y="0"/>
          <a:chExt cx="0" cy="0"/>
        </a:xfrm>
      </p:grpSpPr>
      <p:grpSp>
        <p:nvGrpSpPr>
          <p:cNvPr id="3" name="f6742d44-bcd9-4a18-a3fb-e35cf84422a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239000" y="1417920"/>
            <a:ext cx="4562006" cy="4031374"/>
            <a:chOff x="3536950" y="1167607"/>
            <a:chExt cx="5118100" cy="4522787"/>
          </a:xfrm>
        </p:grpSpPr>
        <p:sp>
          <p:nvSpPr>
            <p:cNvPr id="4" name="ïşļîḑè"/>
            <p:cNvSpPr/>
            <p:nvPr/>
          </p:nvSpPr>
          <p:spPr bwMode="auto">
            <a:xfrm>
              <a:off x="3846513" y="5445919"/>
              <a:ext cx="4379913" cy="244475"/>
            </a:xfrm>
            <a:prstGeom prst="ellipse">
              <a:avLst/>
            </a:prstGeom>
            <a:solidFill>
              <a:srgbClr val="D9E1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 name="í$ļídê"/>
            <p:cNvSpPr/>
            <p:nvPr/>
          </p:nvSpPr>
          <p:spPr bwMode="auto">
            <a:xfrm>
              <a:off x="6632575" y="3899694"/>
              <a:ext cx="342900" cy="1500187"/>
            </a:xfrm>
            <a:custGeom>
              <a:avLst/>
              <a:gdLst>
                <a:gd name="T0" fmla="*/ 27 w 104"/>
                <a:gd name="T1" fmla="*/ 455 h 455"/>
                <a:gd name="T2" fmla="*/ 4 w 104"/>
                <a:gd name="T3" fmla="*/ 432 h 455"/>
                <a:gd name="T4" fmla="*/ 4 w 104"/>
                <a:gd name="T5" fmla="*/ 223 h 455"/>
                <a:gd name="T6" fmla="*/ 54 w 104"/>
                <a:gd name="T7" fmla="*/ 19 h 455"/>
                <a:gd name="T8" fmla="*/ 84 w 104"/>
                <a:gd name="T9" fmla="*/ 4 h 455"/>
                <a:gd name="T10" fmla="*/ 100 w 104"/>
                <a:gd name="T11" fmla="*/ 34 h 455"/>
                <a:gd name="T12" fmla="*/ 51 w 104"/>
                <a:gd name="T13" fmla="*/ 226 h 455"/>
                <a:gd name="T14" fmla="*/ 51 w 104"/>
                <a:gd name="T15" fmla="*/ 431 h 455"/>
                <a:gd name="T16" fmla="*/ 28 w 104"/>
                <a:gd name="T17" fmla="*/ 455 h 455"/>
                <a:gd name="T18" fmla="*/ 27 w 104"/>
                <a:gd name="T19"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455">
                  <a:moveTo>
                    <a:pt x="27" y="455"/>
                  </a:moveTo>
                  <a:cubicBezTo>
                    <a:pt x="14" y="455"/>
                    <a:pt x="4" y="445"/>
                    <a:pt x="4" y="432"/>
                  </a:cubicBezTo>
                  <a:cubicBezTo>
                    <a:pt x="3" y="426"/>
                    <a:pt x="0" y="277"/>
                    <a:pt x="4" y="223"/>
                  </a:cubicBezTo>
                  <a:cubicBezTo>
                    <a:pt x="7" y="167"/>
                    <a:pt x="52" y="25"/>
                    <a:pt x="54" y="19"/>
                  </a:cubicBezTo>
                  <a:cubicBezTo>
                    <a:pt x="58" y="7"/>
                    <a:pt x="72" y="0"/>
                    <a:pt x="84" y="4"/>
                  </a:cubicBezTo>
                  <a:cubicBezTo>
                    <a:pt x="97" y="8"/>
                    <a:pt x="104" y="21"/>
                    <a:pt x="100" y="34"/>
                  </a:cubicBezTo>
                  <a:cubicBezTo>
                    <a:pt x="87" y="73"/>
                    <a:pt x="54" y="184"/>
                    <a:pt x="51" y="226"/>
                  </a:cubicBezTo>
                  <a:cubicBezTo>
                    <a:pt x="48" y="278"/>
                    <a:pt x="51" y="429"/>
                    <a:pt x="51" y="431"/>
                  </a:cubicBezTo>
                  <a:cubicBezTo>
                    <a:pt x="51" y="444"/>
                    <a:pt x="41" y="455"/>
                    <a:pt x="28" y="455"/>
                  </a:cubicBezTo>
                  <a:lnTo>
                    <a:pt x="27" y="455"/>
                  </a:ln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îslíďè"/>
            <p:cNvSpPr/>
            <p:nvPr/>
          </p:nvSpPr>
          <p:spPr bwMode="auto">
            <a:xfrm>
              <a:off x="6645275" y="3899694"/>
              <a:ext cx="330200" cy="742950"/>
            </a:xfrm>
            <a:custGeom>
              <a:avLst/>
              <a:gdLst>
                <a:gd name="T0" fmla="*/ 80 w 100"/>
                <a:gd name="T1" fmla="*/ 4 h 225"/>
                <a:gd name="T2" fmla="*/ 50 w 100"/>
                <a:gd name="T3" fmla="*/ 19 h 225"/>
                <a:gd name="T4" fmla="*/ 0 w 100"/>
                <a:gd name="T5" fmla="*/ 223 h 225"/>
                <a:gd name="T6" fmla="*/ 47 w 100"/>
                <a:gd name="T7" fmla="*/ 225 h 225"/>
                <a:gd name="T8" fmla="*/ 96 w 100"/>
                <a:gd name="T9" fmla="*/ 34 h 225"/>
                <a:gd name="T10" fmla="*/ 80 w 100"/>
                <a:gd name="T11" fmla="*/ 4 h 225"/>
              </a:gdLst>
              <a:ahLst/>
              <a:cxnLst>
                <a:cxn ang="0">
                  <a:pos x="T0" y="T1"/>
                </a:cxn>
                <a:cxn ang="0">
                  <a:pos x="T2" y="T3"/>
                </a:cxn>
                <a:cxn ang="0">
                  <a:pos x="T4" y="T5"/>
                </a:cxn>
                <a:cxn ang="0">
                  <a:pos x="T6" y="T7"/>
                </a:cxn>
                <a:cxn ang="0">
                  <a:pos x="T8" y="T9"/>
                </a:cxn>
                <a:cxn ang="0">
                  <a:pos x="T10" y="T11"/>
                </a:cxn>
              </a:cxnLst>
              <a:rect l="0" t="0" r="r" b="b"/>
              <a:pathLst>
                <a:path w="100" h="225">
                  <a:moveTo>
                    <a:pt x="80" y="4"/>
                  </a:moveTo>
                  <a:cubicBezTo>
                    <a:pt x="68" y="0"/>
                    <a:pt x="54" y="6"/>
                    <a:pt x="50" y="19"/>
                  </a:cubicBezTo>
                  <a:cubicBezTo>
                    <a:pt x="48" y="25"/>
                    <a:pt x="3" y="167"/>
                    <a:pt x="0" y="223"/>
                  </a:cubicBezTo>
                  <a:cubicBezTo>
                    <a:pt x="47" y="225"/>
                    <a:pt x="47" y="225"/>
                    <a:pt x="47" y="225"/>
                  </a:cubicBezTo>
                  <a:cubicBezTo>
                    <a:pt x="50" y="184"/>
                    <a:pt x="83" y="73"/>
                    <a:pt x="96" y="34"/>
                  </a:cubicBezTo>
                  <a:cubicBezTo>
                    <a:pt x="100" y="21"/>
                    <a:pt x="93" y="8"/>
                    <a:pt x="80" y="4"/>
                  </a:cubicBezTo>
                  <a:close/>
                </a:path>
              </a:pathLst>
            </a:custGeom>
            <a:solidFill>
              <a:srgbClr val="5E6A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ïşḻïḑè"/>
            <p:cNvSpPr/>
            <p:nvPr/>
          </p:nvSpPr>
          <p:spPr bwMode="auto">
            <a:xfrm>
              <a:off x="7011988" y="3907632"/>
              <a:ext cx="293688" cy="1506537"/>
            </a:xfrm>
            <a:custGeom>
              <a:avLst/>
              <a:gdLst>
                <a:gd name="T0" fmla="*/ 63 w 89"/>
                <a:gd name="T1" fmla="*/ 457 h 457"/>
                <a:gd name="T2" fmla="*/ 40 w 89"/>
                <a:gd name="T3" fmla="*/ 438 h 457"/>
                <a:gd name="T4" fmla="*/ 6 w 89"/>
                <a:gd name="T5" fmla="*/ 231 h 457"/>
                <a:gd name="T6" fmla="*/ 22 w 89"/>
                <a:gd name="T7" fmla="*/ 22 h 457"/>
                <a:gd name="T8" fmla="*/ 49 w 89"/>
                <a:gd name="T9" fmla="*/ 2 h 457"/>
                <a:gd name="T10" fmla="*/ 69 w 89"/>
                <a:gd name="T11" fmla="*/ 29 h 457"/>
                <a:gd name="T12" fmla="*/ 53 w 89"/>
                <a:gd name="T13" fmla="*/ 227 h 457"/>
                <a:gd name="T14" fmla="*/ 87 w 89"/>
                <a:gd name="T15" fmla="*/ 429 h 457"/>
                <a:gd name="T16" fmla="*/ 68 w 89"/>
                <a:gd name="T17" fmla="*/ 457 h 457"/>
                <a:gd name="T18" fmla="*/ 63 w 89"/>
                <a:gd name="T19"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457">
                  <a:moveTo>
                    <a:pt x="63" y="457"/>
                  </a:moveTo>
                  <a:cubicBezTo>
                    <a:pt x="52" y="457"/>
                    <a:pt x="42" y="449"/>
                    <a:pt x="40" y="438"/>
                  </a:cubicBezTo>
                  <a:cubicBezTo>
                    <a:pt x="39" y="432"/>
                    <a:pt x="11" y="285"/>
                    <a:pt x="6" y="231"/>
                  </a:cubicBezTo>
                  <a:cubicBezTo>
                    <a:pt x="0" y="176"/>
                    <a:pt x="21" y="29"/>
                    <a:pt x="22" y="22"/>
                  </a:cubicBezTo>
                  <a:cubicBezTo>
                    <a:pt x="24" y="9"/>
                    <a:pt x="36" y="0"/>
                    <a:pt x="49" y="2"/>
                  </a:cubicBezTo>
                  <a:cubicBezTo>
                    <a:pt x="62" y="4"/>
                    <a:pt x="71" y="16"/>
                    <a:pt x="69" y="29"/>
                  </a:cubicBezTo>
                  <a:cubicBezTo>
                    <a:pt x="63" y="70"/>
                    <a:pt x="49" y="185"/>
                    <a:pt x="53" y="227"/>
                  </a:cubicBezTo>
                  <a:cubicBezTo>
                    <a:pt x="58" y="278"/>
                    <a:pt x="87" y="427"/>
                    <a:pt x="87" y="429"/>
                  </a:cubicBezTo>
                  <a:cubicBezTo>
                    <a:pt x="89" y="442"/>
                    <a:pt x="81" y="454"/>
                    <a:pt x="68" y="457"/>
                  </a:cubicBezTo>
                  <a:cubicBezTo>
                    <a:pt x="66" y="457"/>
                    <a:pt x="65" y="457"/>
                    <a:pt x="63" y="457"/>
                  </a:cubicBez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îsliḍé"/>
            <p:cNvSpPr/>
            <p:nvPr/>
          </p:nvSpPr>
          <p:spPr bwMode="auto">
            <a:xfrm>
              <a:off x="7011988" y="3907632"/>
              <a:ext cx="233363" cy="760412"/>
            </a:xfrm>
            <a:custGeom>
              <a:avLst/>
              <a:gdLst>
                <a:gd name="T0" fmla="*/ 49 w 71"/>
                <a:gd name="T1" fmla="*/ 2 h 231"/>
                <a:gd name="T2" fmla="*/ 22 w 71"/>
                <a:gd name="T3" fmla="*/ 22 h 231"/>
                <a:gd name="T4" fmla="*/ 6 w 71"/>
                <a:gd name="T5" fmla="*/ 231 h 231"/>
                <a:gd name="T6" fmla="*/ 53 w 71"/>
                <a:gd name="T7" fmla="*/ 227 h 231"/>
                <a:gd name="T8" fmla="*/ 69 w 71"/>
                <a:gd name="T9" fmla="*/ 29 h 231"/>
                <a:gd name="T10" fmla="*/ 49 w 71"/>
                <a:gd name="T11" fmla="*/ 2 h 231"/>
              </a:gdLst>
              <a:ahLst/>
              <a:cxnLst>
                <a:cxn ang="0">
                  <a:pos x="T0" y="T1"/>
                </a:cxn>
                <a:cxn ang="0">
                  <a:pos x="T2" y="T3"/>
                </a:cxn>
                <a:cxn ang="0">
                  <a:pos x="T4" y="T5"/>
                </a:cxn>
                <a:cxn ang="0">
                  <a:pos x="T6" y="T7"/>
                </a:cxn>
                <a:cxn ang="0">
                  <a:pos x="T8" y="T9"/>
                </a:cxn>
                <a:cxn ang="0">
                  <a:pos x="T10" y="T11"/>
                </a:cxn>
              </a:cxnLst>
              <a:rect l="0" t="0" r="r" b="b"/>
              <a:pathLst>
                <a:path w="71" h="231">
                  <a:moveTo>
                    <a:pt x="49" y="2"/>
                  </a:moveTo>
                  <a:cubicBezTo>
                    <a:pt x="36" y="0"/>
                    <a:pt x="24" y="9"/>
                    <a:pt x="22" y="22"/>
                  </a:cubicBezTo>
                  <a:cubicBezTo>
                    <a:pt x="21" y="29"/>
                    <a:pt x="0" y="176"/>
                    <a:pt x="6" y="231"/>
                  </a:cubicBezTo>
                  <a:cubicBezTo>
                    <a:pt x="53" y="227"/>
                    <a:pt x="53" y="227"/>
                    <a:pt x="53" y="227"/>
                  </a:cubicBezTo>
                  <a:cubicBezTo>
                    <a:pt x="49" y="185"/>
                    <a:pt x="63" y="70"/>
                    <a:pt x="69" y="29"/>
                  </a:cubicBezTo>
                  <a:cubicBezTo>
                    <a:pt x="71" y="16"/>
                    <a:pt x="62" y="4"/>
                    <a:pt x="49" y="2"/>
                  </a:cubicBezTo>
                  <a:close/>
                </a:path>
              </a:pathLst>
            </a:custGeom>
            <a:solidFill>
              <a:srgbClr val="5E6A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ïṧḷïḍê"/>
            <p:cNvSpPr/>
            <p:nvPr/>
          </p:nvSpPr>
          <p:spPr bwMode="auto">
            <a:xfrm>
              <a:off x="6675438" y="5249069"/>
              <a:ext cx="153988" cy="125412"/>
            </a:xfrm>
            <a:custGeom>
              <a:avLst/>
              <a:gdLst>
                <a:gd name="T0" fmla="*/ 0 w 47"/>
                <a:gd name="T1" fmla="*/ 0 h 38"/>
                <a:gd name="T2" fmla="*/ 27 w 47"/>
                <a:gd name="T3" fmla="*/ 10 h 38"/>
                <a:gd name="T4" fmla="*/ 36 w 47"/>
                <a:gd name="T5" fmla="*/ 2 h 38"/>
                <a:gd name="T6" fmla="*/ 47 w 47"/>
                <a:gd name="T7" fmla="*/ 19 h 38"/>
                <a:gd name="T8" fmla="*/ 43 w 47"/>
                <a:gd name="T9" fmla="*/ 38 h 38"/>
                <a:gd name="T10" fmla="*/ 26 w 47"/>
                <a:gd name="T11" fmla="*/ 37 h 38"/>
                <a:gd name="T12" fmla="*/ 4 w 47"/>
                <a:gd name="T13" fmla="*/ 25 h 38"/>
                <a:gd name="T14" fmla="*/ 0 w 47"/>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8">
                  <a:moveTo>
                    <a:pt x="0" y="0"/>
                  </a:moveTo>
                  <a:cubicBezTo>
                    <a:pt x="0" y="0"/>
                    <a:pt x="16" y="12"/>
                    <a:pt x="27" y="10"/>
                  </a:cubicBezTo>
                  <a:cubicBezTo>
                    <a:pt x="38" y="9"/>
                    <a:pt x="36" y="2"/>
                    <a:pt x="36" y="2"/>
                  </a:cubicBezTo>
                  <a:cubicBezTo>
                    <a:pt x="47" y="19"/>
                    <a:pt x="47" y="19"/>
                    <a:pt x="47" y="19"/>
                  </a:cubicBezTo>
                  <a:cubicBezTo>
                    <a:pt x="43" y="38"/>
                    <a:pt x="43" y="38"/>
                    <a:pt x="43" y="38"/>
                  </a:cubicBezTo>
                  <a:cubicBezTo>
                    <a:pt x="26" y="37"/>
                    <a:pt x="26" y="37"/>
                    <a:pt x="26" y="37"/>
                  </a:cubicBezTo>
                  <a:cubicBezTo>
                    <a:pt x="4" y="25"/>
                    <a:pt x="4" y="25"/>
                    <a:pt x="4" y="2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íṧ1ïḋè"/>
            <p:cNvSpPr/>
            <p:nvPr/>
          </p:nvSpPr>
          <p:spPr bwMode="auto">
            <a:xfrm>
              <a:off x="6324600" y="5215732"/>
              <a:ext cx="544513" cy="276225"/>
            </a:xfrm>
            <a:custGeom>
              <a:avLst/>
              <a:gdLst>
                <a:gd name="T0" fmla="*/ 159 w 165"/>
                <a:gd name="T1" fmla="*/ 79 h 84"/>
                <a:gd name="T2" fmla="*/ 146 w 165"/>
                <a:gd name="T3" fmla="*/ 19 h 84"/>
                <a:gd name="T4" fmla="*/ 140 w 165"/>
                <a:gd name="T5" fmla="*/ 41 h 84"/>
                <a:gd name="T6" fmla="*/ 113 w 165"/>
                <a:gd name="T7" fmla="*/ 27 h 84"/>
                <a:gd name="T8" fmla="*/ 88 w 165"/>
                <a:gd name="T9" fmla="*/ 0 h 84"/>
                <a:gd name="T10" fmla="*/ 60 w 165"/>
                <a:gd name="T11" fmla="*/ 41 h 84"/>
                <a:gd name="T12" fmla="*/ 6 w 165"/>
                <a:gd name="T13" fmla="*/ 82 h 84"/>
                <a:gd name="T14" fmla="*/ 159 w 165"/>
                <a:gd name="T15" fmla="*/ 79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84">
                  <a:moveTo>
                    <a:pt x="159" y="79"/>
                  </a:moveTo>
                  <a:cubicBezTo>
                    <a:pt x="159" y="79"/>
                    <a:pt x="165" y="38"/>
                    <a:pt x="146" y="19"/>
                  </a:cubicBezTo>
                  <a:cubicBezTo>
                    <a:pt x="149" y="23"/>
                    <a:pt x="153" y="41"/>
                    <a:pt x="140" y="41"/>
                  </a:cubicBezTo>
                  <a:cubicBezTo>
                    <a:pt x="129" y="42"/>
                    <a:pt x="127" y="25"/>
                    <a:pt x="113" y="27"/>
                  </a:cubicBezTo>
                  <a:cubicBezTo>
                    <a:pt x="115" y="22"/>
                    <a:pt x="116" y="0"/>
                    <a:pt x="88" y="0"/>
                  </a:cubicBezTo>
                  <a:cubicBezTo>
                    <a:pt x="65" y="0"/>
                    <a:pt x="88" y="26"/>
                    <a:pt x="60" y="41"/>
                  </a:cubicBezTo>
                  <a:cubicBezTo>
                    <a:pt x="32" y="57"/>
                    <a:pt x="0" y="45"/>
                    <a:pt x="6" y="82"/>
                  </a:cubicBezTo>
                  <a:cubicBezTo>
                    <a:pt x="6" y="84"/>
                    <a:pt x="159" y="79"/>
                    <a:pt x="159" y="79"/>
                  </a:cubicBezTo>
                  <a:close/>
                </a:path>
              </a:pathLst>
            </a:custGeom>
            <a:solidFill>
              <a:srgbClr val="E952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is1îde"/>
            <p:cNvSpPr/>
            <p:nvPr/>
          </p:nvSpPr>
          <p:spPr bwMode="auto">
            <a:xfrm>
              <a:off x="6342063" y="5499894"/>
              <a:ext cx="514350" cy="25400"/>
            </a:xfrm>
            <a:custGeom>
              <a:avLst/>
              <a:gdLst>
                <a:gd name="T0" fmla="*/ 151 w 156"/>
                <a:gd name="T1" fmla="*/ 8 h 8"/>
                <a:gd name="T2" fmla="*/ 5 w 156"/>
                <a:gd name="T3" fmla="*/ 8 h 8"/>
                <a:gd name="T4" fmla="*/ 0 w 156"/>
                <a:gd name="T5" fmla="*/ 3 h 8"/>
                <a:gd name="T6" fmla="*/ 0 w 156"/>
                <a:gd name="T7" fmla="*/ 0 h 8"/>
                <a:gd name="T8" fmla="*/ 156 w 156"/>
                <a:gd name="T9" fmla="*/ 0 h 8"/>
                <a:gd name="T10" fmla="*/ 156 w 156"/>
                <a:gd name="T11" fmla="*/ 3 h 8"/>
                <a:gd name="T12" fmla="*/ 151 w 15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6" h="8">
                  <a:moveTo>
                    <a:pt x="151" y="8"/>
                  </a:moveTo>
                  <a:cubicBezTo>
                    <a:pt x="5" y="8"/>
                    <a:pt x="5" y="8"/>
                    <a:pt x="5" y="8"/>
                  </a:cubicBezTo>
                  <a:cubicBezTo>
                    <a:pt x="2" y="8"/>
                    <a:pt x="0" y="5"/>
                    <a:pt x="0" y="3"/>
                  </a:cubicBezTo>
                  <a:cubicBezTo>
                    <a:pt x="0" y="0"/>
                    <a:pt x="0" y="0"/>
                    <a:pt x="0" y="0"/>
                  </a:cubicBezTo>
                  <a:cubicBezTo>
                    <a:pt x="156" y="0"/>
                    <a:pt x="156" y="0"/>
                    <a:pt x="156" y="0"/>
                  </a:cubicBezTo>
                  <a:cubicBezTo>
                    <a:pt x="156" y="3"/>
                    <a:pt x="156" y="3"/>
                    <a:pt x="156" y="3"/>
                  </a:cubicBezTo>
                  <a:cubicBezTo>
                    <a:pt x="156" y="5"/>
                    <a:pt x="154" y="8"/>
                    <a:pt x="15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šľîḋé"/>
            <p:cNvSpPr/>
            <p:nvPr/>
          </p:nvSpPr>
          <p:spPr bwMode="auto">
            <a:xfrm>
              <a:off x="6342063" y="5472907"/>
              <a:ext cx="514350" cy="26987"/>
            </a:xfrm>
            <a:custGeom>
              <a:avLst/>
              <a:gdLst>
                <a:gd name="T0" fmla="*/ 156 w 156"/>
                <a:gd name="T1" fmla="*/ 8 h 8"/>
                <a:gd name="T2" fmla="*/ 0 w 156"/>
                <a:gd name="T3" fmla="*/ 8 h 8"/>
                <a:gd name="T4" fmla="*/ 0 w 156"/>
                <a:gd name="T5" fmla="*/ 1 h 8"/>
                <a:gd name="T6" fmla="*/ 1 w 156"/>
                <a:gd name="T7" fmla="*/ 0 h 8"/>
                <a:gd name="T8" fmla="*/ 154 w 156"/>
                <a:gd name="T9" fmla="*/ 0 h 8"/>
                <a:gd name="T10" fmla="*/ 156 w 156"/>
                <a:gd name="T11" fmla="*/ 1 h 8"/>
                <a:gd name="T12" fmla="*/ 156 w 15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6" h="8">
                  <a:moveTo>
                    <a:pt x="156" y="8"/>
                  </a:moveTo>
                  <a:cubicBezTo>
                    <a:pt x="0" y="8"/>
                    <a:pt x="0" y="8"/>
                    <a:pt x="0" y="8"/>
                  </a:cubicBezTo>
                  <a:cubicBezTo>
                    <a:pt x="0" y="1"/>
                    <a:pt x="0" y="1"/>
                    <a:pt x="0" y="1"/>
                  </a:cubicBezTo>
                  <a:cubicBezTo>
                    <a:pt x="0" y="1"/>
                    <a:pt x="0" y="0"/>
                    <a:pt x="1" y="0"/>
                  </a:cubicBezTo>
                  <a:cubicBezTo>
                    <a:pt x="154" y="0"/>
                    <a:pt x="154" y="0"/>
                    <a:pt x="154" y="0"/>
                  </a:cubicBezTo>
                  <a:cubicBezTo>
                    <a:pt x="155" y="0"/>
                    <a:pt x="156" y="1"/>
                    <a:pt x="156" y="1"/>
                  </a:cubicBezTo>
                  <a:lnTo>
                    <a:pt x="156" y="8"/>
                  </a:ln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îsľiďé"/>
            <p:cNvSpPr/>
            <p:nvPr/>
          </p:nvSpPr>
          <p:spPr bwMode="auto">
            <a:xfrm>
              <a:off x="6430963" y="5368132"/>
              <a:ext cx="65088" cy="46037"/>
            </a:xfrm>
            <a:custGeom>
              <a:avLst/>
              <a:gdLst>
                <a:gd name="T0" fmla="*/ 18 w 20"/>
                <a:gd name="T1" fmla="*/ 14 h 14"/>
                <a:gd name="T2" fmla="*/ 17 w 20"/>
                <a:gd name="T3" fmla="*/ 13 h 14"/>
                <a:gd name="T4" fmla="*/ 2 w 20"/>
                <a:gd name="T5" fmla="*/ 5 h 14"/>
                <a:gd name="T6" fmla="*/ 0 w 20"/>
                <a:gd name="T7" fmla="*/ 3 h 14"/>
                <a:gd name="T8" fmla="*/ 2 w 20"/>
                <a:gd name="T9" fmla="*/ 1 h 14"/>
                <a:gd name="T10" fmla="*/ 20 w 20"/>
                <a:gd name="T11" fmla="*/ 11 h 14"/>
                <a:gd name="T12" fmla="*/ 19 w 20"/>
                <a:gd name="T13" fmla="*/ 14 h 14"/>
                <a:gd name="T14" fmla="*/ 18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8" y="14"/>
                  </a:moveTo>
                  <a:cubicBezTo>
                    <a:pt x="18" y="14"/>
                    <a:pt x="17" y="14"/>
                    <a:pt x="17" y="13"/>
                  </a:cubicBezTo>
                  <a:cubicBezTo>
                    <a:pt x="13" y="4"/>
                    <a:pt x="2" y="5"/>
                    <a:pt x="2" y="5"/>
                  </a:cubicBezTo>
                  <a:cubicBezTo>
                    <a:pt x="1" y="5"/>
                    <a:pt x="0" y="4"/>
                    <a:pt x="0" y="3"/>
                  </a:cubicBezTo>
                  <a:cubicBezTo>
                    <a:pt x="0" y="2"/>
                    <a:pt x="1" y="1"/>
                    <a:pt x="2" y="1"/>
                  </a:cubicBezTo>
                  <a:cubicBezTo>
                    <a:pt x="2" y="1"/>
                    <a:pt x="15" y="0"/>
                    <a:pt x="20" y="11"/>
                  </a:cubicBezTo>
                  <a:cubicBezTo>
                    <a:pt x="20" y="12"/>
                    <a:pt x="20" y="13"/>
                    <a:pt x="19" y="14"/>
                  </a:cubicBez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íśḷïḍè"/>
            <p:cNvSpPr/>
            <p:nvPr/>
          </p:nvSpPr>
          <p:spPr bwMode="auto">
            <a:xfrm>
              <a:off x="6473825" y="5357019"/>
              <a:ext cx="68263" cy="42862"/>
            </a:xfrm>
            <a:custGeom>
              <a:avLst/>
              <a:gdLst>
                <a:gd name="T0" fmla="*/ 19 w 21"/>
                <a:gd name="T1" fmla="*/ 13 h 13"/>
                <a:gd name="T2" fmla="*/ 17 w 21"/>
                <a:gd name="T3" fmla="*/ 12 h 13"/>
                <a:gd name="T4" fmla="*/ 2 w 21"/>
                <a:gd name="T5" fmla="*/ 4 h 13"/>
                <a:gd name="T6" fmla="*/ 2 w 21"/>
                <a:gd name="T7" fmla="*/ 4 h 13"/>
                <a:gd name="T8" fmla="*/ 0 w 21"/>
                <a:gd name="T9" fmla="*/ 2 h 13"/>
                <a:gd name="T10" fmla="*/ 2 w 21"/>
                <a:gd name="T11" fmla="*/ 0 h 13"/>
                <a:gd name="T12" fmla="*/ 20 w 21"/>
                <a:gd name="T13" fmla="*/ 11 h 13"/>
                <a:gd name="T14" fmla="*/ 19 w 2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19" y="13"/>
                  </a:moveTo>
                  <a:cubicBezTo>
                    <a:pt x="18" y="13"/>
                    <a:pt x="17" y="13"/>
                    <a:pt x="17" y="12"/>
                  </a:cubicBezTo>
                  <a:cubicBezTo>
                    <a:pt x="13" y="3"/>
                    <a:pt x="3" y="4"/>
                    <a:pt x="2" y="4"/>
                  </a:cubicBezTo>
                  <a:cubicBezTo>
                    <a:pt x="2" y="4"/>
                    <a:pt x="2" y="4"/>
                    <a:pt x="2" y="4"/>
                  </a:cubicBezTo>
                  <a:cubicBezTo>
                    <a:pt x="1" y="4"/>
                    <a:pt x="1" y="3"/>
                    <a:pt x="0" y="2"/>
                  </a:cubicBezTo>
                  <a:cubicBezTo>
                    <a:pt x="0" y="1"/>
                    <a:pt x="1" y="0"/>
                    <a:pt x="2" y="0"/>
                  </a:cubicBezTo>
                  <a:cubicBezTo>
                    <a:pt x="3" y="0"/>
                    <a:pt x="16" y="0"/>
                    <a:pt x="20" y="11"/>
                  </a:cubicBezTo>
                  <a:cubicBezTo>
                    <a:pt x="21" y="12"/>
                    <a:pt x="20" y="13"/>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iŝḷíde"/>
            <p:cNvSpPr/>
            <p:nvPr/>
          </p:nvSpPr>
          <p:spPr bwMode="auto">
            <a:xfrm>
              <a:off x="6516688" y="5341144"/>
              <a:ext cx="65088" cy="46037"/>
            </a:xfrm>
            <a:custGeom>
              <a:avLst/>
              <a:gdLst>
                <a:gd name="T0" fmla="*/ 18 w 20"/>
                <a:gd name="T1" fmla="*/ 14 h 14"/>
                <a:gd name="T2" fmla="*/ 16 w 20"/>
                <a:gd name="T3" fmla="*/ 13 h 14"/>
                <a:gd name="T4" fmla="*/ 1 w 20"/>
                <a:gd name="T5" fmla="*/ 4 h 14"/>
                <a:gd name="T6" fmla="*/ 0 w 20"/>
                <a:gd name="T7" fmla="*/ 3 h 14"/>
                <a:gd name="T8" fmla="*/ 1 w 20"/>
                <a:gd name="T9" fmla="*/ 1 h 14"/>
                <a:gd name="T10" fmla="*/ 20 w 20"/>
                <a:gd name="T11" fmla="*/ 11 h 14"/>
                <a:gd name="T12" fmla="*/ 19 w 20"/>
                <a:gd name="T13" fmla="*/ 13 h 14"/>
                <a:gd name="T14" fmla="*/ 18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8" y="14"/>
                  </a:moveTo>
                  <a:cubicBezTo>
                    <a:pt x="17" y="14"/>
                    <a:pt x="17" y="13"/>
                    <a:pt x="16" y="13"/>
                  </a:cubicBezTo>
                  <a:cubicBezTo>
                    <a:pt x="12" y="4"/>
                    <a:pt x="2" y="4"/>
                    <a:pt x="1" y="4"/>
                  </a:cubicBezTo>
                  <a:cubicBezTo>
                    <a:pt x="1" y="5"/>
                    <a:pt x="0" y="4"/>
                    <a:pt x="0" y="3"/>
                  </a:cubicBezTo>
                  <a:cubicBezTo>
                    <a:pt x="0" y="2"/>
                    <a:pt x="0" y="1"/>
                    <a:pt x="1" y="1"/>
                  </a:cubicBezTo>
                  <a:cubicBezTo>
                    <a:pt x="2" y="1"/>
                    <a:pt x="15" y="0"/>
                    <a:pt x="20" y="11"/>
                  </a:cubicBezTo>
                  <a:cubicBezTo>
                    <a:pt x="20" y="12"/>
                    <a:pt x="20" y="13"/>
                    <a:pt x="19" y="13"/>
                  </a:cubicBez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íşḷîḑè"/>
            <p:cNvSpPr/>
            <p:nvPr/>
          </p:nvSpPr>
          <p:spPr bwMode="auto">
            <a:xfrm>
              <a:off x="6542088" y="5317332"/>
              <a:ext cx="66675" cy="46037"/>
            </a:xfrm>
            <a:custGeom>
              <a:avLst/>
              <a:gdLst>
                <a:gd name="T0" fmla="*/ 18 w 20"/>
                <a:gd name="T1" fmla="*/ 14 h 14"/>
                <a:gd name="T2" fmla="*/ 17 w 20"/>
                <a:gd name="T3" fmla="*/ 13 h 14"/>
                <a:gd name="T4" fmla="*/ 2 w 20"/>
                <a:gd name="T5" fmla="*/ 5 h 14"/>
                <a:gd name="T6" fmla="*/ 0 w 20"/>
                <a:gd name="T7" fmla="*/ 3 h 14"/>
                <a:gd name="T8" fmla="*/ 2 w 20"/>
                <a:gd name="T9" fmla="*/ 1 h 14"/>
                <a:gd name="T10" fmla="*/ 20 w 20"/>
                <a:gd name="T11" fmla="*/ 11 h 14"/>
                <a:gd name="T12" fmla="*/ 19 w 20"/>
                <a:gd name="T13" fmla="*/ 14 h 14"/>
                <a:gd name="T14" fmla="*/ 18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8" y="14"/>
                  </a:moveTo>
                  <a:cubicBezTo>
                    <a:pt x="17" y="14"/>
                    <a:pt x="17" y="14"/>
                    <a:pt x="17" y="13"/>
                  </a:cubicBezTo>
                  <a:cubicBezTo>
                    <a:pt x="13" y="4"/>
                    <a:pt x="2" y="5"/>
                    <a:pt x="2" y="5"/>
                  </a:cubicBezTo>
                  <a:cubicBezTo>
                    <a:pt x="1" y="5"/>
                    <a:pt x="0" y="4"/>
                    <a:pt x="0" y="3"/>
                  </a:cubicBezTo>
                  <a:cubicBezTo>
                    <a:pt x="0" y="2"/>
                    <a:pt x="1" y="1"/>
                    <a:pt x="2" y="1"/>
                  </a:cubicBezTo>
                  <a:cubicBezTo>
                    <a:pt x="2" y="1"/>
                    <a:pt x="15" y="0"/>
                    <a:pt x="20" y="11"/>
                  </a:cubicBezTo>
                  <a:cubicBezTo>
                    <a:pt x="20" y="12"/>
                    <a:pt x="20" y="13"/>
                    <a:pt x="19" y="14"/>
                  </a:cubicBez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íS1iḋé"/>
            <p:cNvSpPr/>
            <p:nvPr/>
          </p:nvSpPr>
          <p:spPr bwMode="auto">
            <a:xfrm>
              <a:off x="6764338" y="5390357"/>
              <a:ext cx="58738" cy="55562"/>
            </a:xfrm>
            <a:prstGeom prst="ellipse">
              <a:avLst/>
            </a:pr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í$ļiḋè"/>
            <p:cNvSpPr/>
            <p:nvPr/>
          </p:nvSpPr>
          <p:spPr bwMode="auto">
            <a:xfrm>
              <a:off x="7173913" y="5307807"/>
              <a:ext cx="153988" cy="125412"/>
            </a:xfrm>
            <a:custGeom>
              <a:avLst/>
              <a:gdLst>
                <a:gd name="T0" fmla="*/ 0 w 47"/>
                <a:gd name="T1" fmla="*/ 0 h 38"/>
                <a:gd name="T2" fmla="*/ 28 w 47"/>
                <a:gd name="T3" fmla="*/ 11 h 38"/>
                <a:gd name="T4" fmla="*/ 37 w 47"/>
                <a:gd name="T5" fmla="*/ 3 h 38"/>
                <a:gd name="T6" fmla="*/ 47 w 47"/>
                <a:gd name="T7" fmla="*/ 20 h 38"/>
                <a:gd name="T8" fmla="*/ 43 w 47"/>
                <a:gd name="T9" fmla="*/ 38 h 38"/>
                <a:gd name="T10" fmla="*/ 26 w 47"/>
                <a:gd name="T11" fmla="*/ 37 h 38"/>
                <a:gd name="T12" fmla="*/ 4 w 47"/>
                <a:gd name="T13" fmla="*/ 25 h 38"/>
                <a:gd name="T14" fmla="*/ 0 w 47"/>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8">
                  <a:moveTo>
                    <a:pt x="0" y="0"/>
                  </a:moveTo>
                  <a:cubicBezTo>
                    <a:pt x="0" y="0"/>
                    <a:pt x="17" y="12"/>
                    <a:pt x="28" y="11"/>
                  </a:cubicBezTo>
                  <a:cubicBezTo>
                    <a:pt x="39" y="10"/>
                    <a:pt x="37" y="3"/>
                    <a:pt x="37" y="3"/>
                  </a:cubicBezTo>
                  <a:cubicBezTo>
                    <a:pt x="47" y="20"/>
                    <a:pt x="47" y="20"/>
                    <a:pt x="47" y="20"/>
                  </a:cubicBezTo>
                  <a:cubicBezTo>
                    <a:pt x="43" y="38"/>
                    <a:pt x="43" y="38"/>
                    <a:pt x="43" y="38"/>
                  </a:cubicBezTo>
                  <a:cubicBezTo>
                    <a:pt x="26" y="37"/>
                    <a:pt x="26" y="37"/>
                    <a:pt x="26" y="37"/>
                  </a:cubicBezTo>
                  <a:cubicBezTo>
                    <a:pt x="4" y="25"/>
                    <a:pt x="4" y="25"/>
                    <a:pt x="4" y="2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í$ḻîḓê"/>
            <p:cNvSpPr/>
            <p:nvPr/>
          </p:nvSpPr>
          <p:spPr bwMode="auto">
            <a:xfrm>
              <a:off x="6823075" y="5274469"/>
              <a:ext cx="547688" cy="280987"/>
            </a:xfrm>
            <a:custGeom>
              <a:avLst/>
              <a:gdLst>
                <a:gd name="T0" fmla="*/ 160 w 166"/>
                <a:gd name="T1" fmla="*/ 80 h 85"/>
                <a:gd name="T2" fmla="*/ 147 w 166"/>
                <a:gd name="T3" fmla="*/ 19 h 85"/>
                <a:gd name="T4" fmla="*/ 141 w 166"/>
                <a:gd name="T5" fmla="*/ 42 h 85"/>
                <a:gd name="T6" fmla="*/ 113 w 166"/>
                <a:gd name="T7" fmla="*/ 27 h 85"/>
                <a:gd name="T8" fmla="*/ 88 w 166"/>
                <a:gd name="T9" fmla="*/ 0 h 85"/>
                <a:gd name="T10" fmla="*/ 60 w 166"/>
                <a:gd name="T11" fmla="*/ 42 h 85"/>
                <a:gd name="T12" fmla="*/ 6 w 166"/>
                <a:gd name="T13" fmla="*/ 82 h 85"/>
                <a:gd name="T14" fmla="*/ 160 w 166"/>
                <a:gd name="T15" fmla="*/ 8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5">
                  <a:moveTo>
                    <a:pt x="160" y="80"/>
                  </a:moveTo>
                  <a:cubicBezTo>
                    <a:pt x="160" y="80"/>
                    <a:pt x="166" y="39"/>
                    <a:pt x="147" y="19"/>
                  </a:cubicBezTo>
                  <a:cubicBezTo>
                    <a:pt x="149" y="23"/>
                    <a:pt x="154" y="41"/>
                    <a:pt x="141" y="42"/>
                  </a:cubicBezTo>
                  <a:cubicBezTo>
                    <a:pt x="129" y="42"/>
                    <a:pt x="127" y="25"/>
                    <a:pt x="113" y="27"/>
                  </a:cubicBezTo>
                  <a:cubicBezTo>
                    <a:pt x="115" y="22"/>
                    <a:pt x="116" y="0"/>
                    <a:pt x="88" y="0"/>
                  </a:cubicBezTo>
                  <a:cubicBezTo>
                    <a:pt x="65" y="0"/>
                    <a:pt x="89" y="26"/>
                    <a:pt x="60" y="42"/>
                  </a:cubicBezTo>
                  <a:cubicBezTo>
                    <a:pt x="32" y="57"/>
                    <a:pt x="0" y="45"/>
                    <a:pt x="6" y="82"/>
                  </a:cubicBezTo>
                  <a:cubicBezTo>
                    <a:pt x="7" y="85"/>
                    <a:pt x="160" y="80"/>
                    <a:pt x="160" y="80"/>
                  </a:cubicBezTo>
                  <a:close/>
                </a:path>
              </a:pathLst>
            </a:custGeom>
            <a:solidFill>
              <a:srgbClr val="E952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íśḷîḍè"/>
            <p:cNvSpPr/>
            <p:nvPr/>
          </p:nvSpPr>
          <p:spPr bwMode="auto">
            <a:xfrm>
              <a:off x="6840538" y="5558632"/>
              <a:ext cx="514350" cy="26987"/>
            </a:xfrm>
            <a:custGeom>
              <a:avLst/>
              <a:gdLst>
                <a:gd name="T0" fmla="*/ 151 w 156"/>
                <a:gd name="T1" fmla="*/ 8 h 8"/>
                <a:gd name="T2" fmla="*/ 5 w 156"/>
                <a:gd name="T3" fmla="*/ 8 h 8"/>
                <a:gd name="T4" fmla="*/ 0 w 156"/>
                <a:gd name="T5" fmla="*/ 3 h 8"/>
                <a:gd name="T6" fmla="*/ 0 w 156"/>
                <a:gd name="T7" fmla="*/ 0 h 8"/>
                <a:gd name="T8" fmla="*/ 156 w 156"/>
                <a:gd name="T9" fmla="*/ 0 h 8"/>
                <a:gd name="T10" fmla="*/ 156 w 156"/>
                <a:gd name="T11" fmla="*/ 3 h 8"/>
                <a:gd name="T12" fmla="*/ 151 w 15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6" h="8">
                  <a:moveTo>
                    <a:pt x="151" y="8"/>
                  </a:moveTo>
                  <a:cubicBezTo>
                    <a:pt x="5" y="8"/>
                    <a:pt x="5" y="8"/>
                    <a:pt x="5" y="8"/>
                  </a:cubicBezTo>
                  <a:cubicBezTo>
                    <a:pt x="2" y="8"/>
                    <a:pt x="0" y="6"/>
                    <a:pt x="0" y="3"/>
                  </a:cubicBezTo>
                  <a:cubicBezTo>
                    <a:pt x="0" y="0"/>
                    <a:pt x="0" y="0"/>
                    <a:pt x="0" y="0"/>
                  </a:cubicBezTo>
                  <a:cubicBezTo>
                    <a:pt x="156" y="0"/>
                    <a:pt x="156" y="0"/>
                    <a:pt x="156" y="0"/>
                  </a:cubicBezTo>
                  <a:cubicBezTo>
                    <a:pt x="156" y="3"/>
                    <a:pt x="156" y="3"/>
                    <a:pt x="156" y="3"/>
                  </a:cubicBezTo>
                  <a:cubicBezTo>
                    <a:pt x="156" y="6"/>
                    <a:pt x="154" y="8"/>
                    <a:pt x="15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íṩḷiḍè"/>
            <p:cNvSpPr/>
            <p:nvPr/>
          </p:nvSpPr>
          <p:spPr bwMode="auto">
            <a:xfrm>
              <a:off x="6840538" y="5531644"/>
              <a:ext cx="514350" cy="26987"/>
            </a:xfrm>
            <a:custGeom>
              <a:avLst/>
              <a:gdLst>
                <a:gd name="T0" fmla="*/ 156 w 156"/>
                <a:gd name="T1" fmla="*/ 8 h 8"/>
                <a:gd name="T2" fmla="*/ 0 w 156"/>
                <a:gd name="T3" fmla="*/ 8 h 8"/>
                <a:gd name="T4" fmla="*/ 0 w 156"/>
                <a:gd name="T5" fmla="*/ 2 h 8"/>
                <a:gd name="T6" fmla="*/ 1 w 156"/>
                <a:gd name="T7" fmla="*/ 0 h 8"/>
                <a:gd name="T8" fmla="*/ 155 w 156"/>
                <a:gd name="T9" fmla="*/ 0 h 8"/>
                <a:gd name="T10" fmla="*/ 156 w 156"/>
                <a:gd name="T11" fmla="*/ 2 h 8"/>
                <a:gd name="T12" fmla="*/ 156 w 15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6" h="8">
                  <a:moveTo>
                    <a:pt x="156" y="8"/>
                  </a:moveTo>
                  <a:cubicBezTo>
                    <a:pt x="0" y="8"/>
                    <a:pt x="0" y="8"/>
                    <a:pt x="0" y="8"/>
                  </a:cubicBezTo>
                  <a:cubicBezTo>
                    <a:pt x="0" y="2"/>
                    <a:pt x="0" y="2"/>
                    <a:pt x="0" y="2"/>
                  </a:cubicBezTo>
                  <a:cubicBezTo>
                    <a:pt x="0" y="1"/>
                    <a:pt x="1" y="0"/>
                    <a:pt x="1" y="0"/>
                  </a:cubicBezTo>
                  <a:cubicBezTo>
                    <a:pt x="155" y="0"/>
                    <a:pt x="155" y="0"/>
                    <a:pt x="155" y="0"/>
                  </a:cubicBezTo>
                  <a:cubicBezTo>
                    <a:pt x="156" y="0"/>
                    <a:pt x="156" y="1"/>
                    <a:pt x="156" y="2"/>
                  </a:cubicBezTo>
                  <a:lnTo>
                    <a:pt x="156" y="8"/>
                  </a:ln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ïşļïḓê"/>
            <p:cNvSpPr/>
            <p:nvPr/>
          </p:nvSpPr>
          <p:spPr bwMode="auto">
            <a:xfrm>
              <a:off x="6929438" y="5430044"/>
              <a:ext cx="68263" cy="42862"/>
            </a:xfrm>
            <a:custGeom>
              <a:avLst/>
              <a:gdLst>
                <a:gd name="T0" fmla="*/ 19 w 21"/>
                <a:gd name="T1" fmla="*/ 13 h 13"/>
                <a:gd name="T2" fmla="*/ 17 w 21"/>
                <a:gd name="T3" fmla="*/ 12 h 13"/>
                <a:gd name="T4" fmla="*/ 2 w 21"/>
                <a:gd name="T5" fmla="*/ 4 h 13"/>
                <a:gd name="T6" fmla="*/ 0 w 21"/>
                <a:gd name="T7" fmla="*/ 2 h 13"/>
                <a:gd name="T8" fmla="*/ 2 w 21"/>
                <a:gd name="T9" fmla="*/ 0 h 13"/>
                <a:gd name="T10" fmla="*/ 20 w 21"/>
                <a:gd name="T11" fmla="*/ 11 h 13"/>
                <a:gd name="T12" fmla="*/ 19 w 2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1" h="13">
                  <a:moveTo>
                    <a:pt x="19" y="13"/>
                  </a:moveTo>
                  <a:cubicBezTo>
                    <a:pt x="18" y="13"/>
                    <a:pt x="17" y="13"/>
                    <a:pt x="17" y="12"/>
                  </a:cubicBezTo>
                  <a:cubicBezTo>
                    <a:pt x="13" y="3"/>
                    <a:pt x="2" y="4"/>
                    <a:pt x="2" y="4"/>
                  </a:cubicBezTo>
                  <a:cubicBezTo>
                    <a:pt x="1" y="4"/>
                    <a:pt x="0" y="3"/>
                    <a:pt x="0" y="2"/>
                  </a:cubicBezTo>
                  <a:cubicBezTo>
                    <a:pt x="0" y="1"/>
                    <a:pt x="1" y="0"/>
                    <a:pt x="2" y="0"/>
                  </a:cubicBezTo>
                  <a:cubicBezTo>
                    <a:pt x="2" y="0"/>
                    <a:pt x="15" y="0"/>
                    <a:pt x="20" y="11"/>
                  </a:cubicBezTo>
                  <a:cubicBezTo>
                    <a:pt x="21" y="12"/>
                    <a:pt x="20" y="13"/>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ís1íḑe"/>
            <p:cNvSpPr/>
            <p:nvPr/>
          </p:nvSpPr>
          <p:spPr bwMode="auto">
            <a:xfrm>
              <a:off x="6975475" y="5417344"/>
              <a:ext cx="65088" cy="42862"/>
            </a:xfrm>
            <a:custGeom>
              <a:avLst/>
              <a:gdLst>
                <a:gd name="T0" fmla="*/ 18 w 20"/>
                <a:gd name="T1" fmla="*/ 13 h 13"/>
                <a:gd name="T2" fmla="*/ 16 w 20"/>
                <a:gd name="T3" fmla="*/ 12 h 13"/>
                <a:gd name="T4" fmla="*/ 2 w 20"/>
                <a:gd name="T5" fmla="*/ 4 h 13"/>
                <a:gd name="T6" fmla="*/ 2 w 20"/>
                <a:gd name="T7" fmla="*/ 4 h 13"/>
                <a:gd name="T8" fmla="*/ 0 w 20"/>
                <a:gd name="T9" fmla="*/ 3 h 13"/>
                <a:gd name="T10" fmla="*/ 1 w 20"/>
                <a:gd name="T11" fmla="*/ 1 h 13"/>
                <a:gd name="T12" fmla="*/ 20 w 20"/>
                <a:gd name="T13" fmla="*/ 11 h 13"/>
                <a:gd name="T14" fmla="*/ 19 w 20"/>
                <a:gd name="T15" fmla="*/ 13 h 13"/>
                <a:gd name="T16" fmla="*/ 18 w 20"/>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3">
                  <a:moveTo>
                    <a:pt x="18" y="13"/>
                  </a:moveTo>
                  <a:cubicBezTo>
                    <a:pt x="17" y="13"/>
                    <a:pt x="17" y="13"/>
                    <a:pt x="16" y="12"/>
                  </a:cubicBezTo>
                  <a:cubicBezTo>
                    <a:pt x="13" y="4"/>
                    <a:pt x="2" y="4"/>
                    <a:pt x="2" y="4"/>
                  </a:cubicBezTo>
                  <a:cubicBezTo>
                    <a:pt x="2" y="4"/>
                    <a:pt x="2" y="4"/>
                    <a:pt x="2" y="4"/>
                  </a:cubicBezTo>
                  <a:cubicBezTo>
                    <a:pt x="1" y="4"/>
                    <a:pt x="0" y="3"/>
                    <a:pt x="0" y="3"/>
                  </a:cubicBezTo>
                  <a:cubicBezTo>
                    <a:pt x="0" y="2"/>
                    <a:pt x="0" y="1"/>
                    <a:pt x="1" y="1"/>
                  </a:cubicBezTo>
                  <a:cubicBezTo>
                    <a:pt x="2" y="1"/>
                    <a:pt x="15" y="0"/>
                    <a:pt x="20" y="11"/>
                  </a:cubicBezTo>
                  <a:cubicBezTo>
                    <a:pt x="20" y="12"/>
                    <a:pt x="20" y="13"/>
                    <a:pt x="19"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ïşľíďê"/>
            <p:cNvSpPr/>
            <p:nvPr/>
          </p:nvSpPr>
          <p:spPr bwMode="auto">
            <a:xfrm>
              <a:off x="7015163" y="5399882"/>
              <a:ext cx="65088" cy="46037"/>
            </a:xfrm>
            <a:custGeom>
              <a:avLst/>
              <a:gdLst>
                <a:gd name="T0" fmla="*/ 18 w 20"/>
                <a:gd name="T1" fmla="*/ 14 h 14"/>
                <a:gd name="T2" fmla="*/ 17 w 20"/>
                <a:gd name="T3" fmla="*/ 13 h 14"/>
                <a:gd name="T4" fmla="*/ 2 w 20"/>
                <a:gd name="T5" fmla="*/ 5 h 14"/>
                <a:gd name="T6" fmla="*/ 0 w 20"/>
                <a:gd name="T7" fmla="*/ 3 h 14"/>
                <a:gd name="T8" fmla="*/ 2 w 20"/>
                <a:gd name="T9" fmla="*/ 1 h 14"/>
                <a:gd name="T10" fmla="*/ 20 w 20"/>
                <a:gd name="T11" fmla="*/ 11 h 14"/>
                <a:gd name="T12" fmla="*/ 19 w 20"/>
                <a:gd name="T13" fmla="*/ 14 h 14"/>
                <a:gd name="T14" fmla="*/ 18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8" y="14"/>
                  </a:moveTo>
                  <a:cubicBezTo>
                    <a:pt x="17" y="14"/>
                    <a:pt x="17" y="13"/>
                    <a:pt x="17" y="13"/>
                  </a:cubicBezTo>
                  <a:cubicBezTo>
                    <a:pt x="13" y="4"/>
                    <a:pt x="2" y="5"/>
                    <a:pt x="2" y="5"/>
                  </a:cubicBezTo>
                  <a:cubicBezTo>
                    <a:pt x="1" y="5"/>
                    <a:pt x="0" y="4"/>
                    <a:pt x="0" y="3"/>
                  </a:cubicBezTo>
                  <a:cubicBezTo>
                    <a:pt x="0" y="2"/>
                    <a:pt x="1" y="1"/>
                    <a:pt x="2" y="1"/>
                  </a:cubicBezTo>
                  <a:cubicBezTo>
                    <a:pt x="2" y="1"/>
                    <a:pt x="15" y="0"/>
                    <a:pt x="20" y="11"/>
                  </a:cubicBezTo>
                  <a:cubicBezTo>
                    <a:pt x="20" y="12"/>
                    <a:pt x="20" y="13"/>
                    <a:pt x="19" y="14"/>
                  </a:cubicBez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íšlïdè"/>
            <p:cNvSpPr/>
            <p:nvPr/>
          </p:nvSpPr>
          <p:spPr bwMode="auto">
            <a:xfrm>
              <a:off x="7040563" y="5380832"/>
              <a:ext cx="66675" cy="42862"/>
            </a:xfrm>
            <a:custGeom>
              <a:avLst/>
              <a:gdLst>
                <a:gd name="T0" fmla="*/ 18 w 20"/>
                <a:gd name="T1" fmla="*/ 13 h 13"/>
                <a:gd name="T2" fmla="*/ 17 w 20"/>
                <a:gd name="T3" fmla="*/ 12 h 13"/>
                <a:gd name="T4" fmla="*/ 2 w 20"/>
                <a:gd name="T5" fmla="*/ 4 h 13"/>
                <a:gd name="T6" fmla="*/ 0 w 20"/>
                <a:gd name="T7" fmla="*/ 2 h 13"/>
                <a:gd name="T8" fmla="*/ 2 w 20"/>
                <a:gd name="T9" fmla="*/ 0 h 13"/>
                <a:gd name="T10" fmla="*/ 20 w 20"/>
                <a:gd name="T11" fmla="*/ 11 h 13"/>
                <a:gd name="T12" fmla="*/ 19 w 20"/>
                <a:gd name="T13" fmla="*/ 13 h 13"/>
                <a:gd name="T14" fmla="*/ 18 w 2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18" y="13"/>
                  </a:moveTo>
                  <a:cubicBezTo>
                    <a:pt x="18" y="13"/>
                    <a:pt x="17" y="13"/>
                    <a:pt x="17" y="12"/>
                  </a:cubicBezTo>
                  <a:cubicBezTo>
                    <a:pt x="13" y="3"/>
                    <a:pt x="2" y="4"/>
                    <a:pt x="2" y="4"/>
                  </a:cubicBezTo>
                  <a:cubicBezTo>
                    <a:pt x="1" y="4"/>
                    <a:pt x="0" y="3"/>
                    <a:pt x="0" y="2"/>
                  </a:cubicBezTo>
                  <a:cubicBezTo>
                    <a:pt x="0" y="1"/>
                    <a:pt x="1" y="0"/>
                    <a:pt x="2" y="0"/>
                  </a:cubicBezTo>
                  <a:cubicBezTo>
                    <a:pt x="2" y="0"/>
                    <a:pt x="15" y="0"/>
                    <a:pt x="20" y="11"/>
                  </a:cubicBezTo>
                  <a:cubicBezTo>
                    <a:pt x="20" y="12"/>
                    <a:pt x="20" y="13"/>
                    <a:pt x="19"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îṣļîḓé"/>
            <p:cNvSpPr/>
            <p:nvPr/>
          </p:nvSpPr>
          <p:spPr bwMode="auto">
            <a:xfrm>
              <a:off x="7265988" y="5449094"/>
              <a:ext cx="55563" cy="60325"/>
            </a:xfrm>
            <a:prstGeom prst="ellipse">
              <a:avLst/>
            </a:pr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îSḻiḋè"/>
            <p:cNvSpPr/>
            <p:nvPr/>
          </p:nvSpPr>
          <p:spPr bwMode="auto">
            <a:xfrm>
              <a:off x="6731000" y="3728244"/>
              <a:ext cx="630238" cy="369887"/>
            </a:xfrm>
            <a:custGeom>
              <a:avLst/>
              <a:gdLst>
                <a:gd name="T0" fmla="*/ 121 w 191"/>
                <a:gd name="T1" fmla="*/ 109 h 112"/>
                <a:gd name="T2" fmla="*/ 59 w 191"/>
                <a:gd name="T3" fmla="*/ 102 h 112"/>
                <a:gd name="T4" fmla="*/ 3 w 191"/>
                <a:gd name="T5" fmla="*/ 30 h 112"/>
                <a:gd name="T6" fmla="*/ 6 w 191"/>
                <a:gd name="T7" fmla="*/ 0 h 112"/>
                <a:gd name="T8" fmla="*/ 191 w 191"/>
                <a:gd name="T9" fmla="*/ 19 h 112"/>
                <a:gd name="T10" fmla="*/ 188 w 191"/>
                <a:gd name="T11" fmla="*/ 49 h 112"/>
                <a:gd name="T12" fmla="*/ 121 w 191"/>
                <a:gd name="T13" fmla="*/ 109 h 112"/>
              </a:gdLst>
              <a:ahLst/>
              <a:cxnLst>
                <a:cxn ang="0">
                  <a:pos x="T0" y="T1"/>
                </a:cxn>
                <a:cxn ang="0">
                  <a:pos x="T2" y="T3"/>
                </a:cxn>
                <a:cxn ang="0">
                  <a:pos x="T4" y="T5"/>
                </a:cxn>
                <a:cxn ang="0">
                  <a:pos x="T6" y="T7"/>
                </a:cxn>
                <a:cxn ang="0">
                  <a:pos x="T8" y="T9"/>
                </a:cxn>
                <a:cxn ang="0">
                  <a:pos x="T10" y="T11"/>
                </a:cxn>
                <a:cxn ang="0">
                  <a:pos x="T12" y="T13"/>
                </a:cxn>
              </a:cxnLst>
              <a:rect l="0" t="0" r="r" b="b"/>
              <a:pathLst>
                <a:path w="191" h="112">
                  <a:moveTo>
                    <a:pt x="121" y="109"/>
                  </a:moveTo>
                  <a:cubicBezTo>
                    <a:pt x="59" y="102"/>
                    <a:pt x="59" y="102"/>
                    <a:pt x="59" y="102"/>
                  </a:cubicBezTo>
                  <a:cubicBezTo>
                    <a:pt x="25" y="99"/>
                    <a:pt x="0" y="67"/>
                    <a:pt x="3" y="30"/>
                  </a:cubicBezTo>
                  <a:cubicBezTo>
                    <a:pt x="6" y="0"/>
                    <a:pt x="6" y="0"/>
                    <a:pt x="6" y="0"/>
                  </a:cubicBezTo>
                  <a:cubicBezTo>
                    <a:pt x="191" y="19"/>
                    <a:pt x="191" y="19"/>
                    <a:pt x="191" y="19"/>
                  </a:cubicBezTo>
                  <a:cubicBezTo>
                    <a:pt x="188" y="49"/>
                    <a:pt x="188" y="49"/>
                    <a:pt x="188" y="49"/>
                  </a:cubicBezTo>
                  <a:cubicBezTo>
                    <a:pt x="185" y="85"/>
                    <a:pt x="155" y="112"/>
                    <a:pt x="121" y="109"/>
                  </a:cubicBezTo>
                </a:path>
              </a:pathLst>
            </a:custGeom>
            <a:solidFill>
              <a:srgbClr val="5E6A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ïṥľidé"/>
            <p:cNvSpPr/>
            <p:nvPr/>
          </p:nvSpPr>
          <p:spPr bwMode="auto">
            <a:xfrm>
              <a:off x="7394575" y="2944019"/>
              <a:ext cx="419100" cy="1098550"/>
            </a:xfrm>
            <a:custGeom>
              <a:avLst/>
              <a:gdLst>
                <a:gd name="T0" fmla="*/ 52 w 127"/>
                <a:gd name="T1" fmla="*/ 333 h 333"/>
                <a:gd name="T2" fmla="*/ 74 w 127"/>
                <a:gd name="T3" fmla="*/ 320 h 333"/>
                <a:gd name="T4" fmla="*/ 123 w 127"/>
                <a:gd name="T5" fmla="*/ 167 h 333"/>
                <a:gd name="T6" fmla="*/ 44 w 127"/>
                <a:gd name="T7" fmla="*/ 12 h 333"/>
                <a:gd name="T8" fmla="*/ 13 w 127"/>
                <a:gd name="T9" fmla="*/ 6 h 333"/>
                <a:gd name="T10" fmla="*/ 7 w 127"/>
                <a:gd name="T11" fmla="*/ 37 h 333"/>
                <a:gd name="T12" fmla="*/ 79 w 127"/>
                <a:gd name="T13" fmla="*/ 171 h 333"/>
                <a:gd name="T14" fmla="*/ 34 w 127"/>
                <a:gd name="T15" fmla="*/ 301 h 333"/>
                <a:gd name="T16" fmla="*/ 44 w 127"/>
                <a:gd name="T17" fmla="*/ 330 h 333"/>
                <a:gd name="T18" fmla="*/ 52 w 127"/>
                <a:gd name="T1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33">
                  <a:moveTo>
                    <a:pt x="52" y="333"/>
                  </a:moveTo>
                  <a:cubicBezTo>
                    <a:pt x="61" y="333"/>
                    <a:pt x="70" y="329"/>
                    <a:pt x="74" y="320"/>
                  </a:cubicBezTo>
                  <a:cubicBezTo>
                    <a:pt x="83" y="302"/>
                    <a:pt x="127" y="211"/>
                    <a:pt x="123" y="167"/>
                  </a:cubicBezTo>
                  <a:cubicBezTo>
                    <a:pt x="119" y="125"/>
                    <a:pt x="56" y="31"/>
                    <a:pt x="44" y="12"/>
                  </a:cubicBezTo>
                  <a:cubicBezTo>
                    <a:pt x="37" y="2"/>
                    <a:pt x="23" y="0"/>
                    <a:pt x="13" y="6"/>
                  </a:cubicBezTo>
                  <a:cubicBezTo>
                    <a:pt x="3" y="13"/>
                    <a:pt x="0" y="27"/>
                    <a:pt x="7" y="37"/>
                  </a:cubicBezTo>
                  <a:cubicBezTo>
                    <a:pt x="36" y="79"/>
                    <a:pt x="77" y="148"/>
                    <a:pt x="79" y="171"/>
                  </a:cubicBezTo>
                  <a:cubicBezTo>
                    <a:pt x="81" y="194"/>
                    <a:pt x="54" y="261"/>
                    <a:pt x="34" y="301"/>
                  </a:cubicBezTo>
                  <a:cubicBezTo>
                    <a:pt x="29" y="312"/>
                    <a:pt x="33" y="325"/>
                    <a:pt x="44" y="330"/>
                  </a:cubicBezTo>
                  <a:cubicBezTo>
                    <a:pt x="47" y="332"/>
                    <a:pt x="49" y="332"/>
                    <a:pt x="52" y="333"/>
                  </a:cubicBezTo>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ïsļîďè"/>
            <p:cNvSpPr/>
            <p:nvPr/>
          </p:nvSpPr>
          <p:spPr bwMode="auto">
            <a:xfrm>
              <a:off x="7308850" y="3950494"/>
              <a:ext cx="315913" cy="388937"/>
            </a:xfrm>
            <a:custGeom>
              <a:avLst/>
              <a:gdLst>
                <a:gd name="T0" fmla="*/ 78 w 96"/>
                <a:gd name="T1" fmla="*/ 96 h 118"/>
                <a:gd name="T2" fmla="*/ 73 w 96"/>
                <a:gd name="T3" fmla="*/ 93 h 118"/>
                <a:gd name="T4" fmla="*/ 73 w 96"/>
                <a:gd name="T5" fmla="*/ 101 h 118"/>
                <a:gd name="T6" fmla="*/ 67 w 96"/>
                <a:gd name="T7" fmla="*/ 109 h 118"/>
                <a:gd name="T8" fmla="*/ 59 w 96"/>
                <a:gd name="T9" fmla="*/ 105 h 118"/>
                <a:gd name="T10" fmla="*/ 59 w 96"/>
                <a:gd name="T11" fmla="*/ 110 h 118"/>
                <a:gd name="T12" fmla="*/ 53 w 96"/>
                <a:gd name="T13" fmla="*/ 117 h 118"/>
                <a:gd name="T14" fmla="*/ 45 w 96"/>
                <a:gd name="T15" fmla="*/ 110 h 118"/>
                <a:gd name="T16" fmla="*/ 45 w 96"/>
                <a:gd name="T17" fmla="*/ 104 h 118"/>
                <a:gd name="T18" fmla="*/ 39 w 96"/>
                <a:gd name="T19" fmla="*/ 109 h 118"/>
                <a:gd name="T20" fmla="*/ 33 w 96"/>
                <a:gd name="T21" fmla="*/ 102 h 118"/>
                <a:gd name="T22" fmla="*/ 38 w 96"/>
                <a:gd name="T23" fmla="*/ 48 h 118"/>
                <a:gd name="T24" fmla="*/ 34 w 96"/>
                <a:gd name="T25" fmla="*/ 44 h 118"/>
                <a:gd name="T26" fmla="*/ 12 w 96"/>
                <a:gd name="T27" fmla="*/ 59 h 118"/>
                <a:gd name="T28" fmla="*/ 2 w 96"/>
                <a:gd name="T29" fmla="*/ 57 h 118"/>
                <a:gd name="T30" fmla="*/ 4 w 96"/>
                <a:gd name="T31" fmla="*/ 47 h 118"/>
                <a:gd name="T32" fmla="*/ 29 w 96"/>
                <a:gd name="T33" fmla="*/ 27 h 118"/>
                <a:gd name="T34" fmla="*/ 65 w 96"/>
                <a:gd name="T35" fmla="*/ 3 h 118"/>
                <a:gd name="T36" fmla="*/ 92 w 96"/>
                <a:gd name="T37" fmla="*/ 22 h 118"/>
                <a:gd name="T38" fmla="*/ 88 w 96"/>
                <a:gd name="T39" fmla="*/ 57 h 118"/>
                <a:gd name="T40" fmla="*/ 84 w 96"/>
                <a:gd name="T41" fmla="*/ 90 h 118"/>
                <a:gd name="T42" fmla="*/ 78 w 96"/>
                <a:gd name="T43" fmla="*/ 9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18">
                  <a:moveTo>
                    <a:pt x="78" y="96"/>
                  </a:moveTo>
                  <a:cubicBezTo>
                    <a:pt x="76" y="96"/>
                    <a:pt x="74" y="95"/>
                    <a:pt x="73" y="93"/>
                  </a:cubicBezTo>
                  <a:cubicBezTo>
                    <a:pt x="73" y="101"/>
                    <a:pt x="73" y="101"/>
                    <a:pt x="73" y="101"/>
                  </a:cubicBezTo>
                  <a:cubicBezTo>
                    <a:pt x="73" y="105"/>
                    <a:pt x="71" y="108"/>
                    <a:pt x="67" y="109"/>
                  </a:cubicBezTo>
                  <a:cubicBezTo>
                    <a:pt x="64" y="109"/>
                    <a:pt x="61" y="107"/>
                    <a:pt x="59" y="105"/>
                  </a:cubicBezTo>
                  <a:cubicBezTo>
                    <a:pt x="59" y="110"/>
                    <a:pt x="59" y="110"/>
                    <a:pt x="59" y="110"/>
                  </a:cubicBezTo>
                  <a:cubicBezTo>
                    <a:pt x="59" y="114"/>
                    <a:pt x="57" y="117"/>
                    <a:pt x="53" y="117"/>
                  </a:cubicBezTo>
                  <a:cubicBezTo>
                    <a:pt x="49" y="118"/>
                    <a:pt x="45" y="115"/>
                    <a:pt x="45" y="110"/>
                  </a:cubicBezTo>
                  <a:cubicBezTo>
                    <a:pt x="45" y="104"/>
                    <a:pt x="45" y="104"/>
                    <a:pt x="45" y="104"/>
                  </a:cubicBezTo>
                  <a:cubicBezTo>
                    <a:pt x="44" y="107"/>
                    <a:pt x="42" y="109"/>
                    <a:pt x="39" y="109"/>
                  </a:cubicBezTo>
                  <a:cubicBezTo>
                    <a:pt x="36" y="108"/>
                    <a:pt x="33" y="106"/>
                    <a:pt x="33" y="102"/>
                  </a:cubicBezTo>
                  <a:cubicBezTo>
                    <a:pt x="38" y="48"/>
                    <a:pt x="38" y="48"/>
                    <a:pt x="38" y="48"/>
                  </a:cubicBezTo>
                  <a:cubicBezTo>
                    <a:pt x="38" y="44"/>
                    <a:pt x="37" y="42"/>
                    <a:pt x="34" y="44"/>
                  </a:cubicBezTo>
                  <a:cubicBezTo>
                    <a:pt x="12" y="59"/>
                    <a:pt x="12" y="59"/>
                    <a:pt x="12" y="59"/>
                  </a:cubicBezTo>
                  <a:cubicBezTo>
                    <a:pt x="9" y="61"/>
                    <a:pt x="5" y="60"/>
                    <a:pt x="2" y="57"/>
                  </a:cubicBezTo>
                  <a:cubicBezTo>
                    <a:pt x="0" y="54"/>
                    <a:pt x="1" y="50"/>
                    <a:pt x="4" y="47"/>
                  </a:cubicBezTo>
                  <a:cubicBezTo>
                    <a:pt x="4" y="47"/>
                    <a:pt x="22" y="33"/>
                    <a:pt x="29" y="27"/>
                  </a:cubicBezTo>
                  <a:cubicBezTo>
                    <a:pt x="36" y="20"/>
                    <a:pt x="55" y="0"/>
                    <a:pt x="65" y="3"/>
                  </a:cubicBezTo>
                  <a:cubicBezTo>
                    <a:pt x="78" y="7"/>
                    <a:pt x="89" y="13"/>
                    <a:pt x="92" y="22"/>
                  </a:cubicBezTo>
                  <a:cubicBezTo>
                    <a:pt x="96" y="31"/>
                    <a:pt x="89" y="49"/>
                    <a:pt x="88" y="57"/>
                  </a:cubicBezTo>
                  <a:cubicBezTo>
                    <a:pt x="87" y="65"/>
                    <a:pt x="84" y="90"/>
                    <a:pt x="84" y="90"/>
                  </a:cubicBezTo>
                  <a:cubicBezTo>
                    <a:pt x="84" y="93"/>
                    <a:pt x="81" y="96"/>
                    <a:pt x="78" y="96"/>
                  </a:cubicBez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ïSļïďé"/>
            <p:cNvSpPr/>
            <p:nvPr/>
          </p:nvSpPr>
          <p:spPr bwMode="auto">
            <a:xfrm>
              <a:off x="7450138" y="4177507"/>
              <a:ext cx="26988" cy="125412"/>
            </a:xfrm>
            <a:custGeom>
              <a:avLst/>
              <a:gdLst>
                <a:gd name="T0" fmla="*/ 6 w 8"/>
                <a:gd name="T1" fmla="*/ 0 h 38"/>
                <a:gd name="T2" fmla="*/ 6 w 8"/>
                <a:gd name="T3" fmla="*/ 0 h 38"/>
                <a:gd name="T4" fmla="*/ 4 w 8"/>
                <a:gd name="T5" fmla="*/ 2 h 38"/>
                <a:gd name="T6" fmla="*/ 0 w 8"/>
                <a:gd name="T7" fmla="*/ 35 h 38"/>
                <a:gd name="T8" fmla="*/ 2 w 8"/>
                <a:gd name="T9" fmla="*/ 37 h 38"/>
                <a:gd name="T10" fmla="*/ 4 w 8"/>
                <a:gd name="T11" fmla="*/ 36 h 38"/>
                <a:gd name="T12" fmla="*/ 8 w 8"/>
                <a:gd name="T13" fmla="*/ 2 h 38"/>
                <a:gd name="T14" fmla="*/ 6 w 8"/>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8">
                  <a:moveTo>
                    <a:pt x="6" y="0"/>
                  </a:moveTo>
                  <a:cubicBezTo>
                    <a:pt x="6" y="0"/>
                    <a:pt x="6" y="0"/>
                    <a:pt x="6" y="0"/>
                  </a:cubicBezTo>
                  <a:cubicBezTo>
                    <a:pt x="5" y="0"/>
                    <a:pt x="4" y="1"/>
                    <a:pt x="4" y="2"/>
                  </a:cubicBezTo>
                  <a:cubicBezTo>
                    <a:pt x="0" y="35"/>
                    <a:pt x="0" y="35"/>
                    <a:pt x="0" y="35"/>
                  </a:cubicBezTo>
                  <a:cubicBezTo>
                    <a:pt x="0" y="36"/>
                    <a:pt x="1" y="37"/>
                    <a:pt x="2" y="37"/>
                  </a:cubicBezTo>
                  <a:cubicBezTo>
                    <a:pt x="3" y="38"/>
                    <a:pt x="4" y="37"/>
                    <a:pt x="4" y="36"/>
                  </a:cubicBezTo>
                  <a:cubicBezTo>
                    <a:pt x="8" y="2"/>
                    <a:pt x="8" y="2"/>
                    <a:pt x="8" y="2"/>
                  </a:cubicBezTo>
                  <a:cubicBezTo>
                    <a:pt x="8" y="1"/>
                    <a:pt x="7" y="0"/>
                    <a:pt x="6" y="0"/>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iSḻiḋe"/>
            <p:cNvSpPr/>
            <p:nvPr/>
          </p:nvSpPr>
          <p:spPr bwMode="auto">
            <a:xfrm>
              <a:off x="7499350" y="4171157"/>
              <a:ext cx="26988" cy="122237"/>
            </a:xfrm>
            <a:custGeom>
              <a:avLst/>
              <a:gdLst>
                <a:gd name="T0" fmla="*/ 6 w 8"/>
                <a:gd name="T1" fmla="*/ 0 h 37"/>
                <a:gd name="T2" fmla="*/ 6 w 8"/>
                <a:gd name="T3" fmla="*/ 0 h 37"/>
                <a:gd name="T4" fmla="*/ 3 w 8"/>
                <a:gd name="T5" fmla="*/ 2 h 37"/>
                <a:gd name="T6" fmla="*/ 0 w 8"/>
                <a:gd name="T7" fmla="*/ 35 h 37"/>
                <a:gd name="T8" fmla="*/ 2 w 8"/>
                <a:gd name="T9" fmla="*/ 37 h 37"/>
                <a:gd name="T10" fmla="*/ 4 w 8"/>
                <a:gd name="T11" fmla="*/ 36 h 37"/>
                <a:gd name="T12" fmla="*/ 7 w 8"/>
                <a:gd name="T13" fmla="*/ 2 h 37"/>
                <a:gd name="T14" fmla="*/ 6 w 8"/>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7">
                  <a:moveTo>
                    <a:pt x="6" y="0"/>
                  </a:moveTo>
                  <a:cubicBezTo>
                    <a:pt x="6" y="0"/>
                    <a:pt x="6" y="0"/>
                    <a:pt x="6" y="0"/>
                  </a:cubicBezTo>
                  <a:cubicBezTo>
                    <a:pt x="5" y="0"/>
                    <a:pt x="4" y="0"/>
                    <a:pt x="3" y="2"/>
                  </a:cubicBezTo>
                  <a:cubicBezTo>
                    <a:pt x="0" y="35"/>
                    <a:pt x="0" y="35"/>
                    <a:pt x="0" y="35"/>
                  </a:cubicBezTo>
                  <a:cubicBezTo>
                    <a:pt x="0" y="36"/>
                    <a:pt x="1" y="37"/>
                    <a:pt x="2" y="37"/>
                  </a:cubicBezTo>
                  <a:cubicBezTo>
                    <a:pt x="3" y="37"/>
                    <a:pt x="4" y="37"/>
                    <a:pt x="4" y="36"/>
                  </a:cubicBezTo>
                  <a:cubicBezTo>
                    <a:pt x="7" y="2"/>
                    <a:pt x="7" y="2"/>
                    <a:pt x="7" y="2"/>
                  </a:cubicBezTo>
                  <a:cubicBezTo>
                    <a:pt x="8" y="1"/>
                    <a:pt x="7" y="0"/>
                    <a:pt x="6" y="0"/>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íŝlíḑé"/>
            <p:cNvSpPr/>
            <p:nvPr/>
          </p:nvSpPr>
          <p:spPr bwMode="auto">
            <a:xfrm>
              <a:off x="7542213" y="4153694"/>
              <a:ext cx="23813" cy="103187"/>
            </a:xfrm>
            <a:custGeom>
              <a:avLst/>
              <a:gdLst>
                <a:gd name="T0" fmla="*/ 5 w 7"/>
                <a:gd name="T1" fmla="*/ 0 h 31"/>
                <a:gd name="T2" fmla="*/ 5 w 7"/>
                <a:gd name="T3" fmla="*/ 0 h 31"/>
                <a:gd name="T4" fmla="*/ 3 w 7"/>
                <a:gd name="T5" fmla="*/ 1 h 31"/>
                <a:gd name="T6" fmla="*/ 0 w 7"/>
                <a:gd name="T7" fmla="*/ 29 h 31"/>
                <a:gd name="T8" fmla="*/ 2 w 7"/>
                <a:gd name="T9" fmla="*/ 31 h 31"/>
                <a:gd name="T10" fmla="*/ 4 w 7"/>
                <a:gd name="T11" fmla="*/ 29 h 31"/>
                <a:gd name="T12" fmla="*/ 7 w 7"/>
                <a:gd name="T13" fmla="*/ 2 h 31"/>
                <a:gd name="T14" fmla="*/ 5 w 7"/>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1">
                  <a:moveTo>
                    <a:pt x="5" y="0"/>
                  </a:moveTo>
                  <a:cubicBezTo>
                    <a:pt x="5" y="0"/>
                    <a:pt x="5" y="0"/>
                    <a:pt x="5" y="0"/>
                  </a:cubicBezTo>
                  <a:cubicBezTo>
                    <a:pt x="4" y="0"/>
                    <a:pt x="3" y="1"/>
                    <a:pt x="3" y="1"/>
                  </a:cubicBezTo>
                  <a:cubicBezTo>
                    <a:pt x="0" y="29"/>
                    <a:pt x="0" y="29"/>
                    <a:pt x="0" y="29"/>
                  </a:cubicBezTo>
                  <a:cubicBezTo>
                    <a:pt x="0" y="30"/>
                    <a:pt x="1" y="31"/>
                    <a:pt x="2" y="31"/>
                  </a:cubicBezTo>
                  <a:cubicBezTo>
                    <a:pt x="3" y="31"/>
                    <a:pt x="4" y="30"/>
                    <a:pt x="4" y="29"/>
                  </a:cubicBezTo>
                  <a:cubicBezTo>
                    <a:pt x="7" y="2"/>
                    <a:pt x="7" y="2"/>
                    <a:pt x="7" y="2"/>
                  </a:cubicBezTo>
                  <a:cubicBezTo>
                    <a:pt x="7" y="1"/>
                    <a:pt x="6" y="0"/>
                    <a:pt x="5" y="0"/>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ŝḷiḑè"/>
            <p:cNvSpPr/>
            <p:nvPr/>
          </p:nvSpPr>
          <p:spPr bwMode="auto">
            <a:xfrm>
              <a:off x="6351588" y="3132932"/>
              <a:ext cx="1052513" cy="530225"/>
            </a:xfrm>
            <a:custGeom>
              <a:avLst/>
              <a:gdLst>
                <a:gd name="T0" fmla="*/ 5 w 319"/>
                <a:gd name="T1" fmla="*/ 147 h 161"/>
                <a:gd name="T2" fmla="*/ 7 w 319"/>
                <a:gd name="T3" fmla="*/ 123 h 161"/>
                <a:gd name="T4" fmla="*/ 125 w 319"/>
                <a:gd name="T5" fmla="*/ 14 h 161"/>
                <a:gd name="T6" fmla="*/ 299 w 319"/>
                <a:gd name="T7" fmla="*/ 21 h 161"/>
                <a:gd name="T8" fmla="*/ 317 w 319"/>
                <a:gd name="T9" fmla="*/ 46 h 161"/>
                <a:gd name="T10" fmla="*/ 292 w 319"/>
                <a:gd name="T11" fmla="*/ 65 h 161"/>
                <a:gd name="T12" fmla="*/ 140 w 319"/>
                <a:gd name="T13" fmla="*/ 56 h 161"/>
                <a:gd name="T14" fmla="*/ 41 w 319"/>
                <a:gd name="T15" fmla="*/ 150 h 161"/>
                <a:gd name="T16" fmla="*/ 10 w 319"/>
                <a:gd name="T17" fmla="*/ 154 h 161"/>
                <a:gd name="T18" fmla="*/ 5 w 319"/>
                <a:gd name="T19" fmla="*/ 14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 h="161">
                  <a:moveTo>
                    <a:pt x="5" y="147"/>
                  </a:moveTo>
                  <a:cubicBezTo>
                    <a:pt x="0" y="140"/>
                    <a:pt x="1" y="130"/>
                    <a:pt x="7" y="123"/>
                  </a:cubicBezTo>
                  <a:cubicBezTo>
                    <a:pt x="19" y="107"/>
                    <a:pt x="84" y="29"/>
                    <a:pt x="125" y="14"/>
                  </a:cubicBezTo>
                  <a:cubicBezTo>
                    <a:pt x="166" y="0"/>
                    <a:pt x="277" y="17"/>
                    <a:pt x="299" y="21"/>
                  </a:cubicBezTo>
                  <a:cubicBezTo>
                    <a:pt x="311" y="23"/>
                    <a:pt x="319" y="34"/>
                    <a:pt x="317" y="46"/>
                  </a:cubicBezTo>
                  <a:cubicBezTo>
                    <a:pt x="315" y="58"/>
                    <a:pt x="304" y="67"/>
                    <a:pt x="292" y="65"/>
                  </a:cubicBezTo>
                  <a:cubicBezTo>
                    <a:pt x="242" y="56"/>
                    <a:pt x="162" y="48"/>
                    <a:pt x="140" y="56"/>
                  </a:cubicBezTo>
                  <a:cubicBezTo>
                    <a:pt x="118" y="63"/>
                    <a:pt x="69" y="116"/>
                    <a:pt x="41" y="150"/>
                  </a:cubicBezTo>
                  <a:cubicBezTo>
                    <a:pt x="33" y="160"/>
                    <a:pt x="19" y="161"/>
                    <a:pt x="10" y="154"/>
                  </a:cubicBezTo>
                  <a:cubicBezTo>
                    <a:pt x="8" y="152"/>
                    <a:pt x="6" y="150"/>
                    <a:pt x="5" y="147"/>
                  </a:cubicBez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ḷîde"/>
            <p:cNvSpPr/>
            <p:nvPr/>
          </p:nvSpPr>
          <p:spPr bwMode="auto">
            <a:xfrm>
              <a:off x="6122988" y="3567907"/>
              <a:ext cx="354013" cy="319087"/>
            </a:xfrm>
            <a:custGeom>
              <a:avLst/>
              <a:gdLst>
                <a:gd name="T0" fmla="*/ 10 w 107"/>
                <a:gd name="T1" fmla="*/ 44 h 97"/>
                <a:gd name="T2" fmla="*/ 15 w 107"/>
                <a:gd name="T3" fmla="*/ 48 h 97"/>
                <a:gd name="T4" fmla="*/ 7 w 107"/>
                <a:gd name="T5" fmla="*/ 51 h 97"/>
                <a:gd name="T6" fmla="*/ 3 w 107"/>
                <a:gd name="T7" fmla="*/ 59 h 97"/>
                <a:gd name="T8" fmla="*/ 10 w 107"/>
                <a:gd name="T9" fmla="*/ 65 h 97"/>
                <a:gd name="T10" fmla="*/ 5 w 107"/>
                <a:gd name="T11" fmla="*/ 67 h 97"/>
                <a:gd name="T12" fmla="*/ 1 w 107"/>
                <a:gd name="T13" fmla="*/ 75 h 97"/>
                <a:gd name="T14" fmla="*/ 11 w 107"/>
                <a:gd name="T15" fmla="*/ 80 h 97"/>
                <a:gd name="T16" fmla="*/ 16 w 107"/>
                <a:gd name="T17" fmla="*/ 78 h 97"/>
                <a:gd name="T18" fmla="*/ 15 w 107"/>
                <a:gd name="T19" fmla="*/ 85 h 97"/>
                <a:gd name="T20" fmla="*/ 23 w 107"/>
                <a:gd name="T21" fmla="*/ 87 h 97"/>
                <a:gd name="T22" fmla="*/ 71 w 107"/>
                <a:gd name="T23" fmla="*/ 60 h 97"/>
                <a:gd name="T24" fmla="*/ 76 w 107"/>
                <a:gd name="T25" fmla="*/ 63 h 97"/>
                <a:gd name="T26" fmla="*/ 71 w 107"/>
                <a:gd name="T27" fmla="*/ 89 h 97"/>
                <a:gd name="T28" fmla="*/ 77 w 107"/>
                <a:gd name="T29" fmla="*/ 97 h 97"/>
                <a:gd name="T30" fmla="*/ 85 w 107"/>
                <a:gd name="T31" fmla="*/ 91 h 97"/>
                <a:gd name="T32" fmla="*/ 93 w 107"/>
                <a:gd name="T33" fmla="*/ 60 h 97"/>
                <a:gd name="T34" fmla="*/ 100 w 107"/>
                <a:gd name="T35" fmla="*/ 17 h 97"/>
                <a:gd name="T36" fmla="*/ 71 w 107"/>
                <a:gd name="T37" fmla="*/ 0 h 97"/>
                <a:gd name="T38" fmla="*/ 41 w 107"/>
                <a:gd name="T39" fmla="*/ 19 h 97"/>
                <a:gd name="T40" fmla="*/ 13 w 107"/>
                <a:gd name="T41" fmla="*/ 36 h 97"/>
                <a:gd name="T42" fmla="*/ 10 w 107"/>
                <a:gd name="T4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7">
                  <a:moveTo>
                    <a:pt x="10" y="44"/>
                  </a:moveTo>
                  <a:cubicBezTo>
                    <a:pt x="11" y="46"/>
                    <a:pt x="13" y="47"/>
                    <a:pt x="15" y="48"/>
                  </a:cubicBezTo>
                  <a:cubicBezTo>
                    <a:pt x="7" y="51"/>
                    <a:pt x="7" y="51"/>
                    <a:pt x="7" y="51"/>
                  </a:cubicBezTo>
                  <a:cubicBezTo>
                    <a:pt x="4" y="53"/>
                    <a:pt x="2" y="56"/>
                    <a:pt x="3" y="59"/>
                  </a:cubicBezTo>
                  <a:cubicBezTo>
                    <a:pt x="4" y="63"/>
                    <a:pt x="7" y="65"/>
                    <a:pt x="10" y="65"/>
                  </a:cubicBezTo>
                  <a:cubicBezTo>
                    <a:pt x="5" y="67"/>
                    <a:pt x="5" y="67"/>
                    <a:pt x="5" y="67"/>
                  </a:cubicBezTo>
                  <a:cubicBezTo>
                    <a:pt x="2" y="69"/>
                    <a:pt x="0" y="72"/>
                    <a:pt x="1" y="75"/>
                  </a:cubicBezTo>
                  <a:cubicBezTo>
                    <a:pt x="2" y="80"/>
                    <a:pt x="7" y="82"/>
                    <a:pt x="11" y="80"/>
                  </a:cubicBezTo>
                  <a:cubicBezTo>
                    <a:pt x="16" y="78"/>
                    <a:pt x="16" y="78"/>
                    <a:pt x="16" y="78"/>
                  </a:cubicBezTo>
                  <a:cubicBezTo>
                    <a:pt x="14" y="79"/>
                    <a:pt x="14" y="82"/>
                    <a:pt x="15" y="85"/>
                  </a:cubicBezTo>
                  <a:cubicBezTo>
                    <a:pt x="16" y="88"/>
                    <a:pt x="20" y="89"/>
                    <a:pt x="23" y="87"/>
                  </a:cubicBezTo>
                  <a:cubicBezTo>
                    <a:pt x="71" y="60"/>
                    <a:pt x="71" y="60"/>
                    <a:pt x="71" y="60"/>
                  </a:cubicBezTo>
                  <a:cubicBezTo>
                    <a:pt x="74" y="59"/>
                    <a:pt x="76" y="59"/>
                    <a:pt x="76" y="63"/>
                  </a:cubicBezTo>
                  <a:cubicBezTo>
                    <a:pt x="71" y="89"/>
                    <a:pt x="71" y="89"/>
                    <a:pt x="71" y="89"/>
                  </a:cubicBezTo>
                  <a:cubicBezTo>
                    <a:pt x="70" y="92"/>
                    <a:pt x="73" y="96"/>
                    <a:pt x="77" y="97"/>
                  </a:cubicBezTo>
                  <a:cubicBezTo>
                    <a:pt x="81" y="97"/>
                    <a:pt x="84" y="95"/>
                    <a:pt x="85" y="91"/>
                  </a:cubicBezTo>
                  <a:cubicBezTo>
                    <a:pt x="85" y="91"/>
                    <a:pt x="90" y="68"/>
                    <a:pt x="93" y="60"/>
                  </a:cubicBezTo>
                  <a:cubicBezTo>
                    <a:pt x="96" y="51"/>
                    <a:pt x="107" y="25"/>
                    <a:pt x="100" y="17"/>
                  </a:cubicBezTo>
                  <a:cubicBezTo>
                    <a:pt x="91" y="7"/>
                    <a:pt x="81" y="0"/>
                    <a:pt x="71" y="0"/>
                  </a:cubicBezTo>
                  <a:cubicBezTo>
                    <a:pt x="61" y="1"/>
                    <a:pt x="48" y="14"/>
                    <a:pt x="41" y="19"/>
                  </a:cubicBezTo>
                  <a:cubicBezTo>
                    <a:pt x="34" y="24"/>
                    <a:pt x="13" y="36"/>
                    <a:pt x="13" y="36"/>
                  </a:cubicBezTo>
                  <a:cubicBezTo>
                    <a:pt x="10" y="38"/>
                    <a:pt x="8" y="41"/>
                    <a:pt x="10" y="44"/>
                  </a:cubicBez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îsḷiḓê"/>
            <p:cNvSpPr/>
            <p:nvPr/>
          </p:nvSpPr>
          <p:spPr bwMode="auto">
            <a:xfrm>
              <a:off x="6170613" y="3758407"/>
              <a:ext cx="107950" cy="73025"/>
            </a:xfrm>
            <a:custGeom>
              <a:avLst/>
              <a:gdLst>
                <a:gd name="T0" fmla="*/ 33 w 33"/>
                <a:gd name="T1" fmla="*/ 1 h 22"/>
                <a:gd name="T2" fmla="*/ 33 w 33"/>
                <a:gd name="T3" fmla="*/ 1 h 22"/>
                <a:gd name="T4" fmla="*/ 32 w 33"/>
                <a:gd name="T5" fmla="*/ 4 h 22"/>
                <a:gd name="T6" fmla="*/ 3 w 33"/>
                <a:gd name="T7" fmla="*/ 21 h 22"/>
                <a:gd name="T8" fmla="*/ 0 w 33"/>
                <a:gd name="T9" fmla="*/ 21 h 22"/>
                <a:gd name="T10" fmla="*/ 1 w 33"/>
                <a:gd name="T11" fmla="*/ 18 h 22"/>
                <a:gd name="T12" fmla="*/ 30 w 33"/>
                <a:gd name="T13" fmla="*/ 1 h 22"/>
                <a:gd name="T14" fmla="*/ 33 w 3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1"/>
                  </a:moveTo>
                  <a:cubicBezTo>
                    <a:pt x="33" y="1"/>
                    <a:pt x="33" y="1"/>
                    <a:pt x="33" y="1"/>
                  </a:cubicBezTo>
                  <a:cubicBezTo>
                    <a:pt x="33" y="2"/>
                    <a:pt x="33" y="3"/>
                    <a:pt x="32" y="4"/>
                  </a:cubicBezTo>
                  <a:cubicBezTo>
                    <a:pt x="3" y="21"/>
                    <a:pt x="3" y="21"/>
                    <a:pt x="3" y="21"/>
                  </a:cubicBezTo>
                  <a:cubicBezTo>
                    <a:pt x="2" y="22"/>
                    <a:pt x="1" y="21"/>
                    <a:pt x="0" y="21"/>
                  </a:cubicBezTo>
                  <a:cubicBezTo>
                    <a:pt x="0" y="20"/>
                    <a:pt x="0" y="18"/>
                    <a:pt x="1" y="18"/>
                  </a:cubicBezTo>
                  <a:cubicBezTo>
                    <a:pt x="30" y="1"/>
                    <a:pt x="30" y="1"/>
                    <a:pt x="30" y="1"/>
                  </a:cubicBezTo>
                  <a:cubicBezTo>
                    <a:pt x="31" y="0"/>
                    <a:pt x="32" y="0"/>
                    <a:pt x="33" y="1"/>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ṧ1íde"/>
            <p:cNvSpPr/>
            <p:nvPr/>
          </p:nvSpPr>
          <p:spPr bwMode="auto">
            <a:xfrm>
              <a:off x="6156325" y="3712369"/>
              <a:ext cx="109538" cy="73025"/>
            </a:xfrm>
            <a:custGeom>
              <a:avLst/>
              <a:gdLst>
                <a:gd name="T0" fmla="*/ 33 w 33"/>
                <a:gd name="T1" fmla="*/ 1 h 22"/>
                <a:gd name="T2" fmla="*/ 33 w 33"/>
                <a:gd name="T3" fmla="*/ 1 h 22"/>
                <a:gd name="T4" fmla="*/ 32 w 33"/>
                <a:gd name="T5" fmla="*/ 4 h 22"/>
                <a:gd name="T6" fmla="*/ 3 w 33"/>
                <a:gd name="T7" fmla="*/ 21 h 22"/>
                <a:gd name="T8" fmla="*/ 0 w 33"/>
                <a:gd name="T9" fmla="*/ 20 h 22"/>
                <a:gd name="T10" fmla="*/ 1 w 33"/>
                <a:gd name="T11" fmla="*/ 18 h 22"/>
                <a:gd name="T12" fmla="*/ 30 w 33"/>
                <a:gd name="T13" fmla="*/ 0 h 22"/>
                <a:gd name="T14" fmla="*/ 33 w 3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1"/>
                  </a:moveTo>
                  <a:cubicBezTo>
                    <a:pt x="33" y="1"/>
                    <a:pt x="33" y="1"/>
                    <a:pt x="33" y="1"/>
                  </a:cubicBezTo>
                  <a:cubicBezTo>
                    <a:pt x="33" y="2"/>
                    <a:pt x="33" y="3"/>
                    <a:pt x="32" y="4"/>
                  </a:cubicBezTo>
                  <a:cubicBezTo>
                    <a:pt x="3" y="21"/>
                    <a:pt x="3" y="21"/>
                    <a:pt x="3" y="21"/>
                  </a:cubicBezTo>
                  <a:cubicBezTo>
                    <a:pt x="2" y="22"/>
                    <a:pt x="1" y="21"/>
                    <a:pt x="0" y="20"/>
                  </a:cubicBezTo>
                  <a:cubicBezTo>
                    <a:pt x="0" y="19"/>
                    <a:pt x="0" y="18"/>
                    <a:pt x="1" y="18"/>
                  </a:cubicBezTo>
                  <a:cubicBezTo>
                    <a:pt x="30" y="0"/>
                    <a:pt x="30" y="0"/>
                    <a:pt x="30" y="0"/>
                  </a:cubicBezTo>
                  <a:cubicBezTo>
                    <a:pt x="31" y="0"/>
                    <a:pt x="32" y="0"/>
                    <a:pt x="33" y="1"/>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íṥlíḓè"/>
            <p:cNvSpPr/>
            <p:nvPr/>
          </p:nvSpPr>
          <p:spPr bwMode="auto">
            <a:xfrm>
              <a:off x="6170613" y="3669507"/>
              <a:ext cx="92075" cy="58737"/>
            </a:xfrm>
            <a:custGeom>
              <a:avLst/>
              <a:gdLst>
                <a:gd name="T0" fmla="*/ 28 w 28"/>
                <a:gd name="T1" fmla="*/ 1 h 18"/>
                <a:gd name="T2" fmla="*/ 28 w 28"/>
                <a:gd name="T3" fmla="*/ 1 h 18"/>
                <a:gd name="T4" fmla="*/ 27 w 28"/>
                <a:gd name="T5" fmla="*/ 4 h 18"/>
                <a:gd name="T6" fmla="*/ 3 w 28"/>
                <a:gd name="T7" fmla="*/ 17 h 18"/>
                <a:gd name="T8" fmla="*/ 1 w 28"/>
                <a:gd name="T9" fmla="*/ 16 h 18"/>
                <a:gd name="T10" fmla="*/ 1 w 28"/>
                <a:gd name="T11" fmla="*/ 14 h 18"/>
                <a:gd name="T12" fmla="*/ 25 w 28"/>
                <a:gd name="T13" fmla="*/ 0 h 18"/>
                <a:gd name="T14" fmla="*/ 28 w 28"/>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28" y="1"/>
                  </a:moveTo>
                  <a:cubicBezTo>
                    <a:pt x="28" y="1"/>
                    <a:pt x="28" y="1"/>
                    <a:pt x="28" y="1"/>
                  </a:cubicBezTo>
                  <a:cubicBezTo>
                    <a:pt x="28" y="2"/>
                    <a:pt x="28" y="3"/>
                    <a:pt x="27" y="4"/>
                  </a:cubicBezTo>
                  <a:cubicBezTo>
                    <a:pt x="3" y="17"/>
                    <a:pt x="3" y="17"/>
                    <a:pt x="3" y="17"/>
                  </a:cubicBezTo>
                  <a:cubicBezTo>
                    <a:pt x="3" y="18"/>
                    <a:pt x="2" y="17"/>
                    <a:pt x="1" y="16"/>
                  </a:cubicBezTo>
                  <a:cubicBezTo>
                    <a:pt x="0" y="15"/>
                    <a:pt x="1" y="14"/>
                    <a:pt x="1" y="14"/>
                  </a:cubicBezTo>
                  <a:cubicBezTo>
                    <a:pt x="25" y="0"/>
                    <a:pt x="25" y="0"/>
                    <a:pt x="25" y="0"/>
                  </a:cubicBezTo>
                  <a:cubicBezTo>
                    <a:pt x="26" y="0"/>
                    <a:pt x="27" y="0"/>
                    <a:pt x="28" y="1"/>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ṡļiḋe"/>
            <p:cNvSpPr/>
            <p:nvPr/>
          </p:nvSpPr>
          <p:spPr bwMode="auto">
            <a:xfrm>
              <a:off x="5908675" y="1540669"/>
              <a:ext cx="2746375" cy="2376487"/>
            </a:xfrm>
            <a:custGeom>
              <a:avLst/>
              <a:gdLst>
                <a:gd name="T0" fmla="*/ 801 w 832"/>
                <a:gd name="T1" fmla="*/ 375 h 721"/>
                <a:gd name="T2" fmla="*/ 656 w 832"/>
                <a:gd name="T3" fmla="*/ 111 h 721"/>
                <a:gd name="T4" fmla="*/ 444 w 832"/>
                <a:gd name="T5" fmla="*/ 200 h 721"/>
                <a:gd name="T6" fmla="*/ 296 w 832"/>
                <a:gd name="T7" fmla="*/ 24 h 721"/>
                <a:gd name="T8" fmla="*/ 46 w 832"/>
                <a:gd name="T9" fmla="*/ 193 h 721"/>
                <a:gd name="T10" fmla="*/ 308 w 832"/>
                <a:gd name="T11" fmla="*/ 716 h 721"/>
                <a:gd name="T12" fmla="*/ 312 w 832"/>
                <a:gd name="T13" fmla="*/ 718 h 721"/>
                <a:gd name="T14" fmla="*/ 318 w 832"/>
                <a:gd name="T15" fmla="*/ 721 h 721"/>
                <a:gd name="T16" fmla="*/ 318 w 832"/>
                <a:gd name="T17" fmla="*/ 721 h 721"/>
                <a:gd name="T18" fmla="*/ 319 w 832"/>
                <a:gd name="T19" fmla="*/ 721 h 721"/>
                <a:gd name="T20" fmla="*/ 325 w 832"/>
                <a:gd name="T21" fmla="*/ 721 h 721"/>
                <a:gd name="T22" fmla="*/ 329 w 832"/>
                <a:gd name="T23" fmla="*/ 721 h 721"/>
                <a:gd name="T24" fmla="*/ 801 w 832"/>
                <a:gd name="T25" fmla="*/ 37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2" h="721">
                  <a:moveTo>
                    <a:pt x="801" y="375"/>
                  </a:moveTo>
                  <a:cubicBezTo>
                    <a:pt x="832" y="249"/>
                    <a:pt x="756" y="135"/>
                    <a:pt x="656" y="111"/>
                  </a:cubicBezTo>
                  <a:cubicBezTo>
                    <a:pt x="572" y="91"/>
                    <a:pt x="484" y="129"/>
                    <a:pt x="444" y="200"/>
                  </a:cubicBezTo>
                  <a:cubicBezTo>
                    <a:pt x="441" y="118"/>
                    <a:pt x="379" y="44"/>
                    <a:pt x="296" y="24"/>
                  </a:cubicBezTo>
                  <a:cubicBezTo>
                    <a:pt x="196" y="0"/>
                    <a:pt x="77" y="67"/>
                    <a:pt x="46" y="193"/>
                  </a:cubicBezTo>
                  <a:cubicBezTo>
                    <a:pt x="0" y="385"/>
                    <a:pt x="241" y="675"/>
                    <a:pt x="308" y="716"/>
                  </a:cubicBezTo>
                  <a:cubicBezTo>
                    <a:pt x="309" y="717"/>
                    <a:pt x="311" y="718"/>
                    <a:pt x="312" y="718"/>
                  </a:cubicBezTo>
                  <a:cubicBezTo>
                    <a:pt x="314" y="719"/>
                    <a:pt x="316" y="720"/>
                    <a:pt x="318" y="721"/>
                  </a:cubicBezTo>
                  <a:cubicBezTo>
                    <a:pt x="318" y="721"/>
                    <a:pt x="318" y="721"/>
                    <a:pt x="318" y="721"/>
                  </a:cubicBezTo>
                  <a:cubicBezTo>
                    <a:pt x="319" y="721"/>
                    <a:pt x="319" y="721"/>
                    <a:pt x="319" y="721"/>
                  </a:cubicBezTo>
                  <a:cubicBezTo>
                    <a:pt x="320" y="721"/>
                    <a:pt x="322" y="721"/>
                    <a:pt x="325" y="721"/>
                  </a:cubicBezTo>
                  <a:cubicBezTo>
                    <a:pt x="326" y="721"/>
                    <a:pt x="328" y="721"/>
                    <a:pt x="329" y="721"/>
                  </a:cubicBezTo>
                  <a:cubicBezTo>
                    <a:pt x="408" y="716"/>
                    <a:pt x="755" y="567"/>
                    <a:pt x="801" y="375"/>
                  </a:cubicBezTo>
                </a:path>
              </a:pathLst>
            </a:custGeom>
            <a:solidFill>
              <a:srgbClr val="E952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ïšľiḍé"/>
            <p:cNvSpPr/>
            <p:nvPr/>
          </p:nvSpPr>
          <p:spPr bwMode="auto">
            <a:xfrm>
              <a:off x="8551863" y="2578894"/>
              <a:ext cx="23813" cy="196850"/>
            </a:xfrm>
            <a:custGeom>
              <a:avLst/>
              <a:gdLst>
                <a:gd name="T0" fmla="*/ 0 w 7"/>
                <a:gd name="T1" fmla="*/ 60 h 60"/>
                <a:gd name="T2" fmla="*/ 0 w 7"/>
                <a:gd name="T3" fmla="*/ 60 h 60"/>
                <a:gd name="T4" fmla="*/ 0 w 7"/>
                <a:gd name="T5" fmla="*/ 60 h 60"/>
                <a:gd name="T6" fmla="*/ 0 w 7"/>
                <a:gd name="T7" fmla="*/ 59 h 60"/>
                <a:gd name="T8" fmla="*/ 0 w 7"/>
                <a:gd name="T9" fmla="*/ 60 h 60"/>
                <a:gd name="T10" fmla="*/ 0 w 7"/>
                <a:gd name="T11" fmla="*/ 59 h 60"/>
                <a:gd name="T12" fmla="*/ 1 w 7"/>
                <a:gd name="T13" fmla="*/ 57 h 60"/>
                <a:gd name="T14" fmla="*/ 0 w 7"/>
                <a:gd name="T15" fmla="*/ 59 h 60"/>
                <a:gd name="T16" fmla="*/ 1 w 7"/>
                <a:gd name="T17" fmla="*/ 57 h 60"/>
                <a:gd name="T18" fmla="*/ 7 w 7"/>
                <a:gd name="T19" fmla="*/ 8 h 60"/>
                <a:gd name="T20" fmla="*/ 1 w 7"/>
                <a:gd name="T21" fmla="*/ 57 h 60"/>
                <a:gd name="T22" fmla="*/ 7 w 7"/>
                <a:gd name="T23" fmla="*/ 8 h 60"/>
                <a:gd name="T24" fmla="*/ 7 w 7"/>
                <a:gd name="T25" fmla="*/ 7 h 60"/>
                <a:gd name="T26" fmla="*/ 7 w 7"/>
                <a:gd name="T27" fmla="*/ 8 h 60"/>
                <a:gd name="T28" fmla="*/ 7 w 7"/>
                <a:gd name="T29" fmla="*/ 7 h 60"/>
                <a:gd name="T30" fmla="*/ 7 w 7"/>
                <a:gd name="T31" fmla="*/ 6 h 60"/>
                <a:gd name="T32" fmla="*/ 7 w 7"/>
                <a:gd name="T33" fmla="*/ 7 h 60"/>
                <a:gd name="T34" fmla="*/ 7 w 7"/>
                <a:gd name="T35" fmla="*/ 6 h 60"/>
                <a:gd name="T36" fmla="*/ 7 w 7"/>
                <a:gd name="T37" fmla="*/ 5 h 60"/>
                <a:gd name="T38" fmla="*/ 7 w 7"/>
                <a:gd name="T39" fmla="*/ 6 h 60"/>
                <a:gd name="T40" fmla="*/ 7 w 7"/>
                <a:gd name="T41" fmla="*/ 5 h 60"/>
                <a:gd name="T42" fmla="*/ 7 w 7"/>
                <a:gd name="T43" fmla="*/ 5 h 60"/>
                <a:gd name="T44" fmla="*/ 7 w 7"/>
                <a:gd name="T45" fmla="*/ 5 h 60"/>
                <a:gd name="T46" fmla="*/ 7 w 7"/>
                <a:gd name="T47" fmla="*/ 5 h 60"/>
                <a:gd name="T48" fmla="*/ 7 w 7"/>
                <a:gd name="T49" fmla="*/ 4 h 60"/>
                <a:gd name="T50" fmla="*/ 7 w 7"/>
                <a:gd name="T51" fmla="*/ 4 h 60"/>
                <a:gd name="T52" fmla="*/ 7 w 7"/>
                <a:gd name="T53" fmla="*/ 4 h 60"/>
                <a:gd name="T54" fmla="*/ 7 w 7"/>
                <a:gd name="T55" fmla="*/ 3 h 60"/>
                <a:gd name="T56" fmla="*/ 7 w 7"/>
                <a:gd name="T57" fmla="*/ 4 h 60"/>
                <a:gd name="T58" fmla="*/ 7 w 7"/>
                <a:gd name="T59" fmla="*/ 3 h 60"/>
                <a:gd name="T60" fmla="*/ 7 w 7"/>
                <a:gd name="T61" fmla="*/ 3 h 60"/>
                <a:gd name="T62" fmla="*/ 7 w 7"/>
                <a:gd name="T63" fmla="*/ 3 h 60"/>
                <a:gd name="T64" fmla="*/ 7 w 7"/>
                <a:gd name="T65" fmla="*/ 3 h 60"/>
                <a:gd name="T66" fmla="*/ 7 w 7"/>
                <a:gd name="T67" fmla="*/ 2 h 60"/>
                <a:gd name="T68" fmla="*/ 7 w 7"/>
                <a:gd name="T69" fmla="*/ 2 h 60"/>
                <a:gd name="T70" fmla="*/ 7 w 7"/>
                <a:gd name="T71" fmla="*/ 2 h 60"/>
                <a:gd name="T72" fmla="*/ 7 w 7"/>
                <a:gd name="T73" fmla="*/ 1 h 60"/>
                <a:gd name="T74" fmla="*/ 7 w 7"/>
                <a:gd name="T75" fmla="*/ 1 h 60"/>
                <a:gd name="T76" fmla="*/ 7 w 7"/>
                <a:gd name="T77" fmla="*/ 1 h 60"/>
                <a:gd name="T78" fmla="*/ 7 w 7"/>
                <a:gd name="T79" fmla="*/ 1 h 60"/>
                <a:gd name="T80" fmla="*/ 7 w 7"/>
                <a:gd name="T81" fmla="*/ 1 h 60"/>
                <a:gd name="T82" fmla="*/ 7 w 7"/>
                <a:gd name="T83" fmla="*/ 1 h 60"/>
                <a:gd name="T84" fmla="*/ 7 w 7"/>
                <a:gd name="T85" fmla="*/ 0 h 60"/>
                <a:gd name="T86" fmla="*/ 7 w 7"/>
                <a:gd name="T87" fmla="*/ 0 h 60"/>
                <a:gd name="T88" fmla="*/ 7 w 7"/>
                <a:gd name="T8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60">
                  <a:moveTo>
                    <a:pt x="0" y="60"/>
                  </a:moveTo>
                  <a:cubicBezTo>
                    <a:pt x="0" y="60"/>
                    <a:pt x="0" y="60"/>
                    <a:pt x="0" y="60"/>
                  </a:cubicBezTo>
                  <a:cubicBezTo>
                    <a:pt x="0" y="60"/>
                    <a:pt x="0" y="60"/>
                    <a:pt x="0" y="60"/>
                  </a:cubicBezTo>
                  <a:moveTo>
                    <a:pt x="0" y="59"/>
                  </a:moveTo>
                  <a:cubicBezTo>
                    <a:pt x="0" y="59"/>
                    <a:pt x="0" y="59"/>
                    <a:pt x="0" y="60"/>
                  </a:cubicBezTo>
                  <a:cubicBezTo>
                    <a:pt x="0" y="59"/>
                    <a:pt x="0" y="59"/>
                    <a:pt x="0" y="59"/>
                  </a:cubicBezTo>
                  <a:moveTo>
                    <a:pt x="1" y="57"/>
                  </a:moveTo>
                  <a:cubicBezTo>
                    <a:pt x="1" y="58"/>
                    <a:pt x="0" y="58"/>
                    <a:pt x="0" y="59"/>
                  </a:cubicBezTo>
                  <a:cubicBezTo>
                    <a:pt x="0" y="58"/>
                    <a:pt x="1" y="58"/>
                    <a:pt x="1" y="57"/>
                  </a:cubicBezTo>
                  <a:moveTo>
                    <a:pt x="7" y="8"/>
                  </a:moveTo>
                  <a:cubicBezTo>
                    <a:pt x="6" y="24"/>
                    <a:pt x="5" y="41"/>
                    <a:pt x="1" y="57"/>
                  </a:cubicBezTo>
                  <a:cubicBezTo>
                    <a:pt x="5" y="41"/>
                    <a:pt x="6" y="24"/>
                    <a:pt x="7" y="8"/>
                  </a:cubicBezTo>
                  <a:moveTo>
                    <a:pt x="7" y="7"/>
                  </a:moveTo>
                  <a:cubicBezTo>
                    <a:pt x="7" y="8"/>
                    <a:pt x="7" y="8"/>
                    <a:pt x="7" y="8"/>
                  </a:cubicBezTo>
                  <a:cubicBezTo>
                    <a:pt x="7" y="8"/>
                    <a:pt x="7" y="8"/>
                    <a:pt x="7" y="7"/>
                  </a:cubicBezTo>
                  <a:moveTo>
                    <a:pt x="7" y="6"/>
                  </a:moveTo>
                  <a:cubicBezTo>
                    <a:pt x="7" y="6"/>
                    <a:pt x="7" y="7"/>
                    <a:pt x="7" y="7"/>
                  </a:cubicBezTo>
                  <a:cubicBezTo>
                    <a:pt x="7" y="7"/>
                    <a:pt x="7" y="6"/>
                    <a:pt x="7" y="6"/>
                  </a:cubicBezTo>
                  <a:moveTo>
                    <a:pt x="7" y="5"/>
                  </a:moveTo>
                  <a:cubicBezTo>
                    <a:pt x="7" y="5"/>
                    <a:pt x="7" y="6"/>
                    <a:pt x="7" y="6"/>
                  </a:cubicBezTo>
                  <a:cubicBezTo>
                    <a:pt x="7" y="6"/>
                    <a:pt x="7" y="5"/>
                    <a:pt x="7" y="5"/>
                  </a:cubicBezTo>
                  <a:moveTo>
                    <a:pt x="7" y="5"/>
                  </a:moveTo>
                  <a:cubicBezTo>
                    <a:pt x="7" y="5"/>
                    <a:pt x="7" y="5"/>
                    <a:pt x="7" y="5"/>
                  </a:cubicBezTo>
                  <a:cubicBezTo>
                    <a:pt x="7" y="5"/>
                    <a:pt x="7" y="5"/>
                    <a:pt x="7" y="5"/>
                  </a:cubicBezTo>
                  <a:moveTo>
                    <a:pt x="7" y="4"/>
                  </a:moveTo>
                  <a:cubicBezTo>
                    <a:pt x="7" y="4"/>
                    <a:pt x="7" y="4"/>
                    <a:pt x="7" y="4"/>
                  </a:cubicBezTo>
                  <a:cubicBezTo>
                    <a:pt x="7" y="4"/>
                    <a:pt x="7" y="4"/>
                    <a:pt x="7" y="4"/>
                  </a:cubicBezTo>
                  <a:moveTo>
                    <a:pt x="7" y="3"/>
                  </a:moveTo>
                  <a:cubicBezTo>
                    <a:pt x="7" y="3"/>
                    <a:pt x="7" y="4"/>
                    <a:pt x="7" y="4"/>
                  </a:cubicBezTo>
                  <a:cubicBezTo>
                    <a:pt x="7" y="4"/>
                    <a:pt x="7" y="3"/>
                    <a:pt x="7" y="3"/>
                  </a:cubicBezTo>
                  <a:moveTo>
                    <a:pt x="7" y="3"/>
                  </a:moveTo>
                  <a:cubicBezTo>
                    <a:pt x="7" y="3"/>
                    <a:pt x="7" y="3"/>
                    <a:pt x="7" y="3"/>
                  </a:cubicBezTo>
                  <a:cubicBezTo>
                    <a:pt x="7" y="3"/>
                    <a:pt x="7" y="3"/>
                    <a:pt x="7" y="3"/>
                  </a:cubicBezTo>
                  <a:moveTo>
                    <a:pt x="7" y="2"/>
                  </a:moveTo>
                  <a:cubicBezTo>
                    <a:pt x="7" y="2"/>
                    <a:pt x="7" y="2"/>
                    <a:pt x="7" y="2"/>
                  </a:cubicBezTo>
                  <a:cubicBezTo>
                    <a:pt x="7" y="2"/>
                    <a:pt x="7" y="2"/>
                    <a:pt x="7" y="2"/>
                  </a:cubicBezTo>
                  <a:moveTo>
                    <a:pt x="7" y="1"/>
                  </a:moveTo>
                  <a:cubicBezTo>
                    <a:pt x="7" y="1"/>
                    <a:pt x="7" y="1"/>
                    <a:pt x="7" y="1"/>
                  </a:cubicBezTo>
                  <a:cubicBezTo>
                    <a:pt x="7" y="1"/>
                    <a:pt x="7" y="1"/>
                    <a:pt x="7" y="1"/>
                  </a:cubicBezTo>
                  <a:moveTo>
                    <a:pt x="7" y="1"/>
                  </a:moveTo>
                  <a:cubicBezTo>
                    <a:pt x="7" y="1"/>
                    <a:pt x="7" y="1"/>
                    <a:pt x="7" y="1"/>
                  </a:cubicBezTo>
                  <a:cubicBezTo>
                    <a:pt x="7" y="1"/>
                    <a:pt x="7" y="1"/>
                    <a:pt x="7" y="1"/>
                  </a:cubicBezTo>
                  <a:moveTo>
                    <a:pt x="7" y="0"/>
                  </a:moveTo>
                  <a:cubicBezTo>
                    <a:pt x="7" y="0"/>
                    <a:pt x="7" y="0"/>
                    <a:pt x="7" y="0"/>
                  </a:cubicBezTo>
                  <a:cubicBezTo>
                    <a:pt x="7" y="0"/>
                    <a:pt x="7" y="0"/>
                    <a:pt x="7" y="0"/>
                  </a:cubicBezTo>
                </a:path>
              </a:pathLst>
            </a:custGeom>
            <a:solidFill>
              <a:srgbClr val="BFC7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ïṩ1ïḑe"/>
            <p:cNvSpPr/>
            <p:nvPr/>
          </p:nvSpPr>
          <p:spPr bwMode="auto">
            <a:xfrm>
              <a:off x="6961188" y="3917157"/>
              <a:ext cx="20638"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1" y="0"/>
                    <a:pt x="0" y="0"/>
                  </a:cubicBezTo>
                </a:path>
              </a:pathLst>
            </a:custGeom>
            <a:solidFill>
              <a:srgbClr val="4B5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ḻíḋê"/>
            <p:cNvSpPr/>
            <p:nvPr/>
          </p:nvSpPr>
          <p:spPr bwMode="auto">
            <a:xfrm>
              <a:off x="6935788" y="2132807"/>
              <a:ext cx="1639888" cy="1784350"/>
            </a:xfrm>
            <a:custGeom>
              <a:avLst/>
              <a:gdLst>
                <a:gd name="T0" fmla="*/ 450 w 497"/>
                <a:gd name="T1" fmla="*/ 0 h 541"/>
                <a:gd name="T2" fmla="*/ 439 w 497"/>
                <a:gd name="T3" fmla="*/ 102 h 541"/>
                <a:gd name="T4" fmla="*/ 0 w 497"/>
                <a:gd name="T5" fmla="*/ 538 h 541"/>
                <a:gd name="T6" fmla="*/ 1 w 497"/>
                <a:gd name="T7" fmla="*/ 538 h 541"/>
                <a:gd name="T8" fmla="*/ 7 w 497"/>
                <a:gd name="T9" fmla="*/ 541 h 541"/>
                <a:gd name="T10" fmla="*/ 7 w 497"/>
                <a:gd name="T11" fmla="*/ 541 h 541"/>
                <a:gd name="T12" fmla="*/ 8 w 497"/>
                <a:gd name="T13" fmla="*/ 541 h 541"/>
                <a:gd name="T14" fmla="*/ 8 w 497"/>
                <a:gd name="T15" fmla="*/ 541 h 541"/>
                <a:gd name="T16" fmla="*/ 14 w 497"/>
                <a:gd name="T17" fmla="*/ 541 h 541"/>
                <a:gd name="T18" fmla="*/ 14 w 497"/>
                <a:gd name="T19" fmla="*/ 541 h 541"/>
                <a:gd name="T20" fmla="*/ 15 w 497"/>
                <a:gd name="T21" fmla="*/ 541 h 541"/>
                <a:gd name="T22" fmla="*/ 18 w 497"/>
                <a:gd name="T23" fmla="*/ 541 h 541"/>
                <a:gd name="T24" fmla="*/ 490 w 497"/>
                <a:gd name="T25" fmla="*/ 195 h 541"/>
                <a:gd name="T26" fmla="*/ 490 w 497"/>
                <a:gd name="T27" fmla="*/ 195 h 541"/>
                <a:gd name="T28" fmla="*/ 490 w 497"/>
                <a:gd name="T29" fmla="*/ 195 h 541"/>
                <a:gd name="T30" fmla="*/ 490 w 497"/>
                <a:gd name="T31" fmla="*/ 195 h 541"/>
                <a:gd name="T32" fmla="*/ 490 w 497"/>
                <a:gd name="T33" fmla="*/ 194 h 541"/>
                <a:gd name="T34" fmla="*/ 490 w 497"/>
                <a:gd name="T35" fmla="*/ 194 h 541"/>
                <a:gd name="T36" fmla="*/ 491 w 497"/>
                <a:gd name="T37" fmla="*/ 192 h 541"/>
                <a:gd name="T38" fmla="*/ 491 w 497"/>
                <a:gd name="T39" fmla="*/ 192 h 541"/>
                <a:gd name="T40" fmla="*/ 497 w 497"/>
                <a:gd name="T41" fmla="*/ 143 h 541"/>
                <a:gd name="T42" fmla="*/ 497 w 497"/>
                <a:gd name="T43" fmla="*/ 143 h 541"/>
                <a:gd name="T44" fmla="*/ 497 w 497"/>
                <a:gd name="T45" fmla="*/ 142 h 541"/>
                <a:gd name="T46" fmla="*/ 497 w 497"/>
                <a:gd name="T47" fmla="*/ 142 h 541"/>
                <a:gd name="T48" fmla="*/ 497 w 497"/>
                <a:gd name="T49" fmla="*/ 141 h 541"/>
                <a:gd name="T50" fmla="*/ 497 w 497"/>
                <a:gd name="T51" fmla="*/ 141 h 541"/>
                <a:gd name="T52" fmla="*/ 497 w 497"/>
                <a:gd name="T53" fmla="*/ 140 h 541"/>
                <a:gd name="T54" fmla="*/ 497 w 497"/>
                <a:gd name="T55" fmla="*/ 140 h 541"/>
                <a:gd name="T56" fmla="*/ 497 w 497"/>
                <a:gd name="T57" fmla="*/ 140 h 541"/>
                <a:gd name="T58" fmla="*/ 497 w 497"/>
                <a:gd name="T59" fmla="*/ 139 h 541"/>
                <a:gd name="T60" fmla="*/ 497 w 497"/>
                <a:gd name="T61" fmla="*/ 139 h 541"/>
                <a:gd name="T62" fmla="*/ 497 w 497"/>
                <a:gd name="T63" fmla="*/ 139 h 541"/>
                <a:gd name="T64" fmla="*/ 497 w 497"/>
                <a:gd name="T65" fmla="*/ 138 h 541"/>
                <a:gd name="T66" fmla="*/ 497 w 497"/>
                <a:gd name="T67" fmla="*/ 138 h 541"/>
                <a:gd name="T68" fmla="*/ 497 w 497"/>
                <a:gd name="T69" fmla="*/ 138 h 541"/>
                <a:gd name="T70" fmla="*/ 497 w 497"/>
                <a:gd name="T71" fmla="*/ 137 h 541"/>
                <a:gd name="T72" fmla="*/ 497 w 497"/>
                <a:gd name="T73" fmla="*/ 137 h 541"/>
                <a:gd name="T74" fmla="*/ 497 w 497"/>
                <a:gd name="T75" fmla="*/ 136 h 541"/>
                <a:gd name="T76" fmla="*/ 497 w 497"/>
                <a:gd name="T77" fmla="*/ 136 h 541"/>
                <a:gd name="T78" fmla="*/ 497 w 497"/>
                <a:gd name="T79" fmla="*/ 136 h 541"/>
                <a:gd name="T80" fmla="*/ 497 w 497"/>
                <a:gd name="T81" fmla="*/ 136 h 541"/>
                <a:gd name="T82" fmla="*/ 497 w 497"/>
                <a:gd name="T83" fmla="*/ 135 h 541"/>
                <a:gd name="T84" fmla="*/ 497 w 497"/>
                <a:gd name="T85" fmla="*/ 135 h 541"/>
                <a:gd name="T86" fmla="*/ 450 w 497"/>
                <a:gd name="T87"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7" h="541">
                  <a:moveTo>
                    <a:pt x="450" y="0"/>
                  </a:moveTo>
                  <a:cubicBezTo>
                    <a:pt x="451" y="32"/>
                    <a:pt x="448" y="67"/>
                    <a:pt x="439" y="102"/>
                  </a:cubicBezTo>
                  <a:cubicBezTo>
                    <a:pt x="391" y="303"/>
                    <a:pt x="131" y="479"/>
                    <a:pt x="0" y="538"/>
                  </a:cubicBezTo>
                  <a:cubicBezTo>
                    <a:pt x="1" y="538"/>
                    <a:pt x="1" y="538"/>
                    <a:pt x="1" y="538"/>
                  </a:cubicBezTo>
                  <a:cubicBezTo>
                    <a:pt x="3" y="539"/>
                    <a:pt x="5" y="540"/>
                    <a:pt x="7" y="541"/>
                  </a:cubicBezTo>
                  <a:cubicBezTo>
                    <a:pt x="7" y="541"/>
                    <a:pt x="7" y="541"/>
                    <a:pt x="7" y="541"/>
                  </a:cubicBezTo>
                  <a:cubicBezTo>
                    <a:pt x="8" y="541"/>
                    <a:pt x="8" y="541"/>
                    <a:pt x="8" y="541"/>
                  </a:cubicBezTo>
                  <a:cubicBezTo>
                    <a:pt x="8" y="541"/>
                    <a:pt x="8" y="541"/>
                    <a:pt x="8" y="541"/>
                  </a:cubicBezTo>
                  <a:cubicBezTo>
                    <a:pt x="9" y="541"/>
                    <a:pt x="11" y="541"/>
                    <a:pt x="14" y="541"/>
                  </a:cubicBezTo>
                  <a:cubicBezTo>
                    <a:pt x="14" y="541"/>
                    <a:pt x="14" y="541"/>
                    <a:pt x="14" y="541"/>
                  </a:cubicBezTo>
                  <a:cubicBezTo>
                    <a:pt x="14" y="541"/>
                    <a:pt x="14" y="541"/>
                    <a:pt x="15" y="541"/>
                  </a:cubicBezTo>
                  <a:cubicBezTo>
                    <a:pt x="16" y="541"/>
                    <a:pt x="17" y="541"/>
                    <a:pt x="18" y="541"/>
                  </a:cubicBezTo>
                  <a:cubicBezTo>
                    <a:pt x="97" y="536"/>
                    <a:pt x="444" y="387"/>
                    <a:pt x="490" y="195"/>
                  </a:cubicBezTo>
                  <a:cubicBezTo>
                    <a:pt x="490" y="195"/>
                    <a:pt x="490" y="195"/>
                    <a:pt x="490" y="195"/>
                  </a:cubicBezTo>
                  <a:cubicBezTo>
                    <a:pt x="490" y="195"/>
                    <a:pt x="490" y="195"/>
                    <a:pt x="490" y="195"/>
                  </a:cubicBezTo>
                  <a:cubicBezTo>
                    <a:pt x="490" y="195"/>
                    <a:pt x="490" y="195"/>
                    <a:pt x="490" y="195"/>
                  </a:cubicBezTo>
                  <a:cubicBezTo>
                    <a:pt x="490" y="194"/>
                    <a:pt x="490" y="194"/>
                    <a:pt x="490" y="194"/>
                  </a:cubicBezTo>
                  <a:cubicBezTo>
                    <a:pt x="490" y="194"/>
                    <a:pt x="490" y="194"/>
                    <a:pt x="490" y="194"/>
                  </a:cubicBezTo>
                  <a:cubicBezTo>
                    <a:pt x="490" y="193"/>
                    <a:pt x="491" y="193"/>
                    <a:pt x="491" y="192"/>
                  </a:cubicBezTo>
                  <a:cubicBezTo>
                    <a:pt x="491" y="192"/>
                    <a:pt x="491" y="192"/>
                    <a:pt x="491" y="192"/>
                  </a:cubicBezTo>
                  <a:cubicBezTo>
                    <a:pt x="495" y="176"/>
                    <a:pt x="496" y="159"/>
                    <a:pt x="497" y="143"/>
                  </a:cubicBezTo>
                  <a:cubicBezTo>
                    <a:pt x="497" y="143"/>
                    <a:pt x="497" y="143"/>
                    <a:pt x="497" y="143"/>
                  </a:cubicBezTo>
                  <a:cubicBezTo>
                    <a:pt x="497" y="143"/>
                    <a:pt x="497" y="143"/>
                    <a:pt x="497" y="142"/>
                  </a:cubicBezTo>
                  <a:cubicBezTo>
                    <a:pt x="497" y="142"/>
                    <a:pt x="497" y="142"/>
                    <a:pt x="497" y="142"/>
                  </a:cubicBezTo>
                  <a:cubicBezTo>
                    <a:pt x="497" y="142"/>
                    <a:pt x="497" y="141"/>
                    <a:pt x="497" y="141"/>
                  </a:cubicBezTo>
                  <a:cubicBezTo>
                    <a:pt x="497" y="141"/>
                    <a:pt x="497" y="141"/>
                    <a:pt x="497" y="141"/>
                  </a:cubicBezTo>
                  <a:cubicBezTo>
                    <a:pt x="497" y="141"/>
                    <a:pt x="497" y="140"/>
                    <a:pt x="497" y="140"/>
                  </a:cubicBezTo>
                  <a:cubicBezTo>
                    <a:pt x="497" y="140"/>
                    <a:pt x="497" y="140"/>
                    <a:pt x="497" y="140"/>
                  </a:cubicBezTo>
                  <a:cubicBezTo>
                    <a:pt x="497" y="140"/>
                    <a:pt x="497" y="140"/>
                    <a:pt x="497" y="140"/>
                  </a:cubicBezTo>
                  <a:cubicBezTo>
                    <a:pt x="497" y="139"/>
                    <a:pt x="497" y="139"/>
                    <a:pt x="497" y="139"/>
                  </a:cubicBezTo>
                  <a:cubicBezTo>
                    <a:pt x="497" y="139"/>
                    <a:pt x="497" y="139"/>
                    <a:pt x="497" y="139"/>
                  </a:cubicBezTo>
                  <a:cubicBezTo>
                    <a:pt x="497" y="139"/>
                    <a:pt x="497" y="139"/>
                    <a:pt x="497" y="139"/>
                  </a:cubicBezTo>
                  <a:cubicBezTo>
                    <a:pt x="497" y="139"/>
                    <a:pt x="497" y="138"/>
                    <a:pt x="497" y="138"/>
                  </a:cubicBezTo>
                  <a:cubicBezTo>
                    <a:pt x="497" y="138"/>
                    <a:pt x="497" y="138"/>
                    <a:pt x="497" y="138"/>
                  </a:cubicBezTo>
                  <a:cubicBezTo>
                    <a:pt x="497" y="138"/>
                    <a:pt x="497" y="138"/>
                    <a:pt x="497" y="138"/>
                  </a:cubicBezTo>
                  <a:cubicBezTo>
                    <a:pt x="497" y="137"/>
                    <a:pt x="497" y="137"/>
                    <a:pt x="497" y="137"/>
                  </a:cubicBezTo>
                  <a:cubicBezTo>
                    <a:pt x="497" y="137"/>
                    <a:pt x="497" y="137"/>
                    <a:pt x="497" y="137"/>
                  </a:cubicBezTo>
                  <a:cubicBezTo>
                    <a:pt x="497" y="137"/>
                    <a:pt x="497" y="136"/>
                    <a:pt x="497" y="136"/>
                  </a:cubicBezTo>
                  <a:cubicBezTo>
                    <a:pt x="497" y="136"/>
                    <a:pt x="497" y="136"/>
                    <a:pt x="497" y="136"/>
                  </a:cubicBezTo>
                  <a:cubicBezTo>
                    <a:pt x="497" y="136"/>
                    <a:pt x="497" y="136"/>
                    <a:pt x="497" y="136"/>
                  </a:cubicBezTo>
                  <a:cubicBezTo>
                    <a:pt x="497" y="136"/>
                    <a:pt x="497" y="136"/>
                    <a:pt x="497" y="136"/>
                  </a:cubicBezTo>
                  <a:cubicBezTo>
                    <a:pt x="497" y="135"/>
                    <a:pt x="497" y="135"/>
                    <a:pt x="497" y="135"/>
                  </a:cubicBezTo>
                  <a:cubicBezTo>
                    <a:pt x="497" y="135"/>
                    <a:pt x="497" y="135"/>
                    <a:pt x="497" y="135"/>
                  </a:cubicBezTo>
                  <a:cubicBezTo>
                    <a:pt x="496" y="83"/>
                    <a:pt x="478" y="36"/>
                    <a:pt x="450" y="0"/>
                  </a:cubicBezTo>
                </a:path>
              </a:pathLst>
            </a:custGeom>
            <a:solidFill>
              <a:srgbClr val="E547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íSļíḑe"/>
            <p:cNvSpPr/>
            <p:nvPr/>
          </p:nvSpPr>
          <p:spPr bwMode="auto">
            <a:xfrm>
              <a:off x="6918325" y="2875757"/>
              <a:ext cx="506413" cy="273050"/>
            </a:xfrm>
            <a:custGeom>
              <a:avLst/>
              <a:gdLst>
                <a:gd name="T0" fmla="*/ 153 w 153"/>
                <a:gd name="T1" fmla="*/ 44 h 83"/>
                <a:gd name="T2" fmla="*/ 84 w 153"/>
                <a:gd name="T3" fmla="*/ 83 h 83"/>
                <a:gd name="T4" fmla="*/ 0 w 153"/>
                <a:gd name="T5" fmla="*/ 36 h 83"/>
                <a:gd name="T6" fmla="*/ 76 w 153"/>
                <a:gd name="T7" fmla="*/ 0 h 83"/>
                <a:gd name="T8" fmla="*/ 153 w 153"/>
                <a:gd name="T9" fmla="*/ 44 h 83"/>
              </a:gdLst>
              <a:ahLst/>
              <a:cxnLst>
                <a:cxn ang="0">
                  <a:pos x="T0" y="T1"/>
                </a:cxn>
                <a:cxn ang="0">
                  <a:pos x="T2" y="T3"/>
                </a:cxn>
                <a:cxn ang="0">
                  <a:pos x="T4" y="T5"/>
                </a:cxn>
                <a:cxn ang="0">
                  <a:pos x="T6" y="T7"/>
                </a:cxn>
                <a:cxn ang="0">
                  <a:pos x="T8" y="T9"/>
                </a:cxn>
              </a:cxnLst>
              <a:rect l="0" t="0" r="r" b="b"/>
              <a:pathLst>
                <a:path w="153" h="83">
                  <a:moveTo>
                    <a:pt x="153" y="44"/>
                  </a:moveTo>
                  <a:cubicBezTo>
                    <a:pt x="153" y="66"/>
                    <a:pt x="126" y="83"/>
                    <a:pt x="84" y="83"/>
                  </a:cubicBezTo>
                  <a:cubicBezTo>
                    <a:pt x="42" y="83"/>
                    <a:pt x="0" y="58"/>
                    <a:pt x="0" y="36"/>
                  </a:cubicBezTo>
                  <a:cubicBezTo>
                    <a:pt x="0" y="14"/>
                    <a:pt x="34" y="0"/>
                    <a:pt x="76" y="0"/>
                  </a:cubicBezTo>
                  <a:cubicBezTo>
                    <a:pt x="118" y="0"/>
                    <a:pt x="153" y="22"/>
                    <a:pt x="153" y="44"/>
                  </a:cubicBezTo>
                  <a:close/>
                </a:path>
              </a:pathLst>
            </a:custGeom>
            <a:solidFill>
              <a:srgbClr val="5E6A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isľíḋé"/>
            <p:cNvSpPr/>
            <p:nvPr/>
          </p:nvSpPr>
          <p:spPr bwMode="auto">
            <a:xfrm>
              <a:off x="7040563" y="2704307"/>
              <a:ext cx="296863" cy="349250"/>
            </a:xfrm>
            <a:custGeom>
              <a:avLst/>
              <a:gdLst>
                <a:gd name="T0" fmla="*/ 23 w 90"/>
                <a:gd name="T1" fmla="*/ 17 h 106"/>
                <a:gd name="T2" fmla="*/ 24 w 90"/>
                <a:gd name="T3" fmla="*/ 62 h 106"/>
                <a:gd name="T4" fmla="*/ 7 w 90"/>
                <a:gd name="T5" fmla="*/ 75 h 106"/>
                <a:gd name="T6" fmla="*/ 27 w 90"/>
                <a:gd name="T7" fmla="*/ 102 h 106"/>
                <a:gd name="T8" fmla="*/ 85 w 90"/>
                <a:gd name="T9" fmla="*/ 86 h 106"/>
                <a:gd name="T10" fmla="*/ 76 w 90"/>
                <a:gd name="T11" fmla="*/ 70 h 106"/>
                <a:gd name="T12" fmla="*/ 77 w 90"/>
                <a:gd name="T13" fmla="*/ 68 h 106"/>
                <a:gd name="T14" fmla="*/ 78 w 90"/>
                <a:gd name="T15" fmla="*/ 14 h 106"/>
                <a:gd name="T16" fmla="*/ 79 w 90"/>
                <a:gd name="T17" fmla="*/ 0 h 106"/>
                <a:gd name="T18" fmla="*/ 23 w 90"/>
                <a:gd name="T1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06">
                  <a:moveTo>
                    <a:pt x="23" y="17"/>
                  </a:moveTo>
                  <a:cubicBezTo>
                    <a:pt x="24" y="62"/>
                    <a:pt x="24" y="62"/>
                    <a:pt x="24" y="62"/>
                  </a:cubicBezTo>
                  <a:cubicBezTo>
                    <a:pt x="24" y="62"/>
                    <a:pt x="13" y="64"/>
                    <a:pt x="7" y="75"/>
                  </a:cubicBezTo>
                  <a:cubicBezTo>
                    <a:pt x="0" y="87"/>
                    <a:pt x="10" y="98"/>
                    <a:pt x="27" y="102"/>
                  </a:cubicBezTo>
                  <a:cubicBezTo>
                    <a:pt x="48" y="106"/>
                    <a:pt x="78" y="102"/>
                    <a:pt x="85" y="86"/>
                  </a:cubicBezTo>
                  <a:cubicBezTo>
                    <a:pt x="90" y="72"/>
                    <a:pt x="76" y="70"/>
                    <a:pt x="76" y="70"/>
                  </a:cubicBezTo>
                  <a:cubicBezTo>
                    <a:pt x="77" y="68"/>
                    <a:pt x="77" y="68"/>
                    <a:pt x="77" y="68"/>
                  </a:cubicBezTo>
                  <a:cubicBezTo>
                    <a:pt x="78" y="14"/>
                    <a:pt x="78" y="14"/>
                    <a:pt x="78" y="14"/>
                  </a:cubicBezTo>
                  <a:cubicBezTo>
                    <a:pt x="79" y="0"/>
                    <a:pt x="79" y="0"/>
                    <a:pt x="79" y="0"/>
                  </a:cubicBezTo>
                  <a:lnTo>
                    <a:pt x="23" y="17"/>
                  </a:ln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íṣḻîḋê"/>
            <p:cNvSpPr/>
            <p:nvPr/>
          </p:nvSpPr>
          <p:spPr bwMode="auto">
            <a:xfrm>
              <a:off x="7116763" y="2750344"/>
              <a:ext cx="182563" cy="184150"/>
            </a:xfrm>
            <a:custGeom>
              <a:avLst/>
              <a:gdLst>
                <a:gd name="T0" fmla="*/ 55 w 55"/>
                <a:gd name="T1" fmla="*/ 0 h 56"/>
                <a:gd name="T2" fmla="*/ 53 w 55"/>
                <a:gd name="T3" fmla="*/ 56 h 56"/>
                <a:gd name="T4" fmla="*/ 36 w 55"/>
                <a:gd name="T5" fmla="*/ 37 h 56"/>
                <a:gd name="T6" fmla="*/ 0 w 55"/>
                <a:gd name="T7" fmla="*/ 26 h 56"/>
                <a:gd name="T8" fmla="*/ 55 w 55"/>
                <a:gd name="T9" fmla="*/ 0 h 56"/>
              </a:gdLst>
              <a:ahLst/>
              <a:cxnLst>
                <a:cxn ang="0">
                  <a:pos x="T0" y="T1"/>
                </a:cxn>
                <a:cxn ang="0">
                  <a:pos x="T2" y="T3"/>
                </a:cxn>
                <a:cxn ang="0">
                  <a:pos x="T4" y="T5"/>
                </a:cxn>
                <a:cxn ang="0">
                  <a:pos x="T6" y="T7"/>
                </a:cxn>
                <a:cxn ang="0">
                  <a:pos x="T8" y="T9"/>
                </a:cxn>
              </a:cxnLst>
              <a:rect l="0" t="0" r="r" b="b"/>
              <a:pathLst>
                <a:path w="55" h="56">
                  <a:moveTo>
                    <a:pt x="55" y="0"/>
                  </a:moveTo>
                  <a:cubicBezTo>
                    <a:pt x="53" y="56"/>
                    <a:pt x="53" y="56"/>
                    <a:pt x="53" y="56"/>
                  </a:cubicBezTo>
                  <a:cubicBezTo>
                    <a:pt x="53" y="56"/>
                    <a:pt x="49" y="43"/>
                    <a:pt x="36" y="37"/>
                  </a:cubicBezTo>
                  <a:cubicBezTo>
                    <a:pt x="22" y="31"/>
                    <a:pt x="1" y="41"/>
                    <a:pt x="0" y="26"/>
                  </a:cubicBezTo>
                  <a:cubicBezTo>
                    <a:pt x="0" y="4"/>
                    <a:pt x="55" y="0"/>
                    <a:pt x="55" y="0"/>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íSlíḍé"/>
            <p:cNvSpPr/>
            <p:nvPr/>
          </p:nvSpPr>
          <p:spPr bwMode="auto">
            <a:xfrm>
              <a:off x="6938963" y="2156619"/>
              <a:ext cx="654050" cy="704850"/>
            </a:xfrm>
            <a:custGeom>
              <a:avLst/>
              <a:gdLst>
                <a:gd name="T0" fmla="*/ 146 w 198"/>
                <a:gd name="T1" fmla="*/ 167 h 214"/>
                <a:gd name="T2" fmla="*/ 47 w 198"/>
                <a:gd name="T3" fmla="*/ 203 h 214"/>
                <a:gd name="T4" fmla="*/ 6 w 198"/>
                <a:gd name="T5" fmla="*/ 137 h 214"/>
                <a:gd name="T6" fmla="*/ 29 w 198"/>
                <a:gd name="T7" fmla="*/ 55 h 214"/>
                <a:gd name="T8" fmla="*/ 145 w 198"/>
                <a:gd name="T9" fmla="*/ 49 h 214"/>
                <a:gd name="T10" fmla="*/ 146 w 198"/>
                <a:gd name="T11" fmla="*/ 167 h 214"/>
              </a:gdLst>
              <a:ahLst/>
              <a:cxnLst>
                <a:cxn ang="0">
                  <a:pos x="T0" y="T1"/>
                </a:cxn>
                <a:cxn ang="0">
                  <a:pos x="T2" y="T3"/>
                </a:cxn>
                <a:cxn ang="0">
                  <a:pos x="T4" y="T5"/>
                </a:cxn>
                <a:cxn ang="0">
                  <a:pos x="T6" y="T7"/>
                </a:cxn>
                <a:cxn ang="0">
                  <a:pos x="T8" y="T9"/>
                </a:cxn>
                <a:cxn ang="0">
                  <a:pos x="T10" y="T11"/>
                </a:cxn>
              </a:cxnLst>
              <a:rect l="0" t="0" r="r" b="b"/>
              <a:pathLst>
                <a:path w="198" h="214">
                  <a:moveTo>
                    <a:pt x="146" y="167"/>
                  </a:moveTo>
                  <a:cubicBezTo>
                    <a:pt x="128" y="188"/>
                    <a:pt x="77" y="214"/>
                    <a:pt x="47" y="203"/>
                  </a:cubicBezTo>
                  <a:cubicBezTo>
                    <a:pt x="17" y="192"/>
                    <a:pt x="0" y="163"/>
                    <a:pt x="6" y="137"/>
                  </a:cubicBezTo>
                  <a:cubicBezTo>
                    <a:pt x="13" y="110"/>
                    <a:pt x="8" y="72"/>
                    <a:pt x="29" y="55"/>
                  </a:cubicBezTo>
                  <a:cubicBezTo>
                    <a:pt x="43" y="45"/>
                    <a:pt x="92" y="0"/>
                    <a:pt x="145" y="49"/>
                  </a:cubicBezTo>
                  <a:cubicBezTo>
                    <a:pt x="198" y="98"/>
                    <a:pt x="146" y="167"/>
                    <a:pt x="146" y="167"/>
                  </a:cubicBez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iṣ1iďé"/>
            <p:cNvSpPr/>
            <p:nvPr/>
          </p:nvSpPr>
          <p:spPr bwMode="auto">
            <a:xfrm>
              <a:off x="6923088" y="2086769"/>
              <a:ext cx="731838" cy="1266825"/>
            </a:xfrm>
            <a:custGeom>
              <a:avLst/>
              <a:gdLst>
                <a:gd name="T0" fmla="*/ 113 w 222"/>
                <a:gd name="T1" fmla="*/ 80 h 384"/>
                <a:gd name="T2" fmla="*/ 12 w 222"/>
                <a:gd name="T3" fmla="*/ 109 h 384"/>
                <a:gd name="T4" fmla="*/ 134 w 222"/>
                <a:gd name="T5" fmla="*/ 43 h 384"/>
                <a:gd name="T6" fmla="*/ 149 w 222"/>
                <a:gd name="T7" fmla="*/ 217 h 384"/>
                <a:gd name="T8" fmla="*/ 155 w 222"/>
                <a:gd name="T9" fmla="*/ 277 h 384"/>
                <a:gd name="T10" fmla="*/ 96 w 222"/>
                <a:gd name="T11" fmla="*/ 384 h 384"/>
                <a:gd name="T12" fmla="*/ 140 w 222"/>
                <a:gd name="T13" fmla="*/ 213 h 384"/>
                <a:gd name="T14" fmla="*/ 150 w 222"/>
                <a:gd name="T15" fmla="*/ 179 h 384"/>
                <a:gd name="T16" fmla="*/ 153 w 222"/>
                <a:gd name="T17" fmla="*/ 130 h 384"/>
                <a:gd name="T18" fmla="*/ 136 w 222"/>
                <a:gd name="T19" fmla="*/ 147 h 384"/>
                <a:gd name="T20" fmla="*/ 113 w 222"/>
                <a:gd name="T21" fmla="*/ 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384">
                  <a:moveTo>
                    <a:pt x="113" y="80"/>
                  </a:moveTo>
                  <a:cubicBezTo>
                    <a:pt x="113" y="80"/>
                    <a:pt x="17" y="130"/>
                    <a:pt x="12" y="109"/>
                  </a:cubicBezTo>
                  <a:cubicBezTo>
                    <a:pt x="0" y="59"/>
                    <a:pt x="80" y="0"/>
                    <a:pt x="134" y="43"/>
                  </a:cubicBezTo>
                  <a:cubicBezTo>
                    <a:pt x="184" y="43"/>
                    <a:pt x="222" y="163"/>
                    <a:pt x="149" y="217"/>
                  </a:cubicBezTo>
                  <a:cubicBezTo>
                    <a:pt x="149" y="225"/>
                    <a:pt x="155" y="257"/>
                    <a:pt x="155" y="277"/>
                  </a:cubicBezTo>
                  <a:cubicBezTo>
                    <a:pt x="155" y="329"/>
                    <a:pt x="92" y="326"/>
                    <a:pt x="96" y="384"/>
                  </a:cubicBezTo>
                  <a:cubicBezTo>
                    <a:pt x="58" y="305"/>
                    <a:pt x="107" y="250"/>
                    <a:pt x="140" y="213"/>
                  </a:cubicBezTo>
                  <a:cubicBezTo>
                    <a:pt x="153" y="198"/>
                    <a:pt x="150" y="179"/>
                    <a:pt x="150" y="179"/>
                  </a:cubicBezTo>
                  <a:cubicBezTo>
                    <a:pt x="150" y="179"/>
                    <a:pt x="173" y="139"/>
                    <a:pt x="153" y="130"/>
                  </a:cubicBezTo>
                  <a:cubicBezTo>
                    <a:pt x="136" y="122"/>
                    <a:pt x="136" y="147"/>
                    <a:pt x="136" y="147"/>
                  </a:cubicBezTo>
                  <a:cubicBezTo>
                    <a:pt x="136" y="147"/>
                    <a:pt x="105" y="125"/>
                    <a:pt x="113" y="80"/>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íṧ1îḑe"/>
            <p:cNvSpPr/>
            <p:nvPr/>
          </p:nvSpPr>
          <p:spPr bwMode="auto">
            <a:xfrm>
              <a:off x="7370763" y="2763044"/>
              <a:ext cx="66675" cy="49212"/>
            </a:xfrm>
            <a:custGeom>
              <a:avLst/>
              <a:gdLst>
                <a:gd name="T0" fmla="*/ 13 w 20"/>
                <a:gd name="T1" fmla="*/ 14 h 15"/>
                <a:gd name="T2" fmla="*/ 3 w 20"/>
                <a:gd name="T3" fmla="*/ 9 h 15"/>
                <a:gd name="T4" fmla="*/ 1 w 20"/>
                <a:gd name="T5" fmla="*/ 4 h 15"/>
                <a:gd name="T6" fmla="*/ 1 w 20"/>
                <a:gd name="T7" fmla="*/ 3 h 15"/>
                <a:gd name="T8" fmla="*/ 7 w 20"/>
                <a:gd name="T9" fmla="*/ 1 h 15"/>
                <a:gd name="T10" fmla="*/ 17 w 20"/>
                <a:gd name="T11" fmla="*/ 6 h 15"/>
                <a:gd name="T12" fmla="*/ 19 w 20"/>
                <a:gd name="T13" fmla="*/ 12 h 15"/>
                <a:gd name="T14" fmla="*/ 19 w 20"/>
                <a:gd name="T15" fmla="*/ 12 h 15"/>
                <a:gd name="T16" fmla="*/ 13 w 20"/>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5">
                  <a:moveTo>
                    <a:pt x="13" y="14"/>
                  </a:moveTo>
                  <a:cubicBezTo>
                    <a:pt x="3" y="9"/>
                    <a:pt x="3" y="9"/>
                    <a:pt x="3" y="9"/>
                  </a:cubicBezTo>
                  <a:cubicBezTo>
                    <a:pt x="1" y="9"/>
                    <a:pt x="0" y="6"/>
                    <a:pt x="1" y="4"/>
                  </a:cubicBezTo>
                  <a:cubicBezTo>
                    <a:pt x="1" y="3"/>
                    <a:pt x="1" y="3"/>
                    <a:pt x="1" y="3"/>
                  </a:cubicBezTo>
                  <a:cubicBezTo>
                    <a:pt x="2" y="1"/>
                    <a:pt x="5" y="0"/>
                    <a:pt x="7" y="1"/>
                  </a:cubicBezTo>
                  <a:cubicBezTo>
                    <a:pt x="17" y="6"/>
                    <a:pt x="17" y="6"/>
                    <a:pt x="17" y="6"/>
                  </a:cubicBezTo>
                  <a:cubicBezTo>
                    <a:pt x="19" y="7"/>
                    <a:pt x="20" y="10"/>
                    <a:pt x="19" y="12"/>
                  </a:cubicBezTo>
                  <a:cubicBezTo>
                    <a:pt x="19" y="12"/>
                    <a:pt x="19" y="12"/>
                    <a:pt x="19" y="12"/>
                  </a:cubicBezTo>
                  <a:cubicBezTo>
                    <a:pt x="18" y="14"/>
                    <a:pt x="15" y="15"/>
                    <a:pt x="13" y="14"/>
                  </a:cubicBezTo>
                  <a:close/>
                </a:path>
              </a:pathLst>
            </a:custGeom>
            <a:solidFill>
              <a:srgbClr val="FFDE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îṡlídè"/>
            <p:cNvSpPr/>
            <p:nvPr/>
          </p:nvSpPr>
          <p:spPr bwMode="auto">
            <a:xfrm>
              <a:off x="7011988" y="2637632"/>
              <a:ext cx="157163" cy="109537"/>
            </a:xfrm>
            <a:custGeom>
              <a:avLst/>
              <a:gdLst>
                <a:gd name="T0" fmla="*/ 48 w 48"/>
                <a:gd name="T1" fmla="*/ 13 h 33"/>
                <a:gd name="T2" fmla="*/ 20 w 48"/>
                <a:gd name="T3" fmla="*/ 29 h 33"/>
                <a:gd name="T4" fmla="*/ 3 w 48"/>
                <a:gd name="T5" fmla="*/ 0 h 33"/>
                <a:gd name="T6" fmla="*/ 48 w 48"/>
                <a:gd name="T7" fmla="*/ 13 h 33"/>
              </a:gdLst>
              <a:ahLst/>
              <a:cxnLst>
                <a:cxn ang="0">
                  <a:pos x="T0" y="T1"/>
                </a:cxn>
                <a:cxn ang="0">
                  <a:pos x="T2" y="T3"/>
                </a:cxn>
                <a:cxn ang="0">
                  <a:pos x="T4" y="T5"/>
                </a:cxn>
                <a:cxn ang="0">
                  <a:pos x="T6" y="T7"/>
                </a:cxn>
              </a:cxnLst>
              <a:rect l="0" t="0" r="r" b="b"/>
              <a:pathLst>
                <a:path w="48" h="33">
                  <a:moveTo>
                    <a:pt x="48" y="13"/>
                  </a:moveTo>
                  <a:cubicBezTo>
                    <a:pt x="45" y="25"/>
                    <a:pt x="32" y="33"/>
                    <a:pt x="20" y="29"/>
                  </a:cubicBezTo>
                  <a:cubicBezTo>
                    <a:pt x="7" y="26"/>
                    <a:pt x="0" y="13"/>
                    <a:pt x="3" y="0"/>
                  </a:cubicBezTo>
                  <a:lnTo>
                    <a:pt x="48" y="13"/>
                  </a:ln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iṡ1íḍê"/>
            <p:cNvSpPr/>
            <p:nvPr/>
          </p:nvSpPr>
          <p:spPr bwMode="auto">
            <a:xfrm>
              <a:off x="7024688" y="2683669"/>
              <a:ext cx="112713" cy="55562"/>
            </a:xfrm>
            <a:custGeom>
              <a:avLst/>
              <a:gdLst>
                <a:gd name="T0" fmla="*/ 16 w 34"/>
                <a:gd name="T1" fmla="*/ 15 h 17"/>
                <a:gd name="T2" fmla="*/ 0 w 34"/>
                <a:gd name="T3" fmla="*/ 2 h 17"/>
                <a:gd name="T4" fmla="*/ 22 w 34"/>
                <a:gd name="T5" fmla="*/ 5 h 17"/>
                <a:gd name="T6" fmla="*/ 34 w 34"/>
                <a:gd name="T7" fmla="*/ 13 h 17"/>
                <a:gd name="T8" fmla="*/ 16 w 34"/>
                <a:gd name="T9" fmla="*/ 15 h 17"/>
              </a:gdLst>
              <a:ahLst/>
              <a:cxnLst>
                <a:cxn ang="0">
                  <a:pos x="T0" y="T1"/>
                </a:cxn>
                <a:cxn ang="0">
                  <a:pos x="T2" y="T3"/>
                </a:cxn>
                <a:cxn ang="0">
                  <a:pos x="T4" y="T5"/>
                </a:cxn>
                <a:cxn ang="0">
                  <a:pos x="T6" y="T7"/>
                </a:cxn>
                <a:cxn ang="0">
                  <a:pos x="T8" y="T9"/>
                </a:cxn>
              </a:cxnLst>
              <a:rect l="0" t="0" r="r" b="b"/>
              <a:pathLst>
                <a:path w="34" h="17">
                  <a:moveTo>
                    <a:pt x="16" y="15"/>
                  </a:moveTo>
                  <a:cubicBezTo>
                    <a:pt x="9" y="13"/>
                    <a:pt x="3" y="8"/>
                    <a:pt x="0" y="2"/>
                  </a:cubicBezTo>
                  <a:cubicBezTo>
                    <a:pt x="5" y="0"/>
                    <a:pt x="16" y="4"/>
                    <a:pt x="22" y="5"/>
                  </a:cubicBezTo>
                  <a:cubicBezTo>
                    <a:pt x="29" y="7"/>
                    <a:pt x="31" y="8"/>
                    <a:pt x="34" y="13"/>
                  </a:cubicBezTo>
                  <a:cubicBezTo>
                    <a:pt x="28" y="16"/>
                    <a:pt x="22" y="17"/>
                    <a:pt x="16" y="15"/>
                  </a:cubicBezTo>
                  <a:close/>
                </a:path>
              </a:pathLst>
            </a:custGeom>
            <a:solidFill>
              <a:srgbClr val="FF4D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iŝḻïde"/>
            <p:cNvSpPr/>
            <p:nvPr/>
          </p:nvSpPr>
          <p:spPr bwMode="auto">
            <a:xfrm>
              <a:off x="7173913" y="2558257"/>
              <a:ext cx="49213" cy="57150"/>
            </a:xfrm>
            <a:custGeom>
              <a:avLst/>
              <a:gdLst>
                <a:gd name="T0" fmla="*/ 1 w 15"/>
                <a:gd name="T1" fmla="*/ 6 h 17"/>
                <a:gd name="T2" fmla="*/ 5 w 15"/>
                <a:gd name="T3" fmla="*/ 15 h 17"/>
                <a:gd name="T4" fmla="*/ 14 w 15"/>
                <a:gd name="T5" fmla="*/ 10 h 17"/>
                <a:gd name="T6" fmla="*/ 10 w 15"/>
                <a:gd name="T7" fmla="*/ 1 h 17"/>
                <a:gd name="T8" fmla="*/ 1 w 15"/>
                <a:gd name="T9" fmla="*/ 6 h 17"/>
              </a:gdLst>
              <a:ahLst/>
              <a:cxnLst>
                <a:cxn ang="0">
                  <a:pos x="T0" y="T1"/>
                </a:cxn>
                <a:cxn ang="0">
                  <a:pos x="T2" y="T3"/>
                </a:cxn>
                <a:cxn ang="0">
                  <a:pos x="T4" y="T5"/>
                </a:cxn>
                <a:cxn ang="0">
                  <a:pos x="T6" y="T7"/>
                </a:cxn>
                <a:cxn ang="0">
                  <a:pos x="T8" y="T9"/>
                </a:cxn>
              </a:cxnLst>
              <a:rect l="0" t="0" r="r" b="b"/>
              <a:pathLst>
                <a:path w="15" h="17">
                  <a:moveTo>
                    <a:pt x="1" y="6"/>
                  </a:moveTo>
                  <a:cubicBezTo>
                    <a:pt x="0" y="10"/>
                    <a:pt x="2" y="14"/>
                    <a:pt x="5" y="15"/>
                  </a:cubicBezTo>
                  <a:cubicBezTo>
                    <a:pt x="8" y="17"/>
                    <a:pt x="12" y="14"/>
                    <a:pt x="14" y="10"/>
                  </a:cubicBezTo>
                  <a:cubicBezTo>
                    <a:pt x="15" y="6"/>
                    <a:pt x="14" y="2"/>
                    <a:pt x="10" y="1"/>
                  </a:cubicBezTo>
                  <a:cubicBezTo>
                    <a:pt x="7" y="0"/>
                    <a:pt x="3" y="2"/>
                    <a:pt x="1" y="6"/>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íSļïḋê"/>
            <p:cNvSpPr/>
            <p:nvPr/>
          </p:nvSpPr>
          <p:spPr bwMode="auto">
            <a:xfrm>
              <a:off x="7034213" y="2515394"/>
              <a:ext cx="49213" cy="57150"/>
            </a:xfrm>
            <a:custGeom>
              <a:avLst/>
              <a:gdLst>
                <a:gd name="T0" fmla="*/ 1 w 15"/>
                <a:gd name="T1" fmla="*/ 6 h 17"/>
                <a:gd name="T2" fmla="*/ 5 w 15"/>
                <a:gd name="T3" fmla="*/ 16 h 17"/>
                <a:gd name="T4" fmla="*/ 14 w 15"/>
                <a:gd name="T5" fmla="*/ 10 h 17"/>
                <a:gd name="T6" fmla="*/ 10 w 15"/>
                <a:gd name="T7" fmla="*/ 1 h 17"/>
                <a:gd name="T8" fmla="*/ 1 w 15"/>
                <a:gd name="T9" fmla="*/ 6 h 17"/>
              </a:gdLst>
              <a:ahLst/>
              <a:cxnLst>
                <a:cxn ang="0">
                  <a:pos x="T0" y="T1"/>
                </a:cxn>
                <a:cxn ang="0">
                  <a:pos x="T2" y="T3"/>
                </a:cxn>
                <a:cxn ang="0">
                  <a:pos x="T4" y="T5"/>
                </a:cxn>
                <a:cxn ang="0">
                  <a:pos x="T6" y="T7"/>
                </a:cxn>
                <a:cxn ang="0">
                  <a:pos x="T8" y="T9"/>
                </a:cxn>
              </a:cxnLst>
              <a:rect l="0" t="0" r="r" b="b"/>
              <a:pathLst>
                <a:path w="15" h="17">
                  <a:moveTo>
                    <a:pt x="1" y="6"/>
                  </a:moveTo>
                  <a:cubicBezTo>
                    <a:pt x="0" y="10"/>
                    <a:pt x="1" y="14"/>
                    <a:pt x="5" y="16"/>
                  </a:cubicBezTo>
                  <a:cubicBezTo>
                    <a:pt x="8" y="17"/>
                    <a:pt x="12" y="15"/>
                    <a:pt x="14" y="10"/>
                  </a:cubicBezTo>
                  <a:cubicBezTo>
                    <a:pt x="15" y="6"/>
                    <a:pt x="14" y="2"/>
                    <a:pt x="10" y="1"/>
                  </a:cubicBezTo>
                  <a:cubicBezTo>
                    <a:pt x="7" y="0"/>
                    <a:pt x="3" y="2"/>
                    <a:pt x="1" y="6"/>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iş1ïďè"/>
            <p:cNvSpPr/>
            <p:nvPr/>
          </p:nvSpPr>
          <p:spPr bwMode="auto">
            <a:xfrm>
              <a:off x="7212013" y="2489994"/>
              <a:ext cx="73025" cy="77787"/>
            </a:xfrm>
            <a:custGeom>
              <a:avLst/>
              <a:gdLst>
                <a:gd name="T0" fmla="*/ 19 w 22"/>
                <a:gd name="T1" fmla="*/ 24 h 24"/>
                <a:gd name="T2" fmla="*/ 19 w 22"/>
                <a:gd name="T3" fmla="*/ 24 h 24"/>
                <a:gd name="T4" fmla="*/ 22 w 22"/>
                <a:gd name="T5" fmla="*/ 21 h 24"/>
                <a:gd name="T6" fmla="*/ 4 w 22"/>
                <a:gd name="T7" fmla="*/ 0 h 24"/>
                <a:gd name="T8" fmla="*/ 0 w 22"/>
                <a:gd name="T9" fmla="*/ 3 h 24"/>
                <a:gd name="T10" fmla="*/ 2 w 22"/>
                <a:gd name="T11" fmla="*/ 6 h 24"/>
                <a:gd name="T12" fmla="*/ 16 w 22"/>
                <a:gd name="T13" fmla="*/ 22 h 24"/>
                <a:gd name="T14" fmla="*/ 19 w 22"/>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4">
                  <a:moveTo>
                    <a:pt x="19" y="24"/>
                  </a:moveTo>
                  <a:cubicBezTo>
                    <a:pt x="19" y="24"/>
                    <a:pt x="19" y="24"/>
                    <a:pt x="19" y="24"/>
                  </a:cubicBezTo>
                  <a:cubicBezTo>
                    <a:pt x="21" y="24"/>
                    <a:pt x="22" y="23"/>
                    <a:pt x="22" y="21"/>
                  </a:cubicBezTo>
                  <a:cubicBezTo>
                    <a:pt x="22" y="21"/>
                    <a:pt x="20" y="5"/>
                    <a:pt x="4" y="0"/>
                  </a:cubicBezTo>
                  <a:cubicBezTo>
                    <a:pt x="2" y="0"/>
                    <a:pt x="1" y="1"/>
                    <a:pt x="0" y="3"/>
                  </a:cubicBezTo>
                  <a:cubicBezTo>
                    <a:pt x="0" y="4"/>
                    <a:pt x="1" y="6"/>
                    <a:pt x="2" y="6"/>
                  </a:cubicBezTo>
                  <a:cubicBezTo>
                    <a:pt x="14" y="10"/>
                    <a:pt x="16" y="21"/>
                    <a:pt x="16" y="22"/>
                  </a:cubicBezTo>
                  <a:cubicBezTo>
                    <a:pt x="16" y="23"/>
                    <a:pt x="17" y="24"/>
                    <a:pt x="19" y="24"/>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îŝ1îdê"/>
            <p:cNvSpPr/>
            <p:nvPr/>
          </p:nvSpPr>
          <p:spPr bwMode="auto">
            <a:xfrm>
              <a:off x="7021513" y="2426494"/>
              <a:ext cx="101600" cy="52387"/>
            </a:xfrm>
            <a:custGeom>
              <a:avLst/>
              <a:gdLst>
                <a:gd name="T0" fmla="*/ 30 w 31"/>
                <a:gd name="T1" fmla="*/ 13 h 16"/>
                <a:gd name="T2" fmla="*/ 30 w 31"/>
                <a:gd name="T3" fmla="*/ 12 h 16"/>
                <a:gd name="T4" fmla="*/ 29 w 31"/>
                <a:gd name="T5" fmla="*/ 8 h 16"/>
                <a:gd name="T6" fmla="*/ 2 w 31"/>
                <a:gd name="T7" fmla="*/ 10 h 16"/>
                <a:gd name="T8" fmla="*/ 1 w 31"/>
                <a:gd name="T9" fmla="*/ 14 h 16"/>
                <a:gd name="T10" fmla="*/ 6 w 31"/>
                <a:gd name="T11" fmla="*/ 15 h 16"/>
                <a:gd name="T12" fmla="*/ 26 w 31"/>
                <a:gd name="T13" fmla="*/ 13 h 16"/>
                <a:gd name="T14" fmla="*/ 30 w 31"/>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6">
                  <a:moveTo>
                    <a:pt x="30" y="13"/>
                  </a:moveTo>
                  <a:cubicBezTo>
                    <a:pt x="30" y="12"/>
                    <a:pt x="30" y="12"/>
                    <a:pt x="30" y="12"/>
                  </a:cubicBezTo>
                  <a:cubicBezTo>
                    <a:pt x="31" y="11"/>
                    <a:pt x="31" y="9"/>
                    <a:pt x="29" y="8"/>
                  </a:cubicBezTo>
                  <a:cubicBezTo>
                    <a:pt x="29" y="8"/>
                    <a:pt x="15" y="0"/>
                    <a:pt x="2" y="10"/>
                  </a:cubicBezTo>
                  <a:cubicBezTo>
                    <a:pt x="1" y="11"/>
                    <a:pt x="0" y="13"/>
                    <a:pt x="1" y="14"/>
                  </a:cubicBezTo>
                  <a:cubicBezTo>
                    <a:pt x="2" y="16"/>
                    <a:pt x="4" y="16"/>
                    <a:pt x="6" y="15"/>
                  </a:cubicBezTo>
                  <a:cubicBezTo>
                    <a:pt x="16" y="7"/>
                    <a:pt x="26" y="13"/>
                    <a:pt x="26" y="13"/>
                  </a:cubicBezTo>
                  <a:cubicBezTo>
                    <a:pt x="27" y="14"/>
                    <a:pt x="29" y="14"/>
                    <a:pt x="30" y="13"/>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îş1ïḋe"/>
            <p:cNvSpPr/>
            <p:nvPr/>
          </p:nvSpPr>
          <p:spPr bwMode="auto">
            <a:xfrm>
              <a:off x="7031038" y="2643982"/>
              <a:ext cx="125413" cy="46037"/>
            </a:xfrm>
            <a:custGeom>
              <a:avLst/>
              <a:gdLst>
                <a:gd name="T0" fmla="*/ 32 w 38"/>
                <a:gd name="T1" fmla="*/ 13 h 14"/>
                <a:gd name="T2" fmla="*/ 4 w 38"/>
                <a:gd name="T3" fmla="*/ 5 h 14"/>
                <a:gd name="T4" fmla="*/ 1 w 38"/>
                <a:gd name="T5" fmla="*/ 0 h 14"/>
                <a:gd name="T6" fmla="*/ 1 w 38"/>
                <a:gd name="T7" fmla="*/ 0 h 14"/>
                <a:gd name="T8" fmla="*/ 38 w 38"/>
                <a:gd name="T9" fmla="*/ 10 h 14"/>
                <a:gd name="T10" fmla="*/ 38 w 38"/>
                <a:gd name="T11" fmla="*/ 10 h 14"/>
                <a:gd name="T12" fmla="*/ 32 w 38"/>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32" y="13"/>
                  </a:moveTo>
                  <a:cubicBezTo>
                    <a:pt x="4" y="5"/>
                    <a:pt x="4" y="5"/>
                    <a:pt x="4" y="5"/>
                  </a:cubicBezTo>
                  <a:cubicBezTo>
                    <a:pt x="2" y="5"/>
                    <a:pt x="0" y="2"/>
                    <a:pt x="1" y="0"/>
                  </a:cubicBezTo>
                  <a:cubicBezTo>
                    <a:pt x="1" y="0"/>
                    <a:pt x="1" y="0"/>
                    <a:pt x="1" y="0"/>
                  </a:cubicBezTo>
                  <a:cubicBezTo>
                    <a:pt x="38" y="10"/>
                    <a:pt x="38" y="10"/>
                    <a:pt x="38" y="10"/>
                  </a:cubicBezTo>
                  <a:cubicBezTo>
                    <a:pt x="38" y="10"/>
                    <a:pt x="38" y="10"/>
                    <a:pt x="38" y="10"/>
                  </a:cubicBezTo>
                  <a:cubicBezTo>
                    <a:pt x="37" y="13"/>
                    <a:pt x="35" y="14"/>
                    <a:pt x="3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íšliďe"/>
            <p:cNvSpPr/>
            <p:nvPr/>
          </p:nvSpPr>
          <p:spPr bwMode="auto">
            <a:xfrm>
              <a:off x="7077075" y="2578894"/>
              <a:ext cx="46038" cy="55562"/>
            </a:xfrm>
            <a:custGeom>
              <a:avLst/>
              <a:gdLst>
                <a:gd name="T0" fmla="*/ 4 w 14"/>
                <a:gd name="T1" fmla="*/ 14 h 17"/>
                <a:gd name="T2" fmla="*/ 2 w 14"/>
                <a:gd name="T3" fmla="*/ 11 h 17"/>
                <a:gd name="T4" fmla="*/ 1 w 14"/>
                <a:gd name="T5" fmla="*/ 1 h 17"/>
                <a:gd name="T6" fmla="*/ 4 w 14"/>
                <a:gd name="T7" fmla="*/ 0 h 17"/>
                <a:gd name="T8" fmla="*/ 5 w 14"/>
                <a:gd name="T9" fmla="*/ 3 h 17"/>
                <a:gd name="T10" fmla="*/ 6 w 14"/>
                <a:gd name="T11" fmla="*/ 9 h 17"/>
                <a:gd name="T12" fmla="*/ 13 w 14"/>
                <a:gd name="T13" fmla="*/ 13 h 17"/>
                <a:gd name="T14" fmla="*/ 14 w 14"/>
                <a:gd name="T15" fmla="*/ 16 h 17"/>
                <a:gd name="T16" fmla="*/ 12 w 14"/>
                <a:gd name="T17" fmla="*/ 17 h 17"/>
                <a:gd name="T18" fmla="*/ 4 w 14"/>
                <a:gd name="T19"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7">
                  <a:moveTo>
                    <a:pt x="4" y="14"/>
                  </a:moveTo>
                  <a:cubicBezTo>
                    <a:pt x="3" y="13"/>
                    <a:pt x="3" y="12"/>
                    <a:pt x="2" y="11"/>
                  </a:cubicBezTo>
                  <a:cubicBezTo>
                    <a:pt x="0" y="6"/>
                    <a:pt x="1" y="1"/>
                    <a:pt x="1" y="1"/>
                  </a:cubicBezTo>
                  <a:cubicBezTo>
                    <a:pt x="2" y="0"/>
                    <a:pt x="3" y="0"/>
                    <a:pt x="4" y="0"/>
                  </a:cubicBezTo>
                  <a:cubicBezTo>
                    <a:pt x="5" y="0"/>
                    <a:pt x="6" y="1"/>
                    <a:pt x="5" y="3"/>
                  </a:cubicBezTo>
                  <a:cubicBezTo>
                    <a:pt x="5" y="3"/>
                    <a:pt x="4" y="6"/>
                    <a:pt x="6" y="9"/>
                  </a:cubicBezTo>
                  <a:cubicBezTo>
                    <a:pt x="7" y="11"/>
                    <a:pt x="9" y="12"/>
                    <a:pt x="13" y="13"/>
                  </a:cubicBezTo>
                  <a:cubicBezTo>
                    <a:pt x="14" y="13"/>
                    <a:pt x="14" y="14"/>
                    <a:pt x="14" y="16"/>
                  </a:cubicBezTo>
                  <a:cubicBezTo>
                    <a:pt x="14" y="17"/>
                    <a:pt x="13" y="17"/>
                    <a:pt x="12" y="17"/>
                  </a:cubicBezTo>
                  <a:cubicBezTo>
                    <a:pt x="9" y="16"/>
                    <a:pt x="6" y="15"/>
                    <a:pt x="4" y="14"/>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îṩḷïḋé"/>
            <p:cNvSpPr/>
            <p:nvPr/>
          </p:nvSpPr>
          <p:spPr bwMode="auto">
            <a:xfrm>
              <a:off x="5057775" y="3886994"/>
              <a:ext cx="333375" cy="1473200"/>
            </a:xfrm>
            <a:custGeom>
              <a:avLst/>
              <a:gdLst>
                <a:gd name="T0" fmla="*/ 75 w 101"/>
                <a:gd name="T1" fmla="*/ 447 h 447"/>
                <a:gd name="T2" fmla="*/ 74 w 101"/>
                <a:gd name="T3" fmla="*/ 447 h 447"/>
                <a:gd name="T4" fmla="*/ 51 w 101"/>
                <a:gd name="T5" fmla="*/ 423 h 447"/>
                <a:gd name="T6" fmla="*/ 51 w 101"/>
                <a:gd name="T7" fmla="*/ 221 h 447"/>
                <a:gd name="T8" fmla="*/ 4 w 101"/>
                <a:gd name="T9" fmla="*/ 33 h 447"/>
                <a:gd name="T10" fmla="*/ 19 w 101"/>
                <a:gd name="T11" fmla="*/ 4 h 447"/>
                <a:gd name="T12" fmla="*/ 48 w 101"/>
                <a:gd name="T13" fmla="*/ 19 h 447"/>
                <a:gd name="T14" fmla="*/ 98 w 101"/>
                <a:gd name="T15" fmla="*/ 218 h 447"/>
                <a:gd name="T16" fmla="*/ 98 w 101"/>
                <a:gd name="T17" fmla="*/ 424 h 447"/>
                <a:gd name="T18" fmla="*/ 75 w 101"/>
                <a:gd name="T19"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47">
                  <a:moveTo>
                    <a:pt x="75" y="447"/>
                  </a:moveTo>
                  <a:cubicBezTo>
                    <a:pt x="74" y="447"/>
                    <a:pt x="74" y="447"/>
                    <a:pt x="74" y="447"/>
                  </a:cubicBezTo>
                  <a:cubicBezTo>
                    <a:pt x="61" y="446"/>
                    <a:pt x="51" y="436"/>
                    <a:pt x="51" y="423"/>
                  </a:cubicBezTo>
                  <a:cubicBezTo>
                    <a:pt x="51" y="421"/>
                    <a:pt x="55" y="272"/>
                    <a:pt x="51" y="221"/>
                  </a:cubicBezTo>
                  <a:cubicBezTo>
                    <a:pt x="49" y="181"/>
                    <a:pt x="16" y="71"/>
                    <a:pt x="4" y="33"/>
                  </a:cubicBezTo>
                  <a:cubicBezTo>
                    <a:pt x="0" y="21"/>
                    <a:pt x="7" y="7"/>
                    <a:pt x="19" y="4"/>
                  </a:cubicBezTo>
                  <a:cubicBezTo>
                    <a:pt x="31" y="0"/>
                    <a:pt x="44" y="6"/>
                    <a:pt x="48" y="19"/>
                  </a:cubicBezTo>
                  <a:cubicBezTo>
                    <a:pt x="50" y="25"/>
                    <a:pt x="95" y="164"/>
                    <a:pt x="98" y="218"/>
                  </a:cubicBezTo>
                  <a:cubicBezTo>
                    <a:pt x="101" y="271"/>
                    <a:pt x="98" y="418"/>
                    <a:pt x="98" y="424"/>
                  </a:cubicBezTo>
                  <a:cubicBezTo>
                    <a:pt x="98" y="436"/>
                    <a:pt x="88" y="447"/>
                    <a:pt x="75" y="447"/>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îṥlíḍe"/>
            <p:cNvSpPr/>
            <p:nvPr/>
          </p:nvSpPr>
          <p:spPr bwMode="auto">
            <a:xfrm>
              <a:off x="4730750" y="3893344"/>
              <a:ext cx="290513" cy="1477962"/>
            </a:xfrm>
            <a:custGeom>
              <a:avLst/>
              <a:gdLst>
                <a:gd name="T0" fmla="*/ 26 w 88"/>
                <a:gd name="T1" fmla="*/ 448 h 448"/>
                <a:gd name="T2" fmla="*/ 21 w 88"/>
                <a:gd name="T3" fmla="*/ 448 h 448"/>
                <a:gd name="T4" fmla="*/ 3 w 88"/>
                <a:gd name="T5" fmla="*/ 421 h 448"/>
                <a:gd name="T6" fmla="*/ 36 w 88"/>
                <a:gd name="T7" fmla="*/ 222 h 448"/>
                <a:gd name="T8" fmla="*/ 20 w 88"/>
                <a:gd name="T9" fmla="*/ 28 h 448"/>
                <a:gd name="T10" fmla="*/ 40 w 88"/>
                <a:gd name="T11" fmla="*/ 2 h 448"/>
                <a:gd name="T12" fmla="*/ 66 w 88"/>
                <a:gd name="T13" fmla="*/ 22 h 448"/>
                <a:gd name="T14" fmla="*/ 82 w 88"/>
                <a:gd name="T15" fmla="*/ 227 h 448"/>
                <a:gd name="T16" fmla="*/ 49 w 88"/>
                <a:gd name="T17" fmla="*/ 429 h 448"/>
                <a:gd name="T18" fmla="*/ 26 w 88"/>
                <a:gd name="T19"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448">
                  <a:moveTo>
                    <a:pt x="26" y="448"/>
                  </a:moveTo>
                  <a:cubicBezTo>
                    <a:pt x="24" y="448"/>
                    <a:pt x="23" y="448"/>
                    <a:pt x="21" y="448"/>
                  </a:cubicBezTo>
                  <a:cubicBezTo>
                    <a:pt x="8" y="446"/>
                    <a:pt x="0" y="433"/>
                    <a:pt x="3" y="421"/>
                  </a:cubicBezTo>
                  <a:cubicBezTo>
                    <a:pt x="3" y="419"/>
                    <a:pt x="30" y="273"/>
                    <a:pt x="36" y="222"/>
                  </a:cubicBezTo>
                  <a:cubicBezTo>
                    <a:pt x="40" y="181"/>
                    <a:pt x="26" y="68"/>
                    <a:pt x="20" y="28"/>
                  </a:cubicBezTo>
                  <a:cubicBezTo>
                    <a:pt x="18" y="16"/>
                    <a:pt x="27" y="4"/>
                    <a:pt x="40" y="2"/>
                  </a:cubicBezTo>
                  <a:cubicBezTo>
                    <a:pt x="52" y="0"/>
                    <a:pt x="64" y="9"/>
                    <a:pt x="66" y="22"/>
                  </a:cubicBezTo>
                  <a:cubicBezTo>
                    <a:pt x="67" y="28"/>
                    <a:pt x="88" y="172"/>
                    <a:pt x="82" y="227"/>
                  </a:cubicBezTo>
                  <a:cubicBezTo>
                    <a:pt x="77" y="280"/>
                    <a:pt x="50" y="423"/>
                    <a:pt x="49" y="429"/>
                  </a:cubicBezTo>
                  <a:cubicBezTo>
                    <a:pt x="46" y="441"/>
                    <a:pt x="37" y="448"/>
                    <a:pt x="26" y="448"/>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iśľîďé"/>
            <p:cNvSpPr/>
            <p:nvPr/>
          </p:nvSpPr>
          <p:spPr bwMode="auto">
            <a:xfrm>
              <a:off x="5195888" y="5218907"/>
              <a:ext cx="152400" cy="122237"/>
            </a:xfrm>
            <a:custGeom>
              <a:avLst/>
              <a:gdLst>
                <a:gd name="T0" fmla="*/ 46 w 46"/>
                <a:gd name="T1" fmla="*/ 0 h 37"/>
                <a:gd name="T2" fmla="*/ 19 w 46"/>
                <a:gd name="T3" fmla="*/ 11 h 37"/>
                <a:gd name="T4" fmla="*/ 10 w 46"/>
                <a:gd name="T5" fmla="*/ 2 h 37"/>
                <a:gd name="T6" fmla="*/ 0 w 46"/>
                <a:gd name="T7" fmla="*/ 19 h 37"/>
                <a:gd name="T8" fmla="*/ 4 w 46"/>
                <a:gd name="T9" fmla="*/ 37 h 37"/>
                <a:gd name="T10" fmla="*/ 21 w 46"/>
                <a:gd name="T11" fmla="*/ 36 h 37"/>
                <a:gd name="T12" fmla="*/ 42 w 46"/>
                <a:gd name="T13" fmla="*/ 24 h 37"/>
                <a:gd name="T14" fmla="*/ 46 w 46"/>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7">
                  <a:moveTo>
                    <a:pt x="46" y="0"/>
                  </a:moveTo>
                  <a:cubicBezTo>
                    <a:pt x="46" y="0"/>
                    <a:pt x="30" y="12"/>
                    <a:pt x="19" y="11"/>
                  </a:cubicBezTo>
                  <a:cubicBezTo>
                    <a:pt x="8" y="9"/>
                    <a:pt x="10" y="2"/>
                    <a:pt x="10" y="2"/>
                  </a:cubicBezTo>
                  <a:cubicBezTo>
                    <a:pt x="0" y="19"/>
                    <a:pt x="0" y="19"/>
                    <a:pt x="0" y="19"/>
                  </a:cubicBezTo>
                  <a:cubicBezTo>
                    <a:pt x="4" y="37"/>
                    <a:pt x="4" y="37"/>
                    <a:pt x="4" y="37"/>
                  </a:cubicBezTo>
                  <a:cubicBezTo>
                    <a:pt x="21" y="36"/>
                    <a:pt x="21" y="36"/>
                    <a:pt x="21" y="36"/>
                  </a:cubicBezTo>
                  <a:cubicBezTo>
                    <a:pt x="42" y="24"/>
                    <a:pt x="42" y="24"/>
                    <a:pt x="42" y="24"/>
                  </a:cubicBez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ïṥļïḋe"/>
            <p:cNvSpPr/>
            <p:nvPr/>
          </p:nvSpPr>
          <p:spPr bwMode="auto">
            <a:xfrm>
              <a:off x="5156200" y="5185569"/>
              <a:ext cx="534988" cy="274637"/>
            </a:xfrm>
            <a:custGeom>
              <a:avLst/>
              <a:gdLst>
                <a:gd name="T0" fmla="*/ 6 w 162"/>
                <a:gd name="T1" fmla="*/ 78 h 83"/>
                <a:gd name="T2" fmla="*/ 18 w 162"/>
                <a:gd name="T3" fmla="*/ 19 h 83"/>
                <a:gd name="T4" fmla="*/ 24 w 162"/>
                <a:gd name="T5" fmla="*/ 41 h 83"/>
                <a:gd name="T6" fmla="*/ 51 w 162"/>
                <a:gd name="T7" fmla="*/ 27 h 83"/>
                <a:gd name="T8" fmla="*/ 75 w 162"/>
                <a:gd name="T9" fmla="*/ 0 h 83"/>
                <a:gd name="T10" fmla="*/ 103 w 162"/>
                <a:gd name="T11" fmla="*/ 41 h 83"/>
                <a:gd name="T12" fmla="*/ 156 w 162"/>
                <a:gd name="T13" fmla="*/ 81 h 83"/>
                <a:gd name="T14" fmla="*/ 6 w 162"/>
                <a:gd name="T15" fmla="*/ 78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83">
                  <a:moveTo>
                    <a:pt x="6" y="78"/>
                  </a:moveTo>
                  <a:cubicBezTo>
                    <a:pt x="6" y="78"/>
                    <a:pt x="0" y="38"/>
                    <a:pt x="18" y="19"/>
                  </a:cubicBezTo>
                  <a:cubicBezTo>
                    <a:pt x="16" y="23"/>
                    <a:pt x="11" y="41"/>
                    <a:pt x="24" y="41"/>
                  </a:cubicBezTo>
                  <a:cubicBezTo>
                    <a:pt x="35" y="41"/>
                    <a:pt x="37" y="25"/>
                    <a:pt x="51" y="27"/>
                  </a:cubicBezTo>
                  <a:cubicBezTo>
                    <a:pt x="49" y="22"/>
                    <a:pt x="48" y="0"/>
                    <a:pt x="75" y="0"/>
                  </a:cubicBezTo>
                  <a:cubicBezTo>
                    <a:pt x="99" y="0"/>
                    <a:pt x="75" y="26"/>
                    <a:pt x="103" y="41"/>
                  </a:cubicBezTo>
                  <a:cubicBezTo>
                    <a:pt x="131" y="56"/>
                    <a:pt x="162" y="44"/>
                    <a:pt x="156" y="81"/>
                  </a:cubicBezTo>
                  <a:cubicBezTo>
                    <a:pt x="156" y="83"/>
                    <a:pt x="6" y="78"/>
                    <a:pt x="6" y="78"/>
                  </a:cubicBezTo>
                  <a:close/>
                </a:path>
              </a:pathLst>
            </a:custGeom>
            <a:solidFill>
              <a:srgbClr val="00B6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iṥḷíḍè"/>
            <p:cNvSpPr/>
            <p:nvPr/>
          </p:nvSpPr>
          <p:spPr bwMode="auto">
            <a:xfrm>
              <a:off x="5170488" y="5466557"/>
              <a:ext cx="508000" cy="25400"/>
            </a:xfrm>
            <a:custGeom>
              <a:avLst/>
              <a:gdLst>
                <a:gd name="T0" fmla="*/ 5 w 154"/>
                <a:gd name="T1" fmla="*/ 8 h 8"/>
                <a:gd name="T2" fmla="*/ 148 w 154"/>
                <a:gd name="T3" fmla="*/ 8 h 8"/>
                <a:gd name="T4" fmla="*/ 154 w 154"/>
                <a:gd name="T5" fmla="*/ 2 h 8"/>
                <a:gd name="T6" fmla="*/ 154 w 154"/>
                <a:gd name="T7" fmla="*/ 0 h 8"/>
                <a:gd name="T8" fmla="*/ 0 w 154"/>
                <a:gd name="T9" fmla="*/ 0 h 8"/>
                <a:gd name="T10" fmla="*/ 0 w 154"/>
                <a:gd name="T11" fmla="*/ 2 h 8"/>
                <a:gd name="T12" fmla="*/ 5 w 15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4" h="8">
                  <a:moveTo>
                    <a:pt x="5" y="8"/>
                  </a:moveTo>
                  <a:cubicBezTo>
                    <a:pt x="148" y="8"/>
                    <a:pt x="148" y="8"/>
                    <a:pt x="148" y="8"/>
                  </a:cubicBezTo>
                  <a:cubicBezTo>
                    <a:pt x="151" y="8"/>
                    <a:pt x="154" y="5"/>
                    <a:pt x="154" y="2"/>
                  </a:cubicBezTo>
                  <a:cubicBezTo>
                    <a:pt x="154" y="0"/>
                    <a:pt x="154" y="0"/>
                    <a:pt x="154" y="0"/>
                  </a:cubicBezTo>
                  <a:cubicBezTo>
                    <a:pt x="0" y="0"/>
                    <a:pt x="0" y="0"/>
                    <a:pt x="0" y="0"/>
                  </a:cubicBezTo>
                  <a:cubicBezTo>
                    <a:pt x="0" y="2"/>
                    <a:pt x="0" y="2"/>
                    <a:pt x="0" y="2"/>
                  </a:cubicBezTo>
                  <a:cubicBezTo>
                    <a:pt x="0" y="5"/>
                    <a:pt x="2" y="8"/>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šḻïḋè"/>
            <p:cNvSpPr/>
            <p:nvPr/>
          </p:nvSpPr>
          <p:spPr bwMode="auto">
            <a:xfrm>
              <a:off x="5170488" y="5439569"/>
              <a:ext cx="508000" cy="26987"/>
            </a:xfrm>
            <a:custGeom>
              <a:avLst/>
              <a:gdLst>
                <a:gd name="T0" fmla="*/ 0 w 154"/>
                <a:gd name="T1" fmla="*/ 8 h 8"/>
                <a:gd name="T2" fmla="*/ 154 w 154"/>
                <a:gd name="T3" fmla="*/ 8 h 8"/>
                <a:gd name="T4" fmla="*/ 154 w 154"/>
                <a:gd name="T5" fmla="*/ 1 h 8"/>
                <a:gd name="T6" fmla="*/ 152 w 154"/>
                <a:gd name="T7" fmla="*/ 0 h 8"/>
                <a:gd name="T8" fmla="*/ 2 w 154"/>
                <a:gd name="T9" fmla="*/ 0 h 8"/>
                <a:gd name="T10" fmla="*/ 0 w 154"/>
                <a:gd name="T11" fmla="*/ 1 h 8"/>
                <a:gd name="T12" fmla="*/ 0 w 15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4" h="8">
                  <a:moveTo>
                    <a:pt x="0" y="8"/>
                  </a:moveTo>
                  <a:cubicBezTo>
                    <a:pt x="154" y="8"/>
                    <a:pt x="154" y="8"/>
                    <a:pt x="154" y="8"/>
                  </a:cubicBezTo>
                  <a:cubicBezTo>
                    <a:pt x="154" y="1"/>
                    <a:pt x="154" y="1"/>
                    <a:pt x="154" y="1"/>
                  </a:cubicBezTo>
                  <a:cubicBezTo>
                    <a:pt x="154" y="1"/>
                    <a:pt x="153" y="0"/>
                    <a:pt x="152" y="0"/>
                  </a:cubicBezTo>
                  <a:cubicBezTo>
                    <a:pt x="2" y="0"/>
                    <a:pt x="2" y="0"/>
                    <a:pt x="2" y="0"/>
                  </a:cubicBezTo>
                  <a:cubicBezTo>
                    <a:pt x="1" y="0"/>
                    <a:pt x="0" y="1"/>
                    <a:pt x="0" y="1"/>
                  </a:cubicBezTo>
                  <a:lnTo>
                    <a:pt x="0" y="8"/>
                  </a:ln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ṣľîďé"/>
            <p:cNvSpPr/>
            <p:nvPr/>
          </p:nvSpPr>
          <p:spPr bwMode="auto">
            <a:xfrm>
              <a:off x="5522913" y="5337969"/>
              <a:ext cx="66675" cy="42862"/>
            </a:xfrm>
            <a:custGeom>
              <a:avLst/>
              <a:gdLst>
                <a:gd name="T0" fmla="*/ 2 w 20"/>
                <a:gd name="T1" fmla="*/ 13 h 13"/>
                <a:gd name="T2" fmla="*/ 3 w 20"/>
                <a:gd name="T3" fmla="*/ 12 h 13"/>
                <a:gd name="T4" fmla="*/ 18 w 20"/>
                <a:gd name="T5" fmla="*/ 4 h 13"/>
                <a:gd name="T6" fmla="*/ 20 w 20"/>
                <a:gd name="T7" fmla="*/ 3 h 13"/>
                <a:gd name="T8" fmla="*/ 18 w 20"/>
                <a:gd name="T9" fmla="*/ 1 h 13"/>
                <a:gd name="T10" fmla="*/ 0 w 20"/>
                <a:gd name="T11" fmla="*/ 11 h 13"/>
                <a:gd name="T12" fmla="*/ 1 w 20"/>
                <a:gd name="T13" fmla="*/ 13 h 13"/>
                <a:gd name="T14" fmla="*/ 2 w 2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2" y="13"/>
                  </a:moveTo>
                  <a:cubicBezTo>
                    <a:pt x="2" y="13"/>
                    <a:pt x="3" y="13"/>
                    <a:pt x="3" y="12"/>
                  </a:cubicBezTo>
                  <a:cubicBezTo>
                    <a:pt x="7" y="4"/>
                    <a:pt x="18" y="4"/>
                    <a:pt x="18" y="4"/>
                  </a:cubicBezTo>
                  <a:cubicBezTo>
                    <a:pt x="19" y="4"/>
                    <a:pt x="20" y="3"/>
                    <a:pt x="20" y="3"/>
                  </a:cubicBezTo>
                  <a:cubicBezTo>
                    <a:pt x="20" y="2"/>
                    <a:pt x="19" y="1"/>
                    <a:pt x="18" y="1"/>
                  </a:cubicBezTo>
                  <a:cubicBezTo>
                    <a:pt x="17" y="1"/>
                    <a:pt x="5" y="0"/>
                    <a:pt x="0" y="11"/>
                  </a:cubicBezTo>
                  <a:cubicBezTo>
                    <a:pt x="0" y="12"/>
                    <a:pt x="0" y="13"/>
                    <a:pt x="1" y="13"/>
                  </a:cubicBezTo>
                  <a:lnTo>
                    <a:pt x="2"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ṩļïḓê"/>
            <p:cNvSpPr/>
            <p:nvPr/>
          </p:nvSpPr>
          <p:spPr bwMode="auto">
            <a:xfrm>
              <a:off x="5476875" y="5325269"/>
              <a:ext cx="66675" cy="46037"/>
            </a:xfrm>
            <a:custGeom>
              <a:avLst/>
              <a:gdLst>
                <a:gd name="T0" fmla="*/ 2 w 20"/>
                <a:gd name="T1" fmla="*/ 14 h 14"/>
                <a:gd name="T2" fmla="*/ 4 w 20"/>
                <a:gd name="T3" fmla="*/ 13 h 14"/>
                <a:gd name="T4" fmla="*/ 18 w 20"/>
                <a:gd name="T5" fmla="*/ 5 h 14"/>
                <a:gd name="T6" fmla="*/ 19 w 20"/>
                <a:gd name="T7" fmla="*/ 5 h 14"/>
                <a:gd name="T8" fmla="*/ 20 w 20"/>
                <a:gd name="T9" fmla="*/ 3 h 14"/>
                <a:gd name="T10" fmla="*/ 19 w 20"/>
                <a:gd name="T11" fmla="*/ 1 h 14"/>
                <a:gd name="T12" fmla="*/ 1 w 20"/>
                <a:gd name="T13" fmla="*/ 11 h 14"/>
                <a:gd name="T14" fmla="*/ 2 w 20"/>
                <a:gd name="T15" fmla="*/ 13 h 14"/>
                <a:gd name="T16" fmla="*/ 2 w 2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2" y="14"/>
                  </a:moveTo>
                  <a:cubicBezTo>
                    <a:pt x="3" y="14"/>
                    <a:pt x="4" y="13"/>
                    <a:pt x="4" y="13"/>
                  </a:cubicBezTo>
                  <a:cubicBezTo>
                    <a:pt x="8" y="4"/>
                    <a:pt x="18" y="5"/>
                    <a:pt x="18" y="5"/>
                  </a:cubicBezTo>
                  <a:cubicBezTo>
                    <a:pt x="19" y="5"/>
                    <a:pt x="19" y="5"/>
                    <a:pt x="19" y="5"/>
                  </a:cubicBezTo>
                  <a:cubicBezTo>
                    <a:pt x="20" y="5"/>
                    <a:pt x="20" y="4"/>
                    <a:pt x="20" y="3"/>
                  </a:cubicBezTo>
                  <a:cubicBezTo>
                    <a:pt x="20" y="2"/>
                    <a:pt x="20" y="1"/>
                    <a:pt x="19" y="1"/>
                  </a:cubicBezTo>
                  <a:cubicBezTo>
                    <a:pt x="18" y="1"/>
                    <a:pt x="5" y="0"/>
                    <a:pt x="1" y="11"/>
                  </a:cubicBezTo>
                  <a:cubicBezTo>
                    <a:pt x="0" y="12"/>
                    <a:pt x="1" y="13"/>
                    <a:pt x="2" y="13"/>
                  </a:cubicBez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îṧ1îḋè"/>
            <p:cNvSpPr/>
            <p:nvPr/>
          </p:nvSpPr>
          <p:spPr bwMode="auto">
            <a:xfrm>
              <a:off x="5437188" y="5310982"/>
              <a:ext cx="66675" cy="42862"/>
            </a:xfrm>
            <a:custGeom>
              <a:avLst/>
              <a:gdLst>
                <a:gd name="T0" fmla="*/ 2 w 20"/>
                <a:gd name="T1" fmla="*/ 13 h 13"/>
                <a:gd name="T2" fmla="*/ 4 w 20"/>
                <a:gd name="T3" fmla="*/ 12 h 13"/>
                <a:gd name="T4" fmla="*/ 19 w 20"/>
                <a:gd name="T5" fmla="*/ 4 h 13"/>
                <a:gd name="T6" fmla="*/ 20 w 20"/>
                <a:gd name="T7" fmla="*/ 2 h 13"/>
                <a:gd name="T8" fmla="*/ 19 w 20"/>
                <a:gd name="T9" fmla="*/ 0 h 13"/>
                <a:gd name="T10" fmla="*/ 1 w 20"/>
                <a:gd name="T11" fmla="*/ 11 h 13"/>
                <a:gd name="T12" fmla="*/ 2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2" y="13"/>
                  </a:moveTo>
                  <a:cubicBezTo>
                    <a:pt x="3" y="13"/>
                    <a:pt x="4" y="13"/>
                    <a:pt x="4" y="12"/>
                  </a:cubicBezTo>
                  <a:cubicBezTo>
                    <a:pt x="8" y="4"/>
                    <a:pt x="18" y="4"/>
                    <a:pt x="19" y="4"/>
                  </a:cubicBezTo>
                  <a:cubicBezTo>
                    <a:pt x="19" y="4"/>
                    <a:pt x="20" y="3"/>
                    <a:pt x="20" y="2"/>
                  </a:cubicBezTo>
                  <a:cubicBezTo>
                    <a:pt x="20" y="1"/>
                    <a:pt x="20" y="1"/>
                    <a:pt x="19" y="0"/>
                  </a:cubicBezTo>
                  <a:cubicBezTo>
                    <a:pt x="18" y="0"/>
                    <a:pt x="6" y="0"/>
                    <a:pt x="1" y="11"/>
                  </a:cubicBezTo>
                  <a:cubicBezTo>
                    <a:pt x="0" y="12"/>
                    <a:pt x="1" y="13"/>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ṧlîḓê"/>
            <p:cNvSpPr/>
            <p:nvPr/>
          </p:nvSpPr>
          <p:spPr bwMode="auto">
            <a:xfrm>
              <a:off x="5410200" y="5288757"/>
              <a:ext cx="66675" cy="46037"/>
            </a:xfrm>
            <a:custGeom>
              <a:avLst/>
              <a:gdLst>
                <a:gd name="T0" fmla="*/ 2 w 20"/>
                <a:gd name="T1" fmla="*/ 14 h 14"/>
                <a:gd name="T2" fmla="*/ 4 w 20"/>
                <a:gd name="T3" fmla="*/ 12 h 14"/>
                <a:gd name="T4" fmla="*/ 18 w 20"/>
                <a:gd name="T5" fmla="*/ 4 h 14"/>
                <a:gd name="T6" fmla="*/ 20 w 20"/>
                <a:gd name="T7" fmla="*/ 3 h 14"/>
                <a:gd name="T8" fmla="*/ 19 w 20"/>
                <a:gd name="T9" fmla="*/ 1 h 14"/>
                <a:gd name="T10" fmla="*/ 1 w 20"/>
                <a:gd name="T11" fmla="*/ 11 h 14"/>
                <a:gd name="T12" fmla="*/ 2 w 20"/>
                <a:gd name="T13" fmla="*/ 13 h 14"/>
                <a:gd name="T14" fmla="*/ 2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2" y="14"/>
                  </a:moveTo>
                  <a:cubicBezTo>
                    <a:pt x="3" y="14"/>
                    <a:pt x="4" y="13"/>
                    <a:pt x="4" y="12"/>
                  </a:cubicBezTo>
                  <a:cubicBezTo>
                    <a:pt x="8" y="4"/>
                    <a:pt x="18" y="4"/>
                    <a:pt x="18" y="4"/>
                  </a:cubicBezTo>
                  <a:cubicBezTo>
                    <a:pt x="20" y="5"/>
                    <a:pt x="20" y="4"/>
                    <a:pt x="20" y="3"/>
                  </a:cubicBezTo>
                  <a:cubicBezTo>
                    <a:pt x="20" y="2"/>
                    <a:pt x="20" y="1"/>
                    <a:pt x="19" y="1"/>
                  </a:cubicBezTo>
                  <a:cubicBezTo>
                    <a:pt x="18" y="1"/>
                    <a:pt x="5" y="0"/>
                    <a:pt x="1" y="11"/>
                  </a:cubicBezTo>
                  <a:cubicBezTo>
                    <a:pt x="0" y="12"/>
                    <a:pt x="1" y="13"/>
                    <a:pt x="2" y="13"/>
                  </a:cubicBez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1ïḑé"/>
            <p:cNvSpPr/>
            <p:nvPr/>
          </p:nvSpPr>
          <p:spPr bwMode="auto">
            <a:xfrm>
              <a:off x="5203825" y="5357019"/>
              <a:ext cx="55563" cy="60325"/>
            </a:xfrm>
            <a:prstGeom prst="ellipse">
              <a:avLst/>
            </a:pr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iś1iďe"/>
            <p:cNvSpPr/>
            <p:nvPr/>
          </p:nvSpPr>
          <p:spPr bwMode="auto">
            <a:xfrm>
              <a:off x="4708525" y="5277644"/>
              <a:ext cx="147638" cy="122237"/>
            </a:xfrm>
            <a:custGeom>
              <a:avLst/>
              <a:gdLst>
                <a:gd name="T0" fmla="*/ 45 w 45"/>
                <a:gd name="T1" fmla="*/ 0 h 37"/>
                <a:gd name="T2" fmla="*/ 19 w 45"/>
                <a:gd name="T3" fmla="*/ 10 h 37"/>
                <a:gd name="T4" fmla="*/ 10 w 45"/>
                <a:gd name="T5" fmla="*/ 2 h 37"/>
                <a:gd name="T6" fmla="*/ 0 w 45"/>
                <a:gd name="T7" fmla="*/ 19 h 37"/>
                <a:gd name="T8" fmla="*/ 3 w 45"/>
                <a:gd name="T9" fmla="*/ 37 h 37"/>
                <a:gd name="T10" fmla="*/ 20 w 45"/>
                <a:gd name="T11" fmla="*/ 36 h 37"/>
                <a:gd name="T12" fmla="*/ 42 w 45"/>
                <a:gd name="T13" fmla="*/ 24 h 37"/>
                <a:gd name="T14" fmla="*/ 45 w 45"/>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7">
                  <a:moveTo>
                    <a:pt x="45" y="0"/>
                  </a:moveTo>
                  <a:cubicBezTo>
                    <a:pt x="45" y="0"/>
                    <a:pt x="29" y="12"/>
                    <a:pt x="19" y="10"/>
                  </a:cubicBezTo>
                  <a:cubicBezTo>
                    <a:pt x="8" y="9"/>
                    <a:pt x="10" y="2"/>
                    <a:pt x="10" y="2"/>
                  </a:cubicBezTo>
                  <a:cubicBezTo>
                    <a:pt x="0" y="19"/>
                    <a:pt x="0" y="19"/>
                    <a:pt x="0" y="19"/>
                  </a:cubicBezTo>
                  <a:cubicBezTo>
                    <a:pt x="3" y="37"/>
                    <a:pt x="3" y="37"/>
                    <a:pt x="3" y="37"/>
                  </a:cubicBezTo>
                  <a:cubicBezTo>
                    <a:pt x="20" y="36"/>
                    <a:pt x="20" y="36"/>
                    <a:pt x="20" y="36"/>
                  </a:cubicBezTo>
                  <a:cubicBezTo>
                    <a:pt x="42" y="24"/>
                    <a:pt x="42" y="24"/>
                    <a:pt x="42" y="24"/>
                  </a:cubicBez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iśļiḋê"/>
            <p:cNvSpPr/>
            <p:nvPr/>
          </p:nvSpPr>
          <p:spPr bwMode="auto">
            <a:xfrm>
              <a:off x="4665663" y="5245894"/>
              <a:ext cx="533400" cy="273050"/>
            </a:xfrm>
            <a:custGeom>
              <a:avLst/>
              <a:gdLst>
                <a:gd name="T0" fmla="*/ 6 w 162"/>
                <a:gd name="T1" fmla="*/ 78 h 83"/>
                <a:gd name="T2" fmla="*/ 19 w 162"/>
                <a:gd name="T3" fmla="*/ 19 h 83"/>
                <a:gd name="T4" fmla="*/ 25 w 162"/>
                <a:gd name="T5" fmla="*/ 41 h 83"/>
                <a:gd name="T6" fmla="*/ 52 w 162"/>
                <a:gd name="T7" fmla="*/ 27 h 83"/>
                <a:gd name="T8" fmla="*/ 76 w 162"/>
                <a:gd name="T9" fmla="*/ 0 h 83"/>
                <a:gd name="T10" fmla="*/ 104 w 162"/>
                <a:gd name="T11" fmla="*/ 41 h 83"/>
                <a:gd name="T12" fmla="*/ 156 w 162"/>
                <a:gd name="T13" fmla="*/ 81 h 83"/>
                <a:gd name="T14" fmla="*/ 6 w 162"/>
                <a:gd name="T15" fmla="*/ 78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83">
                  <a:moveTo>
                    <a:pt x="6" y="78"/>
                  </a:moveTo>
                  <a:cubicBezTo>
                    <a:pt x="6" y="78"/>
                    <a:pt x="0" y="38"/>
                    <a:pt x="19" y="19"/>
                  </a:cubicBezTo>
                  <a:cubicBezTo>
                    <a:pt x="17" y="22"/>
                    <a:pt x="12" y="41"/>
                    <a:pt x="25" y="41"/>
                  </a:cubicBezTo>
                  <a:cubicBezTo>
                    <a:pt x="36" y="41"/>
                    <a:pt x="38" y="25"/>
                    <a:pt x="52" y="27"/>
                  </a:cubicBezTo>
                  <a:cubicBezTo>
                    <a:pt x="50" y="22"/>
                    <a:pt x="49" y="0"/>
                    <a:pt x="76" y="0"/>
                  </a:cubicBezTo>
                  <a:cubicBezTo>
                    <a:pt x="99" y="0"/>
                    <a:pt x="76" y="26"/>
                    <a:pt x="104" y="41"/>
                  </a:cubicBezTo>
                  <a:cubicBezTo>
                    <a:pt x="131" y="56"/>
                    <a:pt x="162" y="44"/>
                    <a:pt x="156" y="81"/>
                  </a:cubicBezTo>
                  <a:cubicBezTo>
                    <a:pt x="156" y="83"/>
                    <a:pt x="6" y="78"/>
                    <a:pt x="6" y="78"/>
                  </a:cubicBezTo>
                  <a:close/>
                </a:path>
              </a:pathLst>
            </a:custGeom>
            <a:solidFill>
              <a:srgbClr val="00B6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î$ḷïḓé"/>
            <p:cNvSpPr/>
            <p:nvPr/>
          </p:nvSpPr>
          <p:spPr bwMode="auto">
            <a:xfrm>
              <a:off x="4678363" y="5525294"/>
              <a:ext cx="508000" cy="23812"/>
            </a:xfrm>
            <a:custGeom>
              <a:avLst/>
              <a:gdLst>
                <a:gd name="T0" fmla="*/ 6 w 154"/>
                <a:gd name="T1" fmla="*/ 7 h 7"/>
                <a:gd name="T2" fmla="*/ 149 w 154"/>
                <a:gd name="T3" fmla="*/ 7 h 7"/>
                <a:gd name="T4" fmla="*/ 154 w 154"/>
                <a:gd name="T5" fmla="*/ 2 h 7"/>
                <a:gd name="T6" fmla="*/ 154 w 154"/>
                <a:gd name="T7" fmla="*/ 0 h 7"/>
                <a:gd name="T8" fmla="*/ 0 w 154"/>
                <a:gd name="T9" fmla="*/ 0 h 7"/>
                <a:gd name="T10" fmla="*/ 0 w 154"/>
                <a:gd name="T11" fmla="*/ 2 h 7"/>
                <a:gd name="T12" fmla="*/ 6 w 15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54" h="7">
                  <a:moveTo>
                    <a:pt x="6" y="7"/>
                  </a:moveTo>
                  <a:cubicBezTo>
                    <a:pt x="149" y="7"/>
                    <a:pt x="149" y="7"/>
                    <a:pt x="149" y="7"/>
                  </a:cubicBezTo>
                  <a:cubicBezTo>
                    <a:pt x="152" y="7"/>
                    <a:pt x="154" y="5"/>
                    <a:pt x="154" y="2"/>
                  </a:cubicBezTo>
                  <a:cubicBezTo>
                    <a:pt x="154" y="0"/>
                    <a:pt x="154" y="0"/>
                    <a:pt x="154" y="0"/>
                  </a:cubicBezTo>
                  <a:cubicBezTo>
                    <a:pt x="0" y="0"/>
                    <a:pt x="0" y="0"/>
                    <a:pt x="0" y="0"/>
                  </a:cubicBezTo>
                  <a:cubicBezTo>
                    <a:pt x="0" y="2"/>
                    <a:pt x="0" y="2"/>
                    <a:pt x="0" y="2"/>
                  </a:cubicBezTo>
                  <a:cubicBezTo>
                    <a:pt x="0" y="5"/>
                    <a:pt x="3" y="7"/>
                    <a:pt x="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ísļîḋè"/>
            <p:cNvSpPr/>
            <p:nvPr/>
          </p:nvSpPr>
          <p:spPr bwMode="auto">
            <a:xfrm>
              <a:off x="4678363" y="5499894"/>
              <a:ext cx="508000" cy="25400"/>
            </a:xfrm>
            <a:custGeom>
              <a:avLst/>
              <a:gdLst>
                <a:gd name="T0" fmla="*/ 0 w 154"/>
                <a:gd name="T1" fmla="*/ 8 h 8"/>
                <a:gd name="T2" fmla="*/ 154 w 154"/>
                <a:gd name="T3" fmla="*/ 8 h 8"/>
                <a:gd name="T4" fmla="*/ 154 w 154"/>
                <a:gd name="T5" fmla="*/ 1 h 8"/>
                <a:gd name="T6" fmla="*/ 152 w 154"/>
                <a:gd name="T7" fmla="*/ 0 h 8"/>
                <a:gd name="T8" fmla="*/ 2 w 154"/>
                <a:gd name="T9" fmla="*/ 0 h 8"/>
                <a:gd name="T10" fmla="*/ 0 w 154"/>
                <a:gd name="T11" fmla="*/ 1 h 8"/>
                <a:gd name="T12" fmla="*/ 0 w 15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4" h="8">
                  <a:moveTo>
                    <a:pt x="0" y="8"/>
                  </a:moveTo>
                  <a:cubicBezTo>
                    <a:pt x="154" y="8"/>
                    <a:pt x="154" y="8"/>
                    <a:pt x="154" y="8"/>
                  </a:cubicBezTo>
                  <a:cubicBezTo>
                    <a:pt x="154" y="1"/>
                    <a:pt x="154" y="1"/>
                    <a:pt x="154" y="1"/>
                  </a:cubicBezTo>
                  <a:cubicBezTo>
                    <a:pt x="154" y="0"/>
                    <a:pt x="153" y="0"/>
                    <a:pt x="152" y="0"/>
                  </a:cubicBezTo>
                  <a:cubicBezTo>
                    <a:pt x="2" y="0"/>
                    <a:pt x="2" y="0"/>
                    <a:pt x="2" y="0"/>
                  </a:cubicBezTo>
                  <a:cubicBezTo>
                    <a:pt x="1" y="0"/>
                    <a:pt x="0" y="0"/>
                    <a:pt x="0" y="1"/>
                  </a:cubicBezTo>
                  <a:lnTo>
                    <a:pt x="0" y="8"/>
                  </a:ln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í$ḻîḓê"/>
            <p:cNvSpPr/>
            <p:nvPr/>
          </p:nvSpPr>
          <p:spPr bwMode="auto">
            <a:xfrm>
              <a:off x="5030788" y="5396707"/>
              <a:ext cx="66675" cy="42862"/>
            </a:xfrm>
            <a:custGeom>
              <a:avLst/>
              <a:gdLst>
                <a:gd name="T0" fmla="*/ 2 w 20"/>
                <a:gd name="T1" fmla="*/ 13 h 13"/>
                <a:gd name="T2" fmla="*/ 4 w 20"/>
                <a:gd name="T3" fmla="*/ 12 h 13"/>
                <a:gd name="T4" fmla="*/ 18 w 20"/>
                <a:gd name="T5" fmla="*/ 4 h 13"/>
                <a:gd name="T6" fmla="*/ 20 w 20"/>
                <a:gd name="T7" fmla="*/ 2 h 13"/>
                <a:gd name="T8" fmla="*/ 18 w 20"/>
                <a:gd name="T9" fmla="*/ 1 h 13"/>
                <a:gd name="T10" fmla="*/ 1 w 20"/>
                <a:gd name="T11" fmla="*/ 11 h 13"/>
                <a:gd name="T12" fmla="*/ 1 w 20"/>
                <a:gd name="T13" fmla="*/ 13 h 13"/>
                <a:gd name="T14" fmla="*/ 2 w 2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2" y="13"/>
                  </a:moveTo>
                  <a:cubicBezTo>
                    <a:pt x="3" y="13"/>
                    <a:pt x="3" y="13"/>
                    <a:pt x="4" y="12"/>
                  </a:cubicBezTo>
                  <a:cubicBezTo>
                    <a:pt x="8" y="4"/>
                    <a:pt x="18" y="4"/>
                    <a:pt x="18" y="4"/>
                  </a:cubicBezTo>
                  <a:cubicBezTo>
                    <a:pt x="19" y="4"/>
                    <a:pt x="20" y="3"/>
                    <a:pt x="20" y="2"/>
                  </a:cubicBezTo>
                  <a:cubicBezTo>
                    <a:pt x="20" y="1"/>
                    <a:pt x="19" y="1"/>
                    <a:pt x="18" y="1"/>
                  </a:cubicBezTo>
                  <a:cubicBezTo>
                    <a:pt x="18" y="1"/>
                    <a:pt x="5" y="0"/>
                    <a:pt x="1" y="11"/>
                  </a:cubicBezTo>
                  <a:cubicBezTo>
                    <a:pt x="0" y="12"/>
                    <a:pt x="1" y="13"/>
                    <a:pt x="1" y="13"/>
                  </a:cubicBezTo>
                  <a:lnTo>
                    <a:pt x="2"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îşḻiďé"/>
            <p:cNvSpPr/>
            <p:nvPr/>
          </p:nvSpPr>
          <p:spPr bwMode="auto">
            <a:xfrm>
              <a:off x="4987925" y="5384007"/>
              <a:ext cx="66675" cy="46037"/>
            </a:xfrm>
            <a:custGeom>
              <a:avLst/>
              <a:gdLst>
                <a:gd name="T0" fmla="*/ 2 w 20"/>
                <a:gd name="T1" fmla="*/ 14 h 14"/>
                <a:gd name="T2" fmla="*/ 3 w 20"/>
                <a:gd name="T3" fmla="*/ 13 h 14"/>
                <a:gd name="T4" fmla="*/ 18 w 20"/>
                <a:gd name="T5" fmla="*/ 4 h 14"/>
                <a:gd name="T6" fmla="*/ 18 w 20"/>
                <a:gd name="T7" fmla="*/ 4 h 14"/>
                <a:gd name="T8" fmla="*/ 20 w 20"/>
                <a:gd name="T9" fmla="*/ 3 h 14"/>
                <a:gd name="T10" fmla="*/ 18 w 20"/>
                <a:gd name="T11" fmla="*/ 1 h 14"/>
                <a:gd name="T12" fmla="*/ 0 w 20"/>
                <a:gd name="T13" fmla="*/ 11 h 14"/>
                <a:gd name="T14" fmla="*/ 1 w 20"/>
                <a:gd name="T15" fmla="*/ 13 h 14"/>
                <a:gd name="T16" fmla="*/ 2 w 2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2" y="14"/>
                  </a:moveTo>
                  <a:cubicBezTo>
                    <a:pt x="3" y="14"/>
                    <a:pt x="3" y="13"/>
                    <a:pt x="3" y="13"/>
                  </a:cubicBezTo>
                  <a:cubicBezTo>
                    <a:pt x="7" y="4"/>
                    <a:pt x="18" y="4"/>
                    <a:pt x="18" y="4"/>
                  </a:cubicBezTo>
                  <a:cubicBezTo>
                    <a:pt x="18" y="4"/>
                    <a:pt x="18" y="4"/>
                    <a:pt x="18" y="4"/>
                  </a:cubicBezTo>
                  <a:cubicBezTo>
                    <a:pt x="19" y="4"/>
                    <a:pt x="20" y="4"/>
                    <a:pt x="20" y="3"/>
                  </a:cubicBezTo>
                  <a:cubicBezTo>
                    <a:pt x="20" y="2"/>
                    <a:pt x="19" y="1"/>
                    <a:pt x="18" y="1"/>
                  </a:cubicBezTo>
                  <a:cubicBezTo>
                    <a:pt x="18" y="1"/>
                    <a:pt x="5" y="0"/>
                    <a:pt x="0" y="11"/>
                  </a:cubicBezTo>
                  <a:cubicBezTo>
                    <a:pt x="0" y="12"/>
                    <a:pt x="0" y="13"/>
                    <a:pt x="1" y="13"/>
                  </a:cubicBez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ïṣḻïḍe"/>
            <p:cNvSpPr/>
            <p:nvPr/>
          </p:nvSpPr>
          <p:spPr bwMode="auto">
            <a:xfrm>
              <a:off x="4948238" y="5371307"/>
              <a:ext cx="66675" cy="42862"/>
            </a:xfrm>
            <a:custGeom>
              <a:avLst/>
              <a:gdLst>
                <a:gd name="T0" fmla="*/ 2 w 20"/>
                <a:gd name="T1" fmla="*/ 13 h 13"/>
                <a:gd name="T2" fmla="*/ 4 w 20"/>
                <a:gd name="T3" fmla="*/ 12 h 13"/>
                <a:gd name="T4" fmla="*/ 18 w 20"/>
                <a:gd name="T5" fmla="*/ 4 h 13"/>
                <a:gd name="T6" fmla="*/ 20 w 20"/>
                <a:gd name="T7" fmla="*/ 2 h 13"/>
                <a:gd name="T8" fmla="*/ 18 w 20"/>
                <a:gd name="T9" fmla="*/ 0 h 13"/>
                <a:gd name="T10" fmla="*/ 0 w 20"/>
                <a:gd name="T11" fmla="*/ 11 h 13"/>
                <a:gd name="T12" fmla="*/ 1 w 20"/>
                <a:gd name="T13" fmla="*/ 13 h 13"/>
                <a:gd name="T14" fmla="*/ 2 w 2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2" y="13"/>
                  </a:moveTo>
                  <a:cubicBezTo>
                    <a:pt x="3" y="13"/>
                    <a:pt x="3" y="13"/>
                    <a:pt x="4" y="12"/>
                  </a:cubicBezTo>
                  <a:cubicBezTo>
                    <a:pt x="7" y="3"/>
                    <a:pt x="18" y="4"/>
                    <a:pt x="18" y="4"/>
                  </a:cubicBezTo>
                  <a:cubicBezTo>
                    <a:pt x="19" y="4"/>
                    <a:pt x="20" y="3"/>
                    <a:pt x="20" y="2"/>
                  </a:cubicBezTo>
                  <a:cubicBezTo>
                    <a:pt x="20" y="1"/>
                    <a:pt x="19" y="0"/>
                    <a:pt x="18" y="0"/>
                  </a:cubicBezTo>
                  <a:cubicBezTo>
                    <a:pt x="18" y="0"/>
                    <a:pt x="5" y="0"/>
                    <a:pt x="0" y="11"/>
                  </a:cubicBezTo>
                  <a:cubicBezTo>
                    <a:pt x="0" y="11"/>
                    <a:pt x="0" y="12"/>
                    <a:pt x="1" y="13"/>
                  </a:cubicBezTo>
                  <a:lnTo>
                    <a:pt x="2"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ṣļíďé"/>
            <p:cNvSpPr/>
            <p:nvPr/>
          </p:nvSpPr>
          <p:spPr bwMode="auto">
            <a:xfrm>
              <a:off x="4922838" y="5347494"/>
              <a:ext cx="65088" cy="42862"/>
            </a:xfrm>
            <a:custGeom>
              <a:avLst/>
              <a:gdLst>
                <a:gd name="T0" fmla="*/ 2 w 20"/>
                <a:gd name="T1" fmla="*/ 13 h 13"/>
                <a:gd name="T2" fmla="*/ 3 w 20"/>
                <a:gd name="T3" fmla="*/ 12 h 13"/>
                <a:gd name="T4" fmla="*/ 18 w 20"/>
                <a:gd name="T5" fmla="*/ 4 h 13"/>
                <a:gd name="T6" fmla="*/ 20 w 20"/>
                <a:gd name="T7" fmla="*/ 3 h 13"/>
                <a:gd name="T8" fmla="*/ 18 w 20"/>
                <a:gd name="T9" fmla="*/ 1 h 13"/>
                <a:gd name="T10" fmla="*/ 0 w 20"/>
                <a:gd name="T11" fmla="*/ 11 h 13"/>
                <a:gd name="T12" fmla="*/ 1 w 20"/>
                <a:gd name="T13" fmla="*/ 13 h 13"/>
                <a:gd name="T14" fmla="*/ 2 w 2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2" y="13"/>
                  </a:moveTo>
                  <a:cubicBezTo>
                    <a:pt x="3" y="13"/>
                    <a:pt x="3" y="13"/>
                    <a:pt x="3" y="12"/>
                  </a:cubicBezTo>
                  <a:cubicBezTo>
                    <a:pt x="7" y="4"/>
                    <a:pt x="18" y="4"/>
                    <a:pt x="18" y="4"/>
                  </a:cubicBezTo>
                  <a:cubicBezTo>
                    <a:pt x="19" y="5"/>
                    <a:pt x="20" y="4"/>
                    <a:pt x="20" y="3"/>
                  </a:cubicBezTo>
                  <a:cubicBezTo>
                    <a:pt x="20" y="2"/>
                    <a:pt x="19" y="1"/>
                    <a:pt x="18" y="1"/>
                  </a:cubicBezTo>
                  <a:cubicBezTo>
                    <a:pt x="18" y="1"/>
                    <a:pt x="5" y="0"/>
                    <a:pt x="0" y="11"/>
                  </a:cubicBezTo>
                  <a:cubicBezTo>
                    <a:pt x="0" y="12"/>
                    <a:pt x="0" y="13"/>
                    <a:pt x="1" y="13"/>
                  </a:cubicBezTo>
                  <a:lnTo>
                    <a:pt x="2"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Sľíḍè"/>
            <p:cNvSpPr/>
            <p:nvPr/>
          </p:nvSpPr>
          <p:spPr bwMode="auto">
            <a:xfrm>
              <a:off x="4711700" y="5417344"/>
              <a:ext cx="58738" cy="58737"/>
            </a:xfrm>
            <a:prstGeom prst="ellipse">
              <a:avLst/>
            </a:pr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ïṩḻîḓé"/>
            <p:cNvSpPr/>
            <p:nvPr/>
          </p:nvSpPr>
          <p:spPr bwMode="auto">
            <a:xfrm>
              <a:off x="4629150" y="3626644"/>
              <a:ext cx="666750" cy="434975"/>
            </a:xfrm>
            <a:custGeom>
              <a:avLst/>
              <a:gdLst>
                <a:gd name="T0" fmla="*/ 142 w 202"/>
                <a:gd name="T1" fmla="*/ 115 h 132"/>
                <a:gd name="T2" fmla="*/ 84 w 202"/>
                <a:gd name="T3" fmla="*/ 126 h 132"/>
                <a:gd name="T4" fmla="*/ 7 w 202"/>
                <a:gd name="T5" fmla="*/ 73 h 132"/>
                <a:gd name="T6" fmla="*/ 0 w 202"/>
                <a:gd name="T7" fmla="*/ 34 h 132"/>
                <a:gd name="T8" fmla="*/ 188 w 202"/>
                <a:gd name="T9" fmla="*/ 0 h 132"/>
                <a:gd name="T10" fmla="*/ 196 w 202"/>
                <a:gd name="T11" fmla="*/ 39 h 132"/>
                <a:gd name="T12" fmla="*/ 142 w 202"/>
                <a:gd name="T13" fmla="*/ 115 h 132"/>
              </a:gdLst>
              <a:ahLst/>
              <a:cxnLst>
                <a:cxn ang="0">
                  <a:pos x="T0" y="T1"/>
                </a:cxn>
                <a:cxn ang="0">
                  <a:pos x="T2" y="T3"/>
                </a:cxn>
                <a:cxn ang="0">
                  <a:pos x="T4" y="T5"/>
                </a:cxn>
                <a:cxn ang="0">
                  <a:pos x="T6" y="T7"/>
                </a:cxn>
                <a:cxn ang="0">
                  <a:pos x="T8" y="T9"/>
                </a:cxn>
                <a:cxn ang="0">
                  <a:pos x="T10" y="T11"/>
                </a:cxn>
                <a:cxn ang="0">
                  <a:pos x="T12" y="T13"/>
                </a:cxn>
              </a:cxnLst>
              <a:rect l="0" t="0" r="r" b="b"/>
              <a:pathLst>
                <a:path w="202" h="132">
                  <a:moveTo>
                    <a:pt x="142" y="115"/>
                  </a:moveTo>
                  <a:cubicBezTo>
                    <a:pt x="84" y="126"/>
                    <a:pt x="84" y="126"/>
                    <a:pt x="84" y="126"/>
                  </a:cubicBezTo>
                  <a:cubicBezTo>
                    <a:pt x="48" y="132"/>
                    <a:pt x="13" y="109"/>
                    <a:pt x="7" y="73"/>
                  </a:cubicBezTo>
                  <a:cubicBezTo>
                    <a:pt x="0" y="34"/>
                    <a:pt x="0" y="34"/>
                    <a:pt x="0" y="34"/>
                  </a:cubicBezTo>
                  <a:cubicBezTo>
                    <a:pt x="188" y="0"/>
                    <a:pt x="188" y="0"/>
                    <a:pt x="188" y="0"/>
                  </a:cubicBezTo>
                  <a:cubicBezTo>
                    <a:pt x="196" y="39"/>
                    <a:pt x="196" y="39"/>
                    <a:pt x="196" y="39"/>
                  </a:cubicBezTo>
                  <a:cubicBezTo>
                    <a:pt x="202" y="74"/>
                    <a:pt x="178" y="109"/>
                    <a:pt x="142" y="115"/>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íṥļïḍe"/>
            <p:cNvSpPr/>
            <p:nvPr/>
          </p:nvSpPr>
          <p:spPr bwMode="auto">
            <a:xfrm>
              <a:off x="4179888" y="3029744"/>
              <a:ext cx="388938" cy="1104900"/>
            </a:xfrm>
            <a:custGeom>
              <a:avLst/>
              <a:gdLst>
                <a:gd name="T0" fmla="*/ 98 w 118"/>
                <a:gd name="T1" fmla="*/ 333 h 335"/>
                <a:gd name="T2" fmla="*/ 75 w 118"/>
                <a:gd name="T3" fmla="*/ 324 h 335"/>
                <a:gd name="T4" fmla="*/ 3 w 118"/>
                <a:gd name="T5" fmla="*/ 181 h 335"/>
                <a:gd name="T6" fmla="*/ 56 w 118"/>
                <a:gd name="T7" fmla="*/ 15 h 335"/>
                <a:gd name="T8" fmla="*/ 86 w 118"/>
                <a:gd name="T9" fmla="*/ 5 h 335"/>
                <a:gd name="T10" fmla="*/ 96 w 118"/>
                <a:gd name="T11" fmla="*/ 34 h 335"/>
                <a:gd name="T12" fmla="*/ 47 w 118"/>
                <a:gd name="T13" fmla="*/ 178 h 335"/>
                <a:gd name="T14" fmla="*/ 111 w 118"/>
                <a:gd name="T15" fmla="*/ 299 h 335"/>
                <a:gd name="T16" fmla="*/ 106 w 118"/>
                <a:gd name="T17" fmla="*/ 330 h 335"/>
                <a:gd name="T18" fmla="*/ 98 w 118"/>
                <a:gd name="T19" fmla="*/ 33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5">
                  <a:moveTo>
                    <a:pt x="98" y="333"/>
                  </a:moveTo>
                  <a:cubicBezTo>
                    <a:pt x="90" y="335"/>
                    <a:pt x="80" y="332"/>
                    <a:pt x="75" y="324"/>
                  </a:cubicBezTo>
                  <a:cubicBezTo>
                    <a:pt x="63" y="308"/>
                    <a:pt x="6" y="224"/>
                    <a:pt x="3" y="181"/>
                  </a:cubicBezTo>
                  <a:cubicBezTo>
                    <a:pt x="0" y="138"/>
                    <a:pt x="47" y="35"/>
                    <a:pt x="56" y="15"/>
                  </a:cubicBezTo>
                  <a:cubicBezTo>
                    <a:pt x="61" y="4"/>
                    <a:pt x="75" y="0"/>
                    <a:pt x="86" y="5"/>
                  </a:cubicBezTo>
                  <a:cubicBezTo>
                    <a:pt x="97" y="10"/>
                    <a:pt x="101" y="23"/>
                    <a:pt x="96" y="34"/>
                  </a:cubicBezTo>
                  <a:cubicBezTo>
                    <a:pt x="75" y="80"/>
                    <a:pt x="45" y="155"/>
                    <a:pt x="47" y="178"/>
                  </a:cubicBezTo>
                  <a:cubicBezTo>
                    <a:pt x="48" y="201"/>
                    <a:pt x="85" y="263"/>
                    <a:pt x="111" y="299"/>
                  </a:cubicBezTo>
                  <a:cubicBezTo>
                    <a:pt x="118" y="309"/>
                    <a:pt x="116" y="323"/>
                    <a:pt x="106" y="330"/>
                  </a:cubicBezTo>
                  <a:cubicBezTo>
                    <a:pt x="103" y="331"/>
                    <a:pt x="101" y="332"/>
                    <a:pt x="98" y="333"/>
                  </a:cubicBez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ïṥľiďe"/>
            <p:cNvSpPr/>
            <p:nvPr/>
          </p:nvSpPr>
          <p:spPr bwMode="auto">
            <a:xfrm>
              <a:off x="4446588" y="4018757"/>
              <a:ext cx="323850" cy="379412"/>
            </a:xfrm>
            <a:custGeom>
              <a:avLst/>
              <a:gdLst>
                <a:gd name="T0" fmla="*/ 28 w 98"/>
                <a:gd name="T1" fmla="*/ 98 h 115"/>
                <a:gd name="T2" fmla="*/ 32 w 98"/>
                <a:gd name="T3" fmla="*/ 95 h 115"/>
                <a:gd name="T4" fmla="*/ 34 w 98"/>
                <a:gd name="T5" fmla="*/ 103 h 115"/>
                <a:gd name="T6" fmla="*/ 40 w 98"/>
                <a:gd name="T7" fmla="*/ 109 h 115"/>
                <a:gd name="T8" fmla="*/ 48 w 98"/>
                <a:gd name="T9" fmla="*/ 104 h 115"/>
                <a:gd name="T10" fmla="*/ 48 w 98"/>
                <a:gd name="T11" fmla="*/ 109 h 115"/>
                <a:gd name="T12" fmla="*/ 55 w 98"/>
                <a:gd name="T13" fmla="*/ 115 h 115"/>
                <a:gd name="T14" fmla="*/ 62 w 98"/>
                <a:gd name="T15" fmla="*/ 107 h 115"/>
                <a:gd name="T16" fmla="*/ 62 w 98"/>
                <a:gd name="T17" fmla="*/ 101 h 115"/>
                <a:gd name="T18" fmla="*/ 68 w 98"/>
                <a:gd name="T19" fmla="*/ 104 h 115"/>
                <a:gd name="T20" fmla="*/ 73 w 98"/>
                <a:gd name="T21" fmla="*/ 97 h 115"/>
                <a:gd name="T22" fmla="*/ 60 w 98"/>
                <a:gd name="T23" fmla="*/ 44 h 115"/>
                <a:gd name="T24" fmla="*/ 64 w 98"/>
                <a:gd name="T25" fmla="*/ 40 h 115"/>
                <a:gd name="T26" fmla="*/ 87 w 98"/>
                <a:gd name="T27" fmla="*/ 51 h 115"/>
                <a:gd name="T28" fmla="*/ 96 w 98"/>
                <a:gd name="T29" fmla="*/ 48 h 115"/>
                <a:gd name="T30" fmla="*/ 93 w 98"/>
                <a:gd name="T31" fmla="*/ 38 h 115"/>
                <a:gd name="T32" fmla="*/ 66 w 98"/>
                <a:gd name="T33" fmla="*/ 22 h 115"/>
                <a:gd name="T34" fmla="*/ 26 w 98"/>
                <a:gd name="T35" fmla="*/ 5 h 115"/>
                <a:gd name="T36" fmla="*/ 2 w 98"/>
                <a:gd name="T37" fmla="*/ 27 h 115"/>
                <a:gd name="T38" fmla="*/ 12 w 98"/>
                <a:gd name="T39" fmla="*/ 61 h 115"/>
                <a:gd name="T40" fmla="*/ 21 w 98"/>
                <a:gd name="T41" fmla="*/ 93 h 115"/>
                <a:gd name="T42" fmla="*/ 28 w 98"/>
                <a:gd name="T4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15">
                  <a:moveTo>
                    <a:pt x="28" y="98"/>
                  </a:moveTo>
                  <a:cubicBezTo>
                    <a:pt x="30" y="98"/>
                    <a:pt x="32" y="96"/>
                    <a:pt x="32" y="95"/>
                  </a:cubicBezTo>
                  <a:cubicBezTo>
                    <a:pt x="34" y="103"/>
                    <a:pt x="34" y="103"/>
                    <a:pt x="34" y="103"/>
                  </a:cubicBezTo>
                  <a:cubicBezTo>
                    <a:pt x="34" y="106"/>
                    <a:pt x="37" y="109"/>
                    <a:pt x="40" y="109"/>
                  </a:cubicBezTo>
                  <a:cubicBezTo>
                    <a:pt x="44" y="109"/>
                    <a:pt x="47" y="107"/>
                    <a:pt x="48" y="104"/>
                  </a:cubicBezTo>
                  <a:cubicBezTo>
                    <a:pt x="48" y="109"/>
                    <a:pt x="48" y="109"/>
                    <a:pt x="48" y="109"/>
                  </a:cubicBezTo>
                  <a:cubicBezTo>
                    <a:pt x="49" y="113"/>
                    <a:pt x="52" y="115"/>
                    <a:pt x="55" y="115"/>
                  </a:cubicBezTo>
                  <a:cubicBezTo>
                    <a:pt x="60" y="115"/>
                    <a:pt x="63" y="111"/>
                    <a:pt x="62" y="107"/>
                  </a:cubicBezTo>
                  <a:cubicBezTo>
                    <a:pt x="62" y="101"/>
                    <a:pt x="62" y="101"/>
                    <a:pt x="62" y="101"/>
                  </a:cubicBezTo>
                  <a:cubicBezTo>
                    <a:pt x="63" y="104"/>
                    <a:pt x="65" y="105"/>
                    <a:pt x="68" y="104"/>
                  </a:cubicBezTo>
                  <a:cubicBezTo>
                    <a:pt x="71" y="104"/>
                    <a:pt x="74" y="101"/>
                    <a:pt x="73" y="97"/>
                  </a:cubicBezTo>
                  <a:cubicBezTo>
                    <a:pt x="60" y="44"/>
                    <a:pt x="60" y="44"/>
                    <a:pt x="60" y="44"/>
                  </a:cubicBezTo>
                  <a:cubicBezTo>
                    <a:pt x="59" y="40"/>
                    <a:pt x="60" y="38"/>
                    <a:pt x="64" y="40"/>
                  </a:cubicBezTo>
                  <a:cubicBezTo>
                    <a:pt x="87" y="51"/>
                    <a:pt x="87" y="51"/>
                    <a:pt x="87" y="51"/>
                  </a:cubicBezTo>
                  <a:cubicBezTo>
                    <a:pt x="90" y="53"/>
                    <a:pt x="95" y="51"/>
                    <a:pt x="96" y="48"/>
                  </a:cubicBezTo>
                  <a:cubicBezTo>
                    <a:pt x="98" y="44"/>
                    <a:pt x="96" y="40"/>
                    <a:pt x="93" y="38"/>
                  </a:cubicBezTo>
                  <a:cubicBezTo>
                    <a:pt x="93" y="38"/>
                    <a:pt x="73" y="27"/>
                    <a:pt x="66" y="22"/>
                  </a:cubicBezTo>
                  <a:cubicBezTo>
                    <a:pt x="58" y="17"/>
                    <a:pt x="36" y="0"/>
                    <a:pt x="26" y="5"/>
                  </a:cubicBezTo>
                  <a:cubicBezTo>
                    <a:pt x="14" y="10"/>
                    <a:pt x="4" y="17"/>
                    <a:pt x="2" y="27"/>
                  </a:cubicBezTo>
                  <a:cubicBezTo>
                    <a:pt x="0" y="37"/>
                    <a:pt x="10" y="53"/>
                    <a:pt x="12" y="61"/>
                  </a:cubicBezTo>
                  <a:cubicBezTo>
                    <a:pt x="15" y="69"/>
                    <a:pt x="21" y="93"/>
                    <a:pt x="21" y="93"/>
                  </a:cubicBezTo>
                  <a:cubicBezTo>
                    <a:pt x="21" y="97"/>
                    <a:pt x="24" y="99"/>
                    <a:pt x="28" y="98"/>
                  </a:cubicBez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îṥḷîḓé"/>
            <p:cNvSpPr/>
            <p:nvPr/>
          </p:nvSpPr>
          <p:spPr bwMode="auto">
            <a:xfrm>
              <a:off x="4616450" y="4236244"/>
              <a:ext cx="42863" cy="122237"/>
            </a:xfrm>
            <a:custGeom>
              <a:avLst/>
              <a:gdLst>
                <a:gd name="T0" fmla="*/ 1 w 13"/>
                <a:gd name="T1" fmla="*/ 1 h 37"/>
                <a:gd name="T2" fmla="*/ 1 w 13"/>
                <a:gd name="T3" fmla="*/ 1 h 37"/>
                <a:gd name="T4" fmla="*/ 4 w 13"/>
                <a:gd name="T5" fmla="*/ 2 h 37"/>
                <a:gd name="T6" fmla="*/ 12 w 13"/>
                <a:gd name="T7" fmla="*/ 35 h 37"/>
                <a:gd name="T8" fmla="*/ 11 w 13"/>
                <a:gd name="T9" fmla="*/ 37 h 37"/>
                <a:gd name="T10" fmla="*/ 9 w 13"/>
                <a:gd name="T11" fmla="*/ 36 h 37"/>
                <a:gd name="T12" fmla="*/ 0 w 13"/>
                <a:gd name="T13" fmla="*/ 3 h 37"/>
                <a:gd name="T14" fmla="*/ 1 w 13"/>
                <a:gd name="T15" fmla="*/ 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1" y="1"/>
                  </a:moveTo>
                  <a:cubicBezTo>
                    <a:pt x="1" y="1"/>
                    <a:pt x="1" y="1"/>
                    <a:pt x="1" y="1"/>
                  </a:cubicBezTo>
                  <a:cubicBezTo>
                    <a:pt x="2" y="0"/>
                    <a:pt x="3" y="1"/>
                    <a:pt x="4" y="2"/>
                  </a:cubicBezTo>
                  <a:cubicBezTo>
                    <a:pt x="12" y="35"/>
                    <a:pt x="12" y="35"/>
                    <a:pt x="12" y="35"/>
                  </a:cubicBezTo>
                  <a:cubicBezTo>
                    <a:pt x="13" y="36"/>
                    <a:pt x="12" y="37"/>
                    <a:pt x="11" y="37"/>
                  </a:cubicBezTo>
                  <a:cubicBezTo>
                    <a:pt x="10" y="37"/>
                    <a:pt x="9" y="37"/>
                    <a:pt x="9" y="36"/>
                  </a:cubicBezTo>
                  <a:cubicBezTo>
                    <a:pt x="0" y="3"/>
                    <a:pt x="0" y="3"/>
                    <a:pt x="0" y="3"/>
                  </a:cubicBezTo>
                  <a:cubicBezTo>
                    <a:pt x="0" y="2"/>
                    <a:pt x="0" y="1"/>
                    <a:pt x="1" y="1"/>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ïšlíḑé"/>
            <p:cNvSpPr/>
            <p:nvPr/>
          </p:nvSpPr>
          <p:spPr bwMode="auto">
            <a:xfrm>
              <a:off x="4565650" y="4239419"/>
              <a:ext cx="42863" cy="122237"/>
            </a:xfrm>
            <a:custGeom>
              <a:avLst/>
              <a:gdLst>
                <a:gd name="T0" fmla="*/ 1 w 13"/>
                <a:gd name="T1" fmla="*/ 0 h 37"/>
                <a:gd name="T2" fmla="*/ 1 w 13"/>
                <a:gd name="T3" fmla="*/ 0 h 37"/>
                <a:gd name="T4" fmla="*/ 4 w 13"/>
                <a:gd name="T5" fmla="*/ 1 h 37"/>
                <a:gd name="T6" fmla="*/ 13 w 13"/>
                <a:gd name="T7" fmla="*/ 34 h 37"/>
                <a:gd name="T8" fmla="*/ 11 w 13"/>
                <a:gd name="T9" fmla="*/ 36 h 37"/>
                <a:gd name="T10" fmla="*/ 9 w 13"/>
                <a:gd name="T11" fmla="*/ 35 h 37"/>
                <a:gd name="T12" fmla="*/ 0 w 13"/>
                <a:gd name="T13" fmla="*/ 2 h 37"/>
                <a:gd name="T14" fmla="*/ 1 w 13"/>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1" y="0"/>
                  </a:moveTo>
                  <a:cubicBezTo>
                    <a:pt x="1" y="0"/>
                    <a:pt x="1" y="0"/>
                    <a:pt x="1" y="0"/>
                  </a:cubicBezTo>
                  <a:cubicBezTo>
                    <a:pt x="2" y="0"/>
                    <a:pt x="4" y="0"/>
                    <a:pt x="4" y="1"/>
                  </a:cubicBezTo>
                  <a:cubicBezTo>
                    <a:pt x="13" y="34"/>
                    <a:pt x="13" y="34"/>
                    <a:pt x="13" y="34"/>
                  </a:cubicBezTo>
                  <a:cubicBezTo>
                    <a:pt x="13" y="35"/>
                    <a:pt x="12" y="36"/>
                    <a:pt x="11" y="36"/>
                  </a:cubicBezTo>
                  <a:cubicBezTo>
                    <a:pt x="10" y="37"/>
                    <a:pt x="9" y="36"/>
                    <a:pt x="9" y="35"/>
                  </a:cubicBezTo>
                  <a:cubicBezTo>
                    <a:pt x="0" y="2"/>
                    <a:pt x="0" y="2"/>
                    <a:pt x="0" y="2"/>
                  </a:cubicBezTo>
                  <a:cubicBezTo>
                    <a:pt x="0" y="1"/>
                    <a:pt x="0" y="0"/>
                    <a:pt x="1" y="0"/>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ísľídè"/>
            <p:cNvSpPr/>
            <p:nvPr/>
          </p:nvSpPr>
          <p:spPr bwMode="auto">
            <a:xfrm>
              <a:off x="4522788" y="4229894"/>
              <a:ext cx="36513" cy="98425"/>
            </a:xfrm>
            <a:custGeom>
              <a:avLst/>
              <a:gdLst>
                <a:gd name="T0" fmla="*/ 2 w 11"/>
                <a:gd name="T1" fmla="*/ 0 h 30"/>
                <a:gd name="T2" fmla="*/ 2 w 11"/>
                <a:gd name="T3" fmla="*/ 0 h 30"/>
                <a:gd name="T4" fmla="*/ 4 w 11"/>
                <a:gd name="T5" fmla="*/ 1 h 30"/>
                <a:gd name="T6" fmla="*/ 11 w 11"/>
                <a:gd name="T7" fmla="*/ 28 h 30"/>
                <a:gd name="T8" fmla="*/ 9 w 11"/>
                <a:gd name="T9" fmla="*/ 30 h 30"/>
                <a:gd name="T10" fmla="*/ 7 w 11"/>
                <a:gd name="T11" fmla="*/ 29 h 30"/>
                <a:gd name="T12" fmla="*/ 0 w 11"/>
                <a:gd name="T13" fmla="*/ 2 h 30"/>
                <a:gd name="T14" fmla="*/ 2 w 11"/>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0">
                  <a:moveTo>
                    <a:pt x="2" y="0"/>
                  </a:moveTo>
                  <a:cubicBezTo>
                    <a:pt x="2" y="0"/>
                    <a:pt x="2" y="0"/>
                    <a:pt x="2" y="0"/>
                  </a:cubicBezTo>
                  <a:cubicBezTo>
                    <a:pt x="3" y="0"/>
                    <a:pt x="4" y="0"/>
                    <a:pt x="4" y="1"/>
                  </a:cubicBezTo>
                  <a:cubicBezTo>
                    <a:pt x="11" y="28"/>
                    <a:pt x="11" y="28"/>
                    <a:pt x="11" y="28"/>
                  </a:cubicBezTo>
                  <a:cubicBezTo>
                    <a:pt x="11" y="29"/>
                    <a:pt x="10" y="30"/>
                    <a:pt x="9" y="30"/>
                  </a:cubicBezTo>
                  <a:cubicBezTo>
                    <a:pt x="8" y="30"/>
                    <a:pt x="7" y="30"/>
                    <a:pt x="7" y="29"/>
                  </a:cubicBezTo>
                  <a:cubicBezTo>
                    <a:pt x="0" y="2"/>
                    <a:pt x="0" y="2"/>
                    <a:pt x="0" y="2"/>
                  </a:cubicBezTo>
                  <a:cubicBezTo>
                    <a:pt x="0" y="1"/>
                    <a:pt x="1" y="1"/>
                    <a:pt x="2" y="0"/>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î$ḻíḍê"/>
            <p:cNvSpPr/>
            <p:nvPr/>
          </p:nvSpPr>
          <p:spPr bwMode="auto">
            <a:xfrm>
              <a:off x="4883150" y="2937669"/>
              <a:ext cx="835025" cy="823912"/>
            </a:xfrm>
            <a:custGeom>
              <a:avLst/>
              <a:gdLst>
                <a:gd name="T0" fmla="*/ 247 w 253"/>
                <a:gd name="T1" fmla="*/ 239 h 250"/>
                <a:gd name="T2" fmla="*/ 224 w 253"/>
                <a:gd name="T3" fmla="*/ 248 h 250"/>
                <a:gd name="T4" fmla="*/ 74 w 253"/>
                <a:gd name="T5" fmla="*/ 190 h 250"/>
                <a:gd name="T6" fmla="*/ 3 w 253"/>
                <a:gd name="T7" fmla="*/ 31 h 250"/>
                <a:gd name="T8" fmla="*/ 18 w 253"/>
                <a:gd name="T9" fmla="*/ 3 h 250"/>
                <a:gd name="T10" fmla="*/ 45 w 253"/>
                <a:gd name="T11" fmla="*/ 18 h 250"/>
                <a:gd name="T12" fmla="*/ 105 w 253"/>
                <a:gd name="T13" fmla="*/ 158 h 250"/>
                <a:gd name="T14" fmla="*/ 234 w 253"/>
                <a:gd name="T15" fmla="*/ 205 h 250"/>
                <a:gd name="T16" fmla="*/ 250 w 253"/>
                <a:gd name="T17" fmla="*/ 231 h 250"/>
                <a:gd name="T18" fmla="*/ 247 w 253"/>
                <a:gd name="T19" fmla="*/ 23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0">
                  <a:moveTo>
                    <a:pt x="247" y="239"/>
                  </a:moveTo>
                  <a:cubicBezTo>
                    <a:pt x="242" y="246"/>
                    <a:pt x="233" y="250"/>
                    <a:pt x="224" y="248"/>
                  </a:cubicBezTo>
                  <a:cubicBezTo>
                    <a:pt x="205" y="243"/>
                    <a:pt x="105" y="220"/>
                    <a:pt x="74" y="190"/>
                  </a:cubicBezTo>
                  <a:cubicBezTo>
                    <a:pt x="43" y="160"/>
                    <a:pt x="10" y="52"/>
                    <a:pt x="3" y="31"/>
                  </a:cubicBezTo>
                  <a:cubicBezTo>
                    <a:pt x="0" y="19"/>
                    <a:pt x="6" y="7"/>
                    <a:pt x="18" y="3"/>
                  </a:cubicBezTo>
                  <a:cubicBezTo>
                    <a:pt x="29" y="0"/>
                    <a:pt x="42" y="6"/>
                    <a:pt x="45" y="18"/>
                  </a:cubicBezTo>
                  <a:cubicBezTo>
                    <a:pt x="60" y="66"/>
                    <a:pt x="88" y="142"/>
                    <a:pt x="105" y="158"/>
                  </a:cubicBezTo>
                  <a:cubicBezTo>
                    <a:pt x="121" y="174"/>
                    <a:pt x="190" y="195"/>
                    <a:pt x="234" y="205"/>
                  </a:cubicBezTo>
                  <a:cubicBezTo>
                    <a:pt x="246" y="208"/>
                    <a:pt x="253" y="219"/>
                    <a:pt x="250" y="231"/>
                  </a:cubicBezTo>
                  <a:cubicBezTo>
                    <a:pt x="250" y="234"/>
                    <a:pt x="249" y="236"/>
                    <a:pt x="247" y="239"/>
                  </a:cubicBez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íş1íḑè"/>
            <p:cNvSpPr/>
            <p:nvPr/>
          </p:nvSpPr>
          <p:spPr bwMode="auto">
            <a:xfrm>
              <a:off x="5632450" y="3567907"/>
              <a:ext cx="355600" cy="303212"/>
            </a:xfrm>
            <a:custGeom>
              <a:avLst/>
              <a:gdLst>
                <a:gd name="T0" fmla="*/ 72 w 108"/>
                <a:gd name="T1" fmla="*/ 89 h 92"/>
                <a:gd name="T2" fmla="*/ 73 w 108"/>
                <a:gd name="T3" fmla="*/ 83 h 92"/>
                <a:gd name="T4" fmla="*/ 79 w 108"/>
                <a:gd name="T5" fmla="*/ 88 h 92"/>
                <a:gd name="T6" fmla="*/ 88 w 108"/>
                <a:gd name="T7" fmla="*/ 88 h 92"/>
                <a:gd name="T8" fmla="*/ 90 w 108"/>
                <a:gd name="T9" fmla="*/ 80 h 92"/>
                <a:gd name="T10" fmla="*/ 94 w 108"/>
                <a:gd name="T11" fmla="*/ 83 h 92"/>
                <a:gd name="T12" fmla="*/ 104 w 108"/>
                <a:gd name="T13" fmla="*/ 83 h 92"/>
                <a:gd name="T14" fmla="*/ 103 w 108"/>
                <a:gd name="T15" fmla="*/ 72 h 92"/>
                <a:gd name="T16" fmla="*/ 99 w 108"/>
                <a:gd name="T17" fmla="*/ 69 h 92"/>
                <a:gd name="T18" fmla="*/ 106 w 108"/>
                <a:gd name="T19" fmla="*/ 67 h 92"/>
                <a:gd name="T20" fmla="*/ 104 w 108"/>
                <a:gd name="T21" fmla="*/ 58 h 92"/>
                <a:gd name="T22" fmla="*/ 59 w 108"/>
                <a:gd name="T23" fmla="*/ 27 h 92"/>
                <a:gd name="T24" fmla="*/ 59 w 108"/>
                <a:gd name="T25" fmla="*/ 22 h 92"/>
                <a:gd name="T26" fmla="*/ 84 w 108"/>
                <a:gd name="T27" fmla="*/ 14 h 92"/>
                <a:gd name="T28" fmla="*/ 89 w 108"/>
                <a:gd name="T29" fmla="*/ 6 h 92"/>
                <a:gd name="T30" fmla="*/ 80 w 108"/>
                <a:gd name="T31" fmla="*/ 1 h 92"/>
                <a:gd name="T32" fmla="*/ 49 w 108"/>
                <a:gd name="T33" fmla="*/ 7 h 92"/>
                <a:gd name="T34" fmla="*/ 8 w 108"/>
                <a:gd name="T35" fmla="*/ 20 h 92"/>
                <a:gd name="T36" fmla="*/ 5 w 108"/>
                <a:gd name="T37" fmla="*/ 53 h 92"/>
                <a:gd name="T38" fmla="*/ 35 w 108"/>
                <a:gd name="T39" fmla="*/ 72 h 92"/>
                <a:gd name="T40" fmla="*/ 63 w 108"/>
                <a:gd name="T41" fmla="*/ 90 h 92"/>
                <a:gd name="T42" fmla="*/ 72 w 108"/>
                <a:gd name="T43"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92">
                  <a:moveTo>
                    <a:pt x="72" y="89"/>
                  </a:moveTo>
                  <a:cubicBezTo>
                    <a:pt x="73" y="87"/>
                    <a:pt x="73" y="85"/>
                    <a:pt x="73" y="83"/>
                  </a:cubicBezTo>
                  <a:cubicBezTo>
                    <a:pt x="79" y="88"/>
                    <a:pt x="79" y="88"/>
                    <a:pt x="79" y="88"/>
                  </a:cubicBezTo>
                  <a:cubicBezTo>
                    <a:pt x="81" y="90"/>
                    <a:pt x="85" y="91"/>
                    <a:pt x="88" y="88"/>
                  </a:cubicBezTo>
                  <a:cubicBezTo>
                    <a:pt x="91" y="86"/>
                    <a:pt x="91" y="83"/>
                    <a:pt x="90" y="80"/>
                  </a:cubicBezTo>
                  <a:cubicBezTo>
                    <a:pt x="94" y="83"/>
                    <a:pt x="94" y="83"/>
                    <a:pt x="94" y="83"/>
                  </a:cubicBezTo>
                  <a:cubicBezTo>
                    <a:pt x="97" y="85"/>
                    <a:pt x="101" y="86"/>
                    <a:pt x="104" y="83"/>
                  </a:cubicBezTo>
                  <a:cubicBezTo>
                    <a:pt x="107" y="80"/>
                    <a:pt x="107" y="75"/>
                    <a:pt x="103" y="72"/>
                  </a:cubicBezTo>
                  <a:cubicBezTo>
                    <a:pt x="99" y="69"/>
                    <a:pt x="99" y="69"/>
                    <a:pt x="99" y="69"/>
                  </a:cubicBezTo>
                  <a:cubicBezTo>
                    <a:pt x="101" y="70"/>
                    <a:pt x="104" y="69"/>
                    <a:pt x="106" y="67"/>
                  </a:cubicBezTo>
                  <a:cubicBezTo>
                    <a:pt x="108" y="64"/>
                    <a:pt x="107" y="60"/>
                    <a:pt x="104" y="58"/>
                  </a:cubicBezTo>
                  <a:cubicBezTo>
                    <a:pt x="59" y="27"/>
                    <a:pt x="59" y="27"/>
                    <a:pt x="59" y="27"/>
                  </a:cubicBezTo>
                  <a:cubicBezTo>
                    <a:pt x="56" y="25"/>
                    <a:pt x="55" y="23"/>
                    <a:pt x="59" y="22"/>
                  </a:cubicBezTo>
                  <a:cubicBezTo>
                    <a:pt x="84" y="14"/>
                    <a:pt x="84" y="14"/>
                    <a:pt x="84" y="14"/>
                  </a:cubicBezTo>
                  <a:cubicBezTo>
                    <a:pt x="88" y="13"/>
                    <a:pt x="90" y="9"/>
                    <a:pt x="89" y="6"/>
                  </a:cubicBezTo>
                  <a:cubicBezTo>
                    <a:pt x="88" y="2"/>
                    <a:pt x="84" y="0"/>
                    <a:pt x="80" y="1"/>
                  </a:cubicBezTo>
                  <a:cubicBezTo>
                    <a:pt x="80" y="1"/>
                    <a:pt x="57" y="6"/>
                    <a:pt x="49" y="7"/>
                  </a:cubicBezTo>
                  <a:cubicBezTo>
                    <a:pt x="39" y="9"/>
                    <a:pt x="12" y="11"/>
                    <a:pt x="8" y="20"/>
                  </a:cubicBezTo>
                  <a:cubicBezTo>
                    <a:pt x="3" y="33"/>
                    <a:pt x="0" y="45"/>
                    <a:pt x="5" y="53"/>
                  </a:cubicBezTo>
                  <a:cubicBezTo>
                    <a:pt x="10" y="62"/>
                    <a:pt x="28" y="68"/>
                    <a:pt x="35" y="72"/>
                  </a:cubicBezTo>
                  <a:cubicBezTo>
                    <a:pt x="42" y="76"/>
                    <a:pt x="63" y="90"/>
                    <a:pt x="63" y="90"/>
                  </a:cubicBezTo>
                  <a:cubicBezTo>
                    <a:pt x="66" y="92"/>
                    <a:pt x="69" y="92"/>
                    <a:pt x="72" y="89"/>
                  </a:cubicBez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iš1iḑê"/>
            <p:cNvSpPr/>
            <p:nvPr/>
          </p:nvSpPr>
          <p:spPr bwMode="auto">
            <a:xfrm>
              <a:off x="5856288" y="3725069"/>
              <a:ext cx="109538" cy="76200"/>
            </a:xfrm>
            <a:custGeom>
              <a:avLst/>
              <a:gdLst>
                <a:gd name="T0" fmla="*/ 1 w 33"/>
                <a:gd name="T1" fmla="*/ 1 h 23"/>
                <a:gd name="T2" fmla="*/ 1 w 33"/>
                <a:gd name="T3" fmla="*/ 1 h 23"/>
                <a:gd name="T4" fmla="*/ 3 w 33"/>
                <a:gd name="T5" fmla="*/ 1 h 23"/>
                <a:gd name="T6" fmla="*/ 32 w 33"/>
                <a:gd name="T7" fmla="*/ 19 h 23"/>
                <a:gd name="T8" fmla="*/ 32 w 33"/>
                <a:gd name="T9" fmla="*/ 22 h 23"/>
                <a:gd name="T10" fmla="*/ 30 w 33"/>
                <a:gd name="T11" fmla="*/ 22 h 23"/>
                <a:gd name="T12" fmla="*/ 1 w 33"/>
                <a:gd name="T13" fmla="*/ 4 h 23"/>
                <a:gd name="T14" fmla="*/ 1 w 3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3">
                  <a:moveTo>
                    <a:pt x="1" y="1"/>
                  </a:moveTo>
                  <a:cubicBezTo>
                    <a:pt x="1" y="1"/>
                    <a:pt x="1" y="1"/>
                    <a:pt x="1" y="1"/>
                  </a:cubicBezTo>
                  <a:cubicBezTo>
                    <a:pt x="1" y="0"/>
                    <a:pt x="2" y="0"/>
                    <a:pt x="3" y="1"/>
                  </a:cubicBezTo>
                  <a:cubicBezTo>
                    <a:pt x="32" y="19"/>
                    <a:pt x="32" y="19"/>
                    <a:pt x="32" y="19"/>
                  </a:cubicBezTo>
                  <a:cubicBezTo>
                    <a:pt x="33" y="20"/>
                    <a:pt x="33" y="21"/>
                    <a:pt x="32" y="22"/>
                  </a:cubicBezTo>
                  <a:cubicBezTo>
                    <a:pt x="32" y="23"/>
                    <a:pt x="30" y="23"/>
                    <a:pt x="30" y="22"/>
                  </a:cubicBezTo>
                  <a:cubicBezTo>
                    <a:pt x="1" y="4"/>
                    <a:pt x="1" y="4"/>
                    <a:pt x="1" y="4"/>
                  </a:cubicBezTo>
                  <a:cubicBezTo>
                    <a:pt x="0" y="3"/>
                    <a:pt x="0" y="2"/>
                    <a:pt x="1" y="1"/>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îṩļíḓê"/>
            <p:cNvSpPr/>
            <p:nvPr/>
          </p:nvSpPr>
          <p:spPr bwMode="auto">
            <a:xfrm>
              <a:off x="5819775" y="3758407"/>
              <a:ext cx="109538" cy="76200"/>
            </a:xfrm>
            <a:custGeom>
              <a:avLst/>
              <a:gdLst>
                <a:gd name="T0" fmla="*/ 1 w 33"/>
                <a:gd name="T1" fmla="*/ 1 h 23"/>
                <a:gd name="T2" fmla="*/ 1 w 33"/>
                <a:gd name="T3" fmla="*/ 1 h 23"/>
                <a:gd name="T4" fmla="*/ 3 w 33"/>
                <a:gd name="T5" fmla="*/ 1 h 23"/>
                <a:gd name="T6" fmla="*/ 32 w 33"/>
                <a:gd name="T7" fmla="*/ 19 h 23"/>
                <a:gd name="T8" fmla="*/ 32 w 33"/>
                <a:gd name="T9" fmla="*/ 22 h 23"/>
                <a:gd name="T10" fmla="*/ 30 w 33"/>
                <a:gd name="T11" fmla="*/ 22 h 23"/>
                <a:gd name="T12" fmla="*/ 1 w 33"/>
                <a:gd name="T13" fmla="*/ 4 h 23"/>
                <a:gd name="T14" fmla="*/ 1 w 3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3">
                  <a:moveTo>
                    <a:pt x="1" y="1"/>
                  </a:moveTo>
                  <a:cubicBezTo>
                    <a:pt x="1" y="1"/>
                    <a:pt x="1" y="1"/>
                    <a:pt x="1" y="1"/>
                  </a:cubicBezTo>
                  <a:cubicBezTo>
                    <a:pt x="1" y="0"/>
                    <a:pt x="3" y="0"/>
                    <a:pt x="3" y="1"/>
                  </a:cubicBezTo>
                  <a:cubicBezTo>
                    <a:pt x="32" y="19"/>
                    <a:pt x="32" y="19"/>
                    <a:pt x="32" y="19"/>
                  </a:cubicBezTo>
                  <a:cubicBezTo>
                    <a:pt x="33" y="20"/>
                    <a:pt x="33" y="21"/>
                    <a:pt x="32" y="22"/>
                  </a:cubicBezTo>
                  <a:cubicBezTo>
                    <a:pt x="32" y="23"/>
                    <a:pt x="31" y="23"/>
                    <a:pt x="30" y="22"/>
                  </a:cubicBezTo>
                  <a:cubicBezTo>
                    <a:pt x="1" y="4"/>
                    <a:pt x="1" y="4"/>
                    <a:pt x="1" y="4"/>
                  </a:cubicBezTo>
                  <a:cubicBezTo>
                    <a:pt x="0" y="3"/>
                    <a:pt x="0" y="2"/>
                    <a:pt x="1" y="1"/>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íşḻïḍè"/>
            <p:cNvSpPr/>
            <p:nvPr/>
          </p:nvSpPr>
          <p:spPr bwMode="auto">
            <a:xfrm>
              <a:off x="5783263" y="3782219"/>
              <a:ext cx="90488" cy="61912"/>
            </a:xfrm>
            <a:custGeom>
              <a:avLst/>
              <a:gdLst>
                <a:gd name="T0" fmla="*/ 0 w 27"/>
                <a:gd name="T1" fmla="*/ 1 h 19"/>
                <a:gd name="T2" fmla="*/ 0 w 27"/>
                <a:gd name="T3" fmla="*/ 1 h 19"/>
                <a:gd name="T4" fmla="*/ 3 w 27"/>
                <a:gd name="T5" fmla="*/ 0 h 19"/>
                <a:gd name="T6" fmla="*/ 26 w 27"/>
                <a:gd name="T7" fmla="*/ 15 h 19"/>
                <a:gd name="T8" fmla="*/ 26 w 27"/>
                <a:gd name="T9" fmla="*/ 18 h 19"/>
                <a:gd name="T10" fmla="*/ 24 w 27"/>
                <a:gd name="T11" fmla="*/ 19 h 19"/>
                <a:gd name="T12" fmla="*/ 1 w 27"/>
                <a:gd name="T13" fmla="*/ 3 h 19"/>
                <a:gd name="T14" fmla="*/ 0 w 27"/>
                <a:gd name="T15" fmla="*/ 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0" y="1"/>
                  </a:moveTo>
                  <a:cubicBezTo>
                    <a:pt x="0" y="1"/>
                    <a:pt x="0" y="1"/>
                    <a:pt x="0" y="1"/>
                  </a:cubicBezTo>
                  <a:cubicBezTo>
                    <a:pt x="1" y="0"/>
                    <a:pt x="2" y="0"/>
                    <a:pt x="3" y="0"/>
                  </a:cubicBezTo>
                  <a:cubicBezTo>
                    <a:pt x="26" y="15"/>
                    <a:pt x="26" y="15"/>
                    <a:pt x="26" y="15"/>
                  </a:cubicBezTo>
                  <a:cubicBezTo>
                    <a:pt x="26" y="16"/>
                    <a:pt x="27" y="17"/>
                    <a:pt x="26" y="18"/>
                  </a:cubicBezTo>
                  <a:cubicBezTo>
                    <a:pt x="25" y="19"/>
                    <a:pt x="24" y="19"/>
                    <a:pt x="24" y="19"/>
                  </a:cubicBezTo>
                  <a:cubicBezTo>
                    <a:pt x="1" y="3"/>
                    <a:pt x="1" y="3"/>
                    <a:pt x="1" y="3"/>
                  </a:cubicBezTo>
                  <a:cubicBezTo>
                    <a:pt x="0" y="3"/>
                    <a:pt x="0" y="2"/>
                    <a:pt x="0" y="1"/>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ïṡľiḓé"/>
            <p:cNvSpPr/>
            <p:nvPr/>
          </p:nvSpPr>
          <p:spPr bwMode="auto">
            <a:xfrm>
              <a:off x="3641725" y="1167607"/>
              <a:ext cx="2357438" cy="2894012"/>
            </a:xfrm>
            <a:custGeom>
              <a:avLst/>
              <a:gdLst>
                <a:gd name="T0" fmla="*/ 639 w 714"/>
                <a:gd name="T1" fmla="*/ 384 h 878"/>
                <a:gd name="T2" fmla="*/ 632 w 714"/>
                <a:gd name="T3" fmla="*/ 385 h 878"/>
                <a:gd name="T4" fmla="*/ 686 w 714"/>
                <a:gd name="T5" fmla="*/ 308 h 878"/>
                <a:gd name="T6" fmla="*/ 609 w 714"/>
                <a:gd name="T7" fmla="*/ 255 h 878"/>
                <a:gd name="T8" fmla="*/ 399 w 714"/>
                <a:gd name="T9" fmla="*/ 292 h 878"/>
                <a:gd name="T10" fmla="*/ 431 w 714"/>
                <a:gd name="T11" fmla="*/ 123 h 878"/>
                <a:gd name="T12" fmla="*/ 331 w 714"/>
                <a:gd name="T13" fmla="*/ 0 h 878"/>
                <a:gd name="T14" fmla="*/ 276 w 714"/>
                <a:gd name="T15" fmla="*/ 47 h 878"/>
                <a:gd name="T16" fmla="*/ 293 w 714"/>
                <a:gd name="T17" fmla="*/ 138 h 878"/>
                <a:gd name="T18" fmla="*/ 201 w 714"/>
                <a:gd name="T19" fmla="*/ 301 h 878"/>
                <a:gd name="T20" fmla="*/ 175 w 714"/>
                <a:gd name="T21" fmla="*/ 426 h 878"/>
                <a:gd name="T22" fmla="*/ 38 w 714"/>
                <a:gd name="T23" fmla="*/ 451 h 878"/>
                <a:gd name="T24" fmla="*/ 4 w 714"/>
                <a:gd name="T25" fmla="*/ 499 h 878"/>
                <a:gd name="T26" fmla="*/ 65 w 714"/>
                <a:gd name="T27" fmla="*/ 840 h 878"/>
                <a:gd name="T28" fmla="*/ 114 w 714"/>
                <a:gd name="T29" fmla="*/ 874 h 878"/>
                <a:gd name="T30" fmla="*/ 291 w 714"/>
                <a:gd name="T31" fmla="*/ 842 h 878"/>
                <a:gd name="T32" fmla="*/ 325 w 714"/>
                <a:gd name="T33" fmla="*/ 793 h 878"/>
                <a:gd name="T34" fmla="*/ 322 w 714"/>
                <a:gd name="T35" fmla="*/ 779 h 878"/>
                <a:gd name="T36" fmla="*/ 670 w 714"/>
                <a:gd name="T37" fmla="*/ 716 h 878"/>
                <a:gd name="T38" fmla="*/ 709 w 714"/>
                <a:gd name="T39" fmla="*/ 660 h 878"/>
                <a:gd name="T40" fmla="*/ 653 w 714"/>
                <a:gd name="T41" fmla="*/ 621 h 878"/>
                <a:gd name="T42" fmla="*/ 660 w 714"/>
                <a:gd name="T43" fmla="*/ 620 h 878"/>
                <a:gd name="T44" fmla="*/ 707 w 714"/>
                <a:gd name="T45" fmla="*/ 552 h 878"/>
                <a:gd name="T46" fmla="*/ 639 w 714"/>
                <a:gd name="T47" fmla="*/ 504 h 878"/>
                <a:gd name="T48" fmla="*/ 660 w 714"/>
                <a:gd name="T49" fmla="*/ 500 h 878"/>
                <a:gd name="T50" fmla="*/ 708 w 714"/>
                <a:gd name="T51" fmla="*/ 432 h 878"/>
                <a:gd name="T52" fmla="*/ 639 w 714"/>
                <a:gd name="T53" fmla="*/ 38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4" h="878">
                  <a:moveTo>
                    <a:pt x="639" y="384"/>
                  </a:moveTo>
                  <a:cubicBezTo>
                    <a:pt x="632" y="385"/>
                    <a:pt x="632" y="385"/>
                    <a:pt x="632" y="385"/>
                  </a:cubicBezTo>
                  <a:cubicBezTo>
                    <a:pt x="668" y="379"/>
                    <a:pt x="692" y="344"/>
                    <a:pt x="686" y="308"/>
                  </a:cubicBezTo>
                  <a:cubicBezTo>
                    <a:pt x="679" y="272"/>
                    <a:pt x="645" y="248"/>
                    <a:pt x="609" y="255"/>
                  </a:cubicBezTo>
                  <a:cubicBezTo>
                    <a:pt x="399" y="292"/>
                    <a:pt x="399" y="292"/>
                    <a:pt x="399" y="292"/>
                  </a:cubicBezTo>
                  <a:cubicBezTo>
                    <a:pt x="417" y="247"/>
                    <a:pt x="441" y="176"/>
                    <a:pt x="431" y="123"/>
                  </a:cubicBezTo>
                  <a:cubicBezTo>
                    <a:pt x="416" y="38"/>
                    <a:pt x="362" y="0"/>
                    <a:pt x="331" y="0"/>
                  </a:cubicBezTo>
                  <a:cubicBezTo>
                    <a:pt x="300" y="0"/>
                    <a:pt x="281" y="20"/>
                    <a:pt x="276" y="47"/>
                  </a:cubicBezTo>
                  <a:cubicBezTo>
                    <a:pt x="272" y="74"/>
                    <a:pt x="296" y="119"/>
                    <a:pt x="293" y="138"/>
                  </a:cubicBezTo>
                  <a:cubicBezTo>
                    <a:pt x="289" y="166"/>
                    <a:pt x="249" y="209"/>
                    <a:pt x="201" y="301"/>
                  </a:cubicBezTo>
                  <a:cubicBezTo>
                    <a:pt x="176" y="347"/>
                    <a:pt x="173" y="394"/>
                    <a:pt x="175" y="426"/>
                  </a:cubicBezTo>
                  <a:cubicBezTo>
                    <a:pt x="38" y="451"/>
                    <a:pt x="38" y="451"/>
                    <a:pt x="38" y="451"/>
                  </a:cubicBezTo>
                  <a:cubicBezTo>
                    <a:pt x="15" y="455"/>
                    <a:pt x="0" y="477"/>
                    <a:pt x="4" y="499"/>
                  </a:cubicBezTo>
                  <a:cubicBezTo>
                    <a:pt x="65" y="840"/>
                    <a:pt x="65" y="840"/>
                    <a:pt x="65" y="840"/>
                  </a:cubicBezTo>
                  <a:cubicBezTo>
                    <a:pt x="69" y="863"/>
                    <a:pt x="91" y="878"/>
                    <a:pt x="114" y="874"/>
                  </a:cubicBezTo>
                  <a:cubicBezTo>
                    <a:pt x="291" y="842"/>
                    <a:pt x="291" y="842"/>
                    <a:pt x="291" y="842"/>
                  </a:cubicBezTo>
                  <a:cubicBezTo>
                    <a:pt x="314" y="838"/>
                    <a:pt x="329" y="816"/>
                    <a:pt x="325" y="793"/>
                  </a:cubicBezTo>
                  <a:cubicBezTo>
                    <a:pt x="322" y="779"/>
                    <a:pt x="322" y="779"/>
                    <a:pt x="322" y="779"/>
                  </a:cubicBezTo>
                  <a:cubicBezTo>
                    <a:pt x="670" y="716"/>
                    <a:pt x="670" y="716"/>
                    <a:pt x="670" y="716"/>
                  </a:cubicBezTo>
                  <a:cubicBezTo>
                    <a:pt x="696" y="712"/>
                    <a:pt x="714" y="686"/>
                    <a:pt x="709" y="660"/>
                  </a:cubicBezTo>
                  <a:cubicBezTo>
                    <a:pt x="704" y="634"/>
                    <a:pt x="679" y="617"/>
                    <a:pt x="653" y="621"/>
                  </a:cubicBezTo>
                  <a:cubicBezTo>
                    <a:pt x="660" y="620"/>
                    <a:pt x="660" y="620"/>
                    <a:pt x="660" y="620"/>
                  </a:cubicBezTo>
                  <a:cubicBezTo>
                    <a:pt x="692" y="615"/>
                    <a:pt x="713" y="584"/>
                    <a:pt x="707" y="552"/>
                  </a:cubicBezTo>
                  <a:cubicBezTo>
                    <a:pt x="702" y="520"/>
                    <a:pt x="671" y="498"/>
                    <a:pt x="639" y="504"/>
                  </a:cubicBezTo>
                  <a:cubicBezTo>
                    <a:pt x="660" y="500"/>
                    <a:pt x="660" y="500"/>
                    <a:pt x="660" y="500"/>
                  </a:cubicBezTo>
                  <a:cubicBezTo>
                    <a:pt x="692" y="495"/>
                    <a:pt x="714" y="464"/>
                    <a:pt x="708" y="432"/>
                  </a:cubicBezTo>
                  <a:cubicBezTo>
                    <a:pt x="702" y="400"/>
                    <a:pt x="671" y="378"/>
                    <a:pt x="639" y="384"/>
                  </a:cubicBezTo>
                </a:path>
              </a:pathLst>
            </a:custGeom>
            <a:solidFill>
              <a:srgbClr val="407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íṩ1ïdê"/>
            <p:cNvSpPr/>
            <p:nvPr/>
          </p:nvSpPr>
          <p:spPr bwMode="auto">
            <a:xfrm>
              <a:off x="3656013" y="1345407"/>
              <a:ext cx="955675" cy="2706687"/>
            </a:xfrm>
            <a:custGeom>
              <a:avLst/>
              <a:gdLst>
                <a:gd name="T0" fmla="*/ 0 w 290"/>
                <a:gd name="T1" fmla="*/ 438 h 821"/>
                <a:gd name="T2" fmla="*/ 0 w 290"/>
                <a:gd name="T3" fmla="*/ 446 h 821"/>
                <a:gd name="T4" fmla="*/ 61 w 290"/>
                <a:gd name="T5" fmla="*/ 786 h 821"/>
                <a:gd name="T6" fmla="*/ 103 w 290"/>
                <a:gd name="T7" fmla="*/ 821 h 821"/>
                <a:gd name="T8" fmla="*/ 110 w 290"/>
                <a:gd name="T9" fmla="*/ 820 h 821"/>
                <a:gd name="T10" fmla="*/ 116 w 290"/>
                <a:gd name="T11" fmla="*/ 819 h 821"/>
                <a:gd name="T12" fmla="*/ 116 w 290"/>
                <a:gd name="T13" fmla="*/ 819 h 821"/>
                <a:gd name="T14" fmla="*/ 110 w 290"/>
                <a:gd name="T15" fmla="*/ 820 h 821"/>
                <a:gd name="T16" fmla="*/ 103 w 290"/>
                <a:gd name="T17" fmla="*/ 820 h 821"/>
                <a:gd name="T18" fmla="*/ 61 w 290"/>
                <a:gd name="T19" fmla="*/ 786 h 821"/>
                <a:gd name="T20" fmla="*/ 0 w 290"/>
                <a:gd name="T21" fmla="*/ 445 h 821"/>
                <a:gd name="T22" fmla="*/ 0 w 290"/>
                <a:gd name="T23" fmla="*/ 438 h 821"/>
                <a:gd name="T24" fmla="*/ 171 w 290"/>
                <a:gd name="T25" fmla="*/ 357 h 821"/>
                <a:gd name="T26" fmla="*/ 171 w 290"/>
                <a:gd name="T27" fmla="*/ 372 h 821"/>
                <a:gd name="T28" fmla="*/ 171 w 290"/>
                <a:gd name="T29" fmla="*/ 372 h 821"/>
                <a:gd name="T30" fmla="*/ 171 w 290"/>
                <a:gd name="T31" fmla="*/ 357 h 821"/>
                <a:gd name="T32" fmla="*/ 272 w 290"/>
                <a:gd name="T33" fmla="*/ 0 h 821"/>
                <a:gd name="T34" fmla="*/ 290 w 290"/>
                <a:gd name="T35" fmla="*/ 80 h 821"/>
                <a:gd name="T36" fmla="*/ 272 w 290"/>
                <a:gd name="T37"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821">
                  <a:moveTo>
                    <a:pt x="0" y="438"/>
                  </a:moveTo>
                  <a:cubicBezTo>
                    <a:pt x="0" y="441"/>
                    <a:pt x="0" y="443"/>
                    <a:pt x="0" y="446"/>
                  </a:cubicBezTo>
                  <a:cubicBezTo>
                    <a:pt x="61" y="786"/>
                    <a:pt x="61" y="786"/>
                    <a:pt x="61" y="786"/>
                  </a:cubicBezTo>
                  <a:cubicBezTo>
                    <a:pt x="65" y="806"/>
                    <a:pt x="83" y="821"/>
                    <a:pt x="103" y="821"/>
                  </a:cubicBezTo>
                  <a:cubicBezTo>
                    <a:pt x="105" y="821"/>
                    <a:pt x="108" y="821"/>
                    <a:pt x="110" y="820"/>
                  </a:cubicBezTo>
                  <a:cubicBezTo>
                    <a:pt x="116" y="819"/>
                    <a:pt x="116" y="819"/>
                    <a:pt x="116" y="819"/>
                  </a:cubicBezTo>
                  <a:cubicBezTo>
                    <a:pt x="116" y="819"/>
                    <a:pt x="116" y="819"/>
                    <a:pt x="116" y="819"/>
                  </a:cubicBezTo>
                  <a:cubicBezTo>
                    <a:pt x="110" y="820"/>
                    <a:pt x="110" y="820"/>
                    <a:pt x="110" y="820"/>
                  </a:cubicBezTo>
                  <a:cubicBezTo>
                    <a:pt x="108" y="820"/>
                    <a:pt x="105" y="820"/>
                    <a:pt x="103" y="820"/>
                  </a:cubicBezTo>
                  <a:cubicBezTo>
                    <a:pt x="83" y="820"/>
                    <a:pt x="65" y="806"/>
                    <a:pt x="61" y="786"/>
                  </a:cubicBezTo>
                  <a:cubicBezTo>
                    <a:pt x="0" y="445"/>
                    <a:pt x="0" y="445"/>
                    <a:pt x="0" y="445"/>
                  </a:cubicBezTo>
                  <a:cubicBezTo>
                    <a:pt x="0" y="443"/>
                    <a:pt x="0" y="441"/>
                    <a:pt x="0" y="438"/>
                  </a:cubicBezTo>
                  <a:moveTo>
                    <a:pt x="171" y="357"/>
                  </a:moveTo>
                  <a:cubicBezTo>
                    <a:pt x="171" y="362"/>
                    <a:pt x="171" y="367"/>
                    <a:pt x="171" y="372"/>
                  </a:cubicBezTo>
                  <a:cubicBezTo>
                    <a:pt x="171" y="372"/>
                    <a:pt x="171" y="372"/>
                    <a:pt x="171" y="372"/>
                  </a:cubicBezTo>
                  <a:cubicBezTo>
                    <a:pt x="171" y="367"/>
                    <a:pt x="171" y="362"/>
                    <a:pt x="171" y="357"/>
                  </a:cubicBezTo>
                  <a:moveTo>
                    <a:pt x="272" y="0"/>
                  </a:moveTo>
                  <a:cubicBezTo>
                    <a:pt x="272" y="25"/>
                    <a:pt x="290" y="62"/>
                    <a:pt x="290" y="80"/>
                  </a:cubicBezTo>
                  <a:cubicBezTo>
                    <a:pt x="290" y="62"/>
                    <a:pt x="272" y="26"/>
                    <a:pt x="272" y="0"/>
                  </a:cubicBezTo>
                </a:path>
              </a:pathLst>
            </a:custGeom>
            <a:solidFill>
              <a:srgbClr val="BFC7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îṥľïḋê"/>
            <p:cNvSpPr/>
            <p:nvPr/>
          </p:nvSpPr>
          <p:spPr bwMode="auto">
            <a:xfrm>
              <a:off x="3656013" y="1170782"/>
              <a:ext cx="1098550" cy="2878137"/>
            </a:xfrm>
            <a:custGeom>
              <a:avLst/>
              <a:gdLst>
                <a:gd name="T0" fmla="*/ 317 w 333"/>
                <a:gd name="T1" fmla="*/ 0 h 873"/>
                <a:gd name="T2" fmla="*/ 272 w 333"/>
                <a:gd name="T3" fmla="*/ 46 h 873"/>
                <a:gd name="T4" fmla="*/ 272 w 333"/>
                <a:gd name="T5" fmla="*/ 53 h 873"/>
                <a:gd name="T6" fmla="*/ 290 w 333"/>
                <a:gd name="T7" fmla="*/ 133 h 873"/>
                <a:gd name="T8" fmla="*/ 289 w 333"/>
                <a:gd name="T9" fmla="*/ 137 h 873"/>
                <a:gd name="T10" fmla="*/ 197 w 333"/>
                <a:gd name="T11" fmla="*/ 300 h 873"/>
                <a:gd name="T12" fmla="*/ 171 w 333"/>
                <a:gd name="T13" fmla="*/ 410 h 873"/>
                <a:gd name="T14" fmla="*/ 171 w 333"/>
                <a:gd name="T15" fmla="*/ 425 h 873"/>
                <a:gd name="T16" fmla="*/ 171 w 333"/>
                <a:gd name="T17" fmla="*/ 425 h 873"/>
                <a:gd name="T18" fmla="*/ 171 w 333"/>
                <a:gd name="T19" fmla="*/ 425 h 873"/>
                <a:gd name="T20" fmla="*/ 34 w 333"/>
                <a:gd name="T21" fmla="*/ 450 h 873"/>
                <a:gd name="T22" fmla="*/ 0 w 333"/>
                <a:gd name="T23" fmla="*/ 491 h 873"/>
                <a:gd name="T24" fmla="*/ 0 w 333"/>
                <a:gd name="T25" fmla="*/ 498 h 873"/>
                <a:gd name="T26" fmla="*/ 61 w 333"/>
                <a:gd name="T27" fmla="*/ 839 h 873"/>
                <a:gd name="T28" fmla="*/ 103 w 333"/>
                <a:gd name="T29" fmla="*/ 873 h 873"/>
                <a:gd name="T30" fmla="*/ 110 w 333"/>
                <a:gd name="T31" fmla="*/ 873 h 873"/>
                <a:gd name="T32" fmla="*/ 116 w 333"/>
                <a:gd name="T33" fmla="*/ 872 h 873"/>
                <a:gd name="T34" fmla="*/ 110 w 333"/>
                <a:gd name="T35" fmla="*/ 855 h 873"/>
                <a:gd name="T36" fmla="*/ 45 w 333"/>
                <a:gd name="T37" fmla="*/ 494 h 873"/>
                <a:gd name="T38" fmla="*/ 78 w 333"/>
                <a:gd name="T39" fmla="*/ 443 h 873"/>
                <a:gd name="T40" fmla="*/ 215 w 333"/>
                <a:gd name="T41" fmla="*/ 418 h 873"/>
                <a:gd name="T42" fmla="*/ 240 w 333"/>
                <a:gd name="T43" fmla="*/ 286 h 873"/>
                <a:gd name="T44" fmla="*/ 331 w 333"/>
                <a:gd name="T45" fmla="*/ 114 h 873"/>
                <a:gd name="T46" fmla="*/ 313 w 333"/>
                <a:gd name="T47" fmla="*/ 18 h 873"/>
                <a:gd name="T48" fmla="*/ 317 w 333"/>
                <a:gd name="T49"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873">
                  <a:moveTo>
                    <a:pt x="317" y="0"/>
                  </a:moveTo>
                  <a:cubicBezTo>
                    <a:pt x="292" y="4"/>
                    <a:pt x="276" y="22"/>
                    <a:pt x="272" y="46"/>
                  </a:cubicBezTo>
                  <a:cubicBezTo>
                    <a:pt x="272" y="48"/>
                    <a:pt x="272" y="51"/>
                    <a:pt x="272" y="53"/>
                  </a:cubicBezTo>
                  <a:cubicBezTo>
                    <a:pt x="272" y="79"/>
                    <a:pt x="290" y="115"/>
                    <a:pt x="290" y="133"/>
                  </a:cubicBezTo>
                  <a:cubicBezTo>
                    <a:pt x="290" y="135"/>
                    <a:pt x="290" y="136"/>
                    <a:pt x="289" y="137"/>
                  </a:cubicBezTo>
                  <a:cubicBezTo>
                    <a:pt x="285" y="165"/>
                    <a:pt x="245" y="209"/>
                    <a:pt x="197" y="300"/>
                  </a:cubicBezTo>
                  <a:cubicBezTo>
                    <a:pt x="176" y="340"/>
                    <a:pt x="171" y="379"/>
                    <a:pt x="171" y="410"/>
                  </a:cubicBezTo>
                  <a:cubicBezTo>
                    <a:pt x="171" y="415"/>
                    <a:pt x="171" y="420"/>
                    <a:pt x="171" y="425"/>
                  </a:cubicBezTo>
                  <a:cubicBezTo>
                    <a:pt x="171" y="425"/>
                    <a:pt x="171" y="425"/>
                    <a:pt x="171" y="425"/>
                  </a:cubicBezTo>
                  <a:cubicBezTo>
                    <a:pt x="171" y="425"/>
                    <a:pt x="171" y="425"/>
                    <a:pt x="171" y="425"/>
                  </a:cubicBezTo>
                  <a:cubicBezTo>
                    <a:pt x="34" y="450"/>
                    <a:pt x="34" y="450"/>
                    <a:pt x="34" y="450"/>
                  </a:cubicBezTo>
                  <a:cubicBezTo>
                    <a:pt x="14" y="454"/>
                    <a:pt x="0" y="471"/>
                    <a:pt x="0" y="491"/>
                  </a:cubicBezTo>
                  <a:cubicBezTo>
                    <a:pt x="0" y="494"/>
                    <a:pt x="0" y="496"/>
                    <a:pt x="0" y="498"/>
                  </a:cubicBezTo>
                  <a:cubicBezTo>
                    <a:pt x="61" y="839"/>
                    <a:pt x="61" y="839"/>
                    <a:pt x="61" y="839"/>
                  </a:cubicBezTo>
                  <a:cubicBezTo>
                    <a:pt x="65" y="859"/>
                    <a:pt x="83" y="873"/>
                    <a:pt x="103" y="873"/>
                  </a:cubicBezTo>
                  <a:cubicBezTo>
                    <a:pt x="105" y="873"/>
                    <a:pt x="108" y="873"/>
                    <a:pt x="110" y="873"/>
                  </a:cubicBezTo>
                  <a:cubicBezTo>
                    <a:pt x="116" y="872"/>
                    <a:pt x="116" y="872"/>
                    <a:pt x="116" y="872"/>
                  </a:cubicBezTo>
                  <a:cubicBezTo>
                    <a:pt x="113" y="867"/>
                    <a:pt x="111" y="861"/>
                    <a:pt x="110" y="855"/>
                  </a:cubicBezTo>
                  <a:cubicBezTo>
                    <a:pt x="45" y="494"/>
                    <a:pt x="45" y="494"/>
                    <a:pt x="45" y="494"/>
                  </a:cubicBezTo>
                  <a:cubicBezTo>
                    <a:pt x="40" y="470"/>
                    <a:pt x="55" y="447"/>
                    <a:pt x="78" y="443"/>
                  </a:cubicBezTo>
                  <a:cubicBezTo>
                    <a:pt x="215" y="418"/>
                    <a:pt x="215" y="418"/>
                    <a:pt x="215" y="418"/>
                  </a:cubicBezTo>
                  <a:cubicBezTo>
                    <a:pt x="213" y="384"/>
                    <a:pt x="216" y="335"/>
                    <a:pt x="240" y="286"/>
                  </a:cubicBezTo>
                  <a:cubicBezTo>
                    <a:pt x="287" y="189"/>
                    <a:pt x="326" y="143"/>
                    <a:pt x="331" y="114"/>
                  </a:cubicBezTo>
                  <a:cubicBezTo>
                    <a:pt x="333" y="95"/>
                    <a:pt x="309" y="46"/>
                    <a:pt x="313" y="18"/>
                  </a:cubicBezTo>
                  <a:cubicBezTo>
                    <a:pt x="313" y="12"/>
                    <a:pt x="315" y="6"/>
                    <a:pt x="317" y="0"/>
                  </a:cubicBezTo>
                </a:path>
              </a:pathLst>
            </a:custGeom>
            <a:solidFill>
              <a:srgbClr val="3368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îsľîḓé"/>
            <p:cNvSpPr/>
            <p:nvPr/>
          </p:nvSpPr>
          <p:spPr bwMode="auto">
            <a:xfrm>
              <a:off x="4525963" y="2882107"/>
              <a:ext cx="504825" cy="276225"/>
            </a:xfrm>
            <a:custGeom>
              <a:avLst/>
              <a:gdLst>
                <a:gd name="T0" fmla="*/ 153 w 153"/>
                <a:gd name="T1" fmla="*/ 44 h 84"/>
                <a:gd name="T2" fmla="*/ 85 w 153"/>
                <a:gd name="T3" fmla="*/ 84 h 84"/>
                <a:gd name="T4" fmla="*/ 0 w 153"/>
                <a:gd name="T5" fmla="*/ 36 h 84"/>
                <a:gd name="T6" fmla="*/ 77 w 153"/>
                <a:gd name="T7" fmla="*/ 0 h 84"/>
                <a:gd name="T8" fmla="*/ 153 w 153"/>
                <a:gd name="T9" fmla="*/ 44 h 84"/>
              </a:gdLst>
              <a:ahLst/>
              <a:cxnLst>
                <a:cxn ang="0">
                  <a:pos x="T0" y="T1"/>
                </a:cxn>
                <a:cxn ang="0">
                  <a:pos x="T2" y="T3"/>
                </a:cxn>
                <a:cxn ang="0">
                  <a:pos x="T4" y="T5"/>
                </a:cxn>
                <a:cxn ang="0">
                  <a:pos x="T6" y="T7"/>
                </a:cxn>
                <a:cxn ang="0">
                  <a:pos x="T8" y="T9"/>
                </a:cxn>
              </a:cxnLst>
              <a:rect l="0" t="0" r="r" b="b"/>
              <a:pathLst>
                <a:path w="153" h="84">
                  <a:moveTo>
                    <a:pt x="153" y="44"/>
                  </a:moveTo>
                  <a:cubicBezTo>
                    <a:pt x="153" y="66"/>
                    <a:pt x="127" y="84"/>
                    <a:pt x="85" y="84"/>
                  </a:cubicBezTo>
                  <a:cubicBezTo>
                    <a:pt x="42" y="84"/>
                    <a:pt x="0" y="58"/>
                    <a:pt x="0" y="36"/>
                  </a:cubicBezTo>
                  <a:cubicBezTo>
                    <a:pt x="0" y="14"/>
                    <a:pt x="34" y="0"/>
                    <a:pt x="77" y="0"/>
                  </a:cubicBezTo>
                  <a:cubicBezTo>
                    <a:pt x="119" y="0"/>
                    <a:pt x="153" y="22"/>
                    <a:pt x="153" y="44"/>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î$ľïďè"/>
            <p:cNvSpPr/>
            <p:nvPr/>
          </p:nvSpPr>
          <p:spPr bwMode="auto">
            <a:xfrm>
              <a:off x="4619625" y="2713832"/>
              <a:ext cx="309563" cy="361950"/>
            </a:xfrm>
            <a:custGeom>
              <a:avLst/>
              <a:gdLst>
                <a:gd name="T0" fmla="*/ 72 w 94"/>
                <a:gd name="T1" fmla="*/ 17 h 110"/>
                <a:gd name="T2" fmla="*/ 70 w 94"/>
                <a:gd name="T3" fmla="*/ 65 h 110"/>
                <a:gd name="T4" fmla="*/ 87 w 94"/>
                <a:gd name="T5" fmla="*/ 79 h 110"/>
                <a:gd name="T6" fmla="*/ 64 w 94"/>
                <a:gd name="T7" fmla="*/ 105 h 110"/>
                <a:gd name="T8" fmla="*/ 6 w 94"/>
                <a:gd name="T9" fmla="*/ 85 h 110"/>
                <a:gd name="T10" fmla="*/ 18 w 94"/>
                <a:gd name="T11" fmla="*/ 70 h 110"/>
                <a:gd name="T12" fmla="*/ 18 w 94"/>
                <a:gd name="T13" fmla="*/ 68 h 110"/>
                <a:gd name="T14" fmla="*/ 16 w 94"/>
                <a:gd name="T15" fmla="*/ 14 h 110"/>
                <a:gd name="T16" fmla="*/ 16 w 94"/>
                <a:gd name="T17" fmla="*/ 0 h 110"/>
                <a:gd name="T18" fmla="*/ 72 w 94"/>
                <a:gd name="T19" fmla="*/ 1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0">
                  <a:moveTo>
                    <a:pt x="72" y="17"/>
                  </a:moveTo>
                  <a:cubicBezTo>
                    <a:pt x="70" y="65"/>
                    <a:pt x="70" y="65"/>
                    <a:pt x="70" y="65"/>
                  </a:cubicBezTo>
                  <a:cubicBezTo>
                    <a:pt x="70" y="65"/>
                    <a:pt x="81" y="68"/>
                    <a:pt x="87" y="79"/>
                  </a:cubicBezTo>
                  <a:cubicBezTo>
                    <a:pt x="94" y="91"/>
                    <a:pt x="81" y="102"/>
                    <a:pt x="64" y="105"/>
                  </a:cubicBezTo>
                  <a:cubicBezTo>
                    <a:pt x="43" y="110"/>
                    <a:pt x="13" y="102"/>
                    <a:pt x="6" y="85"/>
                  </a:cubicBezTo>
                  <a:cubicBezTo>
                    <a:pt x="0" y="72"/>
                    <a:pt x="18" y="70"/>
                    <a:pt x="18" y="70"/>
                  </a:cubicBezTo>
                  <a:cubicBezTo>
                    <a:pt x="18" y="68"/>
                    <a:pt x="18" y="68"/>
                    <a:pt x="18" y="68"/>
                  </a:cubicBezTo>
                  <a:cubicBezTo>
                    <a:pt x="16" y="14"/>
                    <a:pt x="16" y="14"/>
                    <a:pt x="16" y="14"/>
                  </a:cubicBezTo>
                  <a:cubicBezTo>
                    <a:pt x="16" y="0"/>
                    <a:pt x="16" y="0"/>
                    <a:pt x="16" y="0"/>
                  </a:cubicBezTo>
                  <a:lnTo>
                    <a:pt x="72" y="17"/>
                  </a:ln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ïṣļïḑe"/>
            <p:cNvSpPr/>
            <p:nvPr/>
          </p:nvSpPr>
          <p:spPr bwMode="auto">
            <a:xfrm>
              <a:off x="4672013" y="2759869"/>
              <a:ext cx="184150" cy="184150"/>
            </a:xfrm>
            <a:custGeom>
              <a:avLst/>
              <a:gdLst>
                <a:gd name="T0" fmla="*/ 0 w 56"/>
                <a:gd name="T1" fmla="*/ 0 h 56"/>
                <a:gd name="T2" fmla="*/ 2 w 56"/>
                <a:gd name="T3" fmla="*/ 56 h 56"/>
                <a:gd name="T4" fmla="*/ 20 w 56"/>
                <a:gd name="T5" fmla="*/ 37 h 56"/>
                <a:gd name="T6" fmla="*/ 55 w 56"/>
                <a:gd name="T7" fmla="*/ 25 h 56"/>
                <a:gd name="T8" fmla="*/ 0 w 56"/>
                <a:gd name="T9" fmla="*/ 0 h 56"/>
              </a:gdLst>
              <a:ahLst/>
              <a:cxnLst>
                <a:cxn ang="0">
                  <a:pos x="T0" y="T1"/>
                </a:cxn>
                <a:cxn ang="0">
                  <a:pos x="T2" y="T3"/>
                </a:cxn>
                <a:cxn ang="0">
                  <a:pos x="T4" y="T5"/>
                </a:cxn>
                <a:cxn ang="0">
                  <a:pos x="T6" y="T7"/>
                </a:cxn>
                <a:cxn ang="0">
                  <a:pos x="T8" y="T9"/>
                </a:cxn>
              </a:cxnLst>
              <a:rect l="0" t="0" r="r" b="b"/>
              <a:pathLst>
                <a:path w="56" h="56">
                  <a:moveTo>
                    <a:pt x="0" y="0"/>
                  </a:moveTo>
                  <a:cubicBezTo>
                    <a:pt x="2" y="56"/>
                    <a:pt x="2" y="56"/>
                    <a:pt x="2" y="56"/>
                  </a:cubicBezTo>
                  <a:cubicBezTo>
                    <a:pt x="2" y="56"/>
                    <a:pt x="7" y="43"/>
                    <a:pt x="20" y="37"/>
                  </a:cubicBezTo>
                  <a:cubicBezTo>
                    <a:pt x="33" y="30"/>
                    <a:pt x="54" y="41"/>
                    <a:pt x="55" y="25"/>
                  </a:cubicBezTo>
                  <a:cubicBezTo>
                    <a:pt x="56" y="4"/>
                    <a:pt x="0" y="0"/>
                    <a:pt x="0" y="0"/>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is1íďe"/>
            <p:cNvSpPr/>
            <p:nvPr/>
          </p:nvSpPr>
          <p:spPr bwMode="auto">
            <a:xfrm>
              <a:off x="4384675" y="2172494"/>
              <a:ext cx="657225" cy="706437"/>
            </a:xfrm>
            <a:custGeom>
              <a:avLst/>
              <a:gdLst>
                <a:gd name="T0" fmla="*/ 53 w 199"/>
                <a:gd name="T1" fmla="*/ 169 h 214"/>
                <a:gd name="T2" fmla="*/ 153 w 199"/>
                <a:gd name="T3" fmla="*/ 203 h 214"/>
                <a:gd name="T4" fmla="*/ 192 w 199"/>
                <a:gd name="T5" fmla="*/ 135 h 214"/>
                <a:gd name="T6" fmla="*/ 167 w 199"/>
                <a:gd name="T7" fmla="*/ 55 h 214"/>
                <a:gd name="T8" fmla="*/ 51 w 199"/>
                <a:gd name="T9" fmla="*/ 51 h 214"/>
                <a:gd name="T10" fmla="*/ 53 w 199"/>
                <a:gd name="T11" fmla="*/ 169 h 214"/>
              </a:gdLst>
              <a:ahLst/>
              <a:cxnLst>
                <a:cxn ang="0">
                  <a:pos x="T0" y="T1"/>
                </a:cxn>
                <a:cxn ang="0">
                  <a:pos x="T2" y="T3"/>
                </a:cxn>
                <a:cxn ang="0">
                  <a:pos x="T4" y="T5"/>
                </a:cxn>
                <a:cxn ang="0">
                  <a:pos x="T6" y="T7"/>
                </a:cxn>
                <a:cxn ang="0">
                  <a:pos x="T8" y="T9"/>
                </a:cxn>
                <a:cxn ang="0">
                  <a:pos x="T10" y="T11"/>
                </a:cxn>
              </a:cxnLst>
              <a:rect l="0" t="0" r="r" b="b"/>
              <a:pathLst>
                <a:path w="199" h="214">
                  <a:moveTo>
                    <a:pt x="53" y="169"/>
                  </a:moveTo>
                  <a:cubicBezTo>
                    <a:pt x="72" y="190"/>
                    <a:pt x="124" y="214"/>
                    <a:pt x="153" y="203"/>
                  </a:cubicBezTo>
                  <a:cubicBezTo>
                    <a:pt x="182" y="191"/>
                    <a:pt x="199" y="161"/>
                    <a:pt x="192" y="135"/>
                  </a:cubicBezTo>
                  <a:cubicBezTo>
                    <a:pt x="185" y="109"/>
                    <a:pt x="189" y="70"/>
                    <a:pt x="167" y="55"/>
                  </a:cubicBezTo>
                  <a:cubicBezTo>
                    <a:pt x="153" y="45"/>
                    <a:pt x="103" y="0"/>
                    <a:pt x="51" y="51"/>
                  </a:cubicBezTo>
                  <a:cubicBezTo>
                    <a:pt x="0" y="101"/>
                    <a:pt x="53" y="169"/>
                    <a:pt x="53" y="169"/>
                  </a:cubicBezTo>
                  <a:close/>
                </a:path>
              </a:pathLst>
            </a:custGeom>
            <a:solidFill>
              <a:srgbClr val="FFA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ïṧľïḓè"/>
            <p:cNvSpPr/>
            <p:nvPr/>
          </p:nvSpPr>
          <p:spPr bwMode="auto">
            <a:xfrm>
              <a:off x="4421188" y="2156619"/>
              <a:ext cx="606425" cy="566737"/>
            </a:xfrm>
            <a:custGeom>
              <a:avLst/>
              <a:gdLst>
                <a:gd name="T0" fmla="*/ 156 w 184"/>
                <a:gd name="T1" fmla="*/ 37 h 172"/>
                <a:gd name="T2" fmla="*/ 145 w 184"/>
                <a:gd name="T3" fmla="*/ 15 h 172"/>
                <a:gd name="T4" fmla="*/ 105 w 184"/>
                <a:gd name="T5" fmla="*/ 2 h 172"/>
                <a:gd name="T6" fmla="*/ 121 w 184"/>
                <a:gd name="T7" fmla="*/ 16 h 172"/>
                <a:gd name="T8" fmla="*/ 94 w 184"/>
                <a:gd name="T9" fmla="*/ 9 h 172"/>
                <a:gd name="T10" fmla="*/ 64 w 184"/>
                <a:gd name="T11" fmla="*/ 11 h 172"/>
                <a:gd name="T12" fmla="*/ 82 w 184"/>
                <a:gd name="T13" fmla="*/ 21 h 172"/>
                <a:gd name="T14" fmla="*/ 60 w 184"/>
                <a:gd name="T15" fmla="*/ 17 h 172"/>
                <a:gd name="T16" fmla="*/ 32 w 184"/>
                <a:gd name="T17" fmla="*/ 26 h 172"/>
                <a:gd name="T18" fmla="*/ 55 w 184"/>
                <a:gd name="T19" fmla="*/ 32 h 172"/>
                <a:gd name="T20" fmla="*/ 25 w 184"/>
                <a:gd name="T21" fmla="*/ 39 h 172"/>
                <a:gd name="T22" fmla="*/ 0 w 184"/>
                <a:gd name="T23" fmla="*/ 66 h 172"/>
                <a:gd name="T24" fmla="*/ 16 w 184"/>
                <a:gd name="T25" fmla="*/ 66 h 172"/>
                <a:gd name="T26" fmla="*/ 1 w 184"/>
                <a:gd name="T27" fmla="*/ 102 h 172"/>
                <a:gd name="T28" fmla="*/ 41 w 184"/>
                <a:gd name="T29" fmla="*/ 172 h 172"/>
                <a:gd name="T30" fmla="*/ 35 w 184"/>
                <a:gd name="T31" fmla="*/ 126 h 172"/>
                <a:gd name="T32" fmla="*/ 57 w 184"/>
                <a:gd name="T33" fmla="*/ 145 h 172"/>
                <a:gd name="T34" fmla="*/ 54 w 184"/>
                <a:gd name="T35" fmla="*/ 122 h 172"/>
                <a:gd name="T36" fmla="*/ 64 w 184"/>
                <a:gd name="T37" fmla="*/ 114 h 172"/>
                <a:gd name="T38" fmla="*/ 52 w 184"/>
                <a:gd name="T39" fmla="*/ 90 h 172"/>
                <a:gd name="T40" fmla="*/ 66 w 184"/>
                <a:gd name="T41" fmla="*/ 62 h 172"/>
                <a:gd name="T42" fmla="*/ 115 w 184"/>
                <a:gd name="T43" fmla="*/ 84 h 172"/>
                <a:gd name="T44" fmla="*/ 152 w 184"/>
                <a:gd name="T45" fmla="*/ 61 h 172"/>
                <a:gd name="T46" fmla="*/ 172 w 184"/>
                <a:gd name="T47" fmla="*/ 87 h 172"/>
                <a:gd name="T48" fmla="*/ 156 w 184"/>
                <a:gd name="T49" fmla="*/ 3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172">
                  <a:moveTo>
                    <a:pt x="156" y="37"/>
                  </a:moveTo>
                  <a:cubicBezTo>
                    <a:pt x="156" y="37"/>
                    <a:pt x="158" y="30"/>
                    <a:pt x="145" y="15"/>
                  </a:cubicBezTo>
                  <a:cubicBezTo>
                    <a:pt x="133" y="0"/>
                    <a:pt x="105" y="2"/>
                    <a:pt x="105" y="2"/>
                  </a:cubicBezTo>
                  <a:cubicBezTo>
                    <a:pt x="105" y="2"/>
                    <a:pt x="124" y="8"/>
                    <a:pt x="121" y="16"/>
                  </a:cubicBezTo>
                  <a:cubicBezTo>
                    <a:pt x="112" y="11"/>
                    <a:pt x="105" y="10"/>
                    <a:pt x="94" y="9"/>
                  </a:cubicBezTo>
                  <a:cubicBezTo>
                    <a:pt x="80" y="7"/>
                    <a:pt x="64" y="11"/>
                    <a:pt x="64" y="11"/>
                  </a:cubicBezTo>
                  <a:cubicBezTo>
                    <a:pt x="64" y="11"/>
                    <a:pt x="80" y="11"/>
                    <a:pt x="82" y="21"/>
                  </a:cubicBezTo>
                  <a:cubicBezTo>
                    <a:pt x="79" y="20"/>
                    <a:pt x="69" y="16"/>
                    <a:pt x="60" y="17"/>
                  </a:cubicBezTo>
                  <a:cubicBezTo>
                    <a:pt x="47" y="17"/>
                    <a:pt x="32" y="26"/>
                    <a:pt x="32" y="26"/>
                  </a:cubicBezTo>
                  <a:cubicBezTo>
                    <a:pt x="55" y="32"/>
                    <a:pt x="55" y="32"/>
                    <a:pt x="55" y="32"/>
                  </a:cubicBezTo>
                  <a:cubicBezTo>
                    <a:pt x="55" y="32"/>
                    <a:pt x="40" y="30"/>
                    <a:pt x="25" y="39"/>
                  </a:cubicBezTo>
                  <a:cubicBezTo>
                    <a:pt x="10" y="49"/>
                    <a:pt x="0" y="66"/>
                    <a:pt x="0" y="66"/>
                  </a:cubicBezTo>
                  <a:cubicBezTo>
                    <a:pt x="16" y="66"/>
                    <a:pt x="16" y="66"/>
                    <a:pt x="16" y="66"/>
                  </a:cubicBezTo>
                  <a:cubicBezTo>
                    <a:pt x="11" y="68"/>
                    <a:pt x="0" y="83"/>
                    <a:pt x="1" y="102"/>
                  </a:cubicBezTo>
                  <a:cubicBezTo>
                    <a:pt x="3" y="142"/>
                    <a:pt x="41" y="172"/>
                    <a:pt x="41" y="172"/>
                  </a:cubicBezTo>
                  <a:cubicBezTo>
                    <a:pt x="41" y="172"/>
                    <a:pt x="10" y="131"/>
                    <a:pt x="35" y="126"/>
                  </a:cubicBezTo>
                  <a:cubicBezTo>
                    <a:pt x="53" y="123"/>
                    <a:pt x="46" y="152"/>
                    <a:pt x="57" y="145"/>
                  </a:cubicBezTo>
                  <a:cubicBezTo>
                    <a:pt x="69" y="137"/>
                    <a:pt x="55" y="128"/>
                    <a:pt x="54" y="122"/>
                  </a:cubicBezTo>
                  <a:cubicBezTo>
                    <a:pt x="54" y="115"/>
                    <a:pt x="62" y="122"/>
                    <a:pt x="64" y="114"/>
                  </a:cubicBezTo>
                  <a:cubicBezTo>
                    <a:pt x="66" y="107"/>
                    <a:pt x="62" y="104"/>
                    <a:pt x="52" y="90"/>
                  </a:cubicBezTo>
                  <a:cubicBezTo>
                    <a:pt x="43" y="75"/>
                    <a:pt x="58" y="63"/>
                    <a:pt x="66" y="62"/>
                  </a:cubicBezTo>
                  <a:cubicBezTo>
                    <a:pt x="82" y="61"/>
                    <a:pt x="101" y="83"/>
                    <a:pt x="115" y="84"/>
                  </a:cubicBezTo>
                  <a:cubicBezTo>
                    <a:pt x="144" y="86"/>
                    <a:pt x="152" y="61"/>
                    <a:pt x="152" y="61"/>
                  </a:cubicBezTo>
                  <a:cubicBezTo>
                    <a:pt x="152" y="61"/>
                    <a:pt x="163" y="63"/>
                    <a:pt x="172" y="87"/>
                  </a:cubicBezTo>
                  <a:cubicBezTo>
                    <a:pt x="184" y="51"/>
                    <a:pt x="156" y="37"/>
                    <a:pt x="156" y="37"/>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îṣḷiḋè"/>
            <p:cNvSpPr/>
            <p:nvPr/>
          </p:nvSpPr>
          <p:spPr bwMode="auto">
            <a:xfrm>
              <a:off x="4794250" y="2670969"/>
              <a:ext cx="158750" cy="88900"/>
            </a:xfrm>
            <a:custGeom>
              <a:avLst/>
              <a:gdLst>
                <a:gd name="T0" fmla="*/ 0 w 48"/>
                <a:gd name="T1" fmla="*/ 5 h 27"/>
                <a:gd name="T2" fmla="*/ 25 w 48"/>
                <a:gd name="T3" fmla="*/ 26 h 27"/>
                <a:gd name="T4" fmla="*/ 46 w 48"/>
                <a:gd name="T5" fmla="*/ 0 h 27"/>
                <a:gd name="T6" fmla="*/ 0 w 48"/>
                <a:gd name="T7" fmla="*/ 5 h 27"/>
              </a:gdLst>
              <a:ahLst/>
              <a:cxnLst>
                <a:cxn ang="0">
                  <a:pos x="T0" y="T1"/>
                </a:cxn>
                <a:cxn ang="0">
                  <a:pos x="T2" y="T3"/>
                </a:cxn>
                <a:cxn ang="0">
                  <a:pos x="T4" y="T5"/>
                </a:cxn>
                <a:cxn ang="0">
                  <a:pos x="T6" y="T7"/>
                </a:cxn>
              </a:cxnLst>
              <a:rect l="0" t="0" r="r" b="b"/>
              <a:pathLst>
                <a:path w="48" h="27">
                  <a:moveTo>
                    <a:pt x="0" y="5"/>
                  </a:moveTo>
                  <a:cubicBezTo>
                    <a:pt x="1" y="18"/>
                    <a:pt x="13" y="27"/>
                    <a:pt x="25" y="26"/>
                  </a:cubicBezTo>
                  <a:cubicBezTo>
                    <a:pt x="38" y="25"/>
                    <a:pt x="48" y="13"/>
                    <a:pt x="46" y="0"/>
                  </a:cubicBezTo>
                  <a:lnTo>
                    <a:pt x="0" y="5"/>
                  </a:ln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ï$ļïḋè"/>
            <p:cNvSpPr/>
            <p:nvPr/>
          </p:nvSpPr>
          <p:spPr bwMode="auto">
            <a:xfrm>
              <a:off x="4819650" y="2713832"/>
              <a:ext cx="112713" cy="46037"/>
            </a:xfrm>
            <a:custGeom>
              <a:avLst/>
              <a:gdLst>
                <a:gd name="T0" fmla="*/ 17 w 34"/>
                <a:gd name="T1" fmla="*/ 13 h 14"/>
                <a:gd name="T2" fmla="*/ 34 w 34"/>
                <a:gd name="T3" fmla="*/ 3 h 14"/>
                <a:gd name="T4" fmla="*/ 13 w 34"/>
                <a:gd name="T5" fmla="*/ 3 h 14"/>
                <a:gd name="T6" fmla="*/ 0 w 34"/>
                <a:gd name="T7" fmla="*/ 8 h 14"/>
                <a:gd name="T8" fmla="*/ 17 w 34"/>
                <a:gd name="T9" fmla="*/ 13 h 14"/>
              </a:gdLst>
              <a:ahLst/>
              <a:cxnLst>
                <a:cxn ang="0">
                  <a:pos x="T0" y="T1"/>
                </a:cxn>
                <a:cxn ang="0">
                  <a:pos x="T2" y="T3"/>
                </a:cxn>
                <a:cxn ang="0">
                  <a:pos x="T4" y="T5"/>
                </a:cxn>
                <a:cxn ang="0">
                  <a:pos x="T6" y="T7"/>
                </a:cxn>
                <a:cxn ang="0">
                  <a:pos x="T8" y="T9"/>
                </a:cxn>
              </a:cxnLst>
              <a:rect l="0" t="0" r="r" b="b"/>
              <a:pathLst>
                <a:path w="34" h="14">
                  <a:moveTo>
                    <a:pt x="17" y="13"/>
                  </a:moveTo>
                  <a:cubicBezTo>
                    <a:pt x="25" y="12"/>
                    <a:pt x="31" y="8"/>
                    <a:pt x="34" y="3"/>
                  </a:cubicBezTo>
                  <a:cubicBezTo>
                    <a:pt x="30" y="0"/>
                    <a:pt x="20" y="2"/>
                    <a:pt x="13" y="3"/>
                  </a:cubicBezTo>
                  <a:cubicBezTo>
                    <a:pt x="6" y="4"/>
                    <a:pt x="4" y="3"/>
                    <a:pt x="0" y="8"/>
                  </a:cubicBezTo>
                  <a:cubicBezTo>
                    <a:pt x="5" y="12"/>
                    <a:pt x="11" y="14"/>
                    <a:pt x="17" y="13"/>
                  </a:cubicBezTo>
                  <a:close/>
                </a:path>
              </a:pathLst>
            </a:custGeom>
            <a:solidFill>
              <a:srgbClr val="FF4D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iṡļîďè"/>
            <p:cNvSpPr/>
            <p:nvPr/>
          </p:nvSpPr>
          <p:spPr bwMode="auto">
            <a:xfrm>
              <a:off x="4757738" y="2561432"/>
              <a:ext cx="46038" cy="57150"/>
            </a:xfrm>
            <a:custGeom>
              <a:avLst/>
              <a:gdLst>
                <a:gd name="T0" fmla="*/ 14 w 14"/>
                <a:gd name="T1" fmla="*/ 7 h 17"/>
                <a:gd name="T2" fmla="*/ 8 w 14"/>
                <a:gd name="T3" fmla="*/ 16 h 17"/>
                <a:gd name="T4" fmla="*/ 1 w 14"/>
                <a:gd name="T5" fmla="*/ 10 h 17"/>
                <a:gd name="T6" fmla="*/ 6 w 14"/>
                <a:gd name="T7" fmla="*/ 1 h 17"/>
                <a:gd name="T8" fmla="*/ 14 w 14"/>
                <a:gd name="T9" fmla="*/ 7 h 17"/>
              </a:gdLst>
              <a:ahLst/>
              <a:cxnLst>
                <a:cxn ang="0">
                  <a:pos x="T0" y="T1"/>
                </a:cxn>
                <a:cxn ang="0">
                  <a:pos x="T2" y="T3"/>
                </a:cxn>
                <a:cxn ang="0">
                  <a:pos x="T4" y="T5"/>
                </a:cxn>
                <a:cxn ang="0">
                  <a:pos x="T6" y="T7"/>
                </a:cxn>
                <a:cxn ang="0">
                  <a:pos x="T8" y="T9"/>
                </a:cxn>
              </a:cxnLst>
              <a:rect l="0" t="0" r="r" b="b"/>
              <a:pathLst>
                <a:path w="14" h="17">
                  <a:moveTo>
                    <a:pt x="14" y="7"/>
                  </a:moveTo>
                  <a:cubicBezTo>
                    <a:pt x="14" y="11"/>
                    <a:pt x="12" y="15"/>
                    <a:pt x="8" y="16"/>
                  </a:cubicBezTo>
                  <a:cubicBezTo>
                    <a:pt x="5" y="17"/>
                    <a:pt x="1" y="14"/>
                    <a:pt x="1" y="10"/>
                  </a:cubicBezTo>
                  <a:cubicBezTo>
                    <a:pt x="0" y="5"/>
                    <a:pt x="2" y="1"/>
                    <a:pt x="6" y="1"/>
                  </a:cubicBezTo>
                  <a:cubicBezTo>
                    <a:pt x="9" y="0"/>
                    <a:pt x="13" y="3"/>
                    <a:pt x="14" y="7"/>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íṧḻiḓe"/>
            <p:cNvSpPr/>
            <p:nvPr/>
          </p:nvSpPr>
          <p:spPr bwMode="auto">
            <a:xfrm>
              <a:off x="4899025" y="2542382"/>
              <a:ext cx="49213" cy="55562"/>
            </a:xfrm>
            <a:custGeom>
              <a:avLst/>
              <a:gdLst>
                <a:gd name="T0" fmla="*/ 14 w 15"/>
                <a:gd name="T1" fmla="*/ 7 h 17"/>
                <a:gd name="T2" fmla="*/ 9 w 15"/>
                <a:gd name="T3" fmla="*/ 16 h 17"/>
                <a:gd name="T4" fmla="*/ 1 w 15"/>
                <a:gd name="T5" fmla="*/ 10 h 17"/>
                <a:gd name="T6" fmla="*/ 6 w 15"/>
                <a:gd name="T7" fmla="*/ 1 h 17"/>
                <a:gd name="T8" fmla="*/ 14 w 15"/>
                <a:gd name="T9" fmla="*/ 7 h 17"/>
              </a:gdLst>
              <a:ahLst/>
              <a:cxnLst>
                <a:cxn ang="0">
                  <a:pos x="T0" y="T1"/>
                </a:cxn>
                <a:cxn ang="0">
                  <a:pos x="T2" y="T3"/>
                </a:cxn>
                <a:cxn ang="0">
                  <a:pos x="T4" y="T5"/>
                </a:cxn>
                <a:cxn ang="0">
                  <a:pos x="T6" y="T7"/>
                </a:cxn>
                <a:cxn ang="0">
                  <a:pos x="T8" y="T9"/>
                </a:cxn>
              </a:cxnLst>
              <a:rect l="0" t="0" r="r" b="b"/>
              <a:pathLst>
                <a:path w="15" h="17">
                  <a:moveTo>
                    <a:pt x="14" y="7"/>
                  </a:moveTo>
                  <a:cubicBezTo>
                    <a:pt x="15" y="11"/>
                    <a:pt x="13" y="15"/>
                    <a:pt x="9" y="16"/>
                  </a:cubicBezTo>
                  <a:cubicBezTo>
                    <a:pt x="6" y="17"/>
                    <a:pt x="2" y="14"/>
                    <a:pt x="1" y="10"/>
                  </a:cubicBezTo>
                  <a:cubicBezTo>
                    <a:pt x="0" y="5"/>
                    <a:pt x="3" y="1"/>
                    <a:pt x="6" y="1"/>
                  </a:cubicBezTo>
                  <a:cubicBezTo>
                    <a:pt x="10" y="0"/>
                    <a:pt x="13" y="3"/>
                    <a:pt x="14" y="7"/>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Slíḓê"/>
            <p:cNvSpPr/>
            <p:nvPr/>
          </p:nvSpPr>
          <p:spPr bwMode="auto">
            <a:xfrm>
              <a:off x="4697413" y="2493169"/>
              <a:ext cx="82550" cy="68262"/>
            </a:xfrm>
            <a:custGeom>
              <a:avLst/>
              <a:gdLst>
                <a:gd name="T0" fmla="*/ 3 w 25"/>
                <a:gd name="T1" fmla="*/ 21 h 21"/>
                <a:gd name="T2" fmla="*/ 2 w 25"/>
                <a:gd name="T3" fmla="*/ 21 h 21"/>
                <a:gd name="T4" fmla="*/ 0 w 25"/>
                <a:gd name="T5" fmla="*/ 17 h 21"/>
                <a:gd name="T6" fmla="*/ 21 w 25"/>
                <a:gd name="T7" fmla="*/ 0 h 21"/>
                <a:gd name="T8" fmla="*/ 25 w 25"/>
                <a:gd name="T9" fmla="*/ 2 h 21"/>
                <a:gd name="T10" fmla="*/ 22 w 25"/>
                <a:gd name="T11" fmla="*/ 6 h 21"/>
                <a:gd name="T12" fmla="*/ 6 w 25"/>
                <a:gd name="T13" fmla="*/ 19 h 21"/>
                <a:gd name="T14" fmla="*/ 3 w 25"/>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3" y="21"/>
                  </a:moveTo>
                  <a:cubicBezTo>
                    <a:pt x="2" y="21"/>
                    <a:pt x="2" y="21"/>
                    <a:pt x="2" y="21"/>
                  </a:cubicBezTo>
                  <a:cubicBezTo>
                    <a:pt x="1" y="20"/>
                    <a:pt x="0" y="19"/>
                    <a:pt x="0" y="17"/>
                  </a:cubicBezTo>
                  <a:cubicBezTo>
                    <a:pt x="1" y="17"/>
                    <a:pt x="5" y="2"/>
                    <a:pt x="21" y="0"/>
                  </a:cubicBezTo>
                  <a:cubicBezTo>
                    <a:pt x="23" y="0"/>
                    <a:pt x="25" y="1"/>
                    <a:pt x="25" y="2"/>
                  </a:cubicBezTo>
                  <a:cubicBezTo>
                    <a:pt x="25" y="4"/>
                    <a:pt x="24" y="6"/>
                    <a:pt x="22" y="6"/>
                  </a:cubicBezTo>
                  <a:cubicBezTo>
                    <a:pt x="10" y="7"/>
                    <a:pt x="6" y="18"/>
                    <a:pt x="6" y="19"/>
                  </a:cubicBezTo>
                  <a:cubicBezTo>
                    <a:pt x="6" y="20"/>
                    <a:pt x="5" y="21"/>
                    <a:pt x="3" y="21"/>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íšļiḍè"/>
            <p:cNvSpPr/>
            <p:nvPr/>
          </p:nvSpPr>
          <p:spPr bwMode="auto">
            <a:xfrm>
              <a:off x="4883150" y="2450307"/>
              <a:ext cx="85725" cy="52387"/>
            </a:xfrm>
            <a:custGeom>
              <a:avLst/>
              <a:gdLst>
                <a:gd name="T0" fmla="*/ 23 w 26"/>
                <a:gd name="T1" fmla="*/ 16 h 16"/>
                <a:gd name="T2" fmla="*/ 20 w 26"/>
                <a:gd name="T3" fmla="*/ 15 h 16"/>
                <a:gd name="T4" fmla="*/ 4 w 26"/>
                <a:gd name="T5" fmla="*/ 10 h 16"/>
                <a:gd name="T6" fmla="*/ 1 w 26"/>
                <a:gd name="T7" fmla="*/ 7 h 16"/>
                <a:gd name="T8" fmla="*/ 3 w 26"/>
                <a:gd name="T9" fmla="*/ 4 h 16"/>
                <a:gd name="T10" fmla="*/ 25 w 26"/>
                <a:gd name="T11" fmla="*/ 12 h 16"/>
                <a:gd name="T12" fmla="*/ 25 w 26"/>
                <a:gd name="T13" fmla="*/ 16 h 16"/>
                <a:gd name="T14" fmla="*/ 23 w 2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6">
                  <a:moveTo>
                    <a:pt x="23" y="16"/>
                  </a:moveTo>
                  <a:cubicBezTo>
                    <a:pt x="22" y="16"/>
                    <a:pt x="21" y="16"/>
                    <a:pt x="20" y="15"/>
                  </a:cubicBezTo>
                  <a:cubicBezTo>
                    <a:pt x="14" y="7"/>
                    <a:pt x="4" y="9"/>
                    <a:pt x="4" y="10"/>
                  </a:cubicBezTo>
                  <a:cubicBezTo>
                    <a:pt x="3" y="10"/>
                    <a:pt x="1" y="9"/>
                    <a:pt x="1" y="7"/>
                  </a:cubicBezTo>
                  <a:cubicBezTo>
                    <a:pt x="0" y="6"/>
                    <a:pt x="1" y="4"/>
                    <a:pt x="3" y="4"/>
                  </a:cubicBezTo>
                  <a:cubicBezTo>
                    <a:pt x="3" y="4"/>
                    <a:pt x="16" y="0"/>
                    <a:pt x="25" y="12"/>
                  </a:cubicBezTo>
                  <a:cubicBezTo>
                    <a:pt x="26" y="13"/>
                    <a:pt x="26" y="15"/>
                    <a:pt x="25" y="16"/>
                  </a:cubicBezTo>
                  <a:cubicBezTo>
                    <a:pt x="24" y="16"/>
                    <a:pt x="23" y="16"/>
                    <a:pt x="23" y="16"/>
                  </a:cubicBezTo>
                  <a:close/>
                </a:path>
              </a:pathLst>
            </a:custGeom>
            <a:solidFill>
              <a:srgbClr val="2C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îṧľiďè"/>
            <p:cNvSpPr/>
            <p:nvPr/>
          </p:nvSpPr>
          <p:spPr bwMode="auto">
            <a:xfrm>
              <a:off x="4806950" y="2674144"/>
              <a:ext cx="125413" cy="26987"/>
            </a:xfrm>
            <a:custGeom>
              <a:avLst/>
              <a:gdLst>
                <a:gd name="T0" fmla="*/ 5 w 38"/>
                <a:gd name="T1" fmla="*/ 8 h 8"/>
                <a:gd name="T2" fmla="*/ 34 w 38"/>
                <a:gd name="T3" fmla="*/ 5 h 8"/>
                <a:gd name="T4" fmla="*/ 38 w 38"/>
                <a:gd name="T5" fmla="*/ 0 h 8"/>
                <a:gd name="T6" fmla="*/ 38 w 38"/>
                <a:gd name="T7" fmla="*/ 0 h 8"/>
                <a:gd name="T8" fmla="*/ 0 w 38"/>
                <a:gd name="T9" fmla="*/ 4 h 8"/>
                <a:gd name="T10" fmla="*/ 0 w 38"/>
                <a:gd name="T11" fmla="*/ 4 h 8"/>
                <a:gd name="T12" fmla="*/ 5 w 3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5" y="8"/>
                  </a:moveTo>
                  <a:cubicBezTo>
                    <a:pt x="34" y="5"/>
                    <a:pt x="34" y="5"/>
                    <a:pt x="34" y="5"/>
                  </a:cubicBezTo>
                  <a:cubicBezTo>
                    <a:pt x="36" y="5"/>
                    <a:pt x="38" y="3"/>
                    <a:pt x="38" y="0"/>
                  </a:cubicBezTo>
                  <a:cubicBezTo>
                    <a:pt x="38" y="0"/>
                    <a:pt x="38" y="0"/>
                    <a:pt x="38" y="0"/>
                  </a:cubicBezTo>
                  <a:cubicBezTo>
                    <a:pt x="0" y="4"/>
                    <a:pt x="0" y="4"/>
                    <a:pt x="0" y="4"/>
                  </a:cubicBezTo>
                  <a:cubicBezTo>
                    <a:pt x="0" y="4"/>
                    <a:pt x="0" y="4"/>
                    <a:pt x="0" y="4"/>
                  </a:cubicBezTo>
                  <a:cubicBezTo>
                    <a:pt x="0" y="7"/>
                    <a:pt x="3" y="8"/>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î$ḷîḋé"/>
            <p:cNvSpPr/>
            <p:nvPr/>
          </p:nvSpPr>
          <p:spPr bwMode="auto">
            <a:xfrm>
              <a:off x="4846638" y="2594769"/>
              <a:ext cx="49213" cy="55562"/>
            </a:xfrm>
            <a:custGeom>
              <a:avLst/>
              <a:gdLst>
                <a:gd name="T0" fmla="*/ 10 w 15"/>
                <a:gd name="T1" fmla="*/ 14 h 17"/>
                <a:gd name="T2" fmla="*/ 12 w 15"/>
                <a:gd name="T3" fmla="*/ 11 h 17"/>
                <a:gd name="T4" fmla="*/ 13 w 15"/>
                <a:gd name="T5" fmla="*/ 1 h 17"/>
                <a:gd name="T6" fmla="*/ 10 w 15"/>
                <a:gd name="T7" fmla="*/ 0 h 17"/>
                <a:gd name="T8" fmla="*/ 9 w 15"/>
                <a:gd name="T9" fmla="*/ 3 h 17"/>
                <a:gd name="T10" fmla="*/ 9 w 15"/>
                <a:gd name="T11" fmla="*/ 9 h 17"/>
                <a:gd name="T12" fmla="*/ 2 w 15"/>
                <a:gd name="T13" fmla="*/ 13 h 17"/>
                <a:gd name="T14" fmla="*/ 0 w 15"/>
                <a:gd name="T15" fmla="*/ 16 h 17"/>
                <a:gd name="T16" fmla="*/ 3 w 15"/>
                <a:gd name="T17" fmla="*/ 17 h 17"/>
                <a:gd name="T18" fmla="*/ 10 w 15"/>
                <a:gd name="T19"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7">
                  <a:moveTo>
                    <a:pt x="10" y="14"/>
                  </a:moveTo>
                  <a:cubicBezTo>
                    <a:pt x="11" y="13"/>
                    <a:pt x="12" y="12"/>
                    <a:pt x="12" y="11"/>
                  </a:cubicBezTo>
                  <a:cubicBezTo>
                    <a:pt x="15" y="6"/>
                    <a:pt x="13" y="1"/>
                    <a:pt x="13" y="1"/>
                  </a:cubicBezTo>
                  <a:cubicBezTo>
                    <a:pt x="13" y="0"/>
                    <a:pt x="11" y="0"/>
                    <a:pt x="10" y="0"/>
                  </a:cubicBezTo>
                  <a:cubicBezTo>
                    <a:pt x="9" y="0"/>
                    <a:pt x="9" y="2"/>
                    <a:pt x="9" y="3"/>
                  </a:cubicBezTo>
                  <a:cubicBezTo>
                    <a:pt x="9" y="3"/>
                    <a:pt x="10" y="6"/>
                    <a:pt x="9" y="9"/>
                  </a:cubicBezTo>
                  <a:cubicBezTo>
                    <a:pt x="8" y="11"/>
                    <a:pt x="5" y="13"/>
                    <a:pt x="2" y="13"/>
                  </a:cubicBezTo>
                  <a:cubicBezTo>
                    <a:pt x="1" y="14"/>
                    <a:pt x="0" y="15"/>
                    <a:pt x="0" y="16"/>
                  </a:cubicBezTo>
                  <a:cubicBezTo>
                    <a:pt x="1" y="17"/>
                    <a:pt x="2" y="17"/>
                    <a:pt x="3" y="17"/>
                  </a:cubicBezTo>
                  <a:cubicBezTo>
                    <a:pt x="6" y="17"/>
                    <a:pt x="8" y="15"/>
                    <a:pt x="10" y="14"/>
                  </a:cubicBezTo>
                  <a:close/>
                </a:path>
              </a:pathLst>
            </a:custGeom>
            <a:solidFill>
              <a:srgbClr val="F29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îsḻïḍê"/>
            <p:cNvSpPr/>
            <p:nvPr/>
          </p:nvSpPr>
          <p:spPr bwMode="auto">
            <a:xfrm>
              <a:off x="3536950" y="3158332"/>
              <a:ext cx="612775" cy="612775"/>
            </a:xfrm>
            <a:custGeom>
              <a:avLst/>
              <a:gdLst>
                <a:gd name="T0" fmla="*/ 184 w 186"/>
                <a:gd name="T1" fmla="*/ 89 h 186"/>
                <a:gd name="T2" fmla="*/ 97 w 186"/>
                <a:gd name="T3" fmla="*/ 184 h 186"/>
                <a:gd name="T4" fmla="*/ 3 w 186"/>
                <a:gd name="T5" fmla="*/ 97 h 186"/>
                <a:gd name="T6" fmla="*/ 89 w 186"/>
                <a:gd name="T7" fmla="*/ 3 h 186"/>
                <a:gd name="T8" fmla="*/ 184 w 186"/>
                <a:gd name="T9" fmla="*/ 89 h 186"/>
              </a:gdLst>
              <a:ahLst/>
              <a:cxnLst>
                <a:cxn ang="0">
                  <a:pos x="T0" y="T1"/>
                </a:cxn>
                <a:cxn ang="0">
                  <a:pos x="T2" y="T3"/>
                </a:cxn>
                <a:cxn ang="0">
                  <a:pos x="T4" y="T5"/>
                </a:cxn>
                <a:cxn ang="0">
                  <a:pos x="T6" y="T7"/>
                </a:cxn>
                <a:cxn ang="0">
                  <a:pos x="T8" y="T9"/>
                </a:cxn>
              </a:cxnLst>
              <a:rect l="0" t="0" r="r" b="b"/>
              <a:pathLst>
                <a:path w="186" h="186">
                  <a:moveTo>
                    <a:pt x="184" y="89"/>
                  </a:moveTo>
                  <a:cubicBezTo>
                    <a:pt x="186" y="139"/>
                    <a:pt x="147" y="182"/>
                    <a:pt x="97" y="184"/>
                  </a:cubicBezTo>
                  <a:cubicBezTo>
                    <a:pt x="47" y="186"/>
                    <a:pt x="5" y="147"/>
                    <a:pt x="3" y="97"/>
                  </a:cubicBezTo>
                  <a:cubicBezTo>
                    <a:pt x="0" y="47"/>
                    <a:pt x="39" y="5"/>
                    <a:pt x="89" y="3"/>
                  </a:cubicBezTo>
                  <a:cubicBezTo>
                    <a:pt x="139" y="0"/>
                    <a:pt x="181" y="39"/>
                    <a:pt x="184"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íśḷîḍe"/>
            <p:cNvSpPr/>
            <p:nvPr/>
          </p:nvSpPr>
          <p:spPr bwMode="auto">
            <a:xfrm>
              <a:off x="3681413" y="3436144"/>
              <a:ext cx="92075" cy="180975"/>
            </a:xfrm>
            <a:custGeom>
              <a:avLst/>
              <a:gdLst>
                <a:gd name="T0" fmla="*/ 20 w 28"/>
                <a:gd name="T1" fmla="*/ 0 h 55"/>
                <a:gd name="T2" fmla="*/ 5 w 28"/>
                <a:gd name="T3" fmla="*/ 1 h 55"/>
                <a:gd name="T4" fmla="*/ 0 w 28"/>
                <a:gd name="T5" fmla="*/ 7 h 55"/>
                <a:gd name="T6" fmla="*/ 2 w 28"/>
                <a:gd name="T7" fmla="*/ 50 h 55"/>
                <a:gd name="T8" fmla="*/ 7 w 28"/>
                <a:gd name="T9" fmla="*/ 55 h 55"/>
                <a:gd name="T10" fmla="*/ 23 w 28"/>
                <a:gd name="T11" fmla="*/ 54 h 55"/>
                <a:gd name="T12" fmla="*/ 28 w 28"/>
                <a:gd name="T13" fmla="*/ 49 h 55"/>
                <a:gd name="T14" fmla="*/ 26 w 28"/>
                <a:gd name="T15" fmla="*/ 5 h 55"/>
                <a:gd name="T16" fmla="*/ 20 w 28"/>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5">
                  <a:moveTo>
                    <a:pt x="20" y="0"/>
                  </a:moveTo>
                  <a:cubicBezTo>
                    <a:pt x="5" y="1"/>
                    <a:pt x="5" y="1"/>
                    <a:pt x="5" y="1"/>
                  </a:cubicBezTo>
                  <a:cubicBezTo>
                    <a:pt x="2" y="1"/>
                    <a:pt x="0" y="4"/>
                    <a:pt x="0" y="7"/>
                  </a:cubicBezTo>
                  <a:cubicBezTo>
                    <a:pt x="2" y="50"/>
                    <a:pt x="2" y="50"/>
                    <a:pt x="2" y="50"/>
                  </a:cubicBezTo>
                  <a:cubicBezTo>
                    <a:pt x="2" y="53"/>
                    <a:pt x="4" y="55"/>
                    <a:pt x="7" y="55"/>
                  </a:cubicBezTo>
                  <a:cubicBezTo>
                    <a:pt x="23" y="54"/>
                    <a:pt x="23" y="54"/>
                    <a:pt x="23" y="54"/>
                  </a:cubicBezTo>
                  <a:cubicBezTo>
                    <a:pt x="26" y="54"/>
                    <a:pt x="28" y="52"/>
                    <a:pt x="28" y="49"/>
                  </a:cubicBezTo>
                  <a:cubicBezTo>
                    <a:pt x="26" y="5"/>
                    <a:pt x="26" y="5"/>
                    <a:pt x="26" y="5"/>
                  </a:cubicBezTo>
                  <a:cubicBezTo>
                    <a:pt x="26" y="3"/>
                    <a:pt x="23" y="0"/>
                    <a:pt x="20" y="0"/>
                  </a:cubicBezTo>
                  <a:close/>
                </a:path>
              </a:pathLst>
            </a:custGeom>
            <a:solidFill>
              <a:srgbClr val="3E6D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iṥľîḍè"/>
            <p:cNvSpPr/>
            <p:nvPr/>
          </p:nvSpPr>
          <p:spPr bwMode="auto">
            <a:xfrm>
              <a:off x="3784600" y="3267869"/>
              <a:ext cx="223838" cy="319087"/>
            </a:xfrm>
            <a:custGeom>
              <a:avLst/>
              <a:gdLst>
                <a:gd name="T0" fmla="*/ 60 w 68"/>
                <a:gd name="T1" fmla="*/ 53 h 97"/>
                <a:gd name="T2" fmla="*/ 59 w 68"/>
                <a:gd name="T3" fmla="*/ 53 h 97"/>
                <a:gd name="T4" fmla="*/ 67 w 68"/>
                <a:gd name="T5" fmla="*/ 45 h 97"/>
                <a:gd name="T6" fmla="*/ 58 w 68"/>
                <a:gd name="T7" fmla="*/ 37 h 97"/>
                <a:gd name="T8" fmla="*/ 32 w 68"/>
                <a:gd name="T9" fmla="*/ 38 h 97"/>
                <a:gd name="T10" fmla="*/ 38 w 68"/>
                <a:gd name="T11" fmla="*/ 18 h 97"/>
                <a:gd name="T12" fmla="*/ 28 w 68"/>
                <a:gd name="T13" fmla="*/ 1 h 97"/>
                <a:gd name="T14" fmla="*/ 20 w 68"/>
                <a:gd name="T15" fmla="*/ 6 h 97"/>
                <a:gd name="T16" fmla="*/ 21 w 68"/>
                <a:gd name="T17" fmla="*/ 17 h 97"/>
                <a:gd name="T18" fmla="*/ 7 w 68"/>
                <a:gd name="T19" fmla="*/ 36 h 97"/>
                <a:gd name="T20" fmla="*/ 2 w 68"/>
                <a:gd name="T21" fmla="*/ 56 h 97"/>
                <a:gd name="T22" fmla="*/ 2 w 68"/>
                <a:gd name="T23" fmla="*/ 71 h 97"/>
                <a:gd name="T24" fmla="*/ 3 w 68"/>
                <a:gd name="T25" fmla="*/ 85 h 97"/>
                <a:gd name="T26" fmla="*/ 3 w 68"/>
                <a:gd name="T27" fmla="*/ 92 h 97"/>
                <a:gd name="T28" fmla="*/ 9 w 68"/>
                <a:gd name="T29" fmla="*/ 97 h 97"/>
                <a:gd name="T30" fmla="*/ 58 w 68"/>
                <a:gd name="T31" fmla="*/ 95 h 97"/>
                <a:gd name="T32" fmla="*/ 64 w 68"/>
                <a:gd name="T33" fmla="*/ 89 h 97"/>
                <a:gd name="T34" fmla="*/ 58 w 68"/>
                <a:gd name="T35" fmla="*/ 83 h 97"/>
                <a:gd name="T36" fmla="*/ 58 w 68"/>
                <a:gd name="T37" fmla="*/ 83 h 97"/>
                <a:gd name="T38" fmla="*/ 65 w 68"/>
                <a:gd name="T39" fmla="*/ 75 h 97"/>
                <a:gd name="T40" fmla="*/ 58 w 68"/>
                <a:gd name="T41" fmla="*/ 68 h 97"/>
                <a:gd name="T42" fmla="*/ 60 w 68"/>
                <a:gd name="T43" fmla="*/ 68 h 97"/>
                <a:gd name="T44" fmla="*/ 67 w 68"/>
                <a:gd name="T45" fmla="*/ 60 h 97"/>
                <a:gd name="T46" fmla="*/ 60 w 68"/>
                <a:gd name="T47" fmla="*/ 5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97">
                  <a:moveTo>
                    <a:pt x="60" y="53"/>
                  </a:moveTo>
                  <a:cubicBezTo>
                    <a:pt x="59" y="53"/>
                    <a:pt x="59" y="53"/>
                    <a:pt x="59" y="53"/>
                  </a:cubicBezTo>
                  <a:cubicBezTo>
                    <a:pt x="63" y="53"/>
                    <a:pt x="67" y="49"/>
                    <a:pt x="67" y="45"/>
                  </a:cubicBezTo>
                  <a:cubicBezTo>
                    <a:pt x="67" y="40"/>
                    <a:pt x="63" y="37"/>
                    <a:pt x="58" y="37"/>
                  </a:cubicBezTo>
                  <a:cubicBezTo>
                    <a:pt x="32" y="38"/>
                    <a:pt x="32" y="38"/>
                    <a:pt x="32" y="38"/>
                  </a:cubicBezTo>
                  <a:cubicBezTo>
                    <a:pt x="35" y="33"/>
                    <a:pt x="39" y="24"/>
                    <a:pt x="38" y="18"/>
                  </a:cubicBezTo>
                  <a:cubicBezTo>
                    <a:pt x="38" y="7"/>
                    <a:pt x="32" y="1"/>
                    <a:pt x="28" y="1"/>
                  </a:cubicBezTo>
                  <a:cubicBezTo>
                    <a:pt x="24" y="0"/>
                    <a:pt x="21" y="2"/>
                    <a:pt x="20" y="6"/>
                  </a:cubicBezTo>
                  <a:cubicBezTo>
                    <a:pt x="19" y="9"/>
                    <a:pt x="22" y="15"/>
                    <a:pt x="21" y="17"/>
                  </a:cubicBezTo>
                  <a:cubicBezTo>
                    <a:pt x="20" y="21"/>
                    <a:pt x="14" y="25"/>
                    <a:pt x="7" y="36"/>
                  </a:cubicBezTo>
                  <a:cubicBezTo>
                    <a:pt x="0" y="45"/>
                    <a:pt x="2" y="56"/>
                    <a:pt x="2" y="56"/>
                  </a:cubicBezTo>
                  <a:cubicBezTo>
                    <a:pt x="2" y="71"/>
                    <a:pt x="2" y="71"/>
                    <a:pt x="2" y="71"/>
                  </a:cubicBezTo>
                  <a:cubicBezTo>
                    <a:pt x="3" y="85"/>
                    <a:pt x="3" y="85"/>
                    <a:pt x="3" y="85"/>
                  </a:cubicBezTo>
                  <a:cubicBezTo>
                    <a:pt x="3" y="92"/>
                    <a:pt x="3" y="92"/>
                    <a:pt x="3" y="92"/>
                  </a:cubicBezTo>
                  <a:cubicBezTo>
                    <a:pt x="3" y="95"/>
                    <a:pt x="6" y="97"/>
                    <a:pt x="9" y="97"/>
                  </a:cubicBezTo>
                  <a:cubicBezTo>
                    <a:pt x="58" y="95"/>
                    <a:pt x="58" y="95"/>
                    <a:pt x="58" y="95"/>
                  </a:cubicBezTo>
                  <a:cubicBezTo>
                    <a:pt x="61" y="95"/>
                    <a:pt x="64" y="92"/>
                    <a:pt x="64" y="89"/>
                  </a:cubicBezTo>
                  <a:cubicBezTo>
                    <a:pt x="64" y="85"/>
                    <a:pt x="61" y="83"/>
                    <a:pt x="58" y="83"/>
                  </a:cubicBezTo>
                  <a:cubicBezTo>
                    <a:pt x="58" y="83"/>
                    <a:pt x="58" y="83"/>
                    <a:pt x="58" y="83"/>
                  </a:cubicBezTo>
                  <a:cubicBezTo>
                    <a:pt x="62" y="83"/>
                    <a:pt x="66" y="79"/>
                    <a:pt x="65" y="75"/>
                  </a:cubicBezTo>
                  <a:cubicBezTo>
                    <a:pt x="65" y="71"/>
                    <a:pt x="62" y="68"/>
                    <a:pt x="58" y="68"/>
                  </a:cubicBezTo>
                  <a:cubicBezTo>
                    <a:pt x="60" y="68"/>
                    <a:pt x="60" y="68"/>
                    <a:pt x="60" y="68"/>
                  </a:cubicBezTo>
                  <a:cubicBezTo>
                    <a:pt x="65" y="68"/>
                    <a:pt x="68" y="64"/>
                    <a:pt x="67" y="60"/>
                  </a:cubicBezTo>
                  <a:cubicBezTo>
                    <a:pt x="67" y="56"/>
                    <a:pt x="64" y="53"/>
                    <a:pt x="60" y="53"/>
                  </a:cubicBezTo>
                  <a:close/>
                </a:path>
              </a:pathLst>
            </a:custGeom>
            <a:solidFill>
              <a:srgbClr val="3E6D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ïSḻíďe"/>
            <p:cNvSpPr/>
            <p:nvPr/>
          </p:nvSpPr>
          <p:spPr bwMode="auto">
            <a:xfrm>
              <a:off x="3995738" y="2713832"/>
              <a:ext cx="395288" cy="392112"/>
            </a:xfrm>
            <a:custGeom>
              <a:avLst/>
              <a:gdLst>
                <a:gd name="T0" fmla="*/ 113 w 120"/>
                <a:gd name="T1" fmla="*/ 72 h 119"/>
                <a:gd name="T2" fmla="*/ 47 w 120"/>
                <a:gd name="T3" fmla="*/ 112 h 119"/>
                <a:gd name="T4" fmla="*/ 7 w 120"/>
                <a:gd name="T5" fmla="*/ 47 h 119"/>
                <a:gd name="T6" fmla="*/ 72 w 120"/>
                <a:gd name="T7" fmla="*/ 7 h 119"/>
                <a:gd name="T8" fmla="*/ 113 w 120"/>
                <a:gd name="T9" fmla="*/ 72 h 119"/>
              </a:gdLst>
              <a:ahLst/>
              <a:cxnLst>
                <a:cxn ang="0">
                  <a:pos x="T0" y="T1"/>
                </a:cxn>
                <a:cxn ang="0">
                  <a:pos x="T2" y="T3"/>
                </a:cxn>
                <a:cxn ang="0">
                  <a:pos x="T4" y="T5"/>
                </a:cxn>
                <a:cxn ang="0">
                  <a:pos x="T6" y="T7"/>
                </a:cxn>
                <a:cxn ang="0">
                  <a:pos x="T8" y="T9"/>
                </a:cxn>
              </a:cxnLst>
              <a:rect l="0" t="0" r="r" b="b"/>
              <a:pathLst>
                <a:path w="120" h="119">
                  <a:moveTo>
                    <a:pt x="113" y="72"/>
                  </a:moveTo>
                  <a:cubicBezTo>
                    <a:pt x="106" y="101"/>
                    <a:pt x="76" y="119"/>
                    <a:pt x="47" y="112"/>
                  </a:cubicBezTo>
                  <a:cubicBezTo>
                    <a:pt x="18" y="105"/>
                    <a:pt x="0" y="76"/>
                    <a:pt x="7" y="47"/>
                  </a:cubicBezTo>
                  <a:cubicBezTo>
                    <a:pt x="14" y="18"/>
                    <a:pt x="43" y="0"/>
                    <a:pt x="72" y="7"/>
                  </a:cubicBezTo>
                  <a:cubicBezTo>
                    <a:pt x="102" y="13"/>
                    <a:pt x="120" y="43"/>
                    <a:pt x="113"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sḷîḓé"/>
            <p:cNvSpPr/>
            <p:nvPr/>
          </p:nvSpPr>
          <p:spPr bwMode="auto">
            <a:xfrm>
              <a:off x="4078288" y="2867819"/>
              <a:ext cx="71438" cy="112712"/>
            </a:xfrm>
            <a:custGeom>
              <a:avLst/>
              <a:gdLst>
                <a:gd name="T0" fmla="*/ 20 w 22"/>
                <a:gd name="T1" fmla="*/ 2 h 34"/>
                <a:gd name="T2" fmla="*/ 11 w 22"/>
                <a:gd name="T3" fmla="*/ 0 h 34"/>
                <a:gd name="T4" fmla="*/ 7 w 22"/>
                <a:gd name="T5" fmla="*/ 3 h 34"/>
                <a:gd name="T6" fmla="*/ 1 w 22"/>
                <a:gd name="T7" fmla="*/ 28 h 34"/>
                <a:gd name="T8" fmla="*/ 3 w 22"/>
                <a:gd name="T9" fmla="*/ 32 h 34"/>
                <a:gd name="T10" fmla="*/ 12 w 22"/>
                <a:gd name="T11" fmla="*/ 34 h 34"/>
                <a:gd name="T12" fmla="*/ 16 w 22"/>
                <a:gd name="T13" fmla="*/ 31 h 34"/>
                <a:gd name="T14" fmla="*/ 22 w 22"/>
                <a:gd name="T15" fmla="*/ 6 h 34"/>
                <a:gd name="T16" fmla="*/ 20 w 22"/>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4">
                  <a:moveTo>
                    <a:pt x="20" y="2"/>
                  </a:moveTo>
                  <a:cubicBezTo>
                    <a:pt x="11" y="0"/>
                    <a:pt x="11" y="0"/>
                    <a:pt x="11" y="0"/>
                  </a:cubicBezTo>
                  <a:cubicBezTo>
                    <a:pt x="9" y="0"/>
                    <a:pt x="7" y="1"/>
                    <a:pt x="7" y="3"/>
                  </a:cubicBezTo>
                  <a:cubicBezTo>
                    <a:pt x="1" y="28"/>
                    <a:pt x="1" y="28"/>
                    <a:pt x="1" y="28"/>
                  </a:cubicBezTo>
                  <a:cubicBezTo>
                    <a:pt x="0" y="29"/>
                    <a:pt x="1" y="31"/>
                    <a:pt x="3" y="32"/>
                  </a:cubicBezTo>
                  <a:cubicBezTo>
                    <a:pt x="12" y="34"/>
                    <a:pt x="12" y="34"/>
                    <a:pt x="12" y="34"/>
                  </a:cubicBezTo>
                  <a:cubicBezTo>
                    <a:pt x="14" y="34"/>
                    <a:pt x="16" y="33"/>
                    <a:pt x="16" y="31"/>
                  </a:cubicBezTo>
                  <a:cubicBezTo>
                    <a:pt x="22" y="6"/>
                    <a:pt x="22" y="6"/>
                    <a:pt x="22" y="6"/>
                  </a:cubicBezTo>
                  <a:cubicBezTo>
                    <a:pt x="22" y="5"/>
                    <a:pt x="21" y="3"/>
                    <a:pt x="20" y="2"/>
                  </a:cubicBezTo>
                  <a:close/>
                </a:path>
              </a:pathLst>
            </a:custGeom>
            <a:solidFill>
              <a:srgbClr val="3E6D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íšḷïḑé"/>
            <p:cNvSpPr/>
            <p:nvPr/>
          </p:nvSpPr>
          <p:spPr bwMode="auto">
            <a:xfrm>
              <a:off x="4146550" y="2799557"/>
              <a:ext cx="149225" cy="196850"/>
            </a:xfrm>
            <a:custGeom>
              <a:avLst/>
              <a:gdLst>
                <a:gd name="T0" fmla="*/ 39 w 45"/>
                <a:gd name="T1" fmla="*/ 36 h 60"/>
                <a:gd name="T2" fmla="*/ 38 w 45"/>
                <a:gd name="T3" fmla="*/ 36 h 60"/>
                <a:gd name="T4" fmla="*/ 44 w 45"/>
                <a:gd name="T5" fmla="*/ 32 h 60"/>
                <a:gd name="T6" fmla="*/ 41 w 45"/>
                <a:gd name="T7" fmla="*/ 26 h 60"/>
                <a:gd name="T8" fmla="*/ 25 w 45"/>
                <a:gd name="T9" fmla="*/ 23 h 60"/>
                <a:gd name="T10" fmla="*/ 32 w 45"/>
                <a:gd name="T11" fmla="*/ 12 h 60"/>
                <a:gd name="T12" fmla="*/ 29 w 45"/>
                <a:gd name="T13" fmla="*/ 1 h 60"/>
                <a:gd name="T14" fmla="*/ 24 w 45"/>
                <a:gd name="T15" fmla="*/ 2 h 60"/>
                <a:gd name="T16" fmla="*/ 23 w 45"/>
                <a:gd name="T17" fmla="*/ 9 h 60"/>
                <a:gd name="T18" fmla="*/ 11 w 45"/>
                <a:gd name="T19" fmla="*/ 17 h 60"/>
                <a:gd name="T20" fmla="*/ 5 w 45"/>
                <a:gd name="T21" fmla="*/ 28 h 60"/>
                <a:gd name="T22" fmla="*/ 3 w 45"/>
                <a:gd name="T23" fmla="*/ 37 h 60"/>
                <a:gd name="T24" fmla="*/ 1 w 45"/>
                <a:gd name="T25" fmla="*/ 45 h 60"/>
                <a:gd name="T26" fmla="*/ 0 w 45"/>
                <a:gd name="T27" fmla="*/ 49 h 60"/>
                <a:gd name="T28" fmla="*/ 2 w 45"/>
                <a:gd name="T29" fmla="*/ 53 h 60"/>
                <a:gd name="T30" fmla="*/ 31 w 45"/>
                <a:gd name="T31" fmla="*/ 60 h 60"/>
                <a:gd name="T32" fmla="*/ 35 w 45"/>
                <a:gd name="T33" fmla="*/ 57 h 60"/>
                <a:gd name="T34" fmla="*/ 33 w 45"/>
                <a:gd name="T35" fmla="*/ 53 h 60"/>
                <a:gd name="T36" fmla="*/ 33 w 45"/>
                <a:gd name="T37" fmla="*/ 53 h 60"/>
                <a:gd name="T38" fmla="*/ 39 w 45"/>
                <a:gd name="T39" fmla="*/ 50 h 60"/>
                <a:gd name="T40" fmla="*/ 35 w 45"/>
                <a:gd name="T41" fmla="*/ 44 h 60"/>
                <a:gd name="T42" fmla="*/ 37 w 45"/>
                <a:gd name="T43" fmla="*/ 45 h 60"/>
                <a:gd name="T44" fmla="*/ 42 w 45"/>
                <a:gd name="T45" fmla="*/ 42 h 60"/>
                <a:gd name="T46" fmla="*/ 39 w 45"/>
                <a:gd name="T47"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0">
                  <a:moveTo>
                    <a:pt x="39" y="36"/>
                  </a:moveTo>
                  <a:cubicBezTo>
                    <a:pt x="38" y="36"/>
                    <a:pt x="38" y="36"/>
                    <a:pt x="38" y="36"/>
                  </a:cubicBezTo>
                  <a:cubicBezTo>
                    <a:pt x="41" y="37"/>
                    <a:pt x="44" y="35"/>
                    <a:pt x="44" y="32"/>
                  </a:cubicBezTo>
                  <a:cubicBezTo>
                    <a:pt x="45" y="30"/>
                    <a:pt x="43" y="27"/>
                    <a:pt x="41" y="26"/>
                  </a:cubicBezTo>
                  <a:cubicBezTo>
                    <a:pt x="25" y="23"/>
                    <a:pt x="25" y="23"/>
                    <a:pt x="25" y="23"/>
                  </a:cubicBezTo>
                  <a:cubicBezTo>
                    <a:pt x="28" y="20"/>
                    <a:pt x="32" y="16"/>
                    <a:pt x="32" y="12"/>
                  </a:cubicBezTo>
                  <a:cubicBezTo>
                    <a:pt x="34" y="6"/>
                    <a:pt x="31" y="2"/>
                    <a:pt x="29" y="1"/>
                  </a:cubicBezTo>
                  <a:cubicBezTo>
                    <a:pt x="27" y="0"/>
                    <a:pt x="25" y="1"/>
                    <a:pt x="24" y="2"/>
                  </a:cubicBezTo>
                  <a:cubicBezTo>
                    <a:pt x="23" y="4"/>
                    <a:pt x="23" y="8"/>
                    <a:pt x="23" y="9"/>
                  </a:cubicBezTo>
                  <a:cubicBezTo>
                    <a:pt x="21" y="11"/>
                    <a:pt x="17" y="13"/>
                    <a:pt x="11" y="17"/>
                  </a:cubicBezTo>
                  <a:cubicBezTo>
                    <a:pt x="6" y="22"/>
                    <a:pt x="5" y="28"/>
                    <a:pt x="5" y="28"/>
                  </a:cubicBezTo>
                  <a:cubicBezTo>
                    <a:pt x="3" y="37"/>
                    <a:pt x="3" y="37"/>
                    <a:pt x="3" y="37"/>
                  </a:cubicBezTo>
                  <a:cubicBezTo>
                    <a:pt x="1" y="45"/>
                    <a:pt x="1" y="45"/>
                    <a:pt x="1" y="45"/>
                  </a:cubicBezTo>
                  <a:cubicBezTo>
                    <a:pt x="0" y="49"/>
                    <a:pt x="0" y="49"/>
                    <a:pt x="0" y="49"/>
                  </a:cubicBezTo>
                  <a:cubicBezTo>
                    <a:pt x="0" y="51"/>
                    <a:pt x="1" y="53"/>
                    <a:pt x="2" y="53"/>
                  </a:cubicBezTo>
                  <a:cubicBezTo>
                    <a:pt x="31" y="60"/>
                    <a:pt x="31" y="60"/>
                    <a:pt x="31" y="60"/>
                  </a:cubicBezTo>
                  <a:cubicBezTo>
                    <a:pt x="33" y="60"/>
                    <a:pt x="35" y="59"/>
                    <a:pt x="35" y="57"/>
                  </a:cubicBezTo>
                  <a:cubicBezTo>
                    <a:pt x="36" y="55"/>
                    <a:pt x="35" y="53"/>
                    <a:pt x="33" y="53"/>
                  </a:cubicBezTo>
                  <a:cubicBezTo>
                    <a:pt x="33" y="53"/>
                    <a:pt x="33" y="53"/>
                    <a:pt x="33" y="53"/>
                  </a:cubicBezTo>
                  <a:cubicBezTo>
                    <a:pt x="36" y="54"/>
                    <a:pt x="38" y="52"/>
                    <a:pt x="39" y="50"/>
                  </a:cubicBezTo>
                  <a:cubicBezTo>
                    <a:pt x="39" y="47"/>
                    <a:pt x="38" y="45"/>
                    <a:pt x="35" y="44"/>
                  </a:cubicBezTo>
                  <a:cubicBezTo>
                    <a:pt x="37" y="45"/>
                    <a:pt x="37" y="45"/>
                    <a:pt x="37" y="45"/>
                  </a:cubicBezTo>
                  <a:cubicBezTo>
                    <a:pt x="39" y="45"/>
                    <a:pt x="42" y="44"/>
                    <a:pt x="42" y="42"/>
                  </a:cubicBezTo>
                  <a:cubicBezTo>
                    <a:pt x="43" y="39"/>
                    <a:pt x="41" y="37"/>
                    <a:pt x="39" y="36"/>
                  </a:cubicBezTo>
                  <a:close/>
                </a:path>
              </a:pathLst>
            </a:custGeom>
            <a:solidFill>
              <a:srgbClr val="3E6D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ṡľîḓe"/>
            <p:cNvSpPr/>
            <p:nvPr/>
          </p:nvSpPr>
          <p:spPr bwMode="auto">
            <a:xfrm>
              <a:off x="4249738" y="3293269"/>
              <a:ext cx="458788" cy="458787"/>
            </a:xfrm>
            <a:custGeom>
              <a:avLst/>
              <a:gdLst>
                <a:gd name="T0" fmla="*/ 124 w 139"/>
                <a:gd name="T1" fmla="*/ 41 h 139"/>
                <a:gd name="T2" fmla="*/ 98 w 139"/>
                <a:gd name="T3" fmla="*/ 123 h 139"/>
                <a:gd name="T4" fmla="*/ 16 w 139"/>
                <a:gd name="T5" fmla="*/ 98 h 139"/>
                <a:gd name="T6" fmla="*/ 41 w 139"/>
                <a:gd name="T7" fmla="*/ 16 h 139"/>
                <a:gd name="T8" fmla="*/ 124 w 139"/>
                <a:gd name="T9" fmla="*/ 41 h 139"/>
              </a:gdLst>
              <a:ahLst/>
              <a:cxnLst>
                <a:cxn ang="0">
                  <a:pos x="T0" y="T1"/>
                </a:cxn>
                <a:cxn ang="0">
                  <a:pos x="T2" y="T3"/>
                </a:cxn>
                <a:cxn ang="0">
                  <a:pos x="T4" y="T5"/>
                </a:cxn>
                <a:cxn ang="0">
                  <a:pos x="T6" y="T7"/>
                </a:cxn>
                <a:cxn ang="0">
                  <a:pos x="T8" y="T9"/>
                </a:cxn>
              </a:cxnLst>
              <a:rect l="0" t="0" r="r" b="b"/>
              <a:pathLst>
                <a:path w="139" h="139">
                  <a:moveTo>
                    <a:pt x="124" y="41"/>
                  </a:moveTo>
                  <a:cubicBezTo>
                    <a:pt x="139" y="71"/>
                    <a:pt x="128" y="108"/>
                    <a:pt x="98" y="123"/>
                  </a:cubicBezTo>
                  <a:cubicBezTo>
                    <a:pt x="68" y="139"/>
                    <a:pt x="32" y="128"/>
                    <a:pt x="16" y="98"/>
                  </a:cubicBezTo>
                  <a:cubicBezTo>
                    <a:pt x="0" y="68"/>
                    <a:pt x="12" y="32"/>
                    <a:pt x="41" y="16"/>
                  </a:cubicBezTo>
                  <a:cubicBezTo>
                    <a:pt x="71" y="0"/>
                    <a:pt x="108" y="12"/>
                    <a:pt x="124"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í$ľidè"/>
            <p:cNvSpPr/>
            <p:nvPr/>
          </p:nvSpPr>
          <p:spPr bwMode="auto">
            <a:xfrm>
              <a:off x="4375150" y="3531394"/>
              <a:ext cx="101600" cy="125412"/>
            </a:xfrm>
            <a:custGeom>
              <a:avLst/>
              <a:gdLst>
                <a:gd name="T0" fmla="*/ 12 w 31"/>
                <a:gd name="T1" fmla="*/ 1 h 38"/>
                <a:gd name="T2" fmla="*/ 2 w 31"/>
                <a:gd name="T3" fmla="*/ 5 h 38"/>
                <a:gd name="T4" fmla="*/ 1 w 31"/>
                <a:gd name="T5" fmla="*/ 10 h 38"/>
                <a:gd name="T6" fmla="*/ 15 w 31"/>
                <a:gd name="T7" fmla="*/ 36 h 38"/>
                <a:gd name="T8" fmla="*/ 19 w 31"/>
                <a:gd name="T9" fmla="*/ 37 h 38"/>
                <a:gd name="T10" fmla="*/ 29 w 31"/>
                <a:gd name="T11" fmla="*/ 32 h 38"/>
                <a:gd name="T12" fmla="*/ 30 w 31"/>
                <a:gd name="T13" fmla="*/ 28 h 38"/>
                <a:gd name="T14" fmla="*/ 16 w 31"/>
                <a:gd name="T15" fmla="*/ 2 h 38"/>
                <a:gd name="T16" fmla="*/ 12 w 31"/>
                <a:gd name="T1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12" y="1"/>
                  </a:moveTo>
                  <a:cubicBezTo>
                    <a:pt x="2" y="5"/>
                    <a:pt x="2" y="5"/>
                    <a:pt x="2" y="5"/>
                  </a:cubicBezTo>
                  <a:cubicBezTo>
                    <a:pt x="1" y="6"/>
                    <a:pt x="0" y="9"/>
                    <a:pt x="1" y="10"/>
                  </a:cubicBezTo>
                  <a:cubicBezTo>
                    <a:pt x="15" y="36"/>
                    <a:pt x="15" y="36"/>
                    <a:pt x="15" y="36"/>
                  </a:cubicBezTo>
                  <a:cubicBezTo>
                    <a:pt x="15" y="38"/>
                    <a:pt x="18" y="38"/>
                    <a:pt x="19" y="37"/>
                  </a:cubicBezTo>
                  <a:cubicBezTo>
                    <a:pt x="29" y="32"/>
                    <a:pt x="29" y="32"/>
                    <a:pt x="29" y="32"/>
                  </a:cubicBezTo>
                  <a:cubicBezTo>
                    <a:pt x="30" y="32"/>
                    <a:pt x="31" y="29"/>
                    <a:pt x="30" y="28"/>
                  </a:cubicBezTo>
                  <a:cubicBezTo>
                    <a:pt x="16" y="2"/>
                    <a:pt x="16" y="2"/>
                    <a:pt x="16" y="2"/>
                  </a:cubicBezTo>
                  <a:cubicBezTo>
                    <a:pt x="16" y="0"/>
                    <a:pt x="13" y="0"/>
                    <a:pt x="12" y="1"/>
                  </a:cubicBezTo>
                  <a:close/>
                </a:path>
              </a:pathLst>
            </a:custGeom>
            <a:solidFill>
              <a:srgbClr val="3E6D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ïšḷíḓe"/>
            <p:cNvSpPr/>
            <p:nvPr/>
          </p:nvSpPr>
          <p:spPr bwMode="auto">
            <a:xfrm>
              <a:off x="4430713" y="3393282"/>
              <a:ext cx="171450" cy="217487"/>
            </a:xfrm>
            <a:custGeom>
              <a:avLst/>
              <a:gdLst>
                <a:gd name="T0" fmla="*/ 38 w 52"/>
                <a:gd name="T1" fmla="*/ 24 h 66"/>
                <a:gd name="T2" fmla="*/ 38 w 52"/>
                <a:gd name="T3" fmla="*/ 24 h 66"/>
                <a:gd name="T4" fmla="*/ 40 w 52"/>
                <a:gd name="T5" fmla="*/ 16 h 66"/>
                <a:gd name="T6" fmla="*/ 32 w 52"/>
                <a:gd name="T7" fmla="*/ 14 h 66"/>
                <a:gd name="T8" fmla="*/ 17 w 52"/>
                <a:gd name="T9" fmla="*/ 22 h 66"/>
                <a:gd name="T10" fmla="*/ 15 w 52"/>
                <a:gd name="T11" fmla="*/ 8 h 66"/>
                <a:gd name="T12" fmla="*/ 4 w 52"/>
                <a:gd name="T13" fmla="*/ 1 h 66"/>
                <a:gd name="T14" fmla="*/ 1 w 52"/>
                <a:gd name="T15" fmla="*/ 6 h 66"/>
                <a:gd name="T16" fmla="*/ 4 w 52"/>
                <a:gd name="T17" fmla="*/ 13 h 66"/>
                <a:gd name="T18" fmla="*/ 1 w 52"/>
                <a:gd name="T19" fmla="*/ 28 h 66"/>
                <a:gd name="T20" fmla="*/ 4 w 52"/>
                <a:gd name="T21" fmla="*/ 42 h 66"/>
                <a:gd name="T22" fmla="*/ 8 w 52"/>
                <a:gd name="T23" fmla="*/ 51 h 66"/>
                <a:gd name="T24" fmla="*/ 13 w 52"/>
                <a:gd name="T25" fmla="*/ 59 h 66"/>
                <a:gd name="T26" fmla="*/ 15 w 52"/>
                <a:gd name="T27" fmla="*/ 63 h 66"/>
                <a:gd name="T28" fmla="*/ 20 w 52"/>
                <a:gd name="T29" fmla="*/ 65 h 66"/>
                <a:gd name="T30" fmla="*/ 49 w 52"/>
                <a:gd name="T31" fmla="*/ 49 h 66"/>
                <a:gd name="T32" fmla="*/ 51 w 52"/>
                <a:gd name="T33" fmla="*/ 44 h 66"/>
                <a:gd name="T34" fmla="*/ 45 w 52"/>
                <a:gd name="T35" fmla="*/ 42 h 66"/>
                <a:gd name="T36" fmla="*/ 46 w 52"/>
                <a:gd name="T37" fmla="*/ 42 h 66"/>
                <a:gd name="T38" fmla="*/ 48 w 52"/>
                <a:gd name="T39" fmla="*/ 35 h 66"/>
                <a:gd name="T40" fmla="*/ 41 w 52"/>
                <a:gd name="T41" fmla="*/ 33 h 66"/>
                <a:gd name="T42" fmla="*/ 43 w 52"/>
                <a:gd name="T43" fmla="*/ 32 h 66"/>
                <a:gd name="T44" fmla="*/ 45 w 52"/>
                <a:gd name="T45" fmla="*/ 26 h 66"/>
                <a:gd name="T46" fmla="*/ 38 w 52"/>
                <a:gd name="T47"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66">
                  <a:moveTo>
                    <a:pt x="38" y="24"/>
                  </a:moveTo>
                  <a:cubicBezTo>
                    <a:pt x="38" y="24"/>
                    <a:pt x="38" y="24"/>
                    <a:pt x="38" y="24"/>
                  </a:cubicBezTo>
                  <a:cubicBezTo>
                    <a:pt x="40" y="22"/>
                    <a:pt x="41" y="19"/>
                    <a:pt x="40" y="16"/>
                  </a:cubicBezTo>
                  <a:cubicBezTo>
                    <a:pt x="38" y="14"/>
                    <a:pt x="35" y="13"/>
                    <a:pt x="32" y="14"/>
                  </a:cubicBezTo>
                  <a:cubicBezTo>
                    <a:pt x="17" y="22"/>
                    <a:pt x="17" y="22"/>
                    <a:pt x="17" y="22"/>
                  </a:cubicBezTo>
                  <a:cubicBezTo>
                    <a:pt x="17" y="18"/>
                    <a:pt x="17" y="12"/>
                    <a:pt x="15" y="8"/>
                  </a:cubicBezTo>
                  <a:cubicBezTo>
                    <a:pt x="11" y="2"/>
                    <a:pt x="6" y="0"/>
                    <a:pt x="4" y="1"/>
                  </a:cubicBezTo>
                  <a:cubicBezTo>
                    <a:pt x="1" y="2"/>
                    <a:pt x="0" y="4"/>
                    <a:pt x="1" y="6"/>
                  </a:cubicBezTo>
                  <a:cubicBezTo>
                    <a:pt x="1" y="8"/>
                    <a:pt x="4" y="11"/>
                    <a:pt x="4" y="13"/>
                  </a:cubicBezTo>
                  <a:cubicBezTo>
                    <a:pt x="5" y="15"/>
                    <a:pt x="2" y="20"/>
                    <a:pt x="1" y="28"/>
                  </a:cubicBezTo>
                  <a:cubicBezTo>
                    <a:pt x="0" y="36"/>
                    <a:pt x="4" y="42"/>
                    <a:pt x="4" y="42"/>
                  </a:cubicBezTo>
                  <a:cubicBezTo>
                    <a:pt x="8" y="51"/>
                    <a:pt x="8" y="51"/>
                    <a:pt x="8" y="51"/>
                  </a:cubicBezTo>
                  <a:cubicBezTo>
                    <a:pt x="13" y="59"/>
                    <a:pt x="13" y="59"/>
                    <a:pt x="13" y="59"/>
                  </a:cubicBezTo>
                  <a:cubicBezTo>
                    <a:pt x="15" y="63"/>
                    <a:pt x="15" y="63"/>
                    <a:pt x="15" y="63"/>
                  </a:cubicBezTo>
                  <a:cubicBezTo>
                    <a:pt x="16" y="65"/>
                    <a:pt x="18" y="66"/>
                    <a:pt x="20" y="65"/>
                  </a:cubicBezTo>
                  <a:cubicBezTo>
                    <a:pt x="49" y="49"/>
                    <a:pt x="49" y="49"/>
                    <a:pt x="49" y="49"/>
                  </a:cubicBezTo>
                  <a:cubicBezTo>
                    <a:pt x="51" y="48"/>
                    <a:pt x="52" y="46"/>
                    <a:pt x="51" y="44"/>
                  </a:cubicBezTo>
                  <a:cubicBezTo>
                    <a:pt x="50" y="42"/>
                    <a:pt x="47" y="41"/>
                    <a:pt x="45" y="42"/>
                  </a:cubicBezTo>
                  <a:cubicBezTo>
                    <a:pt x="46" y="42"/>
                    <a:pt x="46" y="42"/>
                    <a:pt x="46" y="42"/>
                  </a:cubicBezTo>
                  <a:cubicBezTo>
                    <a:pt x="48" y="41"/>
                    <a:pt x="49" y="38"/>
                    <a:pt x="48" y="35"/>
                  </a:cubicBezTo>
                  <a:cubicBezTo>
                    <a:pt x="47" y="33"/>
                    <a:pt x="44" y="32"/>
                    <a:pt x="41" y="33"/>
                  </a:cubicBezTo>
                  <a:cubicBezTo>
                    <a:pt x="43" y="32"/>
                    <a:pt x="43" y="32"/>
                    <a:pt x="43" y="32"/>
                  </a:cubicBezTo>
                  <a:cubicBezTo>
                    <a:pt x="45" y="31"/>
                    <a:pt x="46" y="28"/>
                    <a:pt x="45" y="26"/>
                  </a:cubicBezTo>
                  <a:cubicBezTo>
                    <a:pt x="44" y="23"/>
                    <a:pt x="41" y="22"/>
                    <a:pt x="38" y="24"/>
                  </a:cubicBezTo>
                  <a:close/>
                </a:path>
              </a:pathLst>
            </a:custGeom>
            <a:solidFill>
              <a:srgbClr val="3E6D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îṡlîďè"/>
            <p:cNvSpPr/>
            <p:nvPr/>
          </p:nvSpPr>
          <p:spPr bwMode="auto">
            <a:xfrm>
              <a:off x="7713663" y="3158332"/>
              <a:ext cx="498475" cy="495300"/>
            </a:xfrm>
            <a:prstGeom prst="ellipse">
              <a:avLst/>
            </a:pr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iŝļíḋé"/>
            <p:cNvSpPr/>
            <p:nvPr/>
          </p:nvSpPr>
          <p:spPr bwMode="auto">
            <a:xfrm>
              <a:off x="7816850" y="3286919"/>
              <a:ext cx="290513" cy="250825"/>
            </a:xfrm>
            <a:custGeom>
              <a:avLst/>
              <a:gdLst>
                <a:gd name="T0" fmla="*/ 88 w 88"/>
                <a:gd name="T1" fmla="*/ 25 h 76"/>
                <a:gd name="T2" fmla="*/ 65 w 88"/>
                <a:gd name="T3" fmla="*/ 0 h 76"/>
                <a:gd name="T4" fmla="*/ 44 w 88"/>
                <a:gd name="T5" fmla="*/ 16 h 76"/>
                <a:gd name="T6" fmla="*/ 23 w 88"/>
                <a:gd name="T7" fmla="*/ 0 h 76"/>
                <a:gd name="T8" fmla="*/ 0 w 88"/>
                <a:gd name="T9" fmla="*/ 25 h 76"/>
                <a:gd name="T10" fmla="*/ 43 w 88"/>
                <a:gd name="T11" fmla="*/ 76 h 76"/>
                <a:gd name="T12" fmla="*/ 44 w 88"/>
                <a:gd name="T13" fmla="*/ 76 h 76"/>
                <a:gd name="T14" fmla="*/ 44 w 88"/>
                <a:gd name="T15" fmla="*/ 76 h 76"/>
                <a:gd name="T16" fmla="*/ 44 w 88"/>
                <a:gd name="T17" fmla="*/ 76 h 76"/>
                <a:gd name="T18" fmla="*/ 44 w 88"/>
                <a:gd name="T19" fmla="*/ 76 h 76"/>
                <a:gd name="T20" fmla="*/ 45 w 88"/>
                <a:gd name="T21" fmla="*/ 76 h 76"/>
                <a:gd name="T22" fmla="*/ 46 w 88"/>
                <a:gd name="T23" fmla="*/ 76 h 76"/>
                <a:gd name="T24" fmla="*/ 88 w 88"/>
                <a:gd name="T25" fmla="*/ 2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6">
                  <a:moveTo>
                    <a:pt x="88" y="25"/>
                  </a:moveTo>
                  <a:cubicBezTo>
                    <a:pt x="88" y="11"/>
                    <a:pt x="77" y="0"/>
                    <a:pt x="65" y="0"/>
                  </a:cubicBezTo>
                  <a:cubicBezTo>
                    <a:pt x="56" y="0"/>
                    <a:pt x="47" y="7"/>
                    <a:pt x="44" y="16"/>
                  </a:cubicBezTo>
                  <a:cubicBezTo>
                    <a:pt x="42" y="7"/>
                    <a:pt x="33" y="0"/>
                    <a:pt x="23" y="0"/>
                  </a:cubicBezTo>
                  <a:cubicBezTo>
                    <a:pt x="12" y="0"/>
                    <a:pt x="0" y="11"/>
                    <a:pt x="0" y="25"/>
                  </a:cubicBezTo>
                  <a:cubicBezTo>
                    <a:pt x="0" y="48"/>
                    <a:pt x="35" y="73"/>
                    <a:pt x="43" y="76"/>
                  </a:cubicBezTo>
                  <a:cubicBezTo>
                    <a:pt x="44" y="76"/>
                    <a:pt x="44" y="76"/>
                    <a:pt x="44" y="76"/>
                  </a:cubicBezTo>
                  <a:cubicBezTo>
                    <a:pt x="44" y="76"/>
                    <a:pt x="44" y="76"/>
                    <a:pt x="44" y="76"/>
                  </a:cubicBezTo>
                  <a:cubicBezTo>
                    <a:pt x="44" y="76"/>
                    <a:pt x="44" y="76"/>
                    <a:pt x="44" y="76"/>
                  </a:cubicBezTo>
                  <a:cubicBezTo>
                    <a:pt x="44" y="76"/>
                    <a:pt x="44" y="76"/>
                    <a:pt x="44" y="76"/>
                  </a:cubicBezTo>
                  <a:cubicBezTo>
                    <a:pt x="45" y="76"/>
                    <a:pt x="45" y="76"/>
                    <a:pt x="45" y="76"/>
                  </a:cubicBezTo>
                  <a:cubicBezTo>
                    <a:pt x="46" y="76"/>
                    <a:pt x="46" y="76"/>
                    <a:pt x="46" y="76"/>
                  </a:cubicBezTo>
                  <a:cubicBezTo>
                    <a:pt x="54" y="73"/>
                    <a:pt x="88" y="48"/>
                    <a:pt x="88" y="25"/>
                  </a:cubicBezTo>
                  <a:close/>
                </a:path>
              </a:pathLst>
            </a:custGeom>
            <a:solidFill>
              <a:srgbClr val="E952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íśḻïḑe"/>
            <p:cNvSpPr/>
            <p:nvPr/>
          </p:nvSpPr>
          <p:spPr bwMode="auto">
            <a:xfrm>
              <a:off x="7964488" y="2631282"/>
              <a:ext cx="442913" cy="441325"/>
            </a:xfrm>
            <a:custGeom>
              <a:avLst/>
              <a:gdLst>
                <a:gd name="T0" fmla="*/ 114 w 134"/>
                <a:gd name="T1" fmla="*/ 103 h 134"/>
                <a:gd name="T2" fmla="*/ 31 w 134"/>
                <a:gd name="T3" fmla="*/ 114 h 134"/>
                <a:gd name="T4" fmla="*/ 20 w 134"/>
                <a:gd name="T5" fmla="*/ 31 h 134"/>
                <a:gd name="T6" fmla="*/ 102 w 134"/>
                <a:gd name="T7" fmla="*/ 20 h 134"/>
                <a:gd name="T8" fmla="*/ 114 w 134"/>
                <a:gd name="T9" fmla="*/ 103 h 134"/>
              </a:gdLst>
              <a:ahLst/>
              <a:cxnLst>
                <a:cxn ang="0">
                  <a:pos x="T0" y="T1"/>
                </a:cxn>
                <a:cxn ang="0">
                  <a:pos x="T2" y="T3"/>
                </a:cxn>
                <a:cxn ang="0">
                  <a:pos x="T4" y="T5"/>
                </a:cxn>
                <a:cxn ang="0">
                  <a:pos x="T6" y="T7"/>
                </a:cxn>
                <a:cxn ang="0">
                  <a:pos x="T8" y="T9"/>
                </a:cxn>
              </a:cxnLst>
              <a:rect l="0" t="0" r="r" b="b"/>
              <a:pathLst>
                <a:path w="134" h="134">
                  <a:moveTo>
                    <a:pt x="114" y="103"/>
                  </a:moveTo>
                  <a:cubicBezTo>
                    <a:pt x="94" y="129"/>
                    <a:pt x="57" y="134"/>
                    <a:pt x="31" y="114"/>
                  </a:cubicBezTo>
                  <a:cubicBezTo>
                    <a:pt x="5" y="94"/>
                    <a:pt x="0" y="57"/>
                    <a:pt x="20" y="31"/>
                  </a:cubicBezTo>
                  <a:cubicBezTo>
                    <a:pt x="39" y="5"/>
                    <a:pt x="76" y="0"/>
                    <a:pt x="102" y="20"/>
                  </a:cubicBezTo>
                  <a:cubicBezTo>
                    <a:pt x="129" y="40"/>
                    <a:pt x="134" y="77"/>
                    <a:pt x="114" y="103"/>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ṡlïďé"/>
            <p:cNvSpPr/>
            <p:nvPr/>
          </p:nvSpPr>
          <p:spPr bwMode="auto">
            <a:xfrm>
              <a:off x="8077200" y="2726532"/>
              <a:ext cx="238125" cy="217487"/>
            </a:xfrm>
            <a:custGeom>
              <a:avLst/>
              <a:gdLst>
                <a:gd name="T0" fmla="*/ 65 w 72"/>
                <a:gd name="T1" fmla="*/ 52 h 66"/>
                <a:gd name="T2" fmla="*/ 63 w 72"/>
                <a:gd name="T3" fmla="*/ 25 h 66"/>
                <a:gd name="T4" fmla="*/ 42 w 72"/>
                <a:gd name="T5" fmla="*/ 25 h 66"/>
                <a:gd name="T6" fmla="*/ 37 w 72"/>
                <a:gd name="T7" fmla="*/ 6 h 66"/>
                <a:gd name="T8" fmla="*/ 10 w 72"/>
                <a:gd name="T9" fmla="*/ 11 h 66"/>
                <a:gd name="T10" fmla="*/ 13 w 72"/>
                <a:gd name="T11" fmla="*/ 63 h 66"/>
                <a:gd name="T12" fmla="*/ 13 w 72"/>
                <a:gd name="T13" fmla="*/ 63 h 66"/>
                <a:gd name="T14" fmla="*/ 14 w 72"/>
                <a:gd name="T15" fmla="*/ 63 h 66"/>
                <a:gd name="T16" fmla="*/ 14 w 72"/>
                <a:gd name="T17" fmla="*/ 63 h 66"/>
                <a:gd name="T18" fmla="*/ 14 w 72"/>
                <a:gd name="T19" fmla="*/ 63 h 66"/>
                <a:gd name="T20" fmla="*/ 14 w 72"/>
                <a:gd name="T21" fmla="*/ 64 h 66"/>
                <a:gd name="T22" fmla="*/ 15 w 72"/>
                <a:gd name="T23" fmla="*/ 64 h 66"/>
                <a:gd name="T24" fmla="*/ 65 w 72"/>
                <a:gd name="T25"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6">
                  <a:moveTo>
                    <a:pt x="65" y="52"/>
                  </a:moveTo>
                  <a:cubicBezTo>
                    <a:pt x="72" y="43"/>
                    <a:pt x="70" y="31"/>
                    <a:pt x="63" y="25"/>
                  </a:cubicBezTo>
                  <a:cubicBezTo>
                    <a:pt x="57" y="21"/>
                    <a:pt x="48" y="21"/>
                    <a:pt x="42" y="25"/>
                  </a:cubicBezTo>
                  <a:cubicBezTo>
                    <a:pt x="45" y="18"/>
                    <a:pt x="43" y="10"/>
                    <a:pt x="37" y="6"/>
                  </a:cubicBezTo>
                  <a:cubicBezTo>
                    <a:pt x="29" y="0"/>
                    <a:pt x="17" y="1"/>
                    <a:pt x="10" y="11"/>
                  </a:cubicBezTo>
                  <a:cubicBezTo>
                    <a:pt x="0" y="25"/>
                    <a:pt x="9" y="57"/>
                    <a:pt x="13" y="63"/>
                  </a:cubicBezTo>
                  <a:cubicBezTo>
                    <a:pt x="13" y="63"/>
                    <a:pt x="13" y="63"/>
                    <a:pt x="13" y="63"/>
                  </a:cubicBezTo>
                  <a:cubicBezTo>
                    <a:pt x="14" y="63"/>
                    <a:pt x="14" y="63"/>
                    <a:pt x="14" y="63"/>
                  </a:cubicBezTo>
                  <a:cubicBezTo>
                    <a:pt x="14" y="63"/>
                    <a:pt x="14" y="63"/>
                    <a:pt x="14" y="63"/>
                  </a:cubicBezTo>
                  <a:cubicBezTo>
                    <a:pt x="14" y="63"/>
                    <a:pt x="14" y="63"/>
                    <a:pt x="14" y="63"/>
                  </a:cubicBezTo>
                  <a:cubicBezTo>
                    <a:pt x="14" y="64"/>
                    <a:pt x="14" y="64"/>
                    <a:pt x="14" y="64"/>
                  </a:cubicBezTo>
                  <a:cubicBezTo>
                    <a:pt x="15" y="64"/>
                    <a:pt x="15" y="64"/>
                    <a:pt x="15" y="64"/>
                  </a:cubicBezTo>
                  <a:cubicBezTo>
                    <a:pt x="21" y="66"/>
                    <a:pt x="55" y="66"/>
                    <a:pt x="65" y="52"/>
                  </a:cubicBezTo>
                  <a:close/>
                </a:path>
              </a:pathLst>
            </a:custGeom>
            <a:solidFill>
              <a:srgbClr val="E952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ïş1íḓê"/>
            <p:cNvSpPr/>
            <p:nvPr/>
          </p:nvSpPr>
          <p:spPr bwMode="auto">
            <a:xfrm>
              <a:off x="7847013" y="2245519"/>
              <a:ext cx="285750" cy="290512"/>
            </a:xfrm>
            <a:custGeom>
              <a:avLst/>
              <a:gdLst>
                <a:gd name="T0" fmla="*/ 86 w 87"/>
                <a:gd name="T1" fmla="*/ 42 h 88"/>
                <a:gd name="T2" fmla="*/ 46 w 87"/>
                <a:gd name="T3" fmla="*/ 87 h 88"/>
                <a:gd name="T4" fmla="*/ 1 w 87"/>
                <a:gd name="T5" fmla="*/ 46 h 88"/>
                <a:gd name="T6" fmla="*/ 42 w 87"/>
                <a:gd name="T7" fmla="*/ 1 h 88"/>
                <a:gd name="T8" fmla="*/ 86 w 87"/>
                <a:gd name="T9" fmla="*/ 42 h 88"/>
              </a:gdLst>
              <a:ahLst/>
              <a:cxnLst>
                <a:cxn ang="0">
                  <a:pos x="T0" y="T1"/>
                </a:cxn>
                <a:cxn ang="0">
                  <a:pos x="T2" y="T3"/>
                </a:cxn>
                <a:cxn ang="0">
                  <a:pos x="T4" y="T5"/>
                </a:cxn>
                <a:cxn ang="0">
                  <a:pos x="T6" y="T7"/>
                </a:cxn>
                <a:cxn ang="0">
                  <a:pos x="T8" y="T9"/>
                </a:cxn>
              </a:cxnLst>
              <a:rect l="0" t="0" r="r" b="b"/>
              <a:pathLst>
                <a:path w="87" h="88">
                  <a:moveTo>
                    <a:pt x="86" y="42"/>
                  </a:moveTo>
                  <a:cubicBezTo>
                    <a:pt x="87" y="66"/>
                    <a:pt x="69" y="86"/>
                    <a:pt x="46" y="87"/>
                  </a:cubicBezTo>
                  <a:cubicBezTo>
                    <a:pt x="22" y="88"/>
                    <a:pt x="2" y="69"/>
                    <a:pt x="1" y="46"/>
                  </a:cubicBezTo>
                  <a:cubicBezTo>
                    <a:pt x="0" y="22"/>
                    <a:pt x="18" y="2"/>
                    <a:pt x="42" y="1"/>
                  </a:cubicBezTo>
                  <a:cubicBezTo>
                    <a:pt x="65" y="0"/>
                    <a:pt x="85" y="18"/>
                    <a:pt x="86" y="4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ïš1îḋè"/>
            <p:cNvSpPr/>
            <p:nvPr/>
          </p:nvSpPr>
          <p:spPr bwMode="auto">
            <a:xfrm>
              <a:off x="7905750" y="2321719"/>
              <a:ext cx="168275" cy="144462"/>
            </a:xfrm>
            <a:custGeom>
              <a:avLst/>
              <a:gdLst>
                <a:gd name="T0" fmla="*/ 50 w 51"/>
                <a:gd name="T1" fmla="*/ 14 h 44"/>
                <a:gd name="T2" fmla="*/ 37 w 51"/>
                <a:gd name="T3" fmla="*/ 0 h 44"/>
                <a:gd name="T4" fmla="*/ 25 w 51"/>
                <a:gd name="T5" fmla="*/ 9 h 44"/>
                <a:gd name="T6" fmla="*/ 13 w 51"/>
                <a:gd name="T7" fmla="*/ 1 h 44"/>
                <a:gd name="T8" fmla="*/ 0 w 51"/>
                <a:gd name="T9" fmla="*/ 16 h 44"/>
                <a:gd name="T10" fmla="*/ 26 w 51"/>
                <a:gd name="T11" fmla="*/ 44 h 44"/>
                <a:gd name="T12" fmla="*/ 26 w 51"/>
                <a:gd name="T13" fmla="*/ 44 h 44"/>
                <a:gd name="T14" fmla="*/ 27 w 51"/>
                <a:gd name="T15" fmla="*/ 44 h 44"/>
                <a:gd name="T16" fmla="*/ 27 w 51"/>
                <a:gd name="T17" fmla="*/ 44 h 44"/>
                <a:gd name="T18" fmla="*/ 27 w 51"/>
                <a:gd name="T19" fmla="*/ 44 h 44"/>
                <a:gd name="T20" fmla="*/ 27 w 51"/>
                <a:gd name="T21" fmla="*/ 44 h 44"/>
                <a:gd name="T22" fmla="*/ 27 w 51"/>
                <a:gd name="T23" fmla="*/ 44 h 44"/>
                <a:gd name="T24" fmla="*/ 50 w 51"/>
                <a:gd name="T25"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44">
                  <a:moveTo>
                    <a:pt x="50" y="14"/>
                  </a:moveTo>
                  <a:cubicBezTo>
                    <a:pt x="50" y="5"/>
                    <a:pt x="43" y="0"/>
                    <a:pt x="37" y="0"/>
                  </a:cubicBezTo>
                  <a:cubicBezTo>
                    <a:pt x="31" y="0"/>
                    <a:pt x="26" y="4"/>
                    <a:pt x="25" y="9"/>
                  </a:cubicBezTo>
                  <a:cubicBezTo>
                    <a:pt x="24" y="4"/>
                    <a:pt x="18" y="1"/>
                    <a:pt x="13" y="1"/>
                  </a:cubicBezTo>
                  <a:cubicBezTo>
                    <a:pt x="6" y="1"/>
                    <a:pt x="0" y="8"/>
                    <a:pt x="0" y="16"/>
                  </a:cubicBezTo>
                  <a:cubicBezTo>
                    <a:pt x="1" y="29"/>
                    <a:pt x="21" y="42"/>
                    <a:pt x="26" y="44"/>
                  </a:cubicBezTo>
                  <a:cubicBezTo>
                    <a:pt x="26" y="44"/>
                    <a:pt x="26" y="44"/>
                    <a:pt x="26" y="44"/>
                  </a:cubicBezTo>
                  <a:cubicBezTo>
                    <a:pt x="27" y="44"/>
                    <a:pt x="27" y="44"/>
                    <a:pt x="27" y="44"/>
                  </a:cubicBezTo>
                  <a:cubicBezTo>
                    <a:pt x="27" y="44"/>
                    <a:pt x="27" y="44"/>
                    <a:pt x="27" y="44"/>
                  </a:cubicBezTo>
                  <a:cubicBezTo>
                    <a:pt x="27" y="44"/>
                    <a:pt x="27" y="44"/>
                    <a:pt x="27" y="44"/>
                  </a:cubicBezTo>
                  <a:cubicBezTo>
                    <a:pt x="27" y="44"/>
                    <a:pt x="27" y="44"/>
                    <a:pt x="27" y="44"/>
                  </a:cubicBezTo>
                  <a:cubicBezTo>
                    <a:pt x="27" y="44"/>
                    <a:pt x="27" y="44"/>
                    <a:pt x="27" y="44"/>
                  </a:cubicBezTo>
                  <a:cubicBezTo>
                    <a:pt x="32" y="42"/>
                    <a:pt x="51" y="27"/>
                    <a:pt x="50" y="14"/>
                  </a:cubicBezTo>
                  <a:close/>
                </a:path>
              </a:pathLst>
            </a:custGeom>
            <a:solidFill>
              <a:srgbClr val="E952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20" name="矩形 119"/>
          <p:cNvSpPr/>
          <p:nvPr/>
        </p:nvSpPr>
        <p:spPr>
          <a:xfrm>
            <a:off x="319867" y="3085514"/>
            <a:ext cx="6400800" cy="696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dirty="0">
                <a:latin typeface="微软雅黑" pitchFamily="34" charset="-122"/>
                <a:ea typeface="微软雅黑" pitchFamily="34" charset="-122"/>
              </a:rPr>
              <a:t>场景</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情绪</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认同</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换位</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声音</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肢体</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平视</a:t>
            </a:r>
            <a:endParaRPr lang="en-US" altLang="zh-CN" sz="2400" b="1" dirty="0">
              <a:latin typeface="微软雅黑" pitchFamily="34" charset="-122"/>
              <a:ea typeface="微软雅黑" pitchFamily="34" charset="-122"/>
            </a:endParaRPr>
          </a:p>
          <a:p>
            <a:pPr algn="ctr">
              <a:lnSpc>
                <a:spcPct val="150000"/>
              </a:lnSpc>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仰视</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俯视</a:t>
            </a:r>
          </a:p>
        </p:txBody>
      </p:sp>
      <p:sp>
        <p:nvSpPr>
          <p:cNvPr id="121" name="矩形 120"/>
          <p:cNvSpPr/>
          <p:nvPr/>
        </p:nvSpPr>
        <p:spPr>
          <a:xfrm>
            <a:off x="319867" y="3690847"/>
            <a:ext cx="6400800" cy="696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EEA429"/>
                </a:solidFill>
                <a:latin typeface="微软雅黑" pitchFamily="34" charset="-122"/>
                <a:ea typeface="微软雅黑" pitchFamily="34" charset="-122"/>
              </a:rPr>
              <a:t>赞美是沟通的润滑剂</a:t>
            </a:r>
          </a:p>
        </p:txBody>
      </p:sp>
      <p:sp>
        <p:nvSpPr>
          <p:cNvPr id="122" name="矩形 12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素质要求</a:t>
            </a:r>
            <a:r>
              <a:rPr lang="en-US" altLang="zh-CN" sz="2800" dirty="0">
                <a:solidFill>
                  <a:schemeClr val="bg1"/>
                </a:solidFill>
                <a:latin typeface="微软雅黑" pitchFamily="34" charset="-122"/>
                <a:ea typeface="微软雅黑" pitchFamily="34" charset="-122"/>
                <a:cs typeface="+mj-cs"/>
              </a:rPr>
              <a:t>5</a:t>
            </a:r>
            <a:r>
              <a:rPr lang="zh-CN" altLang="en-US" sz="2800" dirty="0">
                <a:solidFill>
                  <a:schemeClr val="bg1"/>
                </a:solidFill>
                <a:latin typeface="微软雅黑" pitchFamily="34" charset="-122"/>
                <a:ea typeface="微软雅黑" pitchFamily="34" charset="-122"/>
                <a:cs typeface="+mj-cs"/>
              </a:rPr>
              <a:t>：沟通能力</a:t>
            </a:r>
          </a:p>
        </p:txBody>
      </p:sp>
      <p:sp>
        <p:nvSpPr>
          <p:cNvPr id="123" name="矩形 122"/>
          <p:cNvSpPr/>
          <p:nvPr/>
        </p:nvSpPr>
        <p:spPr>
          <a:xfrm>
            <a:off x="0" y="6229537"/>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bg1"/>
              </a:solidFill>
              <a:latin typeface="微软雅黑" pitchFamily="34" charset="-122"/>
              <a:ea typeface="微软雅黑" pitchFamily="34" charset="-122"/>
              <a:cs typeface="+mj-cs"/>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A429"/>
        </a:solidFill>
        <a:effectLst/>
      </p:bgPr>
    </p:bg>
    <p:spTree>
      <p:nvGrpSpPr>
        <p:cNvPr id="1" name=""/>
        <p:cNvGrpSpPr/>
        <p:nvPr/>
      </p:nvGrpSpPr>
      <p:grpSpPr>
        <a:xfrm>
          <a:off x="0" y="0"/>
          <a:ext cx="0" cy="0"/>
          <a:chOff x="0" y="0"/>
          <a:chExt cx="0" cy="0"/>
        </a:xfrm>
      </p:grpSpPr>
      <p:grpSp>
        <p:nvGrpSpPr>
          <p:cNvPr id="79" name="4a659cdb-f8ee-479e-820b-4f26e775da2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411908" y="1607390"/>
            <a:ext cx="4581468" cy="3847728"/>
            <a:chOff x="3588140" y="1512727"/>
            <a:chExt cx="4865687" cy="4086430"/>
          </a:xfrm>
        </p:grpSpPr>
        <p:sp>
          <p:nvSpPr>
            <p:cNvPr id="80" name="íṡļïḋê"/>
            <p:cNvSpPr/>
            <p:nvPr/>
          </p:nvSpPr>
          <p:spPr>
            <a:xfrm>
              <a:off x="3588140" y="4752710"/>
              <a:ext cx="1283145" cy="179640"/>
            </a:xfrm>
            <a:custGeom>
              <a:avLst/>
              <a:gdLst/>
              <a:ahLst/>
              <a:cxnLst/>
              <a:rect l="0" t="0" r="0" b="0"/>
              <a:pathLst>
                <a:path w="1283145" h="179640">
                  <a:moveTo>
                    <a:pt x="1285070" y="90462"/>
                  </a:moveTo>
                  <a:cubicBezTo>
                    <a:pt x="1285070" y="135372"/>
                    <a:pt x="998929" y="171300"/>
                    <a:pt x="647347" y="171300"/>
                  </a:cubicBezTo>
                  <a:cubicBezTo>
                    <a:pt x="294482" y="171300"/>
                    <a:pt x="9624" y="135372"/>
                    <a:pt x="9624" y="90462"/>
                  </a:cubicBezTo>
                  <a:cubicBezTo>
                    <a:pt x="9624" y="45552"/>
                    <a:pt x="295765" y="9624"/>
                    <a:pt x="647347" y="9624"/>
                  </a:cubicBezTo>
                  <a:cubicBezTo>
                    <a:pt x="1000212" y="10907"/>
                    <a:pt x="1285070" y="46835"/>
                    <a:pt x="1285070" y="90462"/>
                  </a:cubicBezTo>
                  <a:close/>
                </a:path>
              </a:pathLst>
            </a:custGeom>
            <a:solidFill>
              <a:srgbClr val="231F20">
                <a:alpha val="17000"/>
              </a:srgbClr>
            </a:solidFill>
            <a:ln w="9525" cap="flat">
              <a:noFill/>
              <a:prstDash val="solid"/>
              <a:miter/>
            </a:ln>
          </p:spPr>
          <p:txBody>
            <a:bodyPr anchor="ctr"/>
            <a:lstStyle/>
            <a:p>
              <a:pPr algn="ctr"/>
              <a:endParaRPr/>
            </a:p>
          </p:txBody>
        </p:sp>
        <p:sp>
          <p:nvSpPr>
            <p:cNvPr id="81" name="îṡlïḑè"/>
            <p:cNvSpPr/>
            <p:nvPr/>
          </p:nvSpPr>
          <p:spPr>
            <a:xfrm>
              <a:off x="7170682" y="4760409"/>
              <a:ext cx="1283145" cy="179640"/>
            </a:xfrm>
            <a:custGeom>
              <a:avLst/>
              <a:gdLst/>
              <a:ahLst/>
              <a:cxnLst/>
              <a:rect l="0" t="0" r="0" b="0"/>
              <a:pathLst>
                <a:path w="1283145" h="179640">
                  <a:moveTo>
                    <a:pt x="1285070" y="90462"/>
                  </a:moveTo>
                  <a:cubicBezTo>
                    <a:pt x="1285070" y="135107"/>
                    <a:pt x="999552" y="171300"/>
                    <a:pt x="647347" y="171300"/>
                  </a:cubicBezTo>
                  <a:cubicBezTo>
                    <a:pt x="295142" y="171300"/>
                    <a:pt x="9623" y="135107"/>
                    <a:pt x="9623" y="90462"/>
                  </a:cubicBezTo>
                  <a:cubicBezTo>
                    <a:pt x="9623" y="45816"/>
                    <a:pt x="295142" y="9623"/>
                    <a:pt x="647347" y="9623"/>
                  </a:cubicBezTo>
                  <a:cubicBezTo>
                    <a:pt x="999552" y="9623"/>
                    <a:pt x="1285070" y="45816"/>
                    <a:pt x="1285070" y="90462"/>
                  </a:cubicBezTo>
                  <a:close/>
                </a:path>
              </a:pathLst>
            </a:custGeom>
            <a:solidFill>
              <a:srgbClr val="231F20">
                <a:alpha val="17000"/>
              </a:srgbClr>
            </a:solidFill>
            <a:ln w="9525" cap="flat">
              <a:noFill/>
              <a:prstDash val="solid"/>
              <a:miter/>
            </a:ln>
          </p:spPr>
          <p:txBody>
            <a:bodyPr anchor="ctr"/>
            <a:lstStyle/>
            <a:p>
              <a:pPr algn="ctr"/>
              <a:endParaRPr/>
            </a:p>
          </p:txBody>
        </p:sp>
        <p:sp>
          <p:nvSpPr>
            <p:cNvPr id="82" name="ïṩḻïḍè"/>
            <p:cNvSpPr/>
            <p:nvPr/>
          </p:nvSpPr>
          <p:spPr>
            <a:xfrm>
              <a:off x="4894382" y="4797620"/>
              <a:ext cx="372112" cy="115483"/>
            </a:xfrm>
            <a:custGeom>
              <a:avLst/>
              <a:gdLst/>
              <a:ahLst/>
              <a:cxnLst/>
              <a:rect l="0" t="0" r="0" b="0"/>
              <a:pathLst>
                <a:path w="372112" h="115483">
                  <a:moveTo>
                    <a:pt x="368904" y="59666"/>
                  </a:moveTo>
                  <a:cubicBezTo>
                    <a:pt x="368904" y="86612"/>
                    <a:pt x="288066" y="109709"/>
                    <a:pt x="189264" y="109709"/>
                  </a:cubicBezTo>
                  <a:cubicBezTo>
                    <a:pt x="90462" y="109709"/>
                    <a:pt x="9624" y="87896"/>
                    <a:pt x="9624" y="59666"/>
                  </a:cubicBezTo>
                  <a:cubicBezTo>
                    <a:pt x="9624" y="32720"/>
                    <a:pt x="90462" y="9624"/>
                    <a:pt x="189264" y="9624"/>
                  </a:cubicBezTo>
                  <a:cubicBezTo>
                    <a:pt x="288066" y="9624"/>
                    <a:pt x="368904" y="32720"/>
                    <a:pt x="368904" y="59666"/>
                  </a:cubicBezTo>
                  <a:close/>
                </a:path>
              </a:pathLst>
            </a:custGeom>
            <a:solidFill>
              <a:srgbClr val="231F20">
                <a:alpha val="17000"/>
              </a:srgbClr>
            </a:solidFill>
            <a:ln w="9525" cap="flat">
              <a:noFill/>
              <a:prstDash val="solid"/>
              <a:miter/>
            </a:ln>
          </p:spPr>
          <p:txBody>
            <a:bodyPr anchor="ctr"/>
            <a:lstStyle/>
            <a:p>
              <a:pPr algn="ctr"/>
              <a:endParaRPr/>
            </a:p>
          </p:txBody>
        </p:sp>
        <p:sp>
          <p:nvSpPr>
            <p:cNvPr id="83" name="îŝľíďe"/>
            <p:cNvSpPr/>
            <p:nvPr/>
          </p:nvSpPr>
          <p:spPr>
            <a:xfrm>
              <a:off x="5470515" y="4797620"/>
              <a:ext cx="372112" cy="115483"/>
            </a:xfrm>
            <a:custGeom>
              <a:avLst/>
              <a:gdLst/>
              <a:ahLst/>
              <a:cxnLst/>
              <a:rect l="0" t="0" r="0" b="0"/>
              <a:pathLst>
                <a:path w="372112" h="115483">
                  <a:moveTo>
                    <a:pt x="368904" y="59666"/>
                  </a:moveTo>
                  <a:cubicBezTo>
                    <a:pt x="368904" y="86612"/>
                    <a:pt x="288066" y="109709"/>
                    <a:pt x="189264" y="109709"/>
                  </a:cubicBezTo>
                  <a:cubicBezTo>
                    <a:pt x="90462" y="109709"/>
                    <a:pt x="9624" y="87896"/>
                    <a:pt x="9624" y="59666"/>
                  </a:cubicBezTo>
                  <a:cubicBezTo>
                    <a:pt x="9624" y="32720"/>
                    <a:pt x="90462" y="9624"/>
                    <a:pt x="189264" y="9624"/>
                  </a:cubicBezTo>
                  <a:cubicBezTo>
                    <a:pt x="289349" y="10907"/>
                    <a:pt x="368904" y="32720"/>
                    <a:pt x="368904" y="59666"/>
                  </a:cubicBezTo>
                  <a:close/>
                </a:path>
              </a:pathLst>
            </a:custGeom>
            <a:solidFill>
              <a:srgbClr val="231F20">
                <a:alpha val="17000"/>
              </a:srgbClr>
            </a:solidFill>
            <a:ln w="9525" cap="flat">
              <a:noFill/>
              <a:prstDash val="solid"/>
              <a:miter/>
            </a:ln>
          </p:spPr>
          <p:txBody>
            <a:bodyPr anchor="ctr"/>
            <a:lstStyle/>
            <a:p>
              <a:pPr algn="ctr"/>
              <a:endParaRPr/>
            </a:p>
          </p:txBody>
        </p:sp>
        <p:sp>
          <p:nvSpPr>
            <p:cNvPr id="84" name="îṧ1ïḑê"/>
            <p:cNvSpPr/>
            <p:nvPr/>
          </p:nvSpPr>
          <p:spPr>
            <a:xfrm>
              <a:off x="5054776" y="2169738"/>
              <a:ext cx="76989" cy="89820"/>
            </a:xfrm>
            <a:custGeom>
              <a:avLst/>
              <a:gdLst/>
              <a:ahLst/>
              <a:cxnLst/>
              <a:rect l="0" t="0" r="0" b="0"/>
              <a:pathLst>
                <a:path w="76988" h="89820">
                  <a:moveTo>
                    <a:pt x="50684" y="9624"/>
                  </a:moveTo>
                  <a:cubicBezTo>
                    <a:pt x="50684" y="9624"/>
                    <a:pt x="63516" y="53251"/>
                    <a:pt x="69931" y="64799"/>
                  </a:cubicBezTo>
                  <a:cubicBezTo>
                    <a:pt x="76347" y="75064"/>
                    <a:pt x="46835" y="82763"/>
                    <a:pt x="46835" y="82763"/>
                  </a:cubicBezTo>
                  <a:lnTo>
                    <a:pt x="9624" y="54534"/>
                  </a:lnTo>
                  <a:lnTo>
                    <a:pt x="50684" y="9624"/>
                  </a:lnTo>
                  <a:close/>
                </a:path>
              </a:pathLst>
            </a:custGeom>
            <a:solidFill>
              <a:srgbClr val="FFC974"/>
            </a:solidFill>
            <a:ln w="9525" cap="flat">
              <a:noFill/>
              <a:prstDash val="solid"/>
              <a:miter/>
            </a:ln>
          </p:spPr>
          <p:txBody>
            <a:bodyPr anchor="ctr"/>
            <a:lstStyle/>
            <a:p>
              <a:pPr algn="ctr"/>
              <a:endParaRPr/>
            </a:p>
          </p:txBody>
        </p:sp>
        <p:sp>
          <p:nvSpPr>
            <p:cNvPr id="85" name="îSlîḑé"/>
            <p:cNvSpPr/>
            <p:nvPr/>
          </p:nvSpPr>
          <p:spPr>
            <a:xfrm>
              <a:off x="5029542" y="2131244"/>
              <a:ext cx="76989" cy="115483"/>
            </a:xfrm>
            <a:custGeom>
              <a:avLst/>
              <a:gdLst/>
              <a:ahLst/>
              <a:cxnLst/>
              <a:rect l="0" t="0" r="0" b="0"/>
              <a:pathLst>
                <a:path w="76988" h="115483">
                  <a:moveTo>
                    <a:pt x="15610" y="9624"/>
                  </a:moveTo>
                  <a:cubicBezTo>
                    <a:pt x="15610" y="9624"/>
                    <a:pt x="4062" y="32720"/>
                    <a:pt x="13044" y="62233"/>
                  </a:cubicBezTo>
                  <a:cubicBezTo>
                    <a:pt x="20743" y="85329"/>
                    <a:pt x="61803" y="112275"/>
                    <a:pt x="61803" y="112275"/>
                  </a:cubicBezTo>
                  <a:lnTo>
                    <a:pt x="75918" y="84046"/>
                  </a:lnTo>
                  <a:lnTo>
                    <a:pt x="15610" y="9624"/>
                  </a:lnTo>
                  <a:close/>
                </a:path>
              </a:pathLst>
            </a:custGeom>
            <a:solidFill>
              <a:srgbClr val="FFC974"/>
            </a:solidFill>
            <a:ln w="9525" cap="flat">
              <a:noFill/>
              <a:prstDash val="solid"/>
              <a:miter/>
            </a:ln>
          </p:spPr>
          <p:txBody>
            <a:bodyPr anchor="ctr"/>
            <a:lstStyle/>
            <a:p>
              <a:pPr algn="ctr"/>
              <a:endParaRPr/>
            </a:p>
          </p:txBody>
        </p:sp>
        <p:sp>
          <p:nvSpPr>
            <p:cNvPr id="86" name="îṣļídé"/>
            <p:cNvSpPr/>
            <p:nvPr/>
          </p:nvSpPr>
          <p:spPr>
            <a:xfrm>
              <a:off x="6230137" y="2275929"/>
              <a:ext cx="205303" cy="141146"/>
            </a:xfrm>
            <a:custGeom>
              <a:avLst/>
              <a:gdLst/>
              <a:ahLst/>
              <a:cxnLst/>
              <a:rect l="0" t="0" r="0" b="0"/>
              <a:pathLst>
                <a:path w="205303" h="141146">
                  <a:moveTo>
                    <a:pt x="9624" y="85639"/>
                  </a:moveTo>
                  <a:cubicBezTo>
                    <a:pt x="9624" y="85639"/>
                    <a:pt x="31437" y="83072"/>
                    <a:pt x="41702" y="81789"/>
                  </a:cubicBezTo>
                  <a:cubicBezTo>
                    <a:pt x="51967" y="81789"/>
                    <a:pt x="62233" y="15066"/>
                    <a:pt x="73781" y="9933"/>
                  </a:cubicBezTo>
                  <a:cubicBezTo>
                    <a:pt x="85329" y="4801"/>
                    <a:pt x="87896" y="65108"/>
                    <a:pt x="87896" y="70241"/>
                  </a:cubicBezTo>
                  <a:cubicBezTo>
                    <a:pt x="87896" y="72807"/>
                    <a:pt x="104576" y="70241"/>
                    <a:pt x="127673" y="67675"/>
                  </a:cubicBezTo>
                  <a:cubicBezTo>
                    <a:pt x="159752" y="65108"/>
                    <a:pt x="202095" y="62542"/>
                    <a:pt x="203379" y="65108"/>
                  </a:cubicBezTo>
                  <a:cubicBezTo>
                    <a:pt x="205945" y="70241"/>
                    <a:pt x="194397" y="79223"/>
                    <a:pt x="194397" y="79223"/>
                  </a:cubicBezTo>
                  <a:cubicBezTo>
                    <a:pt x="194397" y="79223"/>
                    <a:pt x="196963" y="90771"/>
                    <a:pt x="185415" y="93338"/>
                  </a:cubicBezTo>
                  <a:cubicBezTo>
                    <a:pt x="185415" y="93338"/>
                    <a:pt x="185415" y="108735"/>
                    <a:pt x="175149" y="108735"/>
                  </a:cubicBezTo>
                  <a:cubicBezTo>
                    <a:pt x="175149" y="108735"/>
                    <a:pt x="170017" y="121567"/>
                    <a:pt x="159752" y="122850"/>
                  </a:cubicBezTo>
                  <a:cubicBezTo>
                    <a:pt x="159752" y="122850"/>
                    <a:pt x="163601" y="130549"/>
                    <a:pt x="146920" y="135682"/>
                  </a:cubicBezTo>
                  <a:cubicBezTo>
                    <a:pt x="130239" y="140814"/>
                    <a:pt x="93028" y="140814"/>
                    <a:pt x="85329" y="138248"/>
                  </a:cubicBezTo>
                  <a:cubicBezTo>
                    <a:pt x="42985" y="124133"/>
                    <a:pt x="14756" y="136965"/>
                    <a:pt x="14756" y="136965"/>
                  </a:cubicBezTo>
                  <a:lnTo>
                    <a:pt x="9624" y="85639"/>
                  </a:lnTo>
                  <a:close/>
                </a:path>
              </a:pathLst>
            </a:custGeom>
            <a:solidFill>
              <a:srgbClr val="FFC974"/>
            </a:solidFill>
            <a:ln w="9525" cap="flat">
              <a:noFill/>
              <a:prstDash val="solid"/>
              <a:miter/>
            </a:ln>
          </p:spPr>
          <p:txBody>
            <a:bodyPr anchor="ctr"/>
            <a:lstStyle/>
            <a:p>
              <a:pPr algn="ctr"/>
              <a:endParaRPr/>
            </a:p>
          </p:txBody>
        </p:sp>
        <p:sp>
          <p:nvSpPr>
            <p:cNvPr id="87" name="îŝḷïḍè"/>
            <p:cNvSpPr/>
            <p:nvPr/>
          </p:nvSpPr>
          <p:spPr>
            <a:xfrm>
              <a:off x="5533555" y="2154505"/>
              <a:ext cx="731393" cy="320786"/>
            </a:xfrm>
            <a:custGeom>
              <a:avLst/>
              <a:gdLst/>
              <a:ahLst/>
              <a:cxnLst/>
              <a:rect l="0" t="0" r="0" b="0"/>
              <a:pathLst>
                <a:path w="731392" h="320786">
                  <a:moveTo>
                    <a:pt x="97994" y="13309"/>
                  </a:moveTo>
                  <a:cubicBezTo>
                    <a:pt x="45385" y="-9788"/>
                    <a:pt x="-11073" y="81315"/>
                    <a:pt x="17156" y="130075"/>
                  </a:cubicBezTo>
                  <a:cubicBezTo>
                    <a:pt x="45385" y="180117"/>
                    <a:pt x="304581" y="309715"/>
                    <a:pt x="325111" y="313565"/>
                  </a:cubicBezTo>
                  <a:cubicBezTo>
                    <a:pt x="345641" y="317414"/>
                    <a:pt x="724169" y="276353"/>
                    <a:pt x="724169" y="276353"/>
                  </a:cubicBezTo>
                  <a:lnTo>
                    <a:pt x="711338" y="191666"/>
                  </a:lnTo>
                  <a:cubicBezTo>
                    <a:pt x="711338" y="191666"/>
                    <a:pt x="355907" y="194232"/>
                    <a:pt x="344358" y="194232"/>
                  </a:cubicBezTo>
                  <a:cubicBezTo>
                    <a:pt x="332810" y="194232"/>
                    <a:pt x="142904" y="33839"/>
                    <a:pt x="97994" y="13309"/>
                  </a:cubicBezTo>
                  <a:close/>
                </a:path>
              </a:pathLst>
            </a:custGeom>
            <a:solidFill>
              <a:srgbClr val="DE5E82"/>
            </a:solidFill>
            <a:ln w="9525" cap="flat">
              <a:noFill/>
              <a:prstDash val="solid"/>
              <a:miter/>
            </a:ln>
          </p:spPr>
          <p:txBody>
            <a:bodyPr anchor="ctr"/>
            <a:lstStyle/>
            <a:p>
              <a:pPr algn="ctr"/>
              <a:endParaRPr/>
            </a:p>
          </p:txBody>
        </p:sp>
        <p:sp>
          <p:nvSpPr>
            <p:cNvPr id="88" name="iş1iḍè"/>
            <p:cNvSpPr/>
            <p:nvPr/>
          </p:nvSpPr>
          <p:spPr>
            <a:xfrm>
              <a:off x="5496178" y="3745441"/>
              <a:ext cx="230966" cy="128315"/>
            </a:xfrm>
            <a:custGeom>
              <a:avLst/>
              <a:gdLst/>
              <a:ahLst/>
              <a:cxnLst/>
              <a:rect l="0" t="0" r="0" b="0"/>
              <a:pathLst>
                <a:path w="230966" h="128314">
                  <a:moveTo>
                    <a:pt x="27588" y="9624"/>
                  </a:moveTo>
                  <a:lnTo>
                    <a:pt x="9624" y="121257"/>
                  </a:lnTo>
                  <a:lnTo>
                    <a:pt x="50684" y="126390"/>
                  </a:lnTo>
                  <a:lnTo>
                    <a:pt x="55817" y="112275"/>
                  </a:lnTo>
                  <a:cubicBezTo>
                    <a:pt x="55817" y="112275"/>
                    <a:pt x="122540" y="135372"/>
                    <a:pt x="229042" y="126390"/>
                  </a:cubicBezTo>
                  <a:cubicBezTo>
                    <a:pt x="229042" y="126390"/>
                    <a:pt x="189264" y="53250"/>
                    <a:pt x="93028" y="18606"/>
                  </a:cubicBezTo>
                  <a:lnTo>
                    <a:pt x="27588" y="9624"/>
                  </a:lnTo>
                  <a:close/>
                </a:path>
              </a:pathLst>
            </a:custGeom>
            <a:solidFill>
              <a:srgbClr val="5A4A42"/>
            </a:solidFill>
            <a:ln w="9525" cap="flat">
              <a:noFill/>
              <a:prstDash val="solid"/>
              <a:miter/>
            </a:ln>
          </p:spPr>
          <p:txBody>
            <a:bodyPr anchor="ctr"/>
            <a:lstStyle/>
            <a:p>
              <a:pPr algn="ctr"/>
              <a:endParaRPr/>
            </a:p>
          </p:txBody>
        </p:sp>
        <p:sp>
          <p:nvSpPr>
            <p:cNvPr id="89" name="ïšľíḋé"/>
            <p:cNvSpPr/>
            <p:nvPr/>
          </p:nvSpPr>
          <p:spPr>
            <a:xfrm>
              <a:off x="5234416" y="3741591"/>
              <a:ext cx="230966" cy="128315"/>
            </a:xfrm>
            <a:custGeom>
              <a:avLst/>
              <a:gdLst/>
              <a:ahLst/>
              <a:cxnLst/>
              <a:rect l="0" t="0" r="0" b="0"/>
              <a:pathLst>
                <a:path w="230966" h="128314">
                  <a:moveTo>
                    <a:pt x="27588" y="9624"/>
                  </a:moveTo>
                  <a:lnTo>
                    <a:pt x="9624" y="121257"/>
                  </a:lnTo>
                  <a:lnTo>
                    <a:pt x="50684" y="126390"/>
                  </a:lnTo>
                  <a:lnTo>
                    <a:pt x="55817" y="112275"/>
                  </a:lnTo>
                  <a:cubicBezTo>
                    <a:pt x="55817" y="112275"/>
                    <a:pt x="122540" y="135372"/>
                    <a:pt x="229041" y="126390"/>
                  </a:cubicBezTo>
                  <a:cubicBezTo>
                    <a:pt x="229041" y="126390"/>
                    <a:pt x="189264" y="53251"/>
                    <a:pt x="93028" y="18606"/>
                  </a:cubicBezTo>
                  <a:lnTo>
                    <a:pt x="27588" y="9624"/>
                  </a:lnTo>
                  <a:close/>
                </a:path>
              </a:pathLst>
            </a:custGeom>
            <a:solidFill>
              <a:srgbClr val="5A4A42"/>
            </a:solidFill>
            <a:ln w="9525" cap="flat">
              <a:noFill/>
              <a:prstDash val="solid"/>
              <a:miter/>
            </a:ln>
          </p:spPr>
          <p:txBody>
            <a:bodyPr anchor="ctr"/>
            <a:lstStyle/>
            <a:p>
              <a:pPr algn="ctr"/>
              <a:endParaRPr/>
            </a:p>
          </p:txBody>
        </p:sp>
        <p:sp>
          <p:nvSpPr>
            <p:cNvPr id="90" name="ïṥḻíḋè"/>
            <p:cNvSpPr/>
            <p:nvPr/>
          </p:nvSpPr>
          <p:spPr>
            <a:xfrm>
              <a:off x="5491045" y="2622688"/>
              <a:ext cx="153977" cy="1154831"/>
            </a:xfrm>
            <a:custGeom>
              <a:avLst/>
              <a:gdLst/>
              <a:ahLst/>
              <a:cxnLst/>
              <a:rect l="0" t="0" r="0" b="0"/>
              <a:pathLst>
                <a:path w="153977" h="1154830">
                  <a:moveTo>
                    <a:pt x="134089" y="60949"/>
                  </a:moveTo>
                  <a:cubicBezTo>
                    <a:pt x="134089" y="60949"/>
                    <a:pt x="154619" y="490803"/>
                    <a:pt x="154619" y="528014"/>
                  </a:cubicBezTo>
                  <a:cubicBezTo>
                    <a:pt x="154619" y="565226"/>
                    <a:pt x="117408" y="1118261"/>
                    <a:pt x="114841" y="1146491"/>
                  </a:cubicBezTo>
                  <a:lnTo>
                    <a:pt x="12190" y="1146491"/>
                  </a:lnTo>
                  <a:cubicBezTo>
                    <a:pt x="12190" y="1146491"/>
                    <a:pt x="32720" y="638365"/>
                    <a:pt x="22455" y="565226"/>
                  </a:cubicBezTo>
                  <a:cubicBezTo>
                    <a:pt x="10907" y="492086"/>
                    <a:pt x="9624" y="139221"/>
                    <a:pt x="9624" y="139221"/>
                  </a:cubicBezTo>
                  <a:lnTo>
                    <a:pt x="48118" y="9624"/>
                  </a:lnTo>
                  <a:lnTo>
                    <a:pt x="134089" y="60949"/>
                  </a:lnTo>
                  <a:close/>
                </a:path>
              </a:pathLst>
            </a:custGeom>
            <a:solidFill>
              <a:srgbClr val="64594D"/>
            </a:solidFill>
            <a:ln w="9525" cap="flat">
              <a:noFill/>
              <a:prstDash val="solid"/>
              <a:miter/>
            </a:ln>
          </p:spPr>
          <p:txBody>
            <a:bodyPr anchor="ctr"/>
            <a:lstStyle/>
            <a:p>
              <a:pPr algn="ctr"/>
              <a:endParaRPr/>
            </a:p>
          </p:txBody>
        </p:sp>
        <p:sp>
          <p:nvSpPr>
            <p:cNvPr id="91" name="iśḻídê"/>
            <p:cNvSpPr/>
            <p:nvPr/>
          </p:nvSpPr>
          <p:spPr>
            <a:xfrm>
              <a:off x="5243398" y="2580344"/>
              <a:ext cx="346449" cy="1206157"/>
            </a:xfrm>
            <a:custGeom>
              <a:avLst/>
              <a:gdLst/>
              <a:ahLst/>
              <a:cxnLst/>
              <a:rect l="0" t="0" r="0" b="0"/>
              <a:pathLst>
                <a:path w="346449" h="1206156">
                  <a:moveTo>
                    <a:pt x="338109" y="85329"/>
                  </a:moveTo>
                  <a:lnTo>
                    <a:pt x="245722" y="664028"/>
                  </a:lnTo>
                  <a:lnTo>
                    <a:pt x="128956" y="1199099"/>
                  </a:lnTo>
                  <a:lnTo>
                    <a:pt x="9624" y="1169587"/>
                  </a:lnTo>
                  <a:cubicBezTo>
                    <a:pt x="9624" y="1169587"/>
                    <a:pt x="119974" y="683275"/>
                    <a:pt x="122540" y="617835"/>
                  </a:cubicBezTo>
                  <a:cubicBezTo>
                    <a:pt x="122540" y="617835"/>
                    <a:pt x="55817" y="266253"/>
                    <a:pt x="112275" y="9624"/>
                  </a:cubicBezTo>
                  <a:lnTo>
                    <a:pt x="338109" y="85329"/>
                  </a:lnTo>
                  <a:close/>
                </a:path>
              </a:pathLst>
            </a:custGeom>
            <a:solidFill>
              <a:srgbClr val="716558"/>
            </a:solidFill>
            <a:ln w="9525" cap="flat">
              <a:noFill/>
              <a:prstDash val="solid"/>
              <a:miter/>
            </a:ln>
          </p:spPr>
          <p:txBody>
            <a:bodyPr anchor="ctr"/>
            <a:lstStyle/>
            <a:p>
              <a:pPr algn="ctr"/>
              <a:endParaRPr/>
            </a:p>
          </p:txBody>
        </p:sp>
        <p:sp>
          <p:nvSpPr>
            <p:cNvPr id="92" name="ïṡļîḓe"/>
            <p:cNvSpPr/>
            <p:nvPr/>
          </p:nvSpPr>
          <p:spPr>
            <a:xfrm>
              <a:off x="5488479" y="2073502"/>
              <a:ext cx="153977" cy="115483"/>
            </a:xfrm>
            <a:custGeom>
              <a:avLst/>
              <a:gdLst/>
              <a:ahLst/>
              <a:cxnLst/>
              <a:rect l="0" t="0" r="0" b="0"/>
              <a:pathLst>
                <a:path w="153977" h="115483">
                  <a:moveTo>
                    <a:pt x="9624" y="9624"/>
                  </a:moveTo>
                  <a:lnTo>
                    <a:pt x="144354" y="50684"/>
                  </a:lnTo>
                  <a:lnTo>
                    <a:pt x="93028" y="107143"/>
                  </a:lnTo>
                  <a:close/>
                </a:path>
              </a:pathLst>
            </a:custGeom>
            <a:solidFill>
              <a:srgbClr val="BC4F70"/>
            </a:solidFill>
            <a:ln w="9525" cap="flat">
              <a:noFill/>
              <a:prstDash val="solid"/>
              <a:miter/>
            </a:ln>
          </p:spPr>
          <p:txBody>
            <a:bodyPr anchor="ctr"/>
            <a:lstStyle/>
            <a:p>
              <a:pPr algn="ctr"/>
              <a:endParaRPr/>
            </a:p>
          </p:txBody>
        </p:sp>
        <p:sp>
          <p:nvSpPr>
            <p:cNvPr id="93" name="îŝľïďé"/>
            <p:cNvSpPr/>
            <p:nvPr/>
          </p:nvSpPr>
          <p:spPr>
            <a:xfrm>
              <a:off x="5488479" y="1978549"/>
              <a:ext cx="179640" cy="230966"/>
            </a:xfrm>
            <a:custGeom>
              <a:avLst/>
              <a:gdLst/>
              <a:ahLst/>
              <a:cxnLst/>
              <a:rect l="0" t="0" r="0" b="0"/>
              <a:pathLst>
                <a:path w="179640" h="230966">
                  <a:moveTo>
                    <a:pt x="68648" y="9624"/>
                  </a:moveTo>
                  <a:lnTo>
                    <a:pt x="9624" y="172583"/>
                  </a:lnTo>
                  <a:cubicBezTo>
                    <a:pt x="9624" y="172583"/>
                    <a:pt x="59666" y="263686"/>
                    <a:pt x="103293" y="222626"/>
                  </a:cubicBezTo>
                  <a:lnTo>
                    <a:pt x="175149" y="46835"/>
                  </a:lnTo>
                  <a:lnTo>
                    <a:pt x="68648" y="9624"/>
                  </a:lnTo>
                  <a:close/>
                </a:path>
              </a:pathLst>
            </a:custGeom>
            <a:solidFill>
              <a:srgbClr val="FFC974"/>
            </a:solidFill>
            <a:ln w="9525" cap="flat">
              <a:noFill/>
              <a:prstDash val="solid"/>
              <a:miter/>
            </a:ln>
          </p:spPr>
          <p:txBody>
            <a:bodyPr anchor="ctr"/>
            <a:lstStyle/>
            <a:p>
              <a:pPr algn="ctr"/>
              <a:endParaRPr/>
            </a:p>
          </p:txBody>
        </p:sp>
        <p:sp>
          <p:nvSpPr>
            <p:cNvPr id="94" name="îṡḷïḓé"/>
            <p:cNvSpPr/>
            <p:nvPr/>
          </p:nvSpPr>
          <p:spPr>
            <a:xfrm>
              <a:off x="5533389" y="1978549"/>
              <a:ext cx="141146" cy="128315"/>
            </a:xfrm>
            <a:custGeom>
              <a:avLst/>
              <a:gdLst/>
              <a:ahLst/>
              <a:cxnLst/>
              <a:rect l="0" t="0" r="0" b="0"/>
              <a:pathLst>
                <a:path w="141145" h="128314">
                  <a:moveTo>
                    <a:pt x="9624" y="49401"/>
                  </a:moveTo>
                  <a:cubicBezTo>
                    <a:pt x="25021" y="66082"/>
                    <a:pt x="72498" y="112275"/>
                    <a:pt x="102010" y="118691"/>
                  </a:cubicBezTo>
                  <a:lnTo>
                    <a:pt x="131522" y="48118"/>
                  </a:lnTo>
                  <a:lnTo>
                    <a:pt x="23738" y="9624"/>
                  </a:lnTo>
                  <a:lnTo>
                    <a:pt x="9624" y="49401"/>
                  </a:lnTo>
                  <a:close/>
                </a:path>
              </a:pathLst>
            </a:custGeom>
            <a:solidFill>
              <a:srgbClr val="231F20">
                <a:alpha val="17000"/>
              </a:srgbClr>
            </a:solidFill>
            <a:ln w="9525" cap="flat">
              <a:noFill/>
              <a:prstDash val="solid"/>
              <a:miter/>
            </a:ln>
          </p:spPr>
          <p:txBody>
            <a:bodyPr anchor="ctr"/>
            <a:lstStyle/>
            <a:p>
              <a:pPr algn="ctr"/>
              <a:endParaRPr/>
            </a:p>
          </p:txBody>
        </p:sp>
        <p:sp>
          <p:nvSpPr>
            <p:cNvPr id="95" name="iśľiḑé"/>
            <p:cNvSpPr/>
            <p:nvPr/>
          </p:nvSpPr>
          <p:spPr>
            <a:xfrm>
              <a:off x="5437153" y="1610286"/>
              <a:ext cx="397775" cy="449101"/>
            </a:xfrm>
            <a:custGeom>
              <a:avLst/>
              <a:gdLst/>
              <a:ahLst/>
              <a:cxnLst/>
              <a:rect l="0" t="0" r="0" b="0"/>
              <a:pathLst>
                <a:path w="397775" h="449100">
                  <a:moveTo>
                    <a:pt x="395850" y="98161"/>
                  </a:moveTo>
                  <a:cubicBezTo>
                    <a:pt x="395850" y="98161"/>
                    <a:pt x="436911" y="435628"/>
                    <a:pt x="227758" y="443327"/>
                  </a:cubicBezTo>
                  <a:cubicBezTo>
                    <a:pt x="19889" y="451026"/>
                    <a:pt x="9624" y="199529"/>
                    <a:pt x="9624" y="145637"/>
                  </a:cubicBezTo>
                  <a:cubicBezTo>
                    <a:pt x="9624" y="91745"/>
                    <a:pt x="78913" y="9624"/>
                    <a:pt x="204662" y="9624"/>
                  </a:cubicBezTo>
                  <a:cubicBezTo>
                    <a:pt x="330410" y="9624"/>
                    <a:pt x="395850" y="69931"/>
                    <a:pt x="395850" y="98161"/>
                  </a:cubicBezTo>
                  <a:close/>
                </a:path>
              </a:pathLst>
            </a:custGeom>
            <a:solidFill>
              <a:srgbClr val="FFC974"/>
            </a:solidFill>
            <a:ln w="9525" cap="flat">
              <a:noFill/>
              <a:prstDash val="solid"/>
              <a:miter/>
            </a:ln>
          </p:spPr>
          <p:txBody>
            <a:bodyPr anchor="ctr"/>
            <a:lstStyle/>
            <a:p>
              <a:pPr algn="ctr"/>
              <a:endParaRPr/>
            </a:p>
          </p:txBody>
        </p:sp>
        <p:sp>
          <p:nvSpPr>
            <p:cNvPr id="96" name="ï$ľíďe"/>
            <p:cNvSpPr/>
            <p:nvPr/>
          </p:nvSpPr>
          <p:spPr>
            <a:xfrm>
              <a:off x="5739975" y="1879747"/>
              <a:ext cx="51326" cy="89820"/>
            </a:xfrm>
            <a:custGeom>
              <a:avLst/>
              <a:gdLst/>
              <a:ahLst/>
              <a:cxnLst/>
              <a:rect l="0" t="0" r="0" b="0"/>
              <a:pathLst>
                <a:path w="51325" h="89820">
                  <a:moveTo>
                    <a:pt x="25021" y="9624"/>
                  </a:moveTo>
                  <a:cubicBezTo>
                    <a:pt x="25021" y="9624"/>
                    <a:pt x="59666" y="77630"/>
                    <a:pt x="42985" y="85329"/>
                  </a:cubicBezTo>
                  <a:cubicBezTo>
                    <a:pt x="25021" y="93028"/>
                    <a:pt x="9624" y="85329"/>
                    <a:pt x="9624" y="85329"/>
                  </a:cubicBezTo>
                  <a:lnTo>
                    <a:pt x="25021" y="9624"/>
                  </a:lnTo>
                  <a:close/>
                </a:path>
              </a:pathLst>
            </a:custGeom>
            <a:solidFill>
              <a:srgbClr val="F8A36A"/>
            </a:solidFill>
            <a:ln w="9525" cap="flat">
              <a:noFill/>
              <a:prstDash val="solid"/>
              <a:miter/>
            </a:ln>
          </p:spPr>
          <p:txBody>
            <a:bodyPr anchor="ctr"/>
            <a:lstStyle/>
            <a:p>
              <a:pPr algn="ctr"/>
              <a:endParaRPr/>
            </a:p>
          </p:txBody>
        </p:sp>
        <p:sp>
          <p:nvSpPr>
            <p:cNvPr id="97" name="íŝḻiḍe"/>
            <p:cNvSpPr/>
            <p:nvPr/>
          </p:nvSpPr>
          <p:spPr>
            <a:xfrm>
              <a:off x="5652721" y="1802758"/>
              <a:ext cx="51326" cy="76989"/>
            </a:xfrm>
            <a:custGeom>
              <a:avLst/>
              <a:gdLst/>
              <a:ahLst/>
              <a:cxnLst/>
              <a:rect l="0" t="0" r="0" b="0"/>
              <a:pathLst>
                <a:path w="51325" h="76988">
                  <a:moveTo>
                    <a:pt x="53251" y="41702"/>
                  </a:moveTo>
                  <a:cubicBezTo>
                    <a:pt x="53251" y="59419"/>
                    <a:pt x="43484" y="73781"/>
                    <a:pt x="31437" y="73781"/>
                  </a:cubicBezTo>
                  <a:cubicBezTo>
                    <a:pt x="19390" y="73781"/>
                    <a:pt x="9624" y="59419"/>
                    <a:pt x="9624" y="41702"/>
                  </a:cubicBezTo>
                  <a:cubicBezTo>
                    <a:pt x="9624" y="23986"/>
                    <a:pt x="19390" y="9624"/>
                    <a:pt x="31437" y="9624"/>
                  </a:cubicBezTo>
                  <a:cubicBezTo>
                    <a:pt x="43484" y="9624"/>
                    <a:pt x="53251" y="23986"/>
                    <a:pt x="53251" y="41702"/>
                  </a:cubicBezTo>
                  <a:close/>
                </a:path>
              </a:pathLst>
            </a:custGeom>
            <a:solidFill>
              <a:srgbClr val="404041"/>
            </a:solidFill>
            <a:ln w="9525" cap="flat">
              <a:noFill/>
              <a:prstDash val="solid"/>
              <a:miter/>
            </a:ln>
          </p:spPr>
          <p:txBody>
            <a:bodyPr anchor="ctr"/>
            <a:lstStyle/>
            <a:p>
              <a:pPr algn="ctr"/>
              <a:endParaRPr/>
            </a:p>
          </p:txBody>
        </p:sp>
        <p:sp>
          <p:nvSpPr>
            <p:cNvPr id="98" name="îs1iďè"/>
            <p:cNvSpPr/>
            <p:nvPr/>
          </p:nvSpPr>
          <p:spPr>
            <a:xfrm>
              <a:off x="5786168" y="1813023"/>
              <a:ext cx="38494" cy="64157"/>
            </a:xfrm>
            <a:custGeom>
              <a:avLst/>
              <a:gdLst/>
              <a:ahLst/>
              <a:cxnLst/>
              <a:rect l="0" t="0" r="0" b="0"/>
              <a:pathLst>
                <a:path w="38494" h="64157">
                  <a:moveTo>
                    <a:pt x="37853" y="36570"/>
                  </a:moveTo>
                  <a:cubicBezTo>
                    <a:pt x="37853" y="51967"/>
                    <a:pt x="31437" y="63516"/>
                    <a:pt x="23738" y="63516"/>
                  </a:cubicBezTo>
                  <a:cubicBezTo>
                    <a:pt x="16039" y="63516"/>
                    <a:pt x="9624" y="50684"/>
                    <a:pt x="9624" y="36570"/>
                  </a:cubicBezTo>
                  <a:cubicBezTo>
                    <a:pt x="9624" y="21172"/>
                    <a:pt x="16039" y="9624"/>
                    <a:pt x="23738" y="9624"/>
                  </a:cubicBezTo>
                  <a:cubicBezTo>
                    <a:pt x="31437" y="9624"/>
                    <a:pt x="37853" y="21172"/>
                    <a:pt x="37853" y="36570"/>
                  </a:cubicBezTo>
                  <a:close/>
                </a:path>
              </a:pathLst>
            </a:custGeom>
            <a:solidFill>
              <a:srgbClr val="404041"/>
            </a:solidFill>
            <a:ln w="9525" cap="flat">
              <a:noFill/>
              <a:prstDash val="solid"/>
              <a:miter/>
            </a:ln>
          </p:spPr>
          <p:txBody>
            <a:bodyPr anchor="ctr"/>
            <a:lstStyle/>
            <a:p>
              <a:pPr algn="ctr"/>
              <a:endParaRPr/>
            </a:p>
          </p:txBody>
        </p:sp>
        <p:sp>
          <p:nvSpPr>
            <p:cNvPr id="99" name="işļíḓê"/>
            <p:cNvSpPr/>
            <p:nvPr/>
          </p:nvSpPr>
          <p:spPr>
            <a:xfrm>
              <a:off x="5623209" y="1877181"/>
              <a:ext cx="76989" cy="38494"/>
            </a:xfrm>
            <a:custGeom>
              <a:avLst/>
              <a:gdLst/>
              <a:ahLst/>
              <a:cxnLst/>
              <a:rect l="0" t="0" r="0" b="0"/>
              <a:pathLst>
                <a:path w="76988" h="38494">
                  <a:moveTo>
                    <a:pt x="76347" y="25021"/>
                  </a:moveTo>
                  <a:cubicBezTo>
                    <a:pt x="76347" y="34003"/>
                    <a:pt x="60949" y="40419"/>
                    <a:pt x="42985" y="40419"/>
                  </a:cubicBezTo>
                  <a:cubicBezTo>
                    <a:pt x="25021" y="40419"/>
                    <a:pt x="9624" y="34003"/>
                    <a:pt x="9624" y="25021"/>
                  </a:cubicBezTo>
                  <a:cubicBezTo>
                    <a:pt x="9624" y="16039"/>
                    <a:pt x="25021" y="9624"/>
                    <a:pt x="42985" y="9624"/>
                  </a:cubicBezTo>
                  <a:cubicBezTo>
                    <a:pt x="60949" y="9624"/>
                    <a:pt x="76347" y="16039"/>
                    <a:pt x="76347" y="25021"/>
                  </a:cubicBezTo>
                  <a:close/>
                </a:path>
              </a:pathLst>
            </a:custGeom>
            <a:solidFill>
              <a:srgbClr val="F8A98D"/>
            </a:solidFill>
            <a:ln w="9525" cap="flat">
              <a:noFill/>
              <a:prstDash val="solid"/>
              <a:miter/>
            </a:ln>
          </p:spPr>
          <p:txBody>
            <a:bodyPr anchor="ctr"/>
            <a:lstStyle/>
            <a:p>
              <a:pPr algn="ctr"/>
              <a:endParaRPr/>
            </a:p>
          </p:txBody>
        </p:sp>
        <p:sp>
          <p:nvSpPr>
            <p:cNvPr id="100" name="ï$ľídé"/>
            <p:cNvSpPr/>
            <p:nvPr/>
          </p:nvSpPr>
          <p:spPr>
            <a:xfrm>
              <a:off x="5784885" y="1877181"/>
              <a:ext cx="51326" cy="38494"/>
            </a:xfrm>
            <a:custGeom>
              <a:avLst/>
              <a:gdLst/>
              <a:ahLst/>
              <a:cxnLst/>
              <a:rect l="0" t="0" r="0" b="0"/>
              <a:pathLst>
                <a:path w="51325" h="38494">
                  <a:moveTo>
                    <a:pt x="9624" y="25021"/>
                  </a:moveTo>
                  <a:cubicBezTo>
                    <a:pt x="9624" y="31437"/>
                    <a:pt x="19889" y="37853"/>
                    <a:pt x="34003" y="39136"/>
                  </a:cubicBezTo>
                  <a:cubicBezTo>
                    <a:pt x="36570" y="28871"/>
                    <a:pt x="39136" y="18606"/>
                    <a:pt x="41702" y="9624"/>
                  </a:cubicBezTo>
                  <a:cubicBezTo>
                    <a:pt x="23738" y="9624"/>
                    <a:pt x="9624" y="16039"/>
                    <a:pt x="9624" y="25021"/>
                  </a:cubicBezTo>
                  <a:close/>
                </a:path>
              </a:pathLst>
            </a:custGeom>
            <a:solidFill>
              <a:srgbClr val="F8A98D"/>
            </a:solidFill>
            <a:ln w="9525" cap="flat">
              <a:noFill/>
              <a:prstDash val="solid"/>
              <a:miter/>
            </a:ln>
          </p:spPr>
          <p:txBody>
            <a:bodyPr anchor="ctr"/>
            <a:lstStyle/>
            <a:p>
              <a:pPr algn="ctr"/>
              <a:endParaRPr/>
            </a:p>
          </p:txBody>
        </p:sp>
        <p:sp>
          <p:nvSpPr>
            <p:cNvPr id="101" name="íṧḻiḓé"/>
            <p:cNvSpPr/>
            <p:nvPr/>
          </p:nvSpPr>
          <p:spPr>
            <a:xfrm>
              <a:off x="5682234" y="1816873"/>
              <a:ext cx="25663" cy="25663"/>
            </a:xfrm>
            <a:custGeom>
              <a:avLst/>
              <a:gdLst/>
              <a:ahLst/>
              <a:cxnLst/>
              <a:rect l="0" t="0" r="0" b="0"/>
              <a:pathLst>
                <a:path w="25662" h="25662">
                  <a:moveTo>
                    <a:pt x="17323" y="18606"/>
                  </a:moveTo>
                  <a:cubicBezTo>
                    <a:pt x="17323" y="23738"/>
                    <a:pt x="14756" y="27588"/>
                    <a:pt x="13473" y="27588"/>
                  </a:cubicBezTo>
                  <a:cubicBezTo>
                    <a:pt x="10907" y="27588"/>
                    <a:pt x="9624" y="23738"/>
                    <a:pt x="9624" y="18606"/>
                  </a:cubicBezTo>
                  <a:cubicBezTo>
                    <a:pt x="9624" y="13473"/>
                    <a:pt x="12190" y="9624"/>
                    <a:pt x="13473" y="9624"/>
                  </a:cubicBezTo>
                  <a:cubicBezTo>
                    <a:pt x="14756" y="9624"/>
                    <a:pt x="17323" y="13473"/>
                    <a:pt x="17323" y="18606"/>
                  </a:cubicBezTo>
                  <a:close/>
                </a:path>
              </a:pathLst>
            </a:custGeom>
            <a:solidFill>
              <a:srgbClr val="FFFFFF"/>
            </a:solidFill>
            <a:ln w="9525" cap="flat">
              <a:noFill/>
              <a:prstDash val="solid"/>
              <a:miter/>
            </a:ln>
          </p:spPr>
          <p:txBody>
            <a:bodyPr anchor="ctr"/>
            <a:lstStyle/>
            <a:p>
              <a:pPr algn="ctr"/>
              <a:endParaRPr/>
            </a:p>
          </p:txBody>
        </p:sp>
        <p:sp>
          <p:nvSpPr>
            <p:cNvPr id="102" name="ï$ḷíḍe"/>
            <p:cNvSpPr/>
            <p:nvPr/>
          </p:nvSpPr>
          <p:spPr>
            <a:xfrm>
              <a:off x="5800283" y="1825855"/>
              <a:ext cx="25663" cy="25663"/>
            </a:xfrm>
            <a:custGeom>
              <a:avLst/>
              <a:gdLst/>
              <a:ahLst/>
              <a:cxnLst/>
              <a:rect l="0" t="0" r="0" b="0"/>
              <a:pathLst>
                <a:path w="25662" h="25662">
                  <a:moveTo>
                    <a:pt x="17322" y="18606"/>
                  </a:moveTo>
                  <a:cubicBezTo>
                    <a:pt x="17322" y="23566"/>
                    <a:pt x="15599" y="27588"/>
                    <a:pt x="13473" y="27588"/>
                  </a:cubicBezTo>
                  <a:cubicBezTo>
                    <a:pt x="11347" y="27588"/>
                    <a:pt x="9624" y="23566"/>
                    <a:pt x="9624" y="18606"/>
                  </a:cubicBezTo>
                  <a:cubicBezTo>
                    <a:pt x="9624" y="13645"/>
                    <a:pt x="11347" y="9624"/>
                    <a:pt x="13473" y="9624"/>
                  </a:cubicBezTo>
                  <a:cubicBezTo>
                    <a:pt x="15599" y="9624"/>
                    <a:pt x="17322" y="13645"/>
                    <a:pt x="17322" y="18606"/>
                  </a:cubicBezTo>
                  <a:close/>
                </a:path>
              </a:pathLst>
            </a:custGeom>
            <a:solidFill>
              <a:srgbClr val="FFFFFF"/>
            </a:solidFill>
            <a:ln w="9525" cap="flat">
              <a:noFill/>
              <a:prstDash val="solid"/>
              <a:miter/>
            </a:ln>
          </p:spPr>
          <p:txBody>
            <a:bodyPr anchor="ctr"/>
            <a:lstStyle/>
            <a:p>
              <a:pPr algn="ctr"/>
              <a:endParaRPr/>
            </a:p>
          </p:txBody>
        </p:sp>
        <p:sp>
          <p:nvSpPr>
            <p:cNvPr id="103" name="îṩḻîḋé"/>
            <p:cNvSpPr/>
            <p:nvPr/>
          </p:nvSpPr>
          <p:spPr>
            <a:xfrm>
              <a:off x="5375736" y="1512727"/>
              <a:ext cx="538921" cy="513258"/>
            </a:xfrm>
            <a:custGeom>
              <a:avLst/>
              <a:gdLst/>
              <a:ahLst/>
              <a:cxnLst/>
              <a:rect l="0" t="0" r="0" b="0"/>
              <a:pathLst>
                <a:path w="538921" h="513258">
                  <a:moveTo>
                    <a:pt x="151878" y="513940"/>
                  </a:moveTo>
                  <a:cubicBezTo>
                    <a:pt x="151878" y="513940"/>
                    <a:pt x="185240" y="406156"/>
                    <a:pt x="185240" y="350981"/>
                  </a:cubicBezTo>
                  <a:cubicBezTo>
                    <a:pt x="185240" y="350981"/>
                    <a:pt x="137764" y="354830"/>
                    <a:pt x="136481" y="299655"/>
                  </a:cubicBezTo>
                  <a:cubicBezTo>
                    <a:pt x="135198" y="244480"/>
                    <a:pt x="191656" y="282974"/>
                    <a:pt x="191656" y="282974"/>
                  </a:cubicBezTo>
                  <a:cubicBezTo>
                    <a:pt x="191656" y="282974"/>
                    <a:pt x="204487" y="270143"/>
                    <a:pt x="209620" y="225233"/>
                  </a:cubicBezTo>
                  <a:cubicBezTo>
                    <a:pt x="209620" y="225233"/>
                    <a:pt x="422622" y="307354"/>
                    <a:pt x="502177" y="225233"/>
                  </a:cubicBezTo>
                  <a:cubicBezTo>
                    <a:pt x="581732" y="143111"/>
                    <a:pt x="500894" y="54574"/>
                    <a:pt x="409791" y="82803"/>
                  </a:cubicBezTo>
                  <a:cubicBezTo>
                    <a:pt x="409791" y="82803"/>
                    <a:pt x="355899" y="-1884"/>
                    <a:pt x="248114" y="10947"/>
                  </a:cubicBezTo>
                  <a:cubicBezTo>
                    <a:pt x="132631" y="23779"/>
                    <a:pt x="135198" y="93069"/>
                    <a:pt x="135198" y="93069"/>
                  </a:cubicBezTo>
                  <a:cubicBezTo>
                    <a:pt x="135198" y="93069"/>
                    <a:pt x="24847" y="89219"/>
                    <a:pt x="10732" y="217534"/>
                  </a:cubicBezTo>
                  <a:cubicBezTo>
                    <a:pt x="-816" y="345848"/>
                    <a:pt x="80022" y="478012"/>
                    <a:pt x="151878" y="513940"/>
                  </a:cubicBezTo>
                  <a:close/>
                </a:path>
              </a:pathLst>
            </a:custGeom>
            <a:solidFill>
              <a:srgbClr val="603813"/>
            </a:solidFill>
            <a:ln w="9525" cap="flat">
              <a:noFill/>
              <a:prstDash val="solid"/>
              <a:miter/>
            </a:ln>
          </p:spPr>
          <p:txBody>
            <a:bodyPr anchor="ctr"/>
            <a:lstStyle/>
            <a:p>
              <a:pPr algn="ctr"/>
              <a:endParaRPr/>
            </a:p>
          </p:txBody>
        </p:sp>
        <p:sp>
          <p:nvSpPr>
            <p:cNvPr id="104" name="îsľïďé"/>
            <p:cNvSpPr/>
            <p:nvPr/>
          </p:nvSpPr>
          <p:spPr>
            <a:xfrm>
              <a:off x="5633474" y="1929568"/>
              <a:ext cx="38494" cy="64157"/>
            </a:xfrm>
            <a:custGeom>
              <a:avLst/>
              <a:gdLst/>
              <a:ahLst/>
              <a:cxnLst/>
              <a:rect l="0" t="0" r="0" b="0"/>
              <a:pathLst>
                <a:path w="38494" h="64157">
                  <a:moveTo>
                    <a:pt x="19889" y="58605"/>
                  </a:moveTo>
                  <a:cubicBezTo>
                    <a:pt x="19889" y="58605"/>
                    <a:pt x="-3208" y="14978"/>
                    <a:pt x="19889" y="9846"/>
                  </a:cubicBezTo>
                  <a:cubicBezTo>
                    <a:pt x="42985" y="5996"/>
                    <a:pt x="39136" y="53473"/>
                    <a:pt x="39136" y="53473"/>
                  </a:cubicBezTo>
                  <a:lnTo>
                    <a:pt x="19889" y="58605"/>
                  </a:lnTo>
                  <a:close/>
                </a:path>
              </a:pathLst>
            </a:custGeom>
            <a:solidFill>
              <a:srgbClr val="F3847F"/>
            </a:solidFill>
            <a:ln w="9525" cap="flat">
              <a:noFill/>
              <a:prstDash val="solid"/>
              <a:miter/>
            </a:ln>
          </p:spPr>
          <p:txBody>
            <a:bodyPr anchor="ctr"/>
            <a:lstStyle/>
            <a:p>
              <a:pPr algn="ctr"/>
              <a:endParaRPr/>
            </a:p>
          </p:txBody>
        </p:sp>
        <p:sp>
          <p:nvSpPr>
            <p:cNvPr id="105" name="ïṣľîḑé"/>
            <p:cNvSpPr/>
            <p:nvPr/>
          </p:nvSpPr>
          <p:spPr>
            <a:xfrm>
              <a:off x="5648872" y="1951603"/>
              <a:ext cx="25663" cy="38494"/>
            </a:xfrm>
            <a:custGeom>
              <a:avLst/>
              <a:gdLst/>
              <a:ahLst/>
              <a:cxnLst/>
              <a:rect l="0" t="0" r="0" b="0"/>
              <a:pathLst>
                <a:path w="25662" h="38494">
                  <a:moveTo>
                    <a:pt x="10907" y="34003"/>
                  </a:moveTo>
                  <a:lnTo>
                    <a:pt x="9624" y="9624"/>
                  </a:lnTo>
                  <a:lnTo>
                    <a:pt x="17322" y="32720"/>
                  </a:lnTo>
                  <a:close/>
                </a:path>
              </a:pathLst>
            </a:custGeom>
            <a:solidFill>
              <a:srgbClr val="D3736F"/>
            </a:solidFill>
            <a:ln w="9525" cap="flat">
              <a:noFill/>
              <a:prstDash val="solid"/>
              <a:miter/>
            </a:ln>
          </p:spPr>
          <p:txBody>
            <a:bodyPr anchor="ctr"/>
            <a:lstStyle/>
            <a:p>
              <a:pPr algn="ctr"/>
              <a:endParaRPr/>
            </a:p>
          </p:txBody>
        </p:sp>
        <p:sp>
          <p:nvSpPr>
            <p:cNvPr id="106" name="îSļiḓé"/>
            <p:cNvSpPr/>
            <p:nvPr/>
          </p:nvSpPr>
          <p:spPr>
            <a:xfrm>
              <a:off x="5636139" y="1979210"/>
              <a:ext cx="102652" cy="38494"/>
            </a:xfrm>
            <a:custGeom>
              <a:avLst/>
              <a:gdLst/>
              <a:ahLst/>
              <a:cxnLst/>
              <a:rect l="0" t="0" r="0" b="0"/>
              <a:pathLst>
                <a:path w="102651" h="38494">
                  <a:moveTo>
                    <a:pt x="100629" y="41041"/>
                  </a:moveTo>
                  <a:cubicBezTo>
                    <a:pt x="100629" y="41041"/>
                    <a:pt x="53152" y="-16700"/>
                    <a:pt x="5676" y="15378"/>
                  </a:cubicBezTo>
                </a:path>
              </a:pathLst>
            </a:custGeom>
            <a:noFill/>
            <a:ln w="5618" cap="rnd">
              <a:solidFill>
                <a:srgbClr val="716558"/>
              </a:solidFill>
              <a:prstDash val="solid"/>
              <a:miter/>
            </a:ln>
          </p:spPr>
          <p:txBody>
            <a:bodyPr anchor="ctr"/>
            <a:lstStyle/>
            <a:p>
              <a:pPr algn="ctr"/>
              <a:endParaRPr/>
            </a:p>
          </p:txBody>
        </p:sp>
        <p:sp>
          <p:nvSpPr>
            <p:cNvPr id="107" name="iṥlîḍé"/>
            <p:cNvSpPr/>
            <p:nvPr/>
          </p:nvSpPr>
          <p:spPr>
            <a:xfrm>
              <a:off x="5297290" y="2114563"/>
              <a:ext cx="359281" cy="731393"/>
            </a:xfrm>
            <a:custGeom>
              <a:avLst/>
              <a:gdLst/>
              <a:ahLst/>
              <a:cxnLst/>
              <a:rect l="0" t="0" r="0" b="0"/>
              <a:pathLst>
                <a:path w="359280" h="731392">
                  <a:moveTo>
                    <a:pt x="187981" y="9624"/>
                  </a:moveTo>
                  <a:cubicBezTo>
                    <a:pt x="187981" y="9624"/>
                    <a:pt x="18606" y="126390"/>
                    <a:pt x="9624" y="610136"/>
                  </a:cubicBezTo>
                  <a:cubicBezTo>
                    <a:pt x="9624" y="610136"/>
                    <a:pt x="96878" y="701239"/>
                    <a:pt x="263686" y="726902"/>
                  </a:cubicBezTo>
                  <a:lnTo>
                    <a:pt x="275235" y="660178"/>
                  </a:lnTo>
                  <a:lnTo>
                    <a:pt x="286783" y="726902"/>
                  </a:lnTo>
                  <a:cubicBezTo>
                    <a:pt x="286783" y="726902"/>
                    <a:pt x="325277" y="699956"/>
                    <a:pt x="354790" y="679426"/>
                  </a:cubicBezTo>
                  <a:lnTo>
                    <a:pt x="344525" y="64799"/>
                  </a:lnTo>
                  <a:lnTo>
                    <a:pt x="284217" y="67365"/>
                  </a:lnTo>
                  <a:lnTo>
                    <a:pt x="187981" y="9624"/>
                  </a:lnTo>
                  <a:close/>
                </a:path>
              </a:pathLst>
            </a:custGeom>
            <a:solidFill>
              <a:srgbClr val="BC4F70"/>
            </a:solidFill>
            <a:ln w="9525" cap="flat">
              <a:noFill/>
              <a:prstDash val="solid"/>
              <a:miter/>
            </a:ln>
          </p:spPr>
          <p:txBody>
            <a:bodyPr anchor="ctr"/>
            <a:lstStyle/>
            <a:p>
              <a:pPr algn="ctr"/>
              <a:endParaRPr/>
            </a:p>
          </p:txBody>
        </p:sp>
        <p:sp>
          <p:nvSpPr>
            <p:cNvPr id="108" name="îṧļíḑè"/>
            <p:cNvSpPr/>
            <p:nvPr/>
          </p:nvSpPr>
          <p:spPr>
            <a:xfrm>
              <a:off x="5456400" y="2073502"/>
              <a:ext cx="128315" cy="153977"/>
            </a:xfrm>
            <a:custGeom>
              <a:avLst/>
              <a:gdLst/>
              <a:ahLst/>
              <a:cxnLst/>
              <a:rect l="0" t="0" r="0" b="0"/>
              <a:pathLst>
                <a:path w="128314" h="153977">
                  <a:moveTo>
                    <a:pt x="53250" y="23738"/>
                  </a:moveTo>
                  <a:lnTo>
                    <a:pt x="125107" y="107143"/>
                  </a:lnTo>
                  <a:lnTo>
                    <a:pt x="72498" y="154619"/>
                  </a:lnTo>
                  <a:lnTo>
                    <a:pt x="9624" y="49401"/>
                  </a:lnTo>
                  <a:lnTo>
                    <a:pt x="41702" y="9624"/>
                  </a:lnTo>
                  <a:close/>
                </a:path>
              </a:pathLst>
            </a:custGeom>
            <a:solidFill>
              <a:srgbClr val="F0668C"/>
            </a:solidFill>
            <a:ln w="9525" cap="flat">
              <a:noFill/>
              <a:prstDash val="solid"/>
              <a:miter/>
            </a:ln>
          </p:spPr>
          <p:txBody>
            <a:bodyPr anchor="ctr"/>
            <a:lstStyle/>
            <a:p>
              <a:pPr algn="ctr"/>
              <a:endParaRPr/>
            </a:p>
          </p:txBody>
        </p:sp>
        <p:sp>
          <p:nvSpPr>
            <p:cNvPr id="109" name="ïs1îḓê"/>
            <p:cNvSpPr/>
            <p:nvPr/>
          </p:nvSpPr>
          <p:spPr>
            <a:xfrm>
              <a:off x="5571883" y="2114563"/>
              <a:ext cx="89820" cy="128315"/>
            </a:xfrm>
            <a:custGeom>
              <a:avLst/>
              <a:gdLst/>
              <a:ahLst/>
              <a:cxnLst/>
              <a:rect l="0" t="0" r="0" b="0"/>
              <a:pathLst>
                <a:path w="89820" h="128314">
                  <a:moveTo>
                    <a:pt x="9624" y="66082"/>
                  </a:moveTo>
                  <a:lnTo>
                    <a:pt x="60949" y="9624"/>
                  </a:lnTo>
                  <a:lnTo>
                    <a:pt x="80197" y="64799"/>
                  </a:lnTo>
                  <a:lnTo>
                    <a:pt x="40419" y="119974"/>
                  </a:lnTo>
                  <a:close/>
                </a:path>
              </a:pathLst>
            </a:custGeom>
            <a:solidFill>
              <a:srgbClr val="F0668C"/>
            </a:solidFill>
            <a:ln w="9525" cap="flat">
              <a:noFill/>
              <a:prstDash val="solid"/>
              <a:miter/>
            </a:ln>
          </p:spPr>
          <p:txBody>
            <a:bodyPr anchor="ctr"/>
            <a:lstStyle/>
            <a:p>
              <a:pPr algn="ctr"/>
              <a:endParaRPr/>
            </a:p>
          </p:txBody>
        </p:sp>
        <p:sp>
          <p:nvSpPr>
            <p:cNvPr id="110" name="íṥḷíḋe"/>
            <p:cNvSpPr/>
            <p:nvPr/>
          </p:nvSpPr>
          <p:spPr>
            <a:xfrm>
              <a:off x="5553753" y="2171021"/>
              <a:ext cx="128315" cy="538921"/>
            </a:xfrm>
            <a:custGeom>
              <a:avLst/>
              <a:gdLst/>
              <a:ahLst/>
              <a:cxnLst/>
              <a:rect l="0" t="0" r="0" b="0"/>
              <a:pathLst>
                <a:path w="128314" h="538921">
                  <a:moveTo>
                    <a:pt x="27753" y="9624"/>
                  </a:moveTo>
                  <a:cubicBezTo>
                    <a:pt x="27753" y="9624"/>
                    <a:pt x="-31271" y="353507"/>
                    <a:pt x="63681" y="528014"/>
                  </a:cubicBezTo>
                  <a:lnTo>
                    <a:pt x="111158" y="539563"/>
                  </a:lnTo>
                  <a:lnTo>
                    <a:pt x="127839" y="489520"/>
                  </a:lnTo>
                  <a:cubicBezTo>
                    <a:pt x="126556" y="489520"/>
                    <a:pt x="27753" y="325277"/>
                    <a:pt x="27753" y="9624"/>
                  </a:cubicBezTo>
                  <a:close/>
                </a:path>
              </a:pathLst>
            </a:custGeom>
            <a:solidFill>
              <a:srgbClr val="FFD700"/>
            </a:solidFill>
            <a:ln w="9525" cap="flat">
              <a:noFill/>
              <a:prstDash val="solid"/>
              <a:miter/>
            </a:ln>
          </p:spPr>
          <p:txBody>
            <a:bodyPr anchor="ctr"/>
            <a:lstStyle/>
            <a:p>
              <a:pPr algn="ctr"/>
              <a:endParaRPr/>
            </a:p>
          </p:txBody>
        </p:sp>
        <p:sp>
          <p:nvSpPr>
            <p:cNvPr id="111" name="i$ḷiḓè"/>
            <p:cNvSpPr/>
            <p:nvPr/>
          </p:nvSpPr>
          <p:spPr>
            <a:xfrm>
              <a:off x="5062474" y="2123153"/>
              <a:ext cx="449101" cy="359281"/>
            </a:xfrm>
            <a:custGeom>
              <a:avLst/>
              <a:gdLst/>
              <a:ahLst/>
              <a:cxnLst/>
              <a:rect l="0" t="0" r="0" b="0"/>
              <a:pathLst>
                <a:path w="449100" h="359280">
                  <a:moveTo>
                    <a:pt x="407399" y="11298"/>
                  </a:moveTo>
                  <a:cubicBezTo>
                    <a:pt x="365055" y="-11798"/>
                    <a:pt x="241873" y="211469"/>
                    <a:pt x="230325" y="220451"/>
                  </a:cubicBezTo>
                  <a:cubicBezTo>
                    <a:pt x="220059" y="229433"/>
                    <a:pt x="76347" y="89570"/>
                    <a:pt x="76347" y="89570"/>
                  </a:cubicBezTo>
                  <a:lnTo>
                    <a:pt x="9624" y="137047"/>
                  </a:lnTo>
                  <a:cubicBezTo>
                    <a:pt x="9624" y="137047"/>
                    <a:pt x="149486" y="346199"/>
                    <a:pt x="212361" y="351332"/>
                  </a:cubicBezTo>
                  <a:cubicBezTo>
                    <a:pt x="226475" y="352615"/>
                    <a:pt x="244439" y="361597"/>
                    <a:pt x="263686" y="348766"/>
                  </a:cubicBezTo>
                  <a:cubicBezTo>
                    <a:pt x="325277" y="307705"/>
                    <a:pt x="408682" y="162710"/>
                    <a:pt x="426646" y="135764"/>
                  </a:cubicBezTo>
                  <a:cubicBezTo>
                    <a:pt x="448459" y="98552"/>
                    <a:pt x="470273" y="44660"/>
                    <a:pt x="407399" y="11298"/>
                  </a:cubicBezTo>
                  <a:close/>
                </a:path>
              </a:pathLst>
            </a:custGeom>
            <a:solidFill>
              <a:srgbClr val="DE5E82"/>
            </a:solidFill>
            <a:ln w="9525" cap="flat">
              <a:noFill/>
              <a:prstDash val="solid"/>
              <a:miter/>
            </a:ln>
          </p:spPr>
          <p:txBody>
            <a:bodyPr anchor="ctr"/>
            <a:lstStyle/>
            <a:p>
              <a:pPr algn="ctr"/>
              <a:endParaRPr/>
            </a:p>
          </p:txBody>
        </p:sp>
        <p:sp>
          <p:nvSpPr>
            <p:cNvPr id="112" name="îṥļíḑé"/>
            <p:cNvSpPr/>
            <p:nvPr/>
          </p:nvSpPr>
          <p:spPr>
            <a:xfrm>
              <a:off x="5054776" y="1970850"/>
              <a:ext cx="51326" cy="2912740"/>
            </a:xfrm>
            <a:custGeom>
              <a:avLst/>
              <a:gdLst/>
              <a:ahLst/>
              <a:cxnLst/>
              <a:rect l="0" t="0" r="0" b="0"/>
              <a:pathLst>
                <a:path w="51325" h="2912740">
                  <a:moveTo>
                    <a:pt x="9624" y="9624"/>
                  </a:moveTo>
                  <a:lnTo>
                    <a:pt x="49401" y="9624"/>
                  </a:lnTo>
                  <a:lnTo>
                    <a:pt x="49401" y="2914665"/>
                  </a:lnTo>
                  <a:lnTo>
                    <a:pt x="9624" y="2914665"/>
                  </a:lnTo>
                  <a:close/>
                </a:path>
              </a:pathLst>
            </a:custGeom>
            <a:solidFill>
              <a:srgbClr val="BBBDBF"/>
            </a:solidFill>
            <a:ln w="9525" cap="flat">
              <a:noFill/>
              <a:prstDash val="solid"/>
              <a:miter/>
            </a:ln>
          </p:spPr>
          <p:txBody>
            <a:bodyPr anchor="ctr"/>
            <a:lstStyle/>
            <a:p>
              <a:pPr algn="ctr"/>
              <a:endParaRPr/>
            </a:p>
          </p:txBody>
        </p:sp>
        <p:sp>
          <p:nvSpPr>
            <p:cNvPr id="113" name="íşḷïḋe"/>
            <p:cNvSpPr/>
            <p:nvPr/>
          </p:nvSpPr>
          <p:spPr>
            <a:xfrm>
              <a:off x="5630908" y="1970850"/>
              <a:ext cx="51326" cy="2912740"/>
            </a:xfrm>
            <a:custGeom>
              <a:avLst/>
              <a:gdLst/>
              <a:ahLst/>
              <a:cxnLst/>
              <a:rect l="0" t="0" r="0" b="0"/>
              <a:pathLst>
                <a:path w="51325" h="2912740">
                  <a:moveTo>
                    <a:pt x="9624" y="9624"/>
                  </a:moveTo>
                  <a:lnTo>
                    <a:pt x="49401" y="9624"/>
                  </a:lnTo>
                  <a:lnTo>
                    <a:pt x="49401" y="2914665"/>
                  </a:lnTo>
                  <a:lnTo>
                    <a:pt x="9624" y="2914665"/>
                  </a:lnTo>
                  <a:close/>
                </a:path>
              </a:pathLst>
            </a:custGeom>
            <a:solidFill>
              <a:srgbClr val="BBBDBF"/>
            </a:solidFill>
            <a:ln w="9525" cap="flat">
              <a:noFill/>
              <a:prstDash val="solid"/>
              <a:miter/>
            </a:ln>
          </p:spPr>
          <p:txBody>
            <a:bodyPr anchor="ctr"/>
            <a:lstStyle/>
            <a:p>
              <a:pPr algn="ctr"/>
              <a:endParaRPr/>
            </a:p>
          </p:txBody>
        </p:sp>
        <p:sp>
          <p:nvSpPr>
            <p:cNvPr id="114" name="ïṩ1iḑè"/>
            <p:cNvSpPr/>
            <p:nvPr/>
          </p:nvSpPr>
          <p:spPr>
            <a:xfrm>
              <a:off x="5055936" y="2229121"/>
              <a:ext cx="628741" cy="51326"/>
            </a:xfrm>
            <a:custGeom>
              <a:avLst/>
              <a:gdLst/>
              <a:ahLst/>
              <a:cxnLst/>
              <a:rect l="0" t="0" r="0" b="0"/>
              <a:pathLst>
                <a:path w="628741" h="51325">
                  <a:moveTo>
                    <a:pt x="625533" y="9624"/>
                  </a:moveTo>
                  <a:lnTo>
                    <a:pt x="625533" y="49401"/>
                  </a:lnTo>
                  <a:lnTo>
                    <a:pt x="9624" y="49401"/>
                  </a:lnTo>
                  <a:lnTo>
                    <a:pt x="9624" y="9624"/>
                  </a:lnTo>
                  <a:close/>
                </a:path>
              </a:pathLst>
            </a:custGeom>
            <a:solidFill>
              <a:srgbClr val="BBBDBF"/>
            </a:solidFill>
            <a:ln w="9525" cap="flat">
              <a:noFill/>
              <a:prstDash val="solid"/>
              <a:miter/>
            </a:ln>
          </p:spPr>
          <p:txBody>
            <a:bodyPr anchor="ctr"/>
            <a:lstStyle/>
            <a:p>
              <a:pPr algn="ctr"/>
              <a:endParaRPr/>
            </a:p>
          </p:txBody>
        </p:sp>
        <p:sp>
          <p:nvSpPr>
            <p:cNvPr id="115" name="îšlîḓè"/>
            <p:cNvSpPr/>
            <p:nvPr/>
          </p:nvSpPr>
          <p:spPr>
            <a:xfrm>
              <a:off x="5054987" y="2555374"/>
              <a:ext cx="628741" cy="51326"/>
            </a:xfrm>
            <a:custGeom>
              <a:avLst/>
              <a:gdLst/>
              <a:ahLst/>
              <a:cxnLst/>
              <a:rect l="0" t="0" r="0" b="0"/>
              <a:pathLst>
                <a:path w="628741" h="51325">
                  <a:moveTo>
                    <a:pt x="625533" y="9624"/>
                  </a:moveTo>
                  <a:lnTo>
                    <a:pt x="625533" y="49401"/>
                  </a:lnTo>
                  <a:lnTo>
                    <a:pt x="9624" y="49401"/>
                  </a:lnTo>
                  <a:lnTo>
                    <a:pt x="9624" y="9624"/>
                  </a:lnTo>
                  <a:close/>
                </a:path>
              </a:pathLst>
            </a:custGeom>
            <a:solidFill>
              <a:srgbClr val="BBBDBF"/>
            </a:solidFill>
            <a:ln w="9525" cap="flat">
              <a:noFill/>
              <a:prstDash val="solid"/>
              <a:miter/>
            </a:ln>
          </p:spPr>
          <p:txBody>
            <a:bodyPr anchor="ctr"/>
            <a:lstStyle/>
            <a:p>
              <a:pPr algn="ctr"/>
              <a:endParaRPr/>
            </a:p>
          </p:txBody>
        </p:sp>
        <p:sp>
          <p:nvSpPr>
            <p:cNvPr id="116" name="ïšliḍe"/>
            <p:cNvSpPr/>
            <p:nvPr/>
          </p:nvSpPr>
          <p:spPr>
            <a:xfrm>
              <a:off x="5055322" y="2881628"/>
              <a:ext cx="628741" cy="51326"/>
            </a:xfrm>
            <a:custGeom>
              <a:avLst/>
              <a:gdLst/>
              <a:ahLst/>
              <a:cxnLst/>
              <a:rect l="0" t="0" r="0" b="0"/>
              <a:pathLst>
                <a:path w="628741" h="51325">
                  <a:moveTo>
                    <a:pt x="625533" y="9624"/>
                  </a:moveTo>
                  <a:lnTo>
                    <a:pt x="625533" y="49401"/>
                  </a:lnTo>
                  <a:lnTo>
                    <a:pt x="9624" y="49401"/>
                  </a:lnTo>
                  <a:lnTo>
                    <a:pt x="9624" y="9624"/>
                  </a:lnTo>
                  <a:close/>
                </a:path>
              </a:pathLst>
            </a:custGeom>
            <a:solidFill>
              <a:srgbClr val="BBBDBF"/>
            </a:solidFill>
            <a:ln w="9525" cap="flat">
              <a:noFill/>
              <a:prstDash val="solid"/>
              <a:miter/>
            </a:ln>
          </p:spPr>
          <p:txBody>
            <a:bodyPr anchor="ctr"/>
            <a:lstStyle/>
            <a:p>
              <a:pPr algn="ctr"/>
              <a:endParaRPr/>
            </a:p>
          </p:txBody>
        </p:sp>
        <p:sp>
          <p:nvSpPr>
            <p:cNvPr id="117" name="ïṥ1iḓe"/>
            <p:cNvSpPr/>
            <p:nvPr/>
          </p:nvSpPr>
          <p:spPr>
            <a:xfrm>
              <a:off x="5055657" y="3207882"/>
              <a:ext cx="628741" cy="51326"/>
            </a:xfrm>
            <a:custGeom>
              <a:avLst/>
              <a:gdLst/>
              <a:ahLst/>
              <a:cxnLst/>
              <a:rect l="0" t="0" r="0" b="0"/>
              <a:pathLst>
                <a:path w="628741" h="51325">
                  <a:moveTo>
                    <a:pt x="625533" y="9624"/>
                  </a:moveTo>
                  <a:lnTo>
                    <a:pt x="625533" y="49401"/>
                  </a:lnTo>
                  <a:lnTo>
                    <a:pt x="9624" y="49401"/>
                  </a:lnTo>
                  <a:lnTo>
                    <a:pt x="9624" y="9624"/>
                  </a:lnTo>
                  <a:close/>
                </a:path>
              </a:pathLst>
            </a:custGeom>
            <a:solidFill>
              <a:srgbClr val="BBBDBF"/>
            </a:solidFill>
            <a:ln w="9525" cap="flat">
              <a:noFill/>
              <a:prstDash val="solid"/>
              <a:miter/>
            </a:ln>
          </p:spPr>
          <p:txBody>
            <a:bodyPr anchor="ctr"/>
            <a:lstStyle/>
            <a:p>
              <a:pPr algn="ctr"/>
              <a:endParaRPr/>
            </a:p>
          </p:txBody>
        </p:sp>
        <p:sp>
          <p:nvSpPr>
            <p:cNvPr id="118" name="îṥļíḋê"/>
            <p:cNvSpPr/>
            <p:nvPr/>
          </p:nvSpPr>
          <p:spPr>
            <a:xfrm>
              <a:off x="5054709" y="3534136"/>
              <a:ext cx="628741" cy="51326"/>
            </a:xfrm>
            <a:custGeom>
              <a:avLst/>
              <a:gdLst/>
              <a:ahLst/>
              <a:cxnLst/>
              <a:rect l="0" t="0" r="0" b="0"/>
              <a:pathLst>
                <a:path w="628741" h="51325">
                  <a:moveTo>
                    <a:pt x="625533" y="9624"/>
                  </a:moveTo>
                  <a:lnTo>
                    <a:pt x="625533" y="49401"/>
                  </a:lnTo>
                  <a:lnTo>
                    <a:pt x="9624" y="49401"/>
                  </a:lnTo>
                  <a:lnTo>
                    <a:pt x="9624" y="9624"/>
                  </a:lnTo>
                  <a:close/>
                </a:path>
              </a:pathLst>
            </a:custGeom>
            <a:solidFill>
              <a:srgbClr val="BBBDBF"/>
            </a:solidFill>
            <a:ln w="9525" cap="flat">
              <a:noFill/>
              <a:prstDash val="solid"/>
              <a:miter/>
            </a:ln>
          </p:spPr>
          <p:txBody>
            <a:bodyPr anchor="ctr"/>
            <a:lstStyle/>
            <a:p>
              <a:pPr algn="ctr"/>
              <a:endParaRPr/>
            </a:p>
          </p:txBody>
        </p:sp>
        <p:sp>
          <p:nvSpPr>
            <p:cNvPr id="119" name="íṣlîḋê"/>
            <p:cNvSpPr/>
            <p:nvPr/>
          </p:nvSpPr>
          <p:spPr>
            <a:xfrm>
              <a:off x="5055044" y="3860390"/>
              <a:ext cx="628741" cy="51326"/>
            </a:xfrm>
            <a:custGeom>
              <a:avLst/>
              <a:gdLst/>
              <a:ahLst/>
              <a:cxnLst/>
              <a:rect l="0" t="0" r="0" b="0"/>
              <a:pathLst>
                <a:path w="628741" h="51325">
                  <a:moveTo>
                    <a:pt x="625533" y="9624"/>
                  </a:moveTo>
                  <a:lnTo>
                    <a:pt x="625533" y="49401"/>
                  </a:lnTo>
                  <a:lnTo>
                    <a:pt x="9624" y="49401"/>
                  </a:lnTo>
                  <a:lnTo>
                    <a:pt x="9624" y="9624"/>
                  </a:lnTo>
                  <a:close/>
                </a:path>
              </a:pathLst>
            </a:custGeom>
            <a:solidFill>
              <a:srgbClr val="BBBDBF"/>
            </a:solidFill>
            <a:ln w="9525" cap="flat">
              <a:noFill/>
              <a:prstDash val="solid"/>
              <a:miter/>
            </a:ln>
          </p:spPr>
          <p:txBody>
            <a:bodyPr anchor="ctr"/>
            <a:lstStyle/>
            <a:p>
              <a:pPr algn="ctr"/>
              <a:endParaRPr/>
            </a:p>
          </p:txBody>
        </p:sp>
        <p:sp>
          <p:nvSpPr>
            <p:cNvPr id="120" name="iSļíḍê"/>
            <p:cNvSpPr/>
            <p:nvPr/>
          </p:nvSpPr>
          <p:spPr>
            <a:xfrm>
              <a:off x="5055380" y="4186645"/>
              <a:ext cx="628741" cy="51326"/>
            </a:xfrm>
            <a:custGeom>
              <a:avLst/>
              <a:gdLst/>
              <a:ahLst/>
              <a:cxnLst/>
              <a:rect l="0" t="0" r="0" b="0"/>
              <a:pathLst>
                <a:path w="628741" h="51325">
                  <a:moveTo>
                    <a:pt x="625533" y="9624"/>
                  </a:moveTo>
                  <a:lnTo>
                    <a:pt x="625533" y="49401"/>
                  </a:lnTo>
                  <a:lnTo>
                    <a:pt x="9624" y="49401"/>
                  </a:lnTo>
                  <a:lnTo>
                    <a:pt x="9624" y="9624"/>
                  </a:lnTo>
                  <a:close/>
                </a:path>
              </a:pathLst>
            </a:custGeom>
            <a:solidFill>
              <a:srgbClr val="BBBDBF"/>
            </a:solidFill>
            <a:ln w="9525" cap="flat">
              <a:noFill/>
              <a:prstDash val="solid"/>
              <a:miter/>
            </a:ln>
          </p:spPr>
          <p:txBody>
            <a:bodyPr anchor="ctr"/>
            <a:lstStyle/>
            <a:p>
              <a:pPr algn="ctr"/>
              <a:endParaRPr/>
            </a:p>
          </p:txBody>
        </p:sp>
        <p:sp>
          <p:nvSpPr>
            <p:cNvPr id="121" name="işḷíḑé"/>
            <p:cNvSpPr/>
            <p:nvPr/>
          </p:nvSpPr>
          <p:spPr>
            <a:xfrm>
              <a:off x="5055715" y="4512899"/>
              <a:ext cx="628741" cy="51326"/>
            </a:xfrm>
            <a:custGeom>
              <a:avLst/>
              <a:gdLst/>
              <a:ahLst/>
              <a:cxnLst/>
              <a:rect l="0" t="0" r="0" b="0"/>
              <a:pathLst>
                <a:path w="628741" h="51325">
                  <a:moveTo>
                    <a:pt x="625533" y="9624"/>
                  </a:moveTo>
                  <a:lnTo>
                    <a:pt x="625533" y="49401"/>
                  </a:lnTo>
                  <a:lnTo>
                    <a:pt x="9624" y="49401"/>
                  </a:lnTo>
                  <a:lnTo>
                    <a:pt x="9624" y="9624"/>
                  </a:lnTo>
                  <a:close/>
                </a:path>
              </a:pathLst>
            </a:custGeom>
            <a:solidFill>
              <a:srgbClr val="BBBDBF"/>
            </a:solidFill>
            <a:ln w="9525" cap="flat">
              <a:noFill/>
              <a:prstDash val="solid"/>
              <a:miter/>
            </a:ln>
          </p:spPr>
          <p:txBody>
            <a:bodyPr anchor="ctr"/>
            <a:lstStyle/>
            <a:p>
              <a:pPr algn="ctr"/>
              <a:endParaRPr/>
            </a:p>
          </p:txBody>
        </p:sp>
        <p:sp>
          <p:nvSpPr>
            <p:cNvPr id="122" name="íṡľíḓé"/>
            <p:cNvSpPr/>
            <p:nvPr/>
          </p:nvSpPr>
          <p:spPr>
            <a:xfrm>
              <a:off x="7845617" y="4736029"/>
              <a:ext cx="256629" cy="141146"/>
            </a:xfrm>
            <a:custGeom>
              <a:avLst/>
              <a:gdLst/>
              <a:ahLst/>
              <a:cxnLst/>
              <a:rect l="0" t="0" r="0" b="0"/>
              <a:pathLst>
                <a:path w="256629" h="141146">
                  <a:moveTo>
                    <a:pt x="241873" y="9624"/>
                  </a:moveTo>
                  <a:lnTo>
                    <a:pt x="250855" y="135372"/>
                  </a:lnTo>
                  <a:lnTo>
                    <a:pt x="205945" y="136655"/>
                  </a:lnTo>
                  <a:lnTo>
                    <a:pt x="202095" y="119974"/>
                  </a:lnTo>
                  <a:cubicBezTo>
                    <a:pt x="202095" y="119974"/>
                    <a:pt x="126390" y="139221"/>
                    <a:pt x="9624" y="118691"/>
                  </a:cubicBezTo>
                  <a:cubicBezTo>
                    <a:pt x="9624" y="118691"/>
                    <a:pt x="60949" y="41702"/>
                    <a:pt x="170017" y="13473"/>
                  </a:cubicBezTo>
                  <a:lnTo>
                    <a:pt x="241873" y="9624"/>
                  </a:lnTo>
                  <a:close/>
                </a:path>
              </a:pathLst>
            </a:custGeom>
            <a:solidFill>
              <a:srgbClr val="473A33"/>
            </a:solidFill>
            <a:ln w="9525" cap="flat">
              <a:noFill/>
              <a:prstDash val="solid"/>
              <a:miter/>
            </a:ln>
          </p:spPr>
          <p:txBody>
            <a:bodyPr anchor="ctr"/>
            <a:lstStyle/>
            <a:p>
              <a:pPr algn="ctr"/>
              <a:endParaRPr/>
            </a:p>
          </p:txBody>
        </p:sp>
        <p:sp>
          <p:nvSpPr>
            <p:cNvPr id="123" name="iṧḷïḍe"/>
            <p:cNvSpPr/>
            <p:nvPr/>
          </p:nvSpPr>
          <p:spPr>
            <a:xfrm>
              <a:off x="7728851" y="4745011"/>
              <a:ext cx="256629" cy="141146"/>
            </a:xfrm>
            <a:custGeom>
              <a:avLst/>
              <a:gdLst/>
              <a:ahLst/>
              <a:cxnLst/>
              <a:rect l="0" t="0" r="0" b="0"/>
              <a:pathLst>
                <a:path w="256629" h="141146">
                  <a:moveTo>
                    <a:pt x="240590" y="9624"/>
                  </a:moveTo>
                  <a:lnTo>
                    <a:pt x="252138" y="134089"/>
                  </a:lnTo>
                  <a:lnTo>
                    <a:pt x="207228" y="136655"/>
                  </a:lnTo>
                  <a:lnTo>
                    <a:pt x="202095" y="119974"/>
                  </a:lnTo>
                  <a:cubicBezTo>
                    <a:pt x="202095" y="119974"/>
                    <a:pt x="127673" y="140505"/>
                    <a:pt x="9624" y="121257"/>
                  </a:cubicBezTo>
                  <a:cubicBezTo>
                    <a:pt x="9624" y="121257"/>
                    <a:pt x="59666" y="44269"/>
                    <a:pt x="168734" y="13473"/>
                  </a:cubicBezTo>
                  <a:lnTo>
                    <a:pt x="240590" y="9624"/>
                  </a:lnTo>
                  <a:close/>
                </a:path>
              </a:pathLst>
            </a:custGeom>
            <a:solidFill>
              <a:srgbClr val="5A4A42"/>
            </a:solidFill>
            <a:ln w="9525" cap="flat">
              <a:noFill/>
              <a:prstDash val="solid"/>
              <a:miter/>
            </a:ln>
          </p:spPr>
          <p:txBody>
            <a:bodyPr anchor="ctr"/>
            <a:lstStyle/>
            <a:p>
              <a:pPr algn="ctr"/>
              <a:endParaRPr/>
            </a:p>
          </p:txBody>
        </p:sp>
        <p:sp>
          <p:nvSpPr>
            <p:cNvPr id="124" name="ïṡļíḋe"/>
            <p:cNvSpPr/>
            <p:nvPr/>
          </p:nvSpPr>
          <p:spPr>
            <a:xfrm>
              <a:off x="6987093" y="3939019"/>
              <a:ext cx="205303" cy="153977"/>
            </a:xfrm>
            <a:custGeom>
              <a:avLst/>
              <a:gdLst/>
              <a:ahLst/>
              <a:cxnLst/>
              <a:rect l="0" t="0" r="0" b="0"/>
              <a:pathLst>
                <a:path w="205303" h="153977">
                  <a:moveTo>
                    <a:pt x="206045" y="76524"/>
                  </a:moveTo>
                  <a:cubicBezTo>
                    <a:pt x="206045" y="76524"/>
                    <a:pt x="184231" y="76524"/>
                    <a:pt x="173966" y="76524"/>
                  </a:cubicBezTo>
                  <a:cubicBezTo>
                    <a:pt x="163701" y="77807"/>
                    <a:pt x="145737" y="12366"/>
                    <a:pt x="132905" y="9800"/>
                  </a:cubicBezTo>
                  <a:cubicBezTo>
                    <a:pt x="120074" y="5951"/>
                    <a:pt x="125206" y="66259"/>
                    <a:pt x="125206" y="71391"/>
                  </a:cubicBezTo>
                  <a:cubicBezTo>
                    <a:pt x="125206" y="73957"/>
                    <a:pt x="108525" y="72674"/>
                    <a:pt x="85429" y="73957"/>
                  </a:cubicBezTo>
                  <a:cubicBezTo>
                    <a:pt x="53350" y="75240"/>
                    <a:pt x="11006" y="77807"/>
                    <a:pt x="9723" y="80373"/>
                  </a:cubicBezTo>
                  <a:cubicBezTo>
                    <a:pt x="8440" y="86789"/>
                    <a:pt x="19989" y="93205"/>
                    <a:pt x="19989" y="93205"/>
                  </a:cubicBezTo>
                  <a:cubicBezTo>
                    <a:pt x="19989" y="93205"/>
                    <a:pt x="18705" y="106036"/>
                    <a:pt x="30254" y="106036"/>
                  </a:cubicBezTo>
                  <a:cubicBezTo>
                    <a:pt x="30254" y="106036"/>
                    <a:pt x="32820" y="121434"/>
                    <a:pt x="43085" y="120151"/>
                  </a:cubicBezTo>
                  <a:cubicBezTo>
                    <a:pt x="43085" y="120151"/>
                    <a:pt x="49501" y="131699"/>
                    <a:pt x="59766" y="131699"/>
                  </a:cubicBezTo>
                  <a:cubicBezTo>
                    <a:pt x="59766" y="131699"/>
                    <a:pt x="57200" y="139398"/>
                    <a:pt x="73880" y="143247"/>
                  </a:cubicBezTo>
                  <a:cubicBezTo>
                    <a:pt x="90562" y="147097"/>
                    <a:pt x="129056" y="141964"/>
                    <a:pt x="135472" y="138115"/>
                  </a:cubicBezTo>
                  <a:cubicBezTo>
                    <a:pt x="175249" y="118868"/>
                    <a:pt x="206045" y="127850"/>
                    <a:pt x="206045" y="127850"/>
                  </a:cubicBezTo>
                  <a:lnTo>
                    <a:pt x="206045" y="76524"/>
                  </a:lnTo>
                  <a:close/>
                </a:path>
              </a:pathLst>
            </a:custGeom>
            <a:solidFill>
              <a:srgbClr val="FFC974"/>
            </a:solidFill>
            <a:ln w="9525" cap="flat">
              <a:noFill/>
              <a:prstDash val="solid"/>
              <a:miter/>
            </a:ln>
          </p:spPr>
          <p:txBody>
            <a:bodyPr anchor="ctr"/>
            <a:lstStyle/>
            <a:p>
              <a:pPr algn="ctr"/>
              <a:endParaRPr/>
            </a:p>
          </p:txBody>
        </p:sp>
        <p:sp>
          <p:nvSpPr>
            <p:cNvPr id="125" name="ï$ļíďè"/>
            <p:cNvSpPr/>
            <p:nvPr/>
          </p:nvSpPr>
          <p:spPr>
            <a:xfrm>
              <a:off x="7174532" y="3732871"/>
              <a:ext cx="705730" cy="359281"/>
            </a:xfrm>
            <a:custGeom>
              <a:avLst/>
              <a:gdLst/>
              <a:ahLst/>
              <a:cxnLst/>
              <a:rect l="0" t="0" r="0" b="0"/>
              <a:pathLst>
                <a:path w="705729" h="359280">
                  <a:moveTo>
                    <a:pt x="599870" y="15778"/>
                  </a:moveTo>
                  <a:cubicBezTo>
                    <a:pt x="648630" y="-13735"/>
                    <a:pt x="715354" y="69670"/>
                    <a:pt x="693540" y="122279"/>
                  </a:cubicBezTo>
                  <a:cubicBezTo>
                    <a:pt x="671727" y="174888"/>
                    <a:pt x="429212" y="336564"/>
                    <a:pt x="409965" y="342980"/>
                  </a:cubicBezTo>
                  <a:cubicBezTo>
                    <a:pt x="390718" y="349396"/>
                    <a:pt x="9624" y="355811"/>
                    <a:pt x="9624" y="355811"/>
                  </a:cubicBezTo>
                  <a:lnTo>
                    <a:pt x="12190" y="269841"/>
                  </a:lnTo>
                  <a:cubicBezTo>
                    <a:pt x="12190" y="269841"/>
                    <a:pt x="365055" y="228780"/>
                    <a:pt x="376603" y="227497"/>
                  </a:cubicBezTo>
                  <a:cubicBezTo>
                    <a:pt x="388151" y="226214"/>
                    <a:pt x="556244" y="42724"/>
                    <a:pt x="599870" y="15778"/>
                  </a:cubicBezTo>
                  <a:close/>
                </a:path>
              </a:pathLst>
            </a:custGeom>
            <a:solidFill>
              <a:srgbClr val="D15F22"/>
            </a:solidFill>
            <a:ln w="9525" cap="flat">
              <a:noFill/>
              <a:prstDash val="solid"/>
              <a:miter/>
            </a:ln>
          </p:spPr>
          <p:txBody>
            <a:bodyPr anchor="ctr"/>
            <a:lstStyle/>
            <a:p>
              <a:pPr algn="ctr"/>
              <a:endParaRPr/>
            </a:p>
          </p:txBody>
        </p:sp>
        <p:sp>
          <p:nvSpPr>
            <p:cNvPr id="126" name="îṣ1idê"/>
            <p:cNvSpPr/>
            <p:nvPr/>
          </p:nvSpPr>
          <p:spPr>
            <a:xfrm>
              <a:off x="5162560" y="2945987"/>
              <a:ext cx="179640" cy="166809"/>
            </a:xfrm>
            <a:custGeom>
              <a:avLst/>
              <a:gdLst/>
              <a:ahLst/>
              <a:cxnLst/>
              <a:rect l="0" t="0" r="0" b="0"/>
              <a:pathLst>
                <a:path w="179640" h="166808">
                  <a:moveTo>
                    <a:pt x="9624" y="118745"/>
                  </a:moveTo>
                  <a:cubicBezTo>
                    <a:pt x="9624" y="118745"/>
                    <a:pt x="27588" y="105914"/>
                    <a:pt x="35286" y="100781"/>
                  </a:cubicBezTo>
                  <a:cubicBezTo>
                    <a:pt x="44269" y="95648"/>
                    <a:pt x="21172" y="32774"/>
                    <a:pt x="30154" y="22509"/>
                  </a:cubicBezTo>
                  <a:cubicBezTo>
                    <a:pt x="37853" y="12244"/>
                    <a:pt x="69931" y="64853"/>
                    <a:pt x="72498" y="68702"/>
                  </a:cubicBezTo>
                  <a:cubicBezTo>
                    <a:pt x="73781" y="69986"/>
                    <a:pt x="87896" y="59720"/>
                    <a:pt x="105859" y="48172"/>
                  </a:cubicBezTo>
                  <a:cubicBezTo>
                    <a:pt x="132806" y="30208"/>
                    <a:pt x="168734" y="8395"/>
                    <a:pt x="171300" y="9678"/>
                  </a:cubicBezTo>
                  <a:cubicBezTo>
                    <a:pt x="176432" y="13527"/>
                    <a:pt x="170017" y="26359"/>
                    <a:pt x="170017" y="26359"/>
                  </a:cubicBezTo>
                  <a:cubicBezTo>
                    <a:pt x="170017" y="26359"/>
                    <a:pt x="178999" y="35341"/>
                    <a:pt x="168734" y="43040"/>
                  </a:cubicBezTo>
                  <a:cubicBezTo>
                    <a:pt x="168734" y="43040"/>
                    <a:pt x="175149" y="57154"/>
                    <a:pt x="167451" y="62287"/>
                  </a:cubicBezTo>
                  <a:cubicBezTo>
                    <a:pt x="167451" y="62287"/>
                    <a:pt x="170017" y="75118"/>
                    <a:pt x="159752" y="81534"/>
                  </a:cubicBezTo>
                  <a:cubicBezTo>
                    <a:pt x="159752" y="81534"/>
                    <a:pt x="167451" y="86666"/>
                    <a:pt x="155902" y="99498"/>
                  </a:cubicBezTo>
                  <a:cubicBezTo>
                    <a:pt x="144354" y="112329"/>
                    <a:pt x="110992" y="130293"/>
                    <a:pt x="103293" y="131576"/>
                  </a:cubicBezTo>
                  <a:cubicBezTo>
                    <a:pt x="59666" y="139275"/>
                    <a:pt x="40419" y="163655"/>
                    <a:pt x="40419" y="163655"/>
                  </a:cubicBezTo>
                  <a:lnTo>
                    <a:pt x="9624" y="118745"/>
                  </a:lnTo>
                  <a:close/>
                </a:path>
              </a:pathLst>
            </a:custGeom>
            <a:solidFill>
              <a:srgbClr val="FFC974"/>
            </a:solidFill>
            <a:ln w="9525" cap="flat">
              <a:noFill/>
              <a:prstDash val="solid"/>
              <a:miter/>
            </a:ln>
          </p:spPr>
          <p:txBody>
            <a:bodyPr anchor="ctr"/>
            <a:lstStyle/>
            <a:p>
              <a:pPr algn="ctr"/>
              <a:endParaRPr/>
            </a:p>
          </p:txBody>
        </p:sp>
        <p:sp>
          <p:nvSpPr>
            <p:cNvPr id="127" name="íṩḻïďê"/>
            <p:cNvSpPr/>
            <p:nvPr/>
          </p:nvSpPr>
          <p:spPr>
            <a:xfrm>
              <a:off x="4486716" y="3039711"/>
              <a:ext cx="731393" cy="307955"/>
            </a:xfrm>
            <a:custGeom>
              <a:avLst/>
              <a:gdLst/>
              <a:ahLst/>
              <a:cxnLst/>
              <a:rect l="0" t="0" r="0" b="0"/>
              <a:pathLst>
                <a:path w="731392" h="307954">
                  <a:moveTo>
                    <a:pt x="56727" y="143071"/>
                  </a:moveTo>
                  <a:cubicBezTo>
                    <a:pt x="268" y="146920"/>
                    <a:pt x="-6147" y="254704"/>
                    <a:pt x="41329" y="284217"/>
                  </a:cubicBezTo>
                  <a:cubicBezTo>
                    <a:pt x="88805" y="315012"/>
                    <a:pt x="380079" y="306030"/>
                    <a:pt x="399326" y="299615"/>
                  </a:cubicBezTo>
                  <a:cubicBezTo>
                    <a:pt x="418574" y="293199"/>
                    <a:pt x="732944" y="77630"/>
                    <a:pt x="732944" y="77630"/>
                  </a:cubicBezTo>
                  <a:lnTo>
                    <a:pt x="680335" y="9624"/>
                  </a:lnTo>
                  <a:cubicBezTo>
                    <a:pt x="680335" y="9624"/>
                    <a:pt x="369814" y="180282"/>
                    <a:pt x="358266" y="185414"/>
                  </a:cubicBezTo>
                  <a:cubicBezTo>
                    <a:pt x="350567" y="191830"/>
                    <a:pt x="106769" y="139221"/>
                    <a:pt x="56727" y="143071"/>
                  </a:cubicBezTo>
                  <a:close/>
                </a:path>
              </a:pathLst>
            </a:custGeom>
            <a:solidFill>
              <a:srgbClr val="75B997"/>
            </a:solidFill>
            <a:ln w="9525" cap="flat">
              <a:noFill/>
              <a:prstDash val="solid"/>
              <a:miter/>
            </a:ln>
          </p:spPr>
          <p:txBody>
            <a:bodyPr anchor="ctr"/>
            <a:lstStyle/>
            <a:p>
              <a:pPr algn="ctr"/>
              <a:endParaRPr/>
            </a:p>
          </p:txBody>
        </p:sp>
        <p:sp>
          <p:nvSpPr>
            <p:cNvPr id="128" name="íšḷîḍé"/>
            <p:cNvSpPr/>
            <p:nvPr/>
          </p:nvSpPr>
          <p:spPr>
            <a:xfrm>
              <a:off x="5043227" y="2602158"/>
              <a:ext cx="1231820" cy="1231820"/>
            </a:xfrm>
            <a:custGeom>
              <a:avLst/>
              <a:gdLst/>
              <a:ahLst/>
              <a:cxnLst/>
              <a:rect l="0" t="0" r="0" b="0"/>
              <a:pathLst>
                <a:path w="1231819" h="1231819">
                  <a:moveTo>
                    <a:pt x="1107996" y="517749"/>
                  </a:moveTo>
                  <a:cubicBezTo>
                    <a:pt x="1095165" y="454875"/>
                    <a:pt x="1070785" y="395850"/>
                    <a:pt x="1036140" y="344525"/>
                  </a:cubicBezTo>
                  <a:lnTo>
                    <a:pt x="1114412" y="252138"/>
                  </a:lnTo>
                  <a:lnTo>
                    <a:pt x="1050255" y="187981"/>
                  </a:lnTo>
                  <a:lnTo>
                    <a:pt x="986097" y="123824"/>
                  </a:lnTo>
                  <a:lnTo>
                    <a:pt x="893711" y="202095"/>
                  </a:lnTo>
                  <a:cubicBezTo>
                    <a:pt x="842385" y="167450"/>
                    <a:pt x="783360" y="143071"/>
                    <a:pt x="720486" y="130239"/>
                  </a:cubicBezTo>
                  <a:lnTo>
                    <a:pt x="710221" y="9624"/>
                  </a:lnTo>
                  <a:lnTo>
                    <a:pt x="619118" y="9624"/>
                  </a:lnTo>
                  <a:lnTo>
                    <a:pt x="528014" y="9624"/>
                  </a:lnTo>
                  <a:lnTo>
                    <a:pt x="517749" y="130239"/>
                  </a:lnTo>
                  <a:cubicBezTo>
                    <a:pt x="454875" y="143071"/>
                    <a:pt x="395850" y="167450"/>
                    <a:pt x="344525" y="202095"/>
                  </a:cubicBezTo>
                  <a:lnTo>
                    <a:pt x="252138" y="123824"/>
                  </a:lnTo>
                  <a:lnTo>
                    <a:pt x="187981" y="187981"/>
                  </a:lnTo>
                  <a:lnTo>
                    <a:pt x="123824" y="252138"/>
                  </a:lnTo>
                  <a:lnTo>
                    <a:pt x="202095" y="344525"/>
                  </a:lnTo>
                  <a:cubicBezTo>
                    <a:pt x="167450" y="395850"/>
                    <a:pt x="143071" y="454875"/>
                    <a:pt x="130239" y="517749"/>
                  </a:cubicBezTo>
                  <a:lnTo>
                    <a:pt x="9624" y="528014"/>
                  </a:lnTo>
                  <a:lnTo>
                    <a:pt x="9624" y="619118"/>
                  </a:lnTo>
                  <a:lnTo>
                    <a:pt x="9624" y="710221"/>
                  </a:lnTo>
                  <a:lnTo>
                    <a:pt x="130239" y="720486"/>
                  </a:lnTo>
                  <a:cubicBezTo>
                    <a:pt x="143071" y="783360"/>
                    <a:pt x="167450" y="842385"/>
                    <a:pt x="202095" y="893711"/>
                  </a:cubicBezTo>
                  <a:lnTo>
                    <a:pt x="123824" y="986097"/>
                  </a:lnTo>
                  <a:lnTo>
                    <a:pt x="187981" y="1050255"/>
                  </a:lnTo>
                  <a:lnTo>
                    <a:pt x="252138" y="1114412"/>
                  </a:lnTo>
                  <a:lnTo>
                    <a:pt x="344525" y="1036140"/>
                  </a:lnTo>
                  <a:cubicBezTo>
                    <a:pt x="395850" y="1070785"/>
                    <a:pt x="454875" y="1095165"/>
                    <a:pt x="517749" y="1107996"/>
                  </a:cubicBezTo>
                  <a:lnTo>
                    <a:pt x="528014" y="1228612"/>
                  </a:lnTo>
                  <a:lnTo>
                    <a:pt x="619118" y="1228612"/>
                  </a:lnTo>
                  <a:lnTo>
                    <a:pt x="710221" y="1228612"/>
                  </a:lnTo>
                  <a:lnTo>
                    <a:pt x="720486" y="1107996"/>
                  </a:lnTo>
                  <a:cubicBezTo>
                    <a:pt x="783360" y="1095165"/>
                    <a:pt x="842385" y="1070785"/>
                    <a:pt x="893711" y="1036140"/>
                  </a:cubicBezTo>
                  <a:lnTo>
                    <a:pt x="986097" y="1114412"/>
                  </a:lnTo>
                  <a:lnTo>
                    <a:pt x="1050255" y="1050255"/>
                  </a:lnTo>
                  <a:lnTo>
                    <a:pt x="1114412" y="986097"/>
                  </a:lnTo>
                  <a:lnTo>
                    <a:pt x="1036140" y="893711"/>
                  </a:lnTo>
                  <a:cubicBezTo>
                    <a:pt x="1070785" y="842385"/>
                    <a:pt x="1095165" y="783360"/>
                    <a:pt x="1107996" y="720486"/>
                  </a:cubicBezTo>
                  <a:lnTo>
                    <a:pt x="1228612" y="710221"/>
                  </a:lnTo>
                  <a:lnTo>
                    <a:pt x="1228612" y="619118"/>
                  </a:lnTo>
                  <a:lnTo>
                    <a:pt x="1228612" y="528014"/>
                  </a:lnTo>
                  <a:lnTo>
                    <a:pt x="1107996" y="517749"/>
                  </a:lnTo>
                  <a:close/>
                  <a:moveTo>
                    <a:pt x="619118" y="914241"/>
                  </a:moveTo>
                  <a:cubicBezTo>
                    <a:pt x="456158" y="914241"/>
                    <a:pt x="322711" y="782077"/>
                    <a:pt x="322711" y="617835"/>
                  </a:cubicBezTo>
                  <a:cubicBezTo>
                    <a:pt x="322711" y="454875"/>
                    <a:pt x="454875" y="321428"/>
                    <a:pt x="619118" y="321428"/>
                  </a:cubicBezTo>
                  <a:cubicBezTo>
                    <a:pt x="782077" y="321428"/>
                    <a:pt x="915524" y="453592"/>
                    <a:pt x="915524" y="617835"/>
                  </a:cubicBezTo>
                  <a:cubicBezTo>
                    <a:pt x="915524" y="782077"/>
                    <a:pt x="782077" y="914241"/>
                    <a:pt x="619118" y="914241"/>
                  </a:cubicBezTo>
                  <a:close/>
                </a:path>
              </a:pathLst>
            </a:custGeom>
            <a:solidFill>
              <a:srgbClr val="F37728"/>
            </a:solidFill>
            <a:ln w="9525" cap="flat">
              <a:noFill/>
              <a:prstDash val="solid"/>
              <a:miter/>
            </a:ln>
          </p:spPr>
          <p:txBody>
            <a:bodyPr anchor="ctr"/>
            <a:lstStyle/>
            <a:p>
              <a:pPr algn="ctr"/>
              <a:endParaRPr/>
            </a:p>
          </p:txBody>
        </p:sp>
        <p:sp>
          <p:nvSpPr>
            <p:cNvPr id="129" name="i$ḷíḍe"/>
            <p:cNvSpPr/>
            <p:nvPr/>
          </p:nvSpPr>
          <p:spPr>
            <a:xfrm>
              <a:off x="6020984" y="1968284"/>
              <a:ext cx="1231820" cy="1231820"/>
            </a:xfrm>
            <a:custGeom>
              <a:avLst/>
              <a:gdLst/>
              <a:ahLst/>
              <a:cxnLst/>
              <a:rect l="0" t="0" r="0" b="0"/>
              <a:pathLst>
                <a:path w="1231819" h="1231819">
                  <a:moveTo>
                    <a:pt x="1107996" y="517749"/>
                  </a:moveTo>
                  <a:cubicBezTo>
                    <a:pt x="1095165" y="454875"/>
                    <a:pt x="1070785" y="395850"/>
                    <a:pt x="1036140" y="344525"/>
                  </a:cubicBezTo>
                  <a:lnTo>
                    <a:pt x="1114412" y="252138"/>
                  </a:lnTo>
                  <a:lnTo>
                    <a:pt x="1050255" y="187981"/>
                  </a:lnTo>
                  <a:lnTo>
                    <a:pt x="986097" y="123824"/>
                  </a:lnTo>
                  <a:lnTo>
                    <a:pt x="893711" y="202095"/>
                  </a:lnTo>
                  <a:cubicBezTo>
                    <a:pt x="842385" y="167450"/>
                    <a:pt x="783360" y="143071"/>
                    <a:pt x="720486" y="130239"/>
                  </a:cubicBezTo>
                  <a:lnTo>
                    <a:pt x="710221" y="9624"/>
                  </a:lnTo>
                  <a:lnTo>
                    <a:pt x="619118" y="9624"/>
                  </a:lnTo>
                  <a:lnTo>
                    <a:pt x="528014" y="9624"/>
                  </a:lnTo>
                  <a:lnTo>
                    <a:pt x="517749" y="130239"/>
                  </a:lnTo>
                  <a:cubicBezTo>
                    <a:pt x="454875" y="143071"/>
                    <a:pt x="395850" y="167450"/>
                    <a:pt x="344524" y="202095"/>
                  </a:cubicBezTo>
                  <a:lnTo>
                    <a:pt x="252138" y="123824"/>
                  </a:lnTo>
                  <a:lnTo>
                    <a:pt x="187981" y="187981"/>
                  </a:lnTo>
                  <a:lnTo>
                    <a:pt x="123823" y="252138"/>
                  </a:lnTo>
                  <a:lnTo>
                    <a:pt x="202095" y="344525"/>
                  </a:lnTo>
                  <a:cubicBezTo>
                    <a:pt x="167450" y="395850"/>
                    <a:pt x="143071" y="454875"/>
                    <a:pt x="130239" y="517749"/>
                  </a:cubicBezTo>
                  <a:lnTo>
                    <a:pt x="9624" y="528014"/>
                  </a:lnTo>
                  <a:lnTo>
                    <a:pt x="9624" y="619118"/>
                  </a:lnTo>
                  <a:lnTo>
                    <a:pt x="9624" y="710221"/>
                  </a:lnTo>
                  <a:lnTo>
                    <a:pt x="130239" y="720486"/>
                  </a:lnTo>
                  <a:cubicBezTo>
                    <a:pt x="143071" y="783360"/>
                    <a:pt x="167450" y="842385"/>
                    <a:pt x="202095" y="893711"/>
                  </a:cubicBezTo>
                  <a:lnTo>
                    <a:pt x="123823" y="986097"/>
                  </a:lnTo>
                  <a:lnTo>
                    <a:pt x="187981" y="1050255"/>
                  </a:lnTo>
                  <a:lnTo>
                    <a:pt x="252138" y="1114412"/>
                  </a:lnTo>
                  <a:lnTo>
                    <a:pt x="344524" y="1036140"/>
                  </a:lnTo>
                  <a:cubicBezTo>
                    <a:pt x="395850" y="1070785"/>
                    <a:pt x="454875" y="1095165"/>
                    <a:pt x="517749" y="1107996"/>
                  </a:cubicBezTo>
                  <a:lnTo>
                    <a:pt x="528014" y="1228612"/>
                  </a:lnTo>
                  <a:lnTo>
                    <a:pt x="619118" y="1228612"/>
                  </a:lnTo>
                  <a:lnTo>
                    <a:pt x="710221" y="1228612"/>
                  </a:lnTo>
                  <a:lnTo>
                    <a:pt x="720486" y="1107996"/>
                  </a:lnTo>
                  <a:cubicBezTo>
                    <a:pt x="783360" y="1095165"/>
                    <a:pt x="842385" y="1070785"/>
                    <a:pt x="893711" y="1036140"/>
                  </a:cubicBezTo>
                  <a:lnTo>
                    <a:pt x="986097" y="1114412"/>
                  </a:lnTo>
                  <a:lnTo>
                    <a:pt x="1050255" y="1050255"/>
                  </a:lnTo>
                  <a:lnTo>
                    <a:pt x="1114412" y="986097"/>
                  </a:lnTo>
                  <a:lnTo>
                    <a:pt x="1036140" y="893711"/>
                  </a:lnTo>
                  <a:cubicBezTo>
                    <a:pt x="1070785" y="842385"/>
                    <a:pt x="1095165" y="783360"/>
                    <a:pt x="1107996" y="720486"/>
                  </a:cubicBezTo>
                  <a:lnTo>
                    <a:pt x="1228612" y="710221"/>
                  </a:lnTo>
                  <a:lnTo>
                    <a:pt x="1228612" y="619118"/>
                  </a:lnTo>
                  <a:lnTo>
                    <a:pt x="1228612" y="528014"/>
                  </a:lnTo>
                  <a:lnTo>
                    <a:pt x="1107996" y="517749"/>
                  </a:lnTo>
                  <a:close/>
                  <a:moveTo>
                    <a:pt x="619118" y="914241"/>
                  </a:moveTo>
                  <a:cubicBezTo>
                    <a:pt x="456158" y="914241"/>
                    <a:pt x="322711" y="782077"/>
                    <a:pt x="322711" y="617835"/>
                  </a:cubicBezTo>
                  <a:cubicBezTo>
                    <a:pt x="322711" y="453592"/>
                    <a:pt x="454875" y="321428"/>
                    <a:pt x="619118" y="321428"/>
                  </a:cubicBezTo>
                  <a:cubicBezTo>
                    <a:pt x="782077" y="321428"/>
                    <a:pt x="915524" y="453592"/>
                    <a:pt x="915524" y="617835"/>
                  </a:cubicBezTo>
                  <a:cubicBezTo>
                    <a:pt x="915524" y="782077"/>
                    <a:pt x="783360" y="914241"/>
                    <a:pt x="619118" y="914241"/>
                  </a:cubicBezTo>
                  <a:close/>
                </a:path>
              </a:pathLst>
            </a:custGeom>
            <a:solidFill>
              <a:srgbClr val="FFD700"/>
            </a:solidFill>
            <a:ln w="9525" cap="flat">
              <a:noFill/>
              <a:prstDash val="solid"/>
              <a:miter/>
            </a:ln>
          </p:spPr>
          <p:txBody>
            <a:bodyPr anchor="ctr"/>
            <a:lstStyle/>
            <a:p>
              <a:pPr algn="ctr"/>
              <a:endParaRPr/>
            </a:p>
          </p:txBody>
        </p:sp>
        <p:sp>
          <p:nvSpPr>
            <p:cNvPr id="130" name="íŝļíḋè"/>
            <p:cNvSpPr/>
            <p:nvPr/>
          </p:nvSpPr>
          <p:spPr>
            <a:xfrm>
              <a:off x="5965809" y="3278376"/>
              <a:ext cx="1244651" cy="1244651"/>
            </a:xfrm>
            <a:custGeom>
              <a:avLst/>
              <a:gdLst/>
              <a:ahLst/>
              <a:cxnLst/>
              <a:rect l="0" t="0" r="0" b="0"/>
              <a:pathLst>
                <a:path w="1244651" h="1244651">
                  <a:moveTo>
                    <a:pt x="1123394" y="580623"/>
                  </a:moveTo>
                  <a:cubicBezTo>
                    <a:pt x="1116978" y="516466"/>
                    <a:pt x="1099014" y="456158"/>
                    <a:pt x="1070785" y="399700"/>
                  </a:cubicBezTo>
                  <a:lnTo>
                    <a:pt x="1159322" y="316295"/>
                  </a:lnTo>
                  <a:lnTo>
                    <a:pt x="1102863" y="245722"/>
                  </a:lnTo>
                  <a:lnTo>
                    <a:pt x="1046405" y="175149"/>
                  </a:lnTo>
                  <a:lnTo>
                    <a:pt x="945037" y="243156"/>
                  </a:lnTo>
                  <a:cubicBezTo>
                    <a:pt x="897560" y="203378"/>
                    <a:pt x="841102" y="172583"/>
                    <a:pt x="780794" y="152053"/>
                  </a:cubicBezTo>
                  <a:lnTo>
                    <a:pt x="783360" y="30154"/>
                  </a:lnTo>
                  <a:lnTo>
                    <a:pt x="693540" y="19889"/>
                  </a:lnTo>
                  <a:lnTo>
                    <a:pt x="603720" y="9624"/>
                  </a:lnTo>
                  <a:lnTo>
                    <a:pt x="580623" y="128956"/>
                  </a:lnTo>
                  <a:cubicBezTo>
                    <a:pt x="516466" y="135372"/>
                    <a:pt x="456158" y="153336"/>
                    <a:pt x="399700" y="181565"/>
                  </a:cubicBezTo>
                  <a:lnTo>
                    <a:pt x="316295" y="93028"/>
                  </a:lnTo>
                  <a:lnTo>
                    <a:pt x="245722" y="149486"/>
                  </a:lnTo>
                  <a:lnTo>
                    <a:pt x="175149" y="205945"/>
                  </a:lnTo>
                  <a:lnTo>
                    <a:pt x="243156" y="307313"/>
                  </a:lnTo>
                  <a:cubicBezTo>
                    <a:pt x="203378" y="354790"/>
                    <a:pt x="172583" y="411248"/>
                    <a:pt x="152053" y="471556"/>
                  </a:cubicBezTo>
                  <a:lnTo>
                    <a:pt x="30154" y="468990"/>
                  </a:lnTo>
                  <a:lnTo>
                    <a:pt x="19889" y="558810"/>
                  </a:lnTo>
                  <a:lnTo>
                    <a:pt x="9624" y="648630"/>
                  </a:lnTo>
                  <a:lnTo>
                    <a:pt x="128956" y="671727"/>
                  </a:lnTo>
                  <a:cubicBezTo>
                    <a:pt x="135372" y="735884"/>
                    <a:pt x="153336" y="796192"/>
                    <a:pt x="181565" y="852650"/>
                  </a:cubicBezTo>
                  <a:lnTo>
                    <a:pt x="93028" y="936055"/>
                  </a:lnTo>
                  <a:lnTo>
                    <a:pt x="149486" y="1006628"/>
                  </a:lnTo>
                  <a:lnTo>
                    <a:pt x="205945" y="1077201"/>
                  </a:lnTo>
                  <a:lnTo>
                    <a:pt x="307313" y="1009194"/>
                  </a:lnTo>
                  <a:cubicBezTo>
                    <a:pt x="354790" y="1048971"/>
                    <a:pt x="411248" y="1079767"/>
                    <a:pt x="471556" y="1100297"/>
                  </a:cubicBezTo>
                  <a:lnTo>
                    <a:pt x="468990" y="1222196"/>
                  </a:lnTo>
                  <a:lnTo>
                    <a:pt x="558810" y="1232461"/>
                  </a:lnTo>
                  <a:lnTo>
                    <a:pt x="648630" y="1242726"/>
                  </a:lnTo>
                  <a:lnTo>
                    <a:pt x="671727" y="1123394"/>
                  </a:lnTo>
                  <a:cubicBezTo>
                    <a:pt x="735884" y="1116978"/>
                    <a:pt x="796192" y="1099014"/>
                    <a:pt x="852650" y="1070785"/>
                  </a:cubicBezTo>
                  <a:lnTo>
                    <a:pt x="936055" y="1159322"/>
                  </a:lnTo>
                  <a:lnTo>
                    <a:pt x="1006628" y="1102864"/>
                  </a:lnTo>
                  <a:lnTo>
                    <a:pt x="1077201" y="1046405"/>
                  </a:lnTo>
                  <a:lnTo>
                    <a:pt x="1009194" y="945037"/>
                  </a:lnTo>
                  <a:cubicBezTo>
                    <a:pt x="1048971" y="897560"/>
                    <a:pt x="1079767" y="841102"/>
                    <a:pt x="1100297" y="780794"/>
                  </a:cubicBezTo>
                  <a:lnTo>
                    <a:pt x="1222196" y="783360"/>
                  </a:lnTo>
                  <a:lnTo>
                    <a:pt x="1232461" y="693540"/>
                  </a:lnTo>
                  <a:lnTo>
                    <a:pt x="1242726" y="603720"/>
                  </a:lnTo>
                  <a:lnTo>
                    <a:pt x="1123394" y="580623"/>
                  </a:lnTo>
                  <a:close/>
                  <a:moveTo>
                    <a:pt x="593455" y="920657"/>
                  </a:moveTo>
                  <a:cubicBezTo>
                    <a:pt x="430495" y="902693"/>
                    <a:pt x="313729" y="756414"/>
                    <a:pt x="331693" y="594738"/>
                  </a:cubicBezTo>
                  <a:cubicBezTo>
                    <a:pt x="349657" y="431778"/>
                    <a:pt x="495936" y="315012"/>
                    <a:pt x="657612" y="332976"/>
                  </a:cubicBezTo>
                  <a:cubicBezTo>
                    <a:pt x="820571" y="350940"/>
                    <a:pt x="937338" y="497219"/>
                    <a:pt x="919374" y="658895"/>
                  </a:cubicBezTo>
                  <a:cubicBezTo>
                    <a:pt x="901410" y="821855"/>
                    <a:pt x="756414" y="938621"/>
                    <a:pt x="593455" y="920657"/>
                  </a:cubicBezTo>
                  <a:close/>
                </a:path>
              </a:pathLst>
            </a:custGeom>
            <a:solidFill>
              <a:srgbClr val="00B4BC"/>
            </a:solidFill>
            <a:ln w="9525" cap="flat">
              <a:noFill/>
              <a:prstDash val="solid"/>
              <a:miter/>
            </a:ln>
          </p:spPr>
          <p:txBody>
            <a:bodyPr anchor="ctr"/>
            <a:lstStyle/>
            <a:p>
              <a:pPr algn="ctr"/>
              <a:endParaRPr/>
            </a:p>
          </p:txBody>
        </p:sp>
        <p:sp>
          <p:nvSpPr>
            <p:cNvPr id="131" name="işľiḓe"/>
            <p:cNvSpPr/>
            <p:nvPr/>
          </p:nvSpPr>
          <p:spPr>
            <a:xfrm>
              <a:off x="7588988" y="3810881"/>
              <a:ext cx="166809" cy="474764"/>
            </a:xfrm>
            <a:custGeom>
              <a:avLst/>
              <a:gdLst/>
              <a:ahLst/>
              <a:cxnLst/>
              <a:rect l="0" t="0" r="0" b="0"/>
              <a:pathLst>
                <a:path w="166808" h="474763">
                  <a:moveTo>
                    <a:pt x="9624" y="9624"/>
                  </a:moveTo>
                  <a:cubicBezTo>
                    <a:pt x="9624" y="9624"/>
                    <a:pt x="176432" y="189264"/>
                    <a:pt x="73781" y="422796"/>
                  </a:cubicBezTo>
                  <a:lnTo>
                    <a:pt x="94311" y="471556"/>
                  </a:lnTo>
                  <a:lnTo>
                    <a:pt x="149487" y="429212"/>
                  </a:lnTo>
                  <a:cubicBezTo>
                    <a:pt x="150770" y="429212"/>
                    <a:pt x="230325" y="146920"/>
                    <a:pt x="9624" y="9624"/>
                  </a:cubicBezTo>
                  <a:close/>
                </a:path>
              </a:pathLst>
            </a:custGeom>
            <a:solidFill>
              <a:srgbClr val="473A33"/>
            </a:solidFill>
            <a:ln w="9525" cap="flat">
              <a:noFill/>
              <a:prstDash val="solid"/>
              <a:miter/>
            </a:ln>
          </p:spPr>
          <p:txBody>
            <a:bodyPr anchor="ctr"/>
            <a:lstStyle/>
            <a:p>
              <a:pPr algn="ctr"/>
              <a:endParaRPr/>
            </a:p>
          </p:txBody>
        </p:sp>
        <p:sp>
          <p:nvSpPr>
            <p:cNvPr id="132" name="îSḷïḑê"/>
            <p:cNvSpPr/>
            <p:nvPr/>
          </p:nvSpPr>
          <p:spPr>
            <a:xfrm>
              <a:off x="5170259" y="3294747"/>
              <a:ext cx="205303" cy="141146"/>
            </a:xfrm>
            <a:custGeom>
              <a:avLst/>
              <a:gdLst/>
              <a:ahLst/>
              <a:cxnLst/>
              <a:rect l="0" t="0" r="0" b="0"/>
              <a:pathLst>
                <a:path w="205303" h="141146">
                  <a:moveTo>
                    <a:pt x="9624" y="85639"/>
                  </a:moveTo>
                  <a:cubicBezTo>
                    <a:pt x="9624" y="85639"/>
                    <a:pt x="31437" y="81789"/>
                    <a:pt x="41702" y="81789"/>
                  </a:cubicBezTo>
                  <a:cubicBezTo>
                    <a:pt x="51967" y="81789"/>
                    <a:pt x="60949" y="15066"/>
                    <a:pt x="72498" y="9933"/>
                  </a:cubicBezTo>
                  <a:cubicBezTo>
                    <a:pt x="84046" y="4801"/>
                    <a:pt x="89179" y="65108"/>
                    <a:pt x="89179" y="70241"/>
                  </a:cubicBezTo>
                  <a:cubicBezTo>
                    <a:pt x="89179" y="72807"/>
                    <a:pt x="105859" y="68958"/>
                    <a:pt x="128956" y="67675"/>
                  </a:cubicBezTo>
                  <a:cubicBezTo>
                    <a:pt x="161035" y="63825"/>
                    <a:pt x="203378" y="59976"/>
                    <a:pt x="204662" y="63825"/>
                  </a:cubicBezTo>
                  <a:cubicBezTo>
                    <a:pt x="207228" y="68958"/>
                    <a:pt x="195680" y="77940"/>
                    <a:pt x="195680" y="77940"/>
                  </a:cubicBezTo>
                  <a:cubicBezTo>
                    <a:pt x="195680" y="77940"/>
                    <a:pt x="199529" y="89488"/>
                    <a:pt x="186698" y="92055"/>
                  </a:cubicBezTo>
                  <a:cubicBezTo>
                    <a:pt x="186698" y="92055"/>
                    <a:pt x="186698" y="107452"/>
                    <a:pt x="176432" y="108736"/>
                  </a:cubicBezTo>
                  <a:cubicBezTo>
                    <a:pt x="176432" y="108736"/>
                    <a:pt x="172583" y="121567"/>
                    <a:pt x="161035" y="122850"/>
                  </a:cubicBezTo>
                  <a:cubicBezTo>
                    <a:pt x="161035" y="122850"/>
                    <a:pt x="164884" y="130549"/>
                    <a:pt x="149486" y="136965"/>
                  </a:cubicBezTo>
                  <a:cubicBezTo>
                    <a:pt x="132805" y="143380"/>
                    <a:pt x="95594" y="144663"/>
                    <a:pt x="87895" y="142097"/>
                  </a:cubicBezTo>
                  <a:cubicBezTo>
                    <a:pt x="45552" y="129266"/>
                    <a:pt x="17322" y="142097"/>
                    <a:pt x="17322" y="142097"/>
                  </a:cubicBezTo>
                  <a:lnTo>
                    <a:pt x="9624" y="85639"/>
                  </a:lnTo>
                  <a:close/>
                </a:path>
              </a:pathLst>
            </a:custGeom>
            <a:solidFill>
              <a:srgbClr val="FFC974"/>
            </a:solidFill>
            <a:ln w="9525" cap="flat">
              <a:noFill/>
              <a:prstDash val="solid"/>
              <a:miter/>
            </a:ln>
          </p:spPr>
          <p:txBody>
            <a:bodyPr anchor="ctr"/>
            <a:lstStyle/>
            <a:p>
              <a:pPr algn="ctr"/>
              <a:endParaRPr/>
            </a:p>
          </p:txBody>
        </p:sp>
        <p:sp>
          <p:nvSpPr>
            <p:cNvPr id="133" name="išľîdè"/>
            <p:cNvSpPr/>
            <p:nvPr/>
          </p:nvSpPr>
          <p:spPr>
            <a:xfrm>
              <a:off x="4442715" y="4697534"/>
              <a:ext cx="256629" cy="153977"/>
            </a:xfrm>
            <a:custGeom>
              <a:avLst/>
              <a:gdLst/>
              <a:ahLst/>
              <a:cxnLst/>
              <a:rect l="0" t="0" r="0" b="0"/>
              <a:pathLst>
                <a:path w="256629" h="153977">
                  <a:moveTo>
                    <a:pt x="37853" y="9624"/>
                  </a:moveTo>
                  <a:lnTo>
                    <a:pt x="9624" y="131523"/>
                  </a:lnTo>
                  <a:lnTo>
                    <a:pt x="54534" y="140504"/>
                  </a:lnTo>
                  <a:lnTo>
                    <a:pt x="60949" y="125107"/>
                  </a:lnTo>
                  <a:cubicBezTo>
                    <a:pt x="60949" y="125107"/>
                    <a:pt x="132806" y="155902"/>
                    <a:pt x="250855" y="152053"/>
                  </a:cubicBezTo>
                  <a:cubicBezTo>
                    <a:pt x="250855" y="152053"/>
                    <a:pt x="212361" y="68648"/>
                    <a:pt x="108426" y="25021"/>
                  </a:cubicBezTo>
                  <a:lnTo>
                    <a:pt x="37853" y="9624"/>
                  </a:lnTo>
                  <a:close/>
                </a:path>
              </a:pathLst>
            </a:custGeom>
            <a:solidFill>
              <a:srgbClr val="5A4A42"/>
            </a:solidFill>
            <a:ln w="9525" cap="flat">
              <a:noFill/>
              <a:prstDash val="solid"/>
              <a:miter/>
            </a:ln>
          </p:spPr>
          <p:txBody>
            <a:bodyPr anchor="ctr"/>
            <a:lstStyle/>
            <a:p>
              <a:pPr algn="ctr"/>
              <a:endParaRPr/>
            </a:p>
          </p:txBody>
        </p:sp>
        <p:sp>
          <p:nvSpPr>
            <p:cNvPr id="134" name="íṡḷiḍé"/>
            <p:cNvSpPr/>
            <p:nvPr/>
          </p:nvSpPr>
          <p:spPr>
            <a:xfrm>
              <a:off x="3703623" y="4489665"/>
              <a:ext cx="205303" cy="256629"/>
            </a:xfrm>
            <a:custGeom>
              <a:avLst/>
              <a:gdLst/>
              <a:ahLst/>
              <a:cxnLst/>
              <a:rect l="0" t="0" r="0" b="0"/>
              <a:pathLst>
                <a:path w="205303" h="256629">
                  <a:moveTo>
                    <a:pt x="103293" y="9624"/>
                  </a:moveTo>
                  <a:lnTo>
                    <a:pt x="9624" y="93028"/>
                  </a:lnTo>
                  <a:lnTo>
                    <a:pt x="41702" y="125107"/>
                  </a:lnTo>
                  <a:lnTo>
                    <a:pt x="55817" y="116125"/>
                  </a:lnTo>
                  <a:cubicBezTo>
                    <a:pt x="55817" y="116125"/>
                    <a:pt x="96877" y="182848"/>
                    <a:pt x="195680" y="248289"/>
                  </a:cubicBezTo>
                  <a:cubicBezTo>
                    <a:pt x="195680" y="248289"/>
                    <a:pt x="211077" y="157185"/>
                    <a:pt x="152053" y="62233"/>
                  </a:cubicBezTo>
                  <a:lnTo>
                    <a:pt x="103293" y="9624"/>
                  </a:lnTo>
                  <a:close/>
                </a:path>
              </a:pathLst>
            </a:custGeom>
            <a:solidFill>
              <a:srgbClr val="5A4A42"/>
            </a:solidFill>
            <a:ln w="9525" cap="flat">
              <a:noFill/>
              <a:prstDash val="solid"/>
              <a:miter/>
            </a:ln>
          </p:spPr>
          <p:txBody>
            <a:bodyPr anchor="ctr"/>
            <a:lstStyle/>
            <a:p>
              <a:pPr algn="ctr"/>
              <a:endParaRPr/>
            </a:p>
          </p:txBody>
        </p:sp>
        <p:sp>
          <p:nvSpPr>
            <p:cNvPr id="135" name="ïṡliďè"/>
            <p:cNvSpPr/>
            <p:nvPr/>
          </p:nvSpPr>
          <p:spPr>
            <a:xfrm>
              <a:off x="3781895" y="3615168"/>
              <a:ext cx="680067" cy="975191"/>
            </a:xfrm>
            <a:custGeom>
              <a:avLst/>
              <a:gdLst/>
              <a:ahLst/>
              <a:cxnLst/>
              <a:rect l="0" t="0" r="0" b="0"/>
              <a:pathLst>
                <a:path w="680067" h="975190">
                  <a:moveTo>
                    <a:pt x="463857" y="32112"/>
                  </a:moveTo>
                  <a:cubicBezTo>
                    <a:pt x="463857" y="32112"/>
                    <a:pt x="321428" y="522274"/>
                    <a:pt x="313729" y="558202"/>
                  </a:cubicBezTo>
                  <a:cubicBezTo>
                    <a:pt x="306030" y="594130"/>
                    <a:pt x="9624" y="887970"/>
                    <a:pt x="9624" y="887970"/>
                  </a:cubicBezTo>
                  <a:lnTo>
                    <a:pt x="90462" y="968809"/>
                  </a:lnTo>
                  <a:cubicBezTo>
                    <a:pt x="90462" y="968809"/>
                    <a:pt x="388151" y="722445"/>
                    <a:pt x="422796" y="662137"/>
                  </a:cubicBezTo>
                  <a:cubicBezTo>
                    <a:pt x="457441" y="603112"/>
                    <a:pt x="662745" y="209186"/>
                    <a:pt x="676859" y="139897"/>
                  </a:cubicBezTo>
                  <a:cubicBezTo>
                    <a:pt x="689691" y="69324"/>
                    <a:pt x="551111" y="-37178"/>
                    <a:pt x="463857" y="32112"/>
                  </a:cubicBezTo>
                  <a:close/>
                </a:path>
              </a:pathLst>
            </a:custGeom>
            <a:solidFill>
              <a:srgbClr val="5F554A"/>
            </a:solidFill>
            <a:ln w="9525" cap="flat">
              <a:noFill/>
              <a:prstDash val="solid"/>
              <a:miter/>
            </a:ln>
          </p:spPr>
          <p:txBody>
            <a:bodyPr anchor="ctr"/>
            <a:lstStyle/>
            <a:p>
              <a:pPr algn="ctr"/>
              <a:endParaRPr/>
            </a:p>
          </p:txBody>
        </p:sp>
        <p:sp>
          <p:nvSpPr>
            <p:cNvPr id="136" name="iš1îďê"/>
            <p:cNvSpPr/>
            <p:nvPr/>
          </p:nvSpPr>
          <p:spPr>
            <a:xfrm>
              <a:off x="4218996" y="3600445"/>
              <a:ext cx="436269" cy="1141999"/>
            </a:xfrm>
            <a:custGeom>
              <a:avLst/>
              <a:gdLst/>
              <a:ahLst/>
              <a:cxnLst/>
              <a:rect l="0" t="0" r="0" b="0"/>
              <a:pathLst>
                <a:path w="436269" h="1141999">
                  <a:moveTo>
                    <a:pt x="53702" y="9624"/>
                  </a:moveTo>
                  <a:cubicBezTo>
                    <a:pt x="53702" y="9624"/>
                    <a:pt x="-18154" y="180282"/>
                    <a:pt x="21624" y="298331"/>
                  </a:cubicBezTo>
                  <a:cubicBezTo>
                    <a:pt x="61401" y="416381"/>
                    <a:pt x="262855" y="657612"/>
                    <a:pt x="280819" y="667877"/>
                  </a:cubicBezTo>
                  <a:cubicBezTo>
                    <a:pt x="298783" y="678143"/>
                    <a:pt x="252590" y="1114412"/>
                    <a:pt x="252590" y="1114412"/>
                  </a:cubicBezTo>
                  <a:lnTo>
                    <a:pt x="364223" y="1138792"/>
                  </a:lnTo>
                  <a:cubicBezTo>
                    <a:pt x="364223" y="1138792"/>
                    <a:pt x="443778" y="710221"/>
                    <a:pt x="434796" y="633232"/>
                  </a:cubicBezTo>
                  <a:cubicBezTo>
                    <a:pt x="427097" y="556244"/>
                    <a:pt x="310331" y="298331"/>
                    <a:pt x="300066" y="257271"/>
                  </a:cubicBezTo>
                  <a:cubicBezTo>
                    <a:pt x="289801" y="214927"/>
                    <a:pt x="280819" y="145637"/>
                    <a:pt x="280819" y="145637"/>
                  </a:cubicBezTo>
                  <a:lnTo>
                    <a:pt x="53702" y="9624"/>
                  </a:lnTo>
                  <a:close/>
                </a:path>
              </a:pathLst>
            </a:custGeom>
            <a:solidFill>
              <a:srgbClr val="716558"/>
            </a:solidFill>
            <a:ln w="9525" cap="flat">
              <a:noFill/>
              <a:prstDash val="solid"/>
              <a:miter/>
            </a:ln>
          </p:spPr>
          <p:txBody>
            <a:bodyPr anchor="ctr"/>
            <a:lstStyle/>
            <a:p>
              <a:pPr algn="ctr"/>
              <a:endParaRPr/>
            </a:p>
          </p:txBody>
        </p:sp>
        <p:sp>
          <p:nvSpPr>
            <p:cNvPr id="137" name="îṡ1îdè"/>
            <p:cNvSpPr/>
            <p:nvPr/>
          </p:nvSpPr>
          <p:spPr>
            <a:xfrm>
              <a:off x="4549216" y="3094886"/>
              <a:ext cx="64157" cy="51326"/>
            </a:xfrm>
            <a:custGeom>
              <a:avLst/>
              <a:gdLst/>
              <a:ahLst/>
              <a:cxnLst/>
              <a:rect l="0" t="0" r="0" b="0"/>
              <a:pathLst>
                <a:path w="64157" h="51325">
                  <a:moveTo>
                    <a:pt x="9624" y="9624"/>
                  </a:moveTo>
                  <a:lnTo>
                    <a:pt x="62233" y="9624"/>
                  </a:lnTo>
                  <a:lnTo>
                    <a:pt x="26304" y="44268"/>
                  </a:lnTo>
                  <a:close/>
                </a:path>
              </a:pathLst>
            </a:custGeom>
            <a:solidFill>
              <a:srgbClr val="75B896"/>
            </a:solidFill>
            <a:ln w="9525" cap="flat">
              <a:noFill/>
              <a:prstDash val="solid"/>
              <a:miter/>
            </a:ln>
          </p:spPr>
          <p:txBody>
            <a:bodyPr anchor="ctr"/>
            <a:lstStyle/>
            <a:p>
              <a:pPr algn="ctr"/>
              <a:endParaRPr/>
            </a:p>
          </p:txBody>
        </p:sp>
        <p:sp>
          <p:nvSpPr>
            <p:cNvPr id="138" name="ïsļïdé"/>
            <p:cNvSpPr/>
            <p:nvPr/>
          </p:nvSpPr>
          <p:spPr>
            <a:xfrm>
              <a:off x="4641603" y="3187272"/>
              <a:ext cx="38494" cy="64157"/>
            </a:xfrm>
            <a:custGeom>
              <a:avLst/>
              <a:gdLst/>
              <a:ahLst/>
              <a:cxnLst/>
              <a:rect l="0" t="0" r="0" b="0"/>
              <a:pathLst>
                <a:path w="38494" h="64157">
                  <a:moveTo>
                    <a:pt x="31437" y="9624"/>
                  </a:moveTo>
                  <a:lnTo>
                    <a:pt x="36570" y="57100"/>
                  </a:lnTo>
                  <a:lnTo>
                    <a:pt x="9624" y="44268"/>
                  </a:lnTo>
                  <a:close/>
                </a:path>
              </a:pathLst>
            </a:custGeom>
            <a:solidFill>
              <a:srgbClr val="75B896"/>
            </a:solidFill>
            <a:ln w="9525" cap="flat">
              <a:noFill/>
              <a:prstDash val="solid"/>
              <a:miter/>
            </a:ln>
          </p:spPr>
          <p:txBody>
            <a:bodyPr anchor="ctr"/>
            <a:lstStyle/>
            <a:p>
              <a:pPr algn="ctr"/>
              <a:endParaRPr/>
            </a:p>
          </p:txBody>
        </p:sp>
        <p:sp>
          <p:nvSpPr>
            <p:cNvPr id="139" name="îŝļiďê"/>
            <p:cNvSpPr/>
            <p:nvPr/>
          </p:nvSpPr>
          <p:spPr>
            <a:xfrm>
              <a:off x="4535102" y="3029445"/>
              <a:ext cx="179640" cy="230966"/>
            </a:xfrm>
            <a:custGeom>
              <a:avLst/>
              <a:gdLst/>
              <a:ahLst/>
              <a:cxnLst/>
              <a:rect l="0" t="0" r="0" b="0"/>
              <a:pathLst>
                <a:path w="179640" h="230966">
                  <a:moveTo>
                    <a:pt x="68648" y="9624"/>
                  </a:moveTo>
                  <a:lnTo>
                    <a:pt x="9624" y="172583"/>
                  </a:lnTo>
                  <a:cubicBezTo>
                    <a:pt x="9624" y="172583"/>
                    <a:pt x="59666" y="263686"/>
                    <a:pt x="103293" y="222626"/>
                  </a:cubicBezTo>
                  <a:lnTo>
                    <a:pt x="175149" y="46835"/>
                  </a:lnTo>
                  <a:lnTo>
                    <a:pt x="68648" y="9624"/>
                  </a:lnTo>
                  <a:close/>
                </a:path>
              </a:pathLst>
            </a:custGeom>
            <a:solidFill>
              <a:srgbClr val="FFC974"/>
            </a:solidFill>
            <a:ln w="9525" cap="flat">
              <a:noFill/>
              <a:prstDash val="solid"/>
              <a:miter/>
            </a:ln>
          </p:spPr>
          <p:txBody>
            <a:bodyPr anchor="ctr"/>
            <a:lstStyle/>
            <a:p>
              <a:pPr algn="ctr"/>
              <a:endParaRPr/>
            </a:p>
          </p:txBody>
        </p:sp>
        <p:sp>
          <p:nvSpPr>
            <p:cNvPr id="140" name="îSļîḋè"/>
            <p:cNvSpPr/>
            <p:nvPr/>
          </p:nvSpPr>
          <p:spPr>
            <a:xfrm>
              <a:off x="4580012" y="3029445"/>
              <a:ext cx="141146" cy="128315"/>
            </a:xfrm>
            <a:custGeom>
              <a:avLst/>
              <a:gdLst/>
              <a:ahLst/>
              <a:cxnLst/>
              <a:rect l="0" t="0" r="0" b="0"/>
              <a:pathLst>
                <a:path w="141145" h="128314">
                  <a:moveTo>
                    <a:pt x="9624" y="49401"/>
                  </a:moveTo>
                  <a:cubicBezTo>
                    <a:pt x="25021" y="66082"/>
                    <a:pt x="72498" y="112275"/>
                    <a:pt x="102010" y="118691"/>
                  </a:cubicBezTo>
                  <a:lnTo>
                    <a:pt x="131522" y="48118"/>
                  </a:lnTo>
                  <a:lnTo>
                    <a:pt x="23738" y="9624"/>
                  </a:lnTo>
                  <a:lnTo>
                    <a:pt x="9624" y="49401"/>
                  </a:lnTo>
                  <a:close/>
                </a:path>
              </a:pathLst>
            </a:custGeom>
            <a:solidFill>
              <a:srgbClr val="231F20">
                <a:alpha val="17000"/>
              </a:srgbClr>
            </a:solidFill>
            <a:ln w="9525" cap="flat">
              <a:noFill/>
              <a:prstDash val="solid"/>
              <a:miter/>
            </a:ln>
          </p:spPr>
          <p:txBody>
            <a:bodyPr anchor="ctr"/>
            <a:lstStyle/>
            <a:p>
              <a:pPr algn="ctr"/>
              <a:endParaRPr/>
            </a:p>
          </p:txBody>
        </p:sp>
        <p:sp>
          <p:nvSpPr>
            <p:cNvPr id="141" name="ïṩ1íḓé"/>
            <p:cNvSpPr/>
            <p:nvPr/>
          </p:nvSpPr>
          <p:spPr>
            <a:xfrm>
              <a:off x="4487625" y="2657313"/>
              <a:ext cx="397775" cy="449101"/>
            </a:xfrm>
            <a:custGeom>
              <a:avLst/>
              <a:gdLst/>
              <a:ahLst/>
              <a:cxnLst/>
              <a:rect l="0" t="0" r="0" b="0"/>
              <a:pathLst>
                <a:path w="397775" h="449100">
                  <a:moveTo>
                    <a:pt x="395850" y="98181"/>
                  </a:moveTo>
                  <a:cubicBezTo>
                    <a:pt x="395850" y="98181"/>
                    <a:pt x="436911" y="435648"/>
                    <a:pt x="227758" y="443347"/>
                  </a:cubicBezTo>
                  <a:cubicBezTo>
                    <a:pt x="19889" y="451046"/>
                    <a:pt x="9624" y="199549"/>
                    <a:pt x="9624" y="145657"/>
                  </a:cubicBezTo>
                  <a:cubicBezTo>
                    <a:pt x="9624" y="90482"/>
                    <a:pt x="78913" y="9644"/>
                    <a:pt x="204662" y="9644"/>
                  </a:cubicBezTo>
                  <a:cubicBezTo>
                    <a:pt x="329127" y="8361"/>
                    <a:pt x="395850" y="68669"/>
                    <a:pt x="395850" y="98181"/>
                  </a:cubicBezTo>
                  <a:close/>
                </a:path>
              </a:pathLst>
            </a:custGeom>
            <a:solidFill>
              <a:srgbClr val="FFC974"/>
            </a:solidFill>
            <a:ln w="9525" cap="flat">
              <a:noFill/>
              <a:prstDash val="solid"/>
              <a:miter/>
            </a:ln>
          </p:spPr>
          <p:txBody>
            <a:bodyPr anchor="ctr"/>
            <a:lstStyle/>
            <a:p>
              <a:pPr algn="ctr"/>
              <a:endParaRPr/>
            </a:p>
          </p:txBody>
        </p:sp>
        <p:sp>
          <p:nvSpPr>
            <p:cNvPr id="142" name="ïṣ1îdé"/>
            <p:cNvSpPr/>
            <p:nvPr/>
          </p:nvSpPr>
          <p:spPr>
            <a:xfrm>
              <a:off x="4444932" y="2604126"/>
              <a:ext cx="474764" cy="474764"/>
            </a:xfrm>
            <a:custGeom>
              <a:avLst/>
              <a:gdLst/>
              <a:ahLst/>
              <a:cxnLst/>
              <a:rect l="0" t="0" r="0" b="0"/>
              <a:pathLst>
                <a:path w="474763" h="474763">
                  <a:moveTo>
                    <a:pt x="215276" y="152651"/>
                  </a:moveTo>
                  <a:cubicBezTo>
                    <a:pt x="215276" y="152651"/>
                    <a:pt x="342307" y="220658"/>
                    <a:pt x="470622" y="202694"/>
                  </a:cubicBezTo>
                  <a:cubicBezTo>
                    <a:pt x="470622" y="202694"/>
                    <a:pt x="469339" y="60264"/>
                    <a:pt x="343590" y="23053"/>
                  </a:cubicBezTo>
                  <a:cubicBezTo>
                    <a:pt x="190896" y="-21857"/>
                    <a:pt x="135721" y="60264"/>
                    <a:pt x="135721" y="60264"/>
                  </a:cubicBezTo>
                  <a:cubicBezTo>
                    <a:pt x="135721" y="60264"/>
                    <a:pt x="53600" y="62831"/>
                    <a:pt x="20238" y="153934"/>
                  </a:cubicBezTo>
                  <a:cubicBezTo>
                    <a:pt x="-13124" y="245037"/>
                    <a:pt x="34352" y="401581"/>
                    <a:pt x="131871" y="472154"/>
                  </a:cubicBezTo>
                  <a:cubicBezTo>
                    <a:pt x="131871" y="472154"/>
                    <a:pt x="165233" y="404147"/>
                    <a:pt x="162667" y="332291"/>
                  </a:cubicBezTo>
                  <a:cubicBezTo>
                    <a:pt x="162667" y="332291"/>
                    <a:pt x="92094" y="311761"/>
                    <a:pt x="102359" y="243754"/>
                  </a:cubicBezTo>
                  <a:cubicBezTo>
                    <a:pt x="110058" y="191145"/>
                    <a:pt x="172932" y="220658"/>
                    <a:pt x="172932" y="260435"/>
                  </a:cubicBezTo>
                  <a:cubicBezTo>
                    <a:pt x="172932" y="260435"/>
                    <a:pt x="211426" y="229640"/>
                    <a:pt x="215276" y="152651"/>
                  </a:cubicBezTo>
                  <a:close/>
                </a:path>
              </a:pathLst>
            </a:custGeom>
            <a:solidFill>
              <a:srgbClr val="603813"/>
            </a:solidFill>
            <a:ln w="9525" cap="flat">
              <a:noFill/>
              <a:prstDash val="solid"/>
              <a:miter/>
            </a:ln>
          </p:spPr>
          <p:txBody>
            <a:bodyPr anchor="ctr"/>
            <a:lstStyle/>
            <a:p>
              <a:pPr algn="ctr"/>
              <a:endParaRPr/>
            </a:p>
          </p:txBody>
        </p:sp>
        <p:sp>
          <p:nvSpPr>
            <p:cNvPr id="143" name="íšlíḋè"/>
            <p:cNvSpPr/>
            <p:nvPr/>
          </p:nvSpPr>
          <p:spPr>
            <a:xfrm>
              <a:off x="4789164" y="2925511"/>
              <a:ext cx="51326" cy="89820"/>
            </a:xfrm>
            <a:custGeom>
              <a:avLst/>
              <a:gdLst/>
              <a:ahLst/>
              <a:cxnLst/>
              <a:rect l="0" t="0" r="0" b="0"/>
              <a:pathLst>
                <a:path w="51325" h="89820">
                  <a:moveTo>
                    <a:pt x="25021" y="9624"/>
                  </a:moveTo>
                  <a:cubicBezTo>
                    <a:pt x="25021" y="9624"/>
                    <a:pt x="59666" y="77630"/>
                    <a:pt x="42985" y="85329"/>
                  </a:cubicBezTo>
                  <a:cubicBezTo>
                    <a:pt x="25021" y="93028"/>
                    <a:pt x="9624" y="85329"/>
                    <a:pt x="9624" y="85329"/>
                  </a:cubicBezTo>
                  <a:lnTo>
                    <a:pt x="25021" y="9624"/>
                  </a:lnTo>
                  <a:close/>
                </a:path>
              </a:pathLst>
            </a:custGeom>
            <a:solidFill>
              <a:srgbClr val="F8A36A"/>
            </a:solidFill>
            <a:ln w="9525" cap="flat">
              <a:noFill/>
              <a:prstDash val="solid"/>
              <a:miter/>
            </a:ln>
          </p:spPr>
          <p:txBody>
            <a:bodyPr anchor="ctr"/>
            <a:lstStyle/>
            <a:p>
              <a:pPr algn="ctr"/>
              <a:endParaRPr/>
            </a:p>
          </p:txBody>
        </p:sp>
        <p:sp>
          <p:nvSpPr>
            <p:cNvPr id="144" name="iSlîḍe"/>
            <p:cNvSpPr/>
            <p:nvPr/>
          </p:nvSpPr>
          <p:spPr>
            <a:xfrm>
              <a:off x="4701911" y="2849805"/>
              <a:ext cx="51326" cy="76989"/>
            </a:xfrm>
            <a:custGeom>
              <a:avLst/>
              <a:gdLst/>
              <a:ahLst/>
              <a:cxnLst/>
              <a:rect l="0" t="0" r="0" b="0"/>
              <a:pathLst>
                <a:path w="51325" h="76988">
                  <a:moveTo>
                    <a:pt x="53250" y="41702"/>
                  </a:moveTo>
                  <a:cubicBezTo>
                    <a:pt x="53250" y="59419"/>
                    <a:pt x="43484" y="73781"/>
                    <a:pt x="31437" y="73781"/>
                  </a:cubicBezTo>
                  <a:cubicBezTo>
                    <a:pt x="19390" y="73781"/>
                    <a:pt x="9624" y="59419"/>
                    <a:pt x="9624" y="41702"/>
                  </a:cubicBezTo>
                  <a:cubicBezTo>
                    <a:pt x="9624" y="23986"/>
                    <a:pt x="19390" y="9624"/>
                    <a:pt x="31437" y="9624"/>
                  </a:cubicBezTo>
                  <a:cubicBezTo>
                    <a:pt x="43484" y="9624"/>
                    <a:pt x="53250" y="23986"/>
                    <a:pt x="53250" y="41702"/>
                  </a:cubicBezTo>
                  <a:close/>
                </a:path>
              </a:pathLst>
            </a:custGeom>
            <a:solidFill>
              <a:srgbClr val="404041"/>
            </a:solidFill>
            <a:ln w="9525" cap="flat">
              <a:noFill/>
              <a:prstDash val="solid"/>
              <a:miter/>
            </a:ln>
          </p:spPr>
          <p:txBody>
            <a:bodyPr anchor="ctr"/>
            <a:lstStyle/>
            <a:p>
              <a:pPr algn="ctr"/>
              <a:endParaRPr/>
            </a:p>
          </p:txBody>
        </p:sp>
        <p:sp>
          <p:nvSpPr>
            <p:cNvPr id="145" name="ïşḻidê"/>
            <p:cNvSpPr/>
            <p:nvPr/>
          </p:nvSpPr>
          <p:spPr>
            <a:xfrm>
              <a:off x="4835358" y="2859982"/>
              <a:ext cx="38494" cy="64157"/>
            </a:xfrm>
            <a:custGeom>
              <a:avLst/>
              <a:gdLst/>
              <a:ahLst/>
              <a:cxnLst/>
              <a:rect l="0" t="0" r="0" b="0"/>
              <a:pathLst>
                <a:path w="38494" h="64157">
                  <a:moveTo>
                    <a:pt x="37853" y="36658"/>
                  </a:moveTo>
                  <a:cubicBezTo>
                    <a:pt x="37853" y="52056"/>
                    <a:pt x="31437" y="63604"/>
                    <a:pt x="23738" y="63604"/>
                  </a:cubicBezTo>
                  <a:cubicBezTo>
                    <a:pt x="16039" y="63604"/>
                    <a:pt x="9624" y="50773"/>
                    <a:pt x="9624" y="36658"/>
                  </a:cubicBezTo>
                  <a:cubicBezTo>
                    <a:pt x="9624" y="21261"/>
                    <a:pt x="16039" y="9712"/>
                    <a:pt x="23738" y="9712"/>
                  </a:cubicBezTo>
                  <a:cubicBezTo>
                    <a:pt x="31437" y="8429"/>
                    <a:pt x="37853" y="21261"/>
                    <a:pt x="37853" y="36658"/>
                  </a:cubicBezTo>
                  <a:close/>
                </a:path>
              </a:pathLst>
            </a:custGeom>
            <a:solidFill>
              <a:srgbClr val="404041"/>
            </a:solidFill>
            <a:ln w="9525" cap="flat">
              <a:noFill/>
              <a:prstDash val="solid"/>
              <a:miter/>
            </a:ln>
          </p:spPr>
          <p:txBody>
            <a:bodyPr anchor="ctr"/>
            <a:lstStyle/>
            <a:p>
              <a:pPr algn="ctr"/>
              <a:endParaRPr/>
            </a:p>
          </p:txBody>
        </p:sp>
        <p:sp>
          <p:nvSpPr>
            <p:cNvPr id="146" name="íš1ïḑé"/>
            <p:cNvSpPr/>
            <p:nvPr/>
          </p:nvSpPr>
          <p:spPr>
            <a:xfrm>
              <a:off x="4681357" y="2994800"/>
              <a:ext cx="141146" cy="76989"/>
            </a:xfrm>
            <a:custGeom>
              <a:avLst/>
              <a:gdLst/>
              <a:ahLst/>
              <a:cxnLst/>
              <a:rect l="0" t="0" r="0" b="0"/>
              <a:pathLst>
                <a:path w="141145" h="76988">
                  <a:moveTo>
                    <a:pt x="9647" y="9624"/>
                  </a:moveTo>
                  <a:cubicBezTo>
                    <a:pt x="9647" y="9624"/>
                    <a:pt x="73804" y="40419"/>
                    <a:pt x="135395" y="34003"/>
                  </a:cubicBezTo>
                  <a:cubicBezTo>
                    <a:pt x="135395" y="34003"/>
                    <a:pt x="107166" y="89179"/>
                    <a:pt x="55840" y="76347"/>
                  </a:cubicBezTo>
                  <a:cubicBezTo>
                    <a:pt x="7081" y="63516"/>
                    <a:pt x="9647" y="9624"/>
                    <a:pt x="9647" y="9624"/>
                  </a:cubicBezTo>
                  <a:close/>
                </a:path>
              </a:pathLst>
            </a:custGeom>
            <a:solidFill>
              <a:srgbClr val="9A7D47"/>
            </a:solidFill>
            <a:ln w="9525" cap="flat">
              <a:noFill/>
              <a:prstDash val="solid"/>
              <a:miter/>
            </a:ln>
          </p:spPr>
          <p:txBody>
            <a:bodyPr anchor="ctr"/>
            <a:lstStyle/>
            <a:p>
              <a:pPr algn="ctr"/>
              <a:endParaRPr/>
            </a:p>
          </p:txBody>
        </p:sp>
        <p:sp>
          <p:nvSpPr>
            <p:cNvPr id="147" name="íṥľïďè"/>
            <p:cNvSpPr/>
            <p:nvPr/>
          </p:nvSpPr>
          <p:spPr>
            <a:xfrm>
              <a:off x="4672398" y="2922944"/>
              <a:ext cx="76989" cy="38494"/>
            </a:xfrm>
            <a:custGeom>
              <a:avLst/>
              <a:gdLst/>
              <a:ahLst/>
              <a:cxnLst/>
              <a:rect l="0" t="0" r="0" b="0"/>
              <a:pathLst>
                <a:path w="76988" h="38494">
                  <a:moveTo>
                    <a:pt x="76347" y="25021"/>
                  </a:moveTo>
                  <a:cubicBezTo>
                    <a:pt x="76347" y="34003"/>
                    <a:pt x="60949" y="40419"/>
                    <a:pt x="42985" y="40419"/>
                  </a:cubicBezTo>
                  <a:cubicBezTo>
                    <a:pt x="25021" y="40419"/>
                    <a:pt x="9624" y="34003"/>
                    <a:pt x="9624" y="25021"/>
                  </a:cubicBezTo>
                  <a:cubicBezTo>
                    <a:pt x="9624" y="16039"/>
                    <a:pt x="25021" y="9624"/>
                    <a:pt x="42985" y="9624"/>
                  </a:cubicBezTo>
                  <a:cubicBezTo>
                    <a:pt x="60949" y="9624"/>
                    <a:pt x="76347" y="16039"/>
                    <a:pt x="76347" y="25021"/>
                  </a:cubicBezTo>
                  <a:close/>
                </a:path>
              </a:pathLst>
            </a:custGeom>
            <a:solidFill>
              <a:srgbClr val="F8A98D"/>
            </a:solidFill>
            <a:ln w="9525" cap="flat">
              <a:noFill/>
              <a:prstDash val="solid"/>
              <a:miter/>
            </a:ln>
          </p:spPr>
          <p:txBody>
            <a:bodyPr anchor="ctr"/>
            <a:lstStyle/>
            <a:p>
              <a:pPr algn="ctr"/>
              <a:endParaRPr/>
            </a:p>
          </p:txBody>
        </p:sp>
        <p:sp>
          <p:nvSpPr>
            <p:cNvPr id="148" name="ísļiďe"/>
            <p:cNvSpPr/>
            <p:nvPr/>
          </p:nvSpPr>
          <p:spPr>
            <a:xfrm>
              <a:off x="4835358" y="2922944"/>
              <a:ext cx="51326" cy="38494"/>
            </a:xfrm>
            <a:custGeom>
              <a:avLst/>
              <a:gdLst/>
              <a:ahLst/>
              <a:cxnLst/>
              <a:rect l="0" t="0" r="0" b="0"/>
              <a:pathLst>
                <a:path w="51325" h="38494">
                  <a:moveTo>
                    <a:pt x="9624" y="25021"/>
                  </a:moveTo>
                  <a:cubicBezTo>
                    <a:pt x="9624" y="31437"/>
                    <a:pt x="19889" y="37853"/>
                    <a:pt x="34003" y="39136"/>
                  </a:cubicBezTo>
                  <a:cubicBezTo>
                    <a:pt x="36570" y="28871"/>
                    <a:pt x="39136" y="18606"/>
                    <a:pt x="41702" y="9624"/>
                  </a:cubicBezTo>
                  <a:cubicBezTo>
                    <a:pt x="22455" y="9624"/>
                    <a:pt x="9624" y="16039"/>
                    <a:pt x="9624" y="25021"/>
                  </a:cubicBezTo>
                  <a:close/>
                </a:path>
              </a:pathLst>
            </a:custGeom>
            <a:solidFill>
              <a:srgbClr val="F8A98D"/>
            </a:solidFill>
            <a:ln w="9525" cap="flat">
              <a:noFill/>
              <a:prstDash val="solid"/>
              <a:miter/>
            </a:ln>
          </p:spPr>
          <p:txBody>
            <a:bodyPr anchor="ctr"/>
            <a:lstStyle/>
            <a:p>
              <a:pPr algn="ctr"/>
              <a:endParaRPr/>
            </a:p>
          </p:txBody>
        </p:sp>
        <p:sp>
          <p:nvSpPr>
            <p:cNvPr id="149" name="îsḷiḑè"/>
            <p:cNvSpPr/>
            <p:nvPr/>
          </p:nvSpPr>
          <p:spPr>
            <a:xfrm>
              <a:off x="4731423" y="2863920"/>
              <a:ext cx="25663" cy="25663"/>
            </a:xfrm>
            <a:custGeom>
              <a:avLst/>
              <a:gdLst/>
              <a:ahLst/>
              <a:cxnLst/>
              <a:rect l="0" t="0" r="0" b="0"/>
              <a:pathLst>
                <a:path w="25662" h="25662">
                  <a:moveTo>
                    <a:pt x="17322" y="18606"/>
                  </a:moveTo>
                  <a:cubicBezTo>
                    <a:pt x="17322" y="23738"/>
                    <a:pt x="14756" y="27588"/>
                    <a:pt x="13473" y="27588"/>
                  </a:cubicBezTo>
                  <a:cubicBezTo>
                    <a:pt x="10907" y="27588"/>
                    <a:pt x="9624" y="23738"/>
                    <a:pt x="9624" y="18606"/>
                  </a:cubicBezTo>
                  <a:cubicBezTo>
                    <a:pt x="9624" y="13473"/>
                    <a:pt x="12190" y="9624"/>
                    <a:pt x="13473" y="9624"/>
                  </a:cubicBezTo>
                  <a:cubicBezTo>
                    <a:pt x="14756" y="9624"/>
                    <a:pt x="17322" y="13473"/>
                    <a:pt x="17322" y="18606"/>
                  </a:cubicBezTo>
                  <a:close/>
                </a:path>
              </a:pathLst>
            </a:custGeom>
            <a:solidFill>
              <a:srgbClr val="FFFFFF"/>
            </a:solidFill>
            <a:ln w="9525" cap="flat">
              <a:noFill/>
              <a:prstDash val="solid"/>
              <a:miter/>
            </a:ln>
          </p:spPr>
          <p:txBody>
            <a:bodyPr anchor="ctr"/>
            <a:lstStyle/>
            <a:p>
              <a:pPr algn="ctr"/>
              <a:endParaRPr/>
            </a:p>
          </p:txBody>
        </p:sp>
        <p:sp>
          <p:nvSpPr>
            <p:cNvPr id="150" name="i$1ïḍê"/>
            <p:cNvSpPr/>
            <p:nvPr/>
          </p:nvSpPr>
          <p:spPr>
            <a:xfrm>
              <a:off x="4849472" y="2872902"/>
              <a:ext cx="25663" cy="25663"/>
            </a:xfrm>
            <a:custGeom>
              <a:avLst/>
              <a:gdLst/>
              <a:ahLst/>
              <a:cxnLst/>
              <a:rect l="0" t="0" r="0" b="0"/>
              <a:pathLst>
                <a:path w="25662" h="25662">
                  <a:moveTo>
                    <a:pt x="17322" y="18606"/>
                  </a:moveTo>
                  <a:cubicBezTo>
                    <a:pt x="17322" y="23566"/>
                    <a:pt x="15599" y="27588"/>
                    <a:pt x="13473" y="27588"/>
                  </a:cubicBezTo>
                  <a:cubicBezTo>
                    <a:pt x="11347" y="27588"/>
                    <a:pt x="9624" y="23566"/>
                    <a:pt x="9624" y="18606"/>
                  </a:cubicBezTo>
                  <a:cubicBezTo>
                    <a:pt x="9624" y="13645"/>
                    <a:pt x="11347" y="9624"/>
                    <a:pt x="13473" y="9624"/>
                  </a:cubicBezTo>
                  <a:cubicBezTo>
                    <a:pt x="15599" y="9624"/>
                    <a:pt x="17322" y="13645"/>
                    <a:pt x="17322" y="18606"/>
                  </a:cubicBezTo>
                  <a:close/>
                </a:path>
              </a:pathLst>
            </a:custGeom>
            <a:solidFill>
              <a:srgbClr val="FFFFFF"/>
            </a:solidFill>
            <a:ln w="9525" cap="flat">
              <a:noFill/>
              <a:prstDash val="solid"/>
              <a:miter/>
            </a:ln>
          </p:spPr>
          <p:txBody>
            <a:bodyPr anchor="ctr"/>
            <a:lstStyle/>
            <a:p>
              <a:pPr algn="ctr"/>
              <a:endParaRPr/>
            </a:p>
          </p:txBody>
        </p:sp>
        <p:sp>
          <p:nvSpPr>
            <p:cNvPr id="151" name="îŝļide"/>
            <p:cNvSpPr/>
            <p:nvPr/>
          </p:nvSpPr>
          <p:spPr>
            <a:xfrm>
              <a:off x="4692929" y="2999933"/>
              <a:ext cx="115483" cy="51326"/>
            </a:xfrm>
            <a:custGeom>
              <a:avLst/>
              <a:gdLst/>
              <a:ahLst/>
              <a:cxnLst/>
              <a:rect l="0" t="0" r="0" b="0"/>
              <a:pathLst>
                <a:path w="115483" h="51325">
                  <a:moveTo>
                    <a:pt x="114842" y="30154"/>
                  </a:moveTo>
                  <a:cubicBezTo>
                    <a:pt x="71215" y="32720"/>
                    <a:pt x="28871" y="17322"/>
                    <a:pt x="9624" y="9624"/>
                  </a:cubicBezTo>
                  <a:cubicBezTo>
                    <a:pt x="9624" y="16039"/>
                    <a:pt x="9624" y="25021"/>
                    <a:pt x="18606" y="30154"/>
                  </a:cubicBezTo>
                  <a:cubicBezTo>
                    <a:pt x="32720" y="36570"/>
                    <a:pt x="84046" y="45552"/>
                    <a:pt x="95594" y="44268"/>
                  </a:cubicBezTo>
                  <a:cubicBezTo>
                    <a:pt x="105859" y="42985"/>
                    <a:pt x="110992" y="40419"/>
                    <a:pt x="114842" y="30154"/>
                  </a:cubicBezTo>
                  <a:close/>
                </a:path>
              </a:pathLst>
            </a:custGeom>
            <a:solidFill>
              <a:srgbClr val="FFFFFF"/>
            </a:solidFill>
            <a:ln w="9525" cap="flat">
              <a:noFill/>
              <a:prstDash val="solid"/>
              <a:miter/>
            </a:ln>
          </p:spPr>
          <p:txBody>
            <a:bodyPr anchor="ctr"/>
            <a:lstStyle/>
            <a:p>
              <a:pPr algn="ctr"/>
              <a:endParaRPr/>
            </a:p>
          </p:txBody>
        </p:sp>
        <p:sp>
          <p:nvSpPr>
            <p:cNvPr id="152" name="îṥlîdé"/>
            <p:cNvSpPr/>
            <p:nvPr/>
          </p:nvSpPr>
          <p:spPr>
            <a:xfrm>
              <a:off x="4201484" y="3110284"/>
              <a:ext cx="474764" cy="731393"/>
            </a:xfrm>
            <a:custGeom>
              <a:avLst/>
              <a:gdLst/>
              <a:ahLst/>
              <a:cxnLst/>
              <a:rect l="0" t="0" r="0" b="0"/>
              <a:pathLst>
                <a:path w="474763" h="731392">
                  <a:moveTo>
                    <a:pt x="363772" y="9624"/>
                  </a:moveTo>
                  <a:cubicBezTo>
                    <a:pt x="363772" y="9624"/>
                    <a:pt x="94311" y="143071"/>
                    <a:pt x="9624" y="525448"/>
                  </a:cubicBezTo>
                  <a:cubicBezTo>
                    <a:pt x="9624" y="525448"/>
                    <a:pt x="158468" y="712787"/>
                    <a:pt x="345808" y="730751"/>
                  </a:cubicBezTo>
                  <a:cubicBezTo>
                    <a:pt x="345808" y="730751"/>
                    <a:pt x="356073" y="436911"/>
                    <a:pt x="472839" y="87896"/>
                  </a:cubicBezTo>
                  <a:lnTo>
                    <a:pt x="363772" y="9624"/>
                  </a:lnTo>
                  <a:close/>
                </a:path>
              </a:pathLst>
            </a:custGeom>
            <a:solidFill>
              <a:srgbClr val="6DB3A9"/>
            </a:solidFill>
            <a:ln w="9525" cap="flat">
              <a:noFill/>
              <a:prstDash val="solid"/>
              <a:miter/>
            </a:ln>
          </p:spPr>
          <p:txBody>
            <a:bodyPr anchor="ctr"/>
            <a:lstStyle/>
            <a:p>
              <a:pPr algn="ctr"/>
              <a:endParaRPr/>
            </a:p>
          </p:txBody>
        </p:sp>
        <p:sp>
          <p:nvSpPr>
            <p:cNvPr id="153" name="ïS1ïḋè"/>
            <p:cNvSpPr/>
            <p:nvPr/>
          </p:nvSpPr>
          <p:spPr>
            <a:xfrm>
              <a:off x="4512005" y="3094886"/>
              <a:ext cx="166809" cy="153977"/>
            </a:xfrm>
            <a:custGeom>
              <a:avLst/>
              <a:gdLst/>
              <a:ahLst/>
              <a:cxnLst/>
              <a:rect l="0" t="0" r="0" b="0"/>
              <a:pathLst>
                <a:path w="166808" h="153977">
                  <a:moveTo>
                    <a:pt x="46835" y="9624"/>
                  </a:moveTo>
                  <a:lnTo>
                    <a:pt x="161035" y="102010"/>
                  </a:lnTo>
                  <a:lnTo>
                    <a:pt x="130239" y="149486"/>
                  </a:lnTo>
                  <a:lnTo>
                    <a:pt x="9624" y="40419"/>
                  </a:lnTo>
                  <a:close/>
                </a:path>
              </a:pathLst>
            </a:custGeom>
            <a:solidFill>
              <a:srgbClr val="80C9A4"/>
            </a:solidFill>
            <a:ln w="9525" cap="flat">
              <a:noFill/>
              <a:prstDash val="solid"/>
              <a:miter/>
            </a:ln>
          </p:spPr>
          <p:txBody>
            <a:bodyPr anchor="ctr"/>
            <a:lstStyle/>
            <a:p>
              <a:pPr algn="ctr"/>
              <a:endParaRPr/>
            </a:p>
          </p:txBody>
        </p:sp>
        <p:sp>
          <p:nvSpPr>
            <p:cNvPr id="154" name="îṧ1ïḍê"/>
            <p:cNvSpPr/>
            <p:nvPr/>
          </p:nvSpPr>
          <p:spPr>
            <a:xfrm>
              <a:off x="4555998" y="3192405"/>
              <a:ext cx="115483" cy="641573"/>
            </a:xfrm>
            <a:custGeom>
              <a:avLst/>
              <a:gdLst/>
              <a:ahLst/>
              <a:cxnLst/>
              <a:rect l="0" t="0" r="0" b="0"/>
              <a:pathLst>
                <a:path w="115483" h="641572">
                  <a:moveTo>
                    <a:pt x="114476" y="9624"/>
                  </a:moveTo>
                  <a:cubicBezTo>
                    <a:pt x="114476" y="9624"/>
                    <a:pt x="-35652" y="471556"/>
                    <a:pt x="23372" y="592172"/>
                  </a:cubicBezTo>
                  <a:lnTo>
                    <a:pt x="56734" y="638365"/>
                  </a:lnTo>
                  <a:lnTo>
                    <a:pt x="81114" y="562659"/>
                  </a:lnTo>
                  <a:cubicBezTo>
                    <a:pt x="79831" y="562659"/>
                    <a:pt x="46469" y="344525"/>
                    <a:pt x="114476" y="9624"/>
                  </a:cubicBezTo>
                  <a:close/>
                </a:path>
              </a:pathLst>
            </a:custGeom>
            <a:solidFill>
              <a:srgbClr val="D0D2D3"/>
            </a:solidFill>
            <a:ln w="9525" cap="flat">
              <a:noFill/>
              <a:prstDash val="solid"/>
              <a:miter/>
            </a:ln>
          </p:spPr>
          <p:txBody>
            <a:bodyPr anchor="ctr"/>
            <a:lstStyle/>
            <a:p>
              <a:pPr algn="ctr"/>
              <a:endParaRPr/>
            </a:p>
          </p:txBody>
        </p:sp>
        <p:sp>
          <p:nvSpPr>
            <p:cNvPr id="155" name="i$lïḓè"/>
            <p:cNvSpPr/>
            <p:nvPr/>
          </p:nvSpPr>
          <p:spPr>
            <a:xfrm>
              <a:off x="4470265" y="3189127"/>
              <a:ext cx="731393" cy="307955"/>
            </a:xfrm>
            <a:custGeom>
              <a:avLst/>
              <a:gdLst/>
              <a:ahLst/>
              <a:cxnLst/>
              <a:rect l="0" t="0" r="0" b="0"/>
              <a:pathLst>
                <a:path w="731392" h="307954">
                  <a:moveTo>
                    <a:pt x="94991" y="12902"/>
                  </a:moveTo>
                  <a:cubicBezTo>
                    <a:pt x="42382" y="-8912"/>
                    <a:pt x="-11510" y="83475"/>
                    <a:pt x="18002" y="132234"/>
                  </a:cubicBezTo>
                  <a:cubicBezTo>
                    <a:pt x="47515" y="180994"/>
                    <a:pt x="310559" y="305459"/>
                    <a:pt x="331090" y="308025"/>
                  </a:cubicBezTo>
                  <a:cubicBezTo>
                    <a:pt x="351620" y="311875"/>
                    <a:pt x="728865" y="260549"/>
                    <a:pt x="728865" y="260549"/>
                  </a:cubicBezTo>
                  <a:lnTo>
                    <a:pt x="713467" y="175861"/>
                  </a:lnTo>
                  <a:cubicBezTo>
                    <a:pt x="713467" y="175861"/>
                    <a:pt x="358036" y="187410"/>
                    <a:pt x="346488" y="187410"/>
                  </a:cubicBezTo>
                  <a:cubicBezTo>
                    <a:pt x="334939" y="188693"/>
                    <a:pt x="141184" y="32149"/>
                    <a:pt x="94991" y="12902"/>
                  </a:cubicBezTo>
                  <a:close/>
                </a:path>
              </a:pathLst>
            </a:custGeom>
            <a:solidFill>
              <a:srgbClr val="80C9A4"/>
            </a:solidFill>
            <a:ln w="9525" cap="flat">
              <a:noFill/>
              <a:prstDash val="solid"/>
              <a:miter/>
            </a:ln>
          </p:spPr>
          <p:txBody>
            <a:bodyPr anchor="ctr"/>
            <a:lstStyle/>
            <a:p>
              <a:pPr algn="ctr"/>
              <a:endParaRPr/>
            </a:p>
          </p:txBody>
        </p:sp>
        <p:sp>
          <p:nvSpPr>
            <p:cNvPr id="156" name="îś1îḋe"/>
            <p:cNvSpPr/>
            <p:nvPr/>
          </p:nvSpPr>
          <p:spPr>
            <a:xfrm>
              <a:off x="7789135" y="4375461"/>
              <a:ext cx="320786" cy="397775"/>
            </a:xfrm>
            <a:custGeom>
              <a:avLst/>
              <a:gdLst/>
              <a:ahLst/>
              <a:cxnLst/>
              <a:rect l="0" t="0" r="0" b="0"/>
              <a:pathLst>
                <a:path w="320786" h="397775">
                  <a:moveTo>
                    <a:pt x="137962" y="9627"/>
                  </a:moveTo>
                  <a:cubicBezTo>
                    <a:pt x="135396" y="48122"/>
                    <a:pt x="313753" y="389438"/>
                    <a:pt x="313753" y="389438"/>
                  </a:cubicBezTo>
                  <a:lnTo>
                    <a:pt x="213667" y="389438"/>
                  </a:lnTo>
                  <a:cubicBezTo>
                    <a:pt x="213667" y="389438"/>
                    <a:pt x="7081" y="98164"/>
                    <a:pt x="9647" y="53254"/>
                  </a:cubicBezTo>
                  <a:cubicBezTo>
                    <a:pt x="12214" y="8344"/>
                    <a:pt x="137962" y="9627"/>
                    <a:pt x="137962" y="9627"/>
                  </a:cubicBezTo>
                  <a:close/>
                </a:path>
              </a:pathLst>
            </a:custGeom>
            <a:solidFill>
              <a:srgbClr val="5F554A"/>
            </a:solidFill>
            <a:ln w="9525" cap="flat">
              <a:noFill/>
              <a:prstDash val="solid"/>
              <a:miter/>
            </a:ln>
          </p:spPr>
          <p:txBody>
            <a:bodyPr anchor="ctr"/>
            <a:lstStyle/>
            <a:p>
              <a:pPr algn="ctr"/>
              <a:endParaRPr/>
            </a:p>
          </p:txBody>
        </p:sp>
        <p:sp>
          <p:nvSpPr>
            <p:cNvPr id="157" name="ïś1íḍè"/>
            <p:cNvSpPr/>
            <p:nvPr/>
          </p:nvSpPr>
          <p:spPr>
            <a:xfrm>
              <a:off x="7652947" y="4035432"/>
              <a:ext cx="513258" cy="731393"/>
            </a:xfrm>
            <a:custGeom>
              <a:avLst/>
              <a:gdLst/>
              <a:ahLst/>
              <a:cxnLst/>
              <a:rect l="0" t="0" r="0" b="0"/>
              <a:pathLst>
                <a:path w="513258" h="731392">
                  <a:moveTo>
                    <a:pt x="218974" y="104576"/>
                  </a:moveTo>
                  <a:cubicBezTo>
                    <a:pt x="218974" y="104576"/>
                    <a:pt x="17520" y="315012"/>
                    <a:pt x="9822" y="365055"/>
                  </a:cubicBezTo>
                  <a:cubicBezTo>
                    <a:pt x="2123" y="415097"/>
                    <a:pt x="221541" y="729468"/>
                    <a:pt x="221541" y="729468"/>
                  </a:cubicBezTo>
                  <a:lnTo>
                    <a:pt x="321626" y="729468"/>
                  </a:lnTo>
                  <a:cubicBezTo>
                    <a:pt x="321626" y="729468"/>
                    <a:pt x="195878" y="445893"/>
                    <a:pt x="195878" y="407399"/>
                  </a:cubicBezTo>
                  <a:cubicBezTo>
                    <a:pt x="195878" y="368904"/>
                    <a:pt x="603918" y="221343"/>
                    <a:pt x="485869" y="9624"/>
                  </a:cubicBezTo>
                  <a:lnTo>
                    <a:pt x="218974" y="104576"/>
                  </a:lnTo>
                  <a:close/>
                </a:path>
              </a:pathLst>
            </a:custGeom>
            <a:solidFill>
              <a:srgbClr val="716558"/>
            </a:solidFill>
            <a:ln w="9525" cap="flat">
              <a:noFill/>
              <a:prstDash val="solid"/>
              <a:miter/>
            </a:ln>
          </p:spPr>
          <p:txBody>
            <a:bodyPr anchor="ctr"/>
            <a:lstStyle/>
            <a:p>
              <a:pPr algn="ctr"/>
              <a:endParaRPr/>
            </a:p>
          </p:txBody>
        </p:sp>
        <p:sp>
          <p:nvSpPr>
            <p:cNvPr id="158" name="ïsḻiḍé"/>
            <p:cNvSpPr/>
            <p:nvPr/>
          </p:nvSpPr>
          <p:spPr>
            <a:xfrm>
              <a:off x="7571024" y="3697964"/>
              <a:ext cx="64157" cy="179640"/>
            </a:xfrm>
            <a:custGeom>
              <a:avLst/>
              <a:gdLst/>
              <a:ahLst/>
              <a:cxnLst/>
              <a:rect l="0" t="0" r="0" b="0"/>
              <a:pathLst>
                <a:path w="64157" h="179640">
                  <a:moveTo>
                    <a:pt x="42985" y="9624"/>
                  </a:moveTo>
                  <a:lnTo>
                    <a:pt x="9624" y="130239"/>
                  </a:lnTo>
                  <a:lnTo>
                    <a:pt x="59666" y="177716"/>
                  </a:lnTo>
                  <a:lnTo>
                    <a:pt x="59666" y="114841"/>
                  </a:lnTo>
                  <a:close/>
                </a:path>
              </a:pathLst>
            </a:custGeom>
            <a:solidFill>
              <a:srgbClr val="F37920"/>
            </a:solidFill>
            <a:ln w="9525" cap="flat">
              <a:noFill/>
              <a:prstDash val="solid"/>
              <a:miter/>
            </a:ln>
          </p:spPr>
          <p:txBody>
            <a:bodyPr anchor="ctr"/>
            <a:lstStyle/>
            <a:p>
              <a:pPr algn="ctr"/>
              <a:endParaRPr/>
            </a:p>
          </p:txBody>
        </p:sp>
        <p:sp>
          <p:nvSpPr>
            <p:cNvPr id="159" name="iś1ïḍé"/>
            <p:cNvSpPr/>
            <p:nvPr/>
          </p:nvSpPr>
          <p:spPr>
            <a:xfrm>
              <a:off x="7473504" y="3676151"/>
              <a:ext cx="230966" cy="166809"/>
            </a:xfrm>
            <a:custGeom>
              <a:avLst/>
              <a:gdLst/>
              <a:ahLst/>
              <a:cxnLst/>
              <a:rect l="0" t="0" r="0" b="0"/>
              <a:pathLst>
                <a:path w="230966" h="166808">
                  <a:moveTo>
                    <a:pt x="40419" y="9624"/>
                  </a:moveTo>
                  <a:lnTo>
                    <a:pt x="207228" y="53250"/>
                  </a:lnTo>
                  <a:cubicBezTo>
                    <a:pt x="207228" y="53250"/>
                    <a:pt x="254704" y="146920"/>
                    <a:pt x="195680" y="158468"/>
                  </a:cubicBezTo>
                  <a:lnTo>
                    <a:pt x="9624" y="118691"/>
                  </a:lnTo>
                  <a:lnTo>
                    <a:pt x="40419" y="9624"/>
                  </a:lnTo>
                  <a:close/>
                </a:path>
              </a:pathLst>
            </a:custGeom>
            <a:solidFill>
              <a:srgbClr val="FFC974"/>
            </a:solidFill>
            <a:ln w="9525" cap="flat">
              <a:noFill/>
              <a:prstDash val="solid"/>
              <a:miter/>
            </a:ln>
          </p:spPr>
          <p:txBody>
            <a:bodyPr anchor="ctr"/>
            <a:lstStyle/>
            <a:p>
              <a:pPr algn="ctr"/>
              <a:endParaRPr/>
            </a:p>
          </p:txBody>
        </p:sp>
        <p:sp>
          <p:nvSpPr>
            <p:cNvPr id="160" name="ïşľîdê"/>
            <p:cNvSpPr/>
            <p:nvPr/>
          </p:nvSpPr>
          <p:spPr>
            <a:xfrm>
              <a:off x="7476071" y="3676151"/>
              <a:ext cx="141146" cy="141146"/>
            </a:xfrm>
            <a:custGeom>
              <a:avLst/>
              <a:gdLst/>
              <a:ahLst/>
              <a:cxnLst/>
              <a:rect l="0" t="0" r="0" b="0"/>
              <a:pathLst>
                <a:path w="141145" h="141146">
                  <a:moveTo>
                    <a:pt x="9624" y="119974"/>
                  </a:moveTo>
                  <a:lnTo>
                    <a:pt x="93028" y="137938"/>
                  </a:lnTo>
                  <a:cubicBezTo>
                    <a:pt x="105859" y="118691"/>
                    <a:pt x="130239" y="78913"/>
                    <a:pt x="141787" y="36570"/>
                  </a:cubicBezTo>
                  <a:lnTo>
                    <a:pt x="39136" y="9624"/>
                  </a:lnTo>
                  <a:lnTo>
                    <a:pt x="9624" y="119974"/>
                  </a:lnTo>
                  <a:close/>
                </a:path>
              </a:pathLst>
            </a:custGeom>
            <a:solidFill>
              <a:srgbClr val="231F20">
                <a:alpha val="20000"/>
              </a:srgbClr>
            </a:solidFill>
            <a:ln w="9525" cap="flat">
              <a:noFill/>
              <a:prstDash val="solid"/>
              <a:miter/>
            </a:ln>
          </p:spPr>
          <p:txBody>
            <a:bodyPr anchor="ctr"/>
            <a:lstStyle/>
            <a:p>
              <a:pPr algn="ctr"/>
              <a:endParaRPr/>
            </a:p>
          </p:txBody>
        </p:sp>
        <p:sp>
          <p:nvSpPr>
            <p:cNvPr id="161" name="ïŝḻïdê"/>
            <p:cNvSpPr/>
            <p:nvPr/>
          </p:nvSpPr>
          <p:spPr>
            <a:xfrm>
              <a:off x="7178601" y="3369383"/>
              <a:ext cx="423438" cy="449101"/>
            </a:xfrm>
            <a:custGeom>
              <a:avLst/>
              <a:gdLst/>
              <a:ahLst/>
              <a:cxnLst/>
              <a:rect l="0" t="0" r="0" b="0"/>
              <a:pathLst>
                <a:path w="423437" h="449100">
                  <a:moveTo>
                    <a:pt x="10687" y="158565"/>
                  </a:moveTo>
                  <a:cubicBezTo>
                    <a:pt x="10687" y="158565"/>
                    <a:pt x="64579" y="493466"/>
                    <a:pt x="267316" y="443423"/>
                  </a:cubicBezTo>
                  <a:cubicBezTo>
                    <a:pt x="470053" y="393381"/>
                    <a:pt x="409745" y="148300"/>
                    <a:pt x="394347" y="96974"/>
                  </a:cubicBezTo>
                  <a:cubicBezTo>
                    <a:pt x="378950" y="44365"/>
                    <a:pt x="289130" y="-14660"/>
                    <a:pt x="169797" y="19985"/>
                  </a:cubicBezTo>
                  <a:cubicBezTo>
                    <a:pt x="49181" y="54630"/>
                    <a:pt x="1705" y="131619"/>
                    <a:pt x="10687" y="158565"/>
                  </a:cubicBezTo>
                  <a:close/>
                </a:path>
              </a:pathLst>
            </a:custGeom>
            <a:solidFill>
              <a:srgbClr val="FFC974"/>
            </a:solidFill>
            <a:ln w="9525" cap="flat">
              <a:noFill/>
              <a:prstDash val="solid"/>
              <a:miter/>
            </a:ln>
          </p:spPr>
          <p:txBody>
            <a:bodyPr anchor="ctr"/>
            <a:lstStyle/>
            <a:p>
              <a:pPr algn="ctr"/>
              <a:endParaRPr/>
            </a:p>
          </p:txBody>
        </p:sp>
        <p:sp>
          <p:nvSpPr>
            <p:cNvPr id="162" name="îśḷïďê"/>
            <p:cNvSpPr/>
            <p:nvPr/>
          </p:nvSpPr>
          <p:spPr>
            <a:xfrm>
              <a:off x="7289876" y="3672301"/>
              <a:ext cx="51326" cy="89820"/>
            </a:xfrm>
            <a:custGeom>
              <a:avLst/>
              <a:gdLst/>
              <a:ahLst/>
              <a:cxnLst/>
              <a:rect l="0" t="0" r="0" b="0"/>
              <a:pathLst>
                <a:path w="51325" h="89820">
                  <a:moveTo>
                    <a:pt x="14895" y="9624"/>
                  </a:moveTo>
                  <a:cubicBezTo>
                    <a:pt x="14895" y="9624"/>
                    <a:pt x="780" y="85329"/>
                    <a:pt x="18744" y="87895"/>
                  </a:cubicBezTo>
                  <a:cubicBezTo>
                    <a:pt x="37992" y="90462"/>
                    <a:pt x="50823" y="78913"/>
                    <a:pt x="50823" y="78913"/>
                  </a:cubicBezTo>
                  <a:lnTo>
                    <a:pt x="14895" y="9624"/>
                  </a:lnTo>
                  <a:close/>
                </a:path>
              </a:pathLst>
            </a:custGeom>
            <a:solidFill>
              <a:srgbClr val="F8A36A"/>
            </a:solidFill>
            <a:ln w="9525" cap="flat">
              <a:noFill/>
              <a:prstDash val="solid"/>
              <a:miter/>
            </a:ln>
          </p:spPr>
          <p:txBody>
            <a:bodyPr anchor="ctr"/>
            <a:lstStyle/>
            <a:p>
              <a:pPr algn="ctr"/>
              <a:endParaRPr/>
            </a:p>
          </p:txBody>
        </p:sp>
        <p:sp>
          <p:nvSpPr>
            <p:cNvPr id="163" name="í$lîďe"/>
            <p:cNvSpPr/>
            <p:nvPr/>
          </p:nvSpPr>
          <p:spPr>
            <a:xfrm>
              <a:off x="7336968" y="3575708"/>
              <a:ext cx="64157" cy="76989"/>
            </a:xfrm>
            <a:custGeom>
              <a:avLst/>
              <a:gdLst/>
              <a:ahLst/>
              <a:cxnLst/>
              <a:rect l="0" t="0" r="0" b="0"/>
              <a:pathLst>
                <a:path w="64157" h="76988">
                  <a:moveTo>
                    <a:pt x="11430" y="47192"/>
                  </a:moveTo>
                  <a:cubicBezTo>
                    <a:pt x="16563" y="63873"/>
                    <a:pt x="29394" y="75421"/>
                    <a:pt x="42226" y="72855"/>
                  </a:cubicBezTo>
                  <a:cubicBezTo>
                    <a:pt x="53774" y="69005"/>
                    <a:pt x="58907" y="52324"/>
                    <a:pt x="53774" y="35644"/>
                  </a:cubicBezTo>
                  <a:cubicBezTo>
                    <a:pt x="48641" y="18963"/>
                    <a:pt x="35810" y="7414"/>
                    <a:pt x="22979" y="9981"/>
                  </a:cubicBezTo>
                  <a:cubicBezTo>
                    <a:pt x="12713" y="13830"/>
                    <a:pt x="6297" y="30511"/>
                    <a:pt x="11430" y="47192"/>
                  </a:cubicBezTo>
                  <a:close/>
                </a:path>
              </a:pathLst>
            </a:custGeom>
            <a:solidFill>
              <a:srgbClr val="404041"/>
            </a:solidFill>
            <a:ln w="9525" cap="flat">
              <a:noFill/>
              <a:prstDash val="solid"/>
              <a:miter/>
            </a:ln>
          </p:spPr>
          <p:txBody>
            <a:bodyPr anchor="ctr"/>
            <a:lstStyle/>
            <a:p>
              <a:pPr algn="ctr"/>
              <a:endParaRPr/>
            </a:p>
          </p:txBody>
        </p:sp>
        <p:sp>
          <p:nvSpPr>
            <p:cNvPr id="164" name="ïşḻîḓè"/>
            <p:cNvSpPr/>
            <p:nvPr/>
          </p:nvSpPr>
          <p:spPr>
            <a:xfrm>
              <a:off x="7225372" y="3620581"/>
              <a:ext cx="38494" cy="64157"/>
            </a:xfrm>
            <a:custGeom>
              <a:avLst/>
              <a:gdLst/>
              <a:ahLst/>
              <a:cxnLst/>
              <a:rect l="0" t="0" r="0" b="0"/>
              <a:pathLst>
                <a:path w="38494" h="64157">
                  <a:moveTo>
                    <a:pt x="11392" y="40813"/>
                  </a:moveTo>
                  <a:cubicBezTo>
                    <a:pt x="15242" y="54928"/>
                    <a:pt x="25507" y="65193"/>
                    <a:pt x="33205" y="62627"/>
                  </a:cubicBezTo>
                  <a:cubicBezTo>
                    <a:pt x="40904" y="60061"/>
                    <a:pt x="43471" y="47229"/>
                    <a:pt x="39621" y="31831"/>
                  </a:cubicBezTo>
                  <a:cubicBezTo>
                    <a:pt x="35772" y="17717"/>
                    <a:pt x="25507" y="7452"/>
                    <a:pt x="17808" y="10018"/>
                  </a:cubicBezTo>
                  <a:cubicBezTo>
                    <a:pt x="10109" y="12584"/>
                    <a:pt x="7543" y="26699"/>
                    <a:pt x="11392" y="40813"/>
                  </a:cubicBezTo>
                  <a:close/>
                </a:path>
              </a:pathLst>
            </a:custGeom>
            <a:solidFill>
              <a:srgbClr val="404041"/>
            </a:solidFill>
            <a:ln w="9525" cap="flat">
              <a:noFill/>
              <a:prstDash val="solid"/>
              <a:miter/>
            </a:ln>
          </p:spPr>
          <p:txBody>
            <a:bodyPr anchor="ctr"/>
            <a:lstStyle/>
            <a:p>
              <a:pPr algn="ctr"/>
              <a:endParaRPr/>
            </a:p>
          </p:txBody>
        </p:sp>
        <p:sp>
          <p:nvSpPr>
            <p:cNvPr id="165" name="íṧḻíḓè"/>
            <p:cNvSpPr/>
            <p:nvPr/>
          </p:nvSpPr>
          <p:spPr>
            <a:xfrm>
              <a:off x="7361543" y="3638835"/>
              <a:ext cx="76989" cy="51326"/>
            </a:xfrm>
            <a:custGeom>
              <a:avLst/>
              <a:gdLst/>
              <a:ahLst/>
              <a:cxnLst/>
              <a:rect l="0" t="0" r="0" b="0"/>
              <a:pathLst>
                <a:path w="76988" h="51325">
                  <a:moveTo>
                    <a:pt x="9951" y="36674"/>
                  </a:moveTo>
                  <a:cubicBezTo>
                    <a:pt x="12517" y="44372"/>
                    <a:pt x="27915" y="46939"/>
                    <a:pt x="45879" y="41806"/>
                  </a:cubicBezTo>
                  <a:cubicBezTo>
                    <a:pt x="63843" y="36674"/>
                    <a:pt x="75392" y="26408"/>
                    <a:pt x="72825" y="17427"/>
                  </a:cubicBezTo>
                  <a:cubicBezTo>
                    <a:pt x="70259" y="9728"/>
                    <a:pt x="54862" y="7161"/>
                    <a:pt x="36898" y="12294"/>
                  </a:cubicBezTo>
                  <a:cubicBezTo>
                    <a:pt x="20216" y="18710"/>
                    <a:pt x="7385" y="28975"/>
                    <a:pt x="9951" y="36674"/>
                  </a:cubicBezTo>
                  <a:close/>
                </a:path>
              </a:pathLst>
            </a:custGeom>
            <a:solidFill>
              <a:srgbClr val="F8A98D"/>
            </a:solidFill>
            <a:ln w="9525" cap="flat">
              <a:noFill/>
              <a:prstDash val="solid"/>
              <a:miter/>
            </a:ln>
          </p:spPr>
          <p:txBody>
            <a:bodyPr anchor="ctr"/>
            <a:lstStyle/>
            <a:p>
              <a:pPr algn="ctr"/>
              <a:endParaRPr/>
            </a:p>
          </p:txBody>
        </p:sp>
        <p:sp>
          <p:nvSpPr>
            <p:cNvPr id="166" name="ïs1iḍê"/>
            <p:cNvSpPr/>
            <p:nvPr/>
          </p:nvSpPr>
          <p:spPr>
            <a:xfrm>
              <a:off x="7234840" y="3684647"/>
              <a:ext cx="51326" cy="38494"/>
            </a:xfrm>
            <a:custGeom>
              <a:avLst/>
              <a:gdLst/>
              <a:ahLst/>
              <a:cxnLst/>
              <a:rect l="0" t="0" r="0" b="0"/>
              <a:pathLst>
                <a:path w="51325" h="38494">
                  <a:moveTo>
                    <a:pt x="44268" y="17808"/>
                  </a:moveTo>
                  <a:cubicBezTo>
                    <a:pt x="46835" y="24224"/>
                    <a:pt x="37853" y="33206"/>
                    <a:pt x="25021" y="38338"/>
                  </a:cubicBezTo>
                  <a:cubicBezTo>
                    <a:pt x="19889" y="29356"/>
                    <a:pt x="14756" y="20374"/>
                    <a:pt x="9624" y="11392"/>
                  </a:cubicBezTo>
                  <a:cubicBezTo>
                    <a:pt x="27588" y="7543"/>
                    <a:pt x="41702" y="10109"/>
                    <a:pt x="44268" y="17808"/>
                  </a:cubicBezTo>
                  <a:close/>
                </a:path>
              </a:pathLst>
            </a:custGeom>
            <a:solidFill>
              <a:srgbClr val="F8A98D"/>
            </a:solidFill>
            <a:ln w="9525" cap="flat">
              <a:noFill/>
              <a:prstDash val="solid"/>
              <a:miter/>
            </a:ln>
          </p:spPr>
          <p:txBody>
            <a:bodyPr anchor="ctr"/>
            <a:lstStyle/>
            <a:p>
              <a:pPr algn="ctr"/>
              <a:endParaRPr/>
            </a:p>
          </p:txBody>
        </p:sp>
        <p:sp>
          <p:nvSpPr>
            <p:cNvPr id="167" name="ís1iḍe"/>
            <p:cNvSpPr/>
            <p:nvPr/>
          </p:nvSpPr>
          <p:spPr>
            <a:xfrm>
              <a:off x="7343064" y="3592746"/>
              <a:ext cx="25663" cy="25663"/>
            </a:xfrm>
            <a:custGeom>
              <a:avLst/>
              <a:gdLst/>
              <a:ahLst/>
              <a:cxnLst/>
              <a:rect l="0" t="0" r="0" b="0"/>
              <a:pathLst>
                <a:path w="25662" h="25662">
                  <a:moveTo>
                    <a:pt x="10467" y="19889"/>
                  </a:moveTo>
                  <a:cubicBezTo>
                    <a:pt x="11749" y="25021"/>
                    <a:pt x="14316" y="27588"/>
                    <a:pt x="16882" y="27588"/>
                  </a:cubicBezTo>
                  <a:cubicBezTo>
                    <a:pt x="19448" y="26304"/>
                    <a:pt x="19448" y="22455"/>
                    <a:pt x="18165" y="17322"/>
                  </a:cubicBezTo>
                  <a:cubicBezTo>
                    <a:pt x="16882" y="12190"/>
                    <a:pt x="14316" y="9624"/>
                    <a:pt x="11749" y="9624"/>
                  </a:cubicBezTo>
                  <a:cubicBezTo>
                    <a:pt x="9183" y="10907"/>
                    <a:pt x="9183" y="14756"/>
                    <a:pt x="10467" y="19889"/>
                  </a:cubicBezTo>
                  <a:close/>
                </a:path>
              </a:pathLst>
            </a:custGeom>
            <a:solidFill>
              <a:srgbClr val="FFFFFF"/>
            </a:solidFill>
            <a:ln w="9525" cap="flat">
              <a:noFill/>
              <a:prstDash val="solid"/>
              <a:miter/>
            </a:ln>
          </p:spPr>
          <p:txBody>
            <a:bodyPr anchor="ctr"/>
            <a:lstStyle/>
            <a:p>
              <a:pPr algn="ctr"/>
              <a:endParaRPr/>
            </a:p>
          </p:txBody>
        </p:sp>
        <p:sp>
          <p:nvSpPr>
            <p:cNvPr id="168" name="îśliḑe"/>
            <p:cNvSpPr/>
            <p:nvPr/>
          </p:nvSpPr>
          <p:spPr>
            <a:xfrm>
              <a:off x="7230147" y="3635090"/>
              <a:ext cx="25663" cy="25663"/>
            </a:xfrm>
            <a:custGeom>
              <a:avLst/>
              <a:gdLst/>
              <a:ahLst/>
              <a:cxnLst/>
              <a:rect l="0" t="0" r="0" b="0"/>
              <a:pathLst>
                <a:path w="25662" h="25662">
                  <a:moveTo>
                    <a:pt x="10466" y="19889"/>
                  </a:moveTo>
                  <a:cubicBezTo>
                    <a:pt x="11750" y="25021"/>
                    <a:pt x="14316" y="27588"/>
                    <a:pt x="16882" y="27588"/>
                  </a:cubicBezTo>
                  <a:cubicBezTo>
                    <a:pt x="19449" y="26305"/>
                    <a:pt x="19449" y="22455"/>
                    <a:pt x="18165" y="17323"/>
                  </a:cubicBezTo>
                  <a:cubicBezTo>
                    <a:pt x="16882" y="12190"/>
                    <a:pt x="14316" y="9624"/>
                    <a:pt x="11750" y="9624"/>
                  </a:cubicBezTo>
                  <a:cubicBezTo>
                    <a:pt x="9183" y="9624"/>
                    <a:pt x="9183" y="14756"/>
                    <a:pt x="10466" y="19889"/>
                  </a:cubicBezTo>
                  <a:close/>
                </a:path>
              </a:pathLst>
            </a:custGeom>
            <a:solidFill>
              <a:srgbClr val="FFFFFF"/>
            </a:solidFill>
            <a:ln w="9525" cap="flat">
              <a:noFill/>
              <a:prstDash val="solid"/>
              <a:miter/>
            </a:ln>
          </p:spPr>
          <p:txBody>
            <a:bodyPr anchor="ctr"/>
            <a:lstStyle/>
            <a:p>
              <a:pPr algn="ctr"/>
              <a:endParaRPr/>
            </a:p>
          </p:txBody>
        </p:sp>
        <p:sp>
          <p:nvSpPr>
            <p:cNvPr id="169" name="íS1iḓe"/>
            <p:cNvSpPr/>
            <p:nvPr/>
          </p:nvSpPr>
          <p:spPr>
            <a:xfrm>
              <a:off x="7340057" y="3719778"/>
              <a:ext cx="115483" cy="64157"/>
            </a:xfrm>
            <a:custGeom>
              <a:avLst/>
              <a:gdLst/>
              <a:ahLst/>
              <a:cxnLst/>
              <a:rect l="0" t="0" r="0" b="0"/>
              <a:pathLst>
                <a:path w="115483" h="64157">
                  <a:moveTo>
                    <a:pt x="25021" y="66082"/>
                  </a:moveTo>
                  <a:cubicBezTo>
                    <a:pt x="17323" y="66082"/>
                    <a:pt x="12190" y="66082"/>
                    <a:pt x="12190" y="66082"/>
                  </a:cubicBezTo>
                  <a:cubicBezTo>
                    <a:pt x="10907" y="66082"/>
                    <a:pt x="9624" y="64799"/>
                    <a:pt x="9624" y="63516"/>
                  </a:cubicBezTo>
                  <a:cubicBezTo>
                    <a:pt x="9624" y="62233"/>
                    <a:pt x="10907" y="60949"/>
                    <a:pt x="12190" y="60949"/>
                  </a:cubicBezTo>
                  <a:cubicBezTo>
                    <a:pt x="12190" y="60949"/>
                    <a:pt x="64799" y="66082"/>
                    <a:pt x="90462" y="42985"/>
                  </a:cubicBezTo>
                  <a:cubicBezTo>
                    <a:pt x="99444" y="35287"/>
                    <a:pt x="103293" y="25021"/>
                    <a:pt x="103293" y="12190"/>
                  </a:cubicBezTo>
                  <a:cubicBezTo>
                    <a:pt x="103293" y="10907"/>
                    <a:pt x="104576" y="9624"/>
                    <a:pt x="105859" y="9624"/>
                  </a:cubicBezTo>
                  <a:cubicBezTo>
                    <a:pt x="105859" y="9624"/>
                    <a:pt x="105859" y="9624"/>
                    <a:pt x="105859" y="9624"/>
                  </a:cubicBezTo>
                  <a:cubicBezTo>
                    <a:pt x="107143" y="9624"/>
                    <a:pt x="108426" y="10907"/>
                    <a:pt x="108426" y="12190"/>
                  </a:cubicBezTo>
                  <a:cubicBezTo>
                    <a:pt x="108426" y="26305"/>
                    <a:pt x="103293" y="37853"/>
                    <a:pt x="93028" y="46835"/>
                  </a:cubicBezTo>
                  <a:cubicBezTo>
                    <a:pt x="75064" y="63516"/>
                    <a:pt x="42985" y="66082"/>
                    <a:pt x="25021" y="66082"/>
                  </a:cubicBezTo>
                  <a:close/>
                </a:path>
              </a:pathLst>
            </a:custGeom>
            <a:solidFill>
              <a:srgbClr val="58595B"/>
            </a:solidFill>
            <a:ln w="9525" cap="flat">
              <a:noFill/>
              <a:prstDash val="solid"/>
              <a:miter/>
            </a:ln>
          </p:spPr>
          <p:txBody>
            <a:bodyPr anchor="ctr"/>
            <a:lstStyle/>
            <a:p>
              <a:pPr algn="ctr"/>
              <a:endParaRPr/>
            </a:p>
          </p:txBody>
        </p:sp>
        <p:sp>
          <p:nvSpPr>
            <p:cNvPr id="170" name="iś1íḍe"/>
            <p:cNvSpPr/>
            <p:nvPr/>
          </p:nvSpPr>
          <p:spPr>
            <a:xfrm>
              <a:off x="7110374" y="3325260"/>
              <a:ext cx="500427" cy="423438"/>
            </a:xfrm>
            <a:custGeom>
              <a:avLst/>
              <a:gdLst/>
              <a:ahLst/>
              <a:cxnLst/>
              <a:rect l="0" t="0" r="0" b="0"/>
              <a:pathLst>
                <a:path w="500426" h="423438">
                  <a:moveTo>
                    <a:pt x="100727" y="292507"/>
                  </a:moveTo>
                  <a:cubicBezTo>
                    <a:pt x="100727" y="292507"/>
                    <a:pt x="26304" y="248880"/>
                    <a:pt x="9624" y="186006"/>
                  </a:cubicBezTo>
                  <a:lnTo>
                    <a:pt x="26304" y="194988"/>
                  </a:lnTo>
                  <a:lnTo>
                    <a:pt x="9624" y="159060"/>
                  </a:lnTo>
                  <a:cubicBezTo>
                    <a:pt x="9624" y="159060"/>
                    <a:pt x="51967" y="179590"/>
                    <a:pt x="73781" y="133397"/>
                  </a:cubicBezTo>
                  <a:cubicBezTo>
                    <a:pt x="95594" y="87204"/>
                    <a:pt x="141787" y="39728"/>
                    <a:pt x="225192" y="16631"/>
                  </a:cubicBezTo>
                  <a:cubicBezTo>
                    <a:pt x="308596" y="-6466"/>
                    <a:pt x="379169" y="33312"/>
                    <a:pt x="386868" y="52559"/>
                  </a:cubicBezTo>
                  <a:cubicBezTo>
                    <a:pt x="386868" y="52559"/>
                    <a:pt x="462574" y="56408"/>
                    <a:pt x="481821" y="138530"/>
                  </a:cubicBezTo>
                  <a:cubicBezTo>
                    <a:pt x="502351" y="221934"/>
                    <a:pt x="506201" y="352815"/>
                    <a:pt x="443327" y="416972"/>
                  </a:cubicBezTo>
                  <a:cubicBezTo>
                    <a:pt x="443327" y="416972"/>
                    <a:pt x="425363" y="329718"/>
                    <a:pt x="402266" y="277109"/>
                  </a:cubicBezTo>
                  <a:cubicBezTo>
                    <a:pt x="402266" y="277109"/>
                    <a:pt x="424079" y="243748"/>
                    <a:pt x="399700" y="201404"/>
                  </a:cubicBezTo>
                  <a:cubicBezTo>
                    <a:pt x="375320" y="159060"/>
                    <a:pt x="349657" y="219368"/>
                    <a:pt x="349657" y="219368"/>
                  </a:cubicBezTo>
                  <a:lnTo>
                    <a:pt x="315012" y="132114"/>
                  </a:lnTo>
                  <a:cubicBezTo>
                    <a:pt x="315012" y="132114"/>
                    <a:pt x="226475" y="252730"/>
                    <a:pt x="93028" y="248880"/>
                  </a:cubicBezTo>
                  <a:lnTo>
                    <a:pt x="100727" y="292507"/>
                  </a:lnTo>
                  <a:close/>
                </a:path>
              </a:pathLst>
            </a:custGeom>
            <a:solidFill>
              <a:srgbClr val="603813"/>
            </a:solidFill>
            <a:ln w="9525" cap="flat">
              <a:noFill/>
              <a:prstDash val="solid"/>
              <a:miter/>
            </a:ln>
          </p:spPr>
          <p:txBody>
            <a:bodyPr anchor="ctr"/>
            <a:lstStyle/>
            <a:p>
              <a:pPr algn="ctr"/>
              <a:endParaRPr/>
            </a:p>
          </p:txBody>
        </p:sp>
        <p:sp>
          <p:nvSpPr>
            <p:cNvPr id="171" name="ïśļídê"/>
            <p:cNvSpPr/>
            <p:nvPr/>
          </p:nvSpPr>
          <p:spPr>
            <a:xfrm>
              <a:off x="7581289" y="3697075"/>
              <a:ext cx="577415" cy="461932"/>
            </a:xfrm>
            <a:custGeom>
              <a:avLst/>
              <a:gdLst/>
              <a:ahLst/>
              <a:cxnLst/>
              <a:rect l="0" t="0" r="0" b="0"/>
              <a:pathLst>
                <a:path w="577415" h="461932">
                  <a:moveTo>
                    <a:pt x="32720" y="10513"/>
                  </a:moveTo>
                  <a:cubicBezTo>
                    <a:pt x="32720" y="10513"/>
                    <a:pt x="503635" y="-25416"/>
                    <a:pt x="579340" y="359528"/>
                  </a:cubicBezTo>
                  <a:cubicBezTo>
                    <a:pt x="579340" y="359528"/>
                    <a:pt x="529298" y="427535"/>
                    <a:pt x="267536" y="464746"/>
                  </a:cubicBezTo>
                  <a:cubicBezTo>
                    <a:pt x="267536" y="464746"/>
                    <a:pt x="336826" y="251744"/>
                    <a:pt x="9624" y="131128"/>
                  </a:cubicBezTo>
                  <a:lnTo>
                    <a:pt x="32720" y="10513"/>
                  </a:lnTo>
                  <a:close/>
                </a:path>
              </a:pathLst>
            </a:custGeom>
            <a:solidFill>
              <a:srgbClr val="F05A28"/>
            </a:solidFill>
            <a:ln w="9525" cap="flat">
              <a:noFill/>
              <a:prstDash val="solid"/>
              <a:miter/>
            </a:ln>
          </p:spPr>
          <p:txBody>
            <a:bodyPr anchor="ctr"/>
            <a:lstStyle/>
            <a:p>
              <a:pPr algn="ctr"/>
              <a:endParaRPr/>
            </a:p>
          </p:txBody>
        </p:sp>
        <p:sp>
          <p:nvSpPr>
            <p:cNvPr id="172" name="ïSḻíḋê"/>
            <p:cNvSpPr/>
            <p:nvPr/>
          </p:nvSpPr>
          <p:spPr>
            <a:xfrm>
              <a:off x="7581289" y="3690265"/>
              <a:ext cx="89820" cy="166809"/>
            </a:xfrm>
            <a:custGeom>
              <a:avLst/>
              <a:gdLst/>
              <a:ahLst/>
              <a:cxnLst/>
              <a:rect l="0" t="0" r="0" b="0"/>
              <a:pathLst>
                <a:path w="89820" h="166808">
                  <a:moveTo>
                    <a:pt x="32720" y="17323"/>
                  </a:moveTo>
                  <a:lnTo>
                    <a:pt x="9624" y="136655"/>
                  </a:lnTo>
                  <a:lnTo>
                    <a:pt x="87895" y="167451"/>
                  </a:lnTo>
                  <a:lnTo>
                    <a:pt x="87895" y="9624"/>
                  </a:lnTo>
                  <a:close/>
                </a:path>
              </a:pathLst>
            </a:custGeom>
            <a:solidFill>
              <a:srgbClr val="F6921E"/>
            </a:solidFill>
            <a:ln w="9525" cap="flat">
              <a:noFill/>
              <a:prstDash val="solid"/>
              <a:miter/>
            </a:ln>
          </p:spPr>
          <p:txBody>
            <a:bodyPr anchor="ctr"/>
            <a:lstStyle/>
            <a:p>
              <a:pPr algn="ctr"/>
              <a:endParaRPr/>
            </a:p>
          </p:txBody>
        </p:sp>
        <p:sp>
          <p:nvSpPr>
            <p:cNvPr id="173" name="iṧľïďè"/>
            <p:cNvSpPr/>
            <p:nvPr/>
          </p:nvSpPr>
          <p:spPr>
            <a:xfrm>
              <a:off x="6913681" y="3822120"/>
              <a:ext cx="205303" cy="141146"/>
            </a:xfrm>
            <a:custGeom>
              <a:avLst/>
              <a:gdLst/>
              <a:ahLst/>
              <a:cxnLst/>
              <a:rect l="0" t="0" r="0" b="0"/>
              <a:pathLst>
                <a:path w="205303" h="141146">
                  <a:moveTo>
                    <a:pt x="205034" y="85639"/>
                  </a:moveTo>
                  <a:cubicBezTo>
                    <a:pt x="205034" y="85639"/>
                    <a:pt x="183220" y="81789"/>
                    <a:pt x="172955" y="81789"/>
                  </a:cubicBezTo>
                  <a:cubicBezTo>
                    <a:pt x="162690" y="81789"/>
                    <a:pt x="153708" y="15066"/>
                    <a:pt x="142160" y="9933"/>
                  </a:cubicBezTo>
                  <a:cubicBezTo>
                    <a:pt x="130611" y="4801"/>
                    <a:pt x="125479" y="65108"/>
                    <a:pt x="125479" y="70241"/>
                  </a:cubicBezTo>
                  <a:cubicBezTo>
                    <a:pt x="125479" y="72807"/>
                    <a:pt x="108798" y="68958"/>
                    <a:pt x="85701" y="67675"/>
                  </a:cubicBezTo>
                  <a:cubicBezTo>
                    <a:pt x="53623" y="63825"/>
                    <a:pt x="11279" y="59976"/>
                    <a:pt x="9996" y="63825"/>
                  </a:cubicBezTo>
                  <a:cubicBezTo>
                    <a:pt x="7429" y="68958"/>
                    <a:pt x="18978" y="77940"/>
                    <a:pt x="18978" y="77940"/>
                  </a:cubicBezTo>
                  <a:cubicBezTo>
                    <a:pt x="18978" y="77940"/>
                    <a:pt x="15128" y="89488"/>
                    <a:pt x="27960" y="92054"/>
                  </a:cubicBezTo>
                  <a:cubicBezTo>
                    <a:pt x="27960" y="92054"/>
                    <a:pt x="27960" y="107452"/>
                    <a:pt x="38225" y="108735"/>
                  </a:cubicBezTo>
                  <a:cubicBezTo>
                    <a:pt x="38225" y="108735"/>
                    <a:pt x="42074" y="121567"/>
                    <a:pt x="53623" y="122850"/>
                  </a:cubicBezTo>
                  <a:cubicBezTo>
                    <a:pt x="53623" y="122850"/>
                    <a:pt x="49773" y="130549"/>
                    <a:pt x="65171" y="136965"/>
                  </a:cubicBezTo>
                  <a:cubicBezTo>
                    <a:pt x="81852" y="143380"/>
                    <a:pt x="119063" y="144663"/>
                    <a:pt x="126762" y="142097"/>
                  </a:cubicBezTo>
                  <a:cubicBezTo>
                    <a:pt x="169106" y="129266"/>
                    <a:pt x="197335" y="142097"/>
                    <a:pt x="197335" y="142097"/>
                  </a:cubicBezTo>
                  <a:lnTo>
                    <a:pt x="205034" y="85639"/>
                  </a:lnTo>
                  <a:close/>
                </a:path>
              </a:pathLst>
            </a:custGeom>
            <a:solidFill>
              <a:srgbClr val="FFC974"/>
            </a:solidFill>
            <a:ln w="9525" cap="flat">
              <a:noFill/>
              <a:prstDash val="solid"/>
              <a:miter/>
            </a:ln>
          </p:spPr>
          <p:txBody>
            <a:bodyPr anchor="ctr"/>
            <a:lstStyle/>
            <a:p>
              <a:pPr algn="ctr"/>
              <a:endParaRPr/>
            </a:p>
          </p:txBody>
        </p:sp>
        <p:sp>
          <p:nvSpPr>
            <p:cNvPr id="174" name="iślïďé"/>
            <p:cNvSpPr/>
            <p:nvPr/>
          </p:nvSpPr>
          <p:spPr>
            <a:xfrm>
              <a:off x="7088561" y="3716499"/>
              <a:ext cx="731393" cy="307955"/>
            </a:xfrm>
            <a:custGeom>
              <a:avLst/>
              <a:gdLst/>
              <a:ahLst/>
              <a:cxnLst/>
              <a:rect l="0" t="0" r="0" b="0"/>
              <a:pathLst>
                <a:path w="731392" h="307954">
                  <a:moveTo>
                    <a:pt x="643498" y="12902"/>
                  </a:moveTo>
                  <a:cubicBezTo>
                    <a:pt x="696106" y="-8912"/>
                    <a:pt x="749999" y="83475"/>
                    <a:pt x="720486" y="132234"/>
                  </a:cubicBezTo>
                  <a:cubicBezTo>
                    <a:pt x="690974" y="180994"/>
                    <a:pt x="427929" y="305459"/>
                    <a:pt x="407399" y="308025"/>
                  </a:cubicBezTo>
                  <a:cubicBezTo>
                    <a:pt x="386869" y="311875"/>
                    <a:pt x="9624" y="260549"/>
                    <a:pt x="9624" y="260549"/>
                  </a:cubicBezTo>
                  <a:lnTo>
                    <a:pt x="25021" y="175861"/>
                  </a:lnTo>
                  <a:cubicBezTo>
                    <a:pt x="25021" y="175861"/>
                    <a:pt x="380453" y="187410"/>
                    <a:pt x="392001" y="187410"/>
                  </a:cubicBezTo>
                  <a:cubicBezTo>
                    <a:pt x="403549" y="188693"/>
                    <a:pt x="597304" y="32149"/>
                    <a:pt x="643498" y="12902"/>
                  </a:cubicBezTo>
                  <a:close/>
                </a:path>
              </a:pathLst>
            </a:custGeom>
            <a:solidFill>
              <a:srgbClr val="F26E28"/>
            </a:solidFill>
            <a:ln w="9525" cap="flat">
              <a:noFill/>
              <a:prstDash val="solid"/>
              <a:miter/>
            </a:ln>
          </p:spPr>
          <p:txBody>
            <a:bodyPr anchor="ctr"/>
            <a:lstStyle/>
            <a:p>
              <a:pPr algn="ctr"/>
              <a:endParaRPr/>
            </a:p>
          </p:txBody>
        </p:sp>
        <p:sp>
          <p:nvSpPr>
            <p:cNvPr id="175" name="íṣlïḋe"/>
            <p:cNvSpPr/>
            <p:nvPr/>
          </p:nvSpPr>
          <p:spPr>
            <a:xfrm>
              <a:off x="5032871" y="2090729"/>
              <a:ext cx="51326" cy="102652"/>
            </a:xfrm>
            <a:custGeom>
              <a:avLst/>
              <a:gdLst/>
              <a:ahLst/>
              <a:cxnLst/>
              <a:rect l="0" t="0" r="0" b="0"/>
              <a:pathLst>
                <a:path w="51325" h="102651">
                  <a:moveTo>
                    <a:pt x="18697" y="98898"/>
                  </a:moveTo>
                  <a:cubicBezTo>
                    <a:pt x="12281" y="84783"/>
                    <a:pt x="5865" y="62970"/>
                    <a:pt x="12281" y="50138"/>
                  </a:cubicBezTo>
                  <a:cubicBezTo>
                    <a:pt x="18697" y="38590"/>
                    <a:pt x="28962" y="24475"/>
                    <a:pt x="37944" y="14210"/>
                  </a:cubicBezTo>
                  <a:cubicBezTo>
                    <a:pt x="45643" y="2662"/>
                    <a:pt x="52059" y="15493"/>
                    <a:pt x="45643" y="24475"/>
                  </a:cubicBezTo>
                  <a:cubicBezTo>
                    <a:pt x="45643" y="24475"/>
                    <a:pt x="49492" y="32174"/>
                    <a:pt x="43076" y="41156"/>
                  </a:cubicBezTo>
                  <a:cubicBezTo>
                    <a:pt x="43076" y="41156"/>
                    <a:pt x="46926" y="46289"/>
                    <a:pt x="41793" y="53988"/>
                  </a:cubicBezTo>
                  <a:cubicBezTo>
                    <a:pt x="41793" y="53988"/>
                    <a:pt x="48209" y="61687"/>
                    <a:pt x="40510" y="69386"/>
                  </a:cubicBezTo>
                  <a:cubicBezTo>
                    <a:pt x="32811" y="77084"/>
                    <a:pt x="27679" y="91199"/>
                    <a:pt x="27679" y="98898"/>
                  </a:cubicBezTo>
                  <a:cubicBezTo>
                    <a:pt x="27679" y="106597"/>
                    <a:pt x="18697" y="98898"/>
                    <a:pt x="18697" y="98898"/>
                  </a:cubicBezTo>
                  <a:close/>
                </a:path>
              </a:pathLst>
            </a:custGeom>
            <a:solidFill>
              <a:srgbClr val="FFC974"/>
            </a:solidFill>
            <a:ln w="9525" cap="flat">
              <a:noFill/>
              <a:prstDash val="solid"/>
              <a:miter/>
            </a:ln>
          </p:spPr>
          <p:txBody>
            <a:bodyPr anchor="ctr"/>
            <a:lstStyle/>
            <a:p>
              <a:pPr algn="ctr"/>
              <a:endParaRPr/>
            </a:p>
          </p:txBody>
        </p:sp>
        <p:sp>
          <p:nvSpPr>
            <p:cNvPr id="176" name="ïSḷïḋe"/>
            <p:cNvSpPr/>
            <p:nvPr/>
          </p:nvSpPr>
          <p:spPr>
            <a:xfrm>
              <a:off x="5075217" y="2140145"/>
              <a:ext cx="38494" cy="38494"/>
            </a:xfrm>
            <a:custGeom>
              <a:avLst/>
              <a:gdLst/>
              <a:ahLst/>
              <a:cxnLst/>
              <a:rect l="0" t="0" r="0" b="0"/>
              <a:pathLst>
                <a:path w="38494" h="38494">
                  <a:moveTo>
                    <a:pt x="30243" y="16120"/>
                  </a:moveTo>
                  <a:cubicBezTo>
                    <a:pt x="30243" y="16120"/>
                    <a:pt x="10996" y="4571"/>
                    <a:pt x="9713" y="12270"/>
                  </a:cubicBezTo>
                  <a:cubicBezTo>
                    <a:pt x="8430" y="19969"/>
                    <a:pt x="21261" y="39216"/>
                    <a:pt x="30243" y="39216"/>
                  </a:cubicBezTo>
                  <a:cubicBezTo>
                    <a:pt x="39225" y="39216"/>
                    <a:pt x="36659" y="18686"/>
                    <a:pt x="30243" y="16120"/>
                  </a:cubicBezTo>
                  <a:close/>
                </a:path>
              </a:pathLst>
            </a:custGeom>
            <a:solidFill>
              <a:srgbClr val="FFC974"/>
            </a:solidFill>
            <a:ln w="9525" cap="flat">
              <a:noFill/>
              <a:prstDash val="solid"/>
              <a:miter/>
            </a:ln>
          </p:spPr>
          <p:txBody>
            <a:bodyPr anchor="ctr"/>
            <a:lstStyle/>
            <a:p>
              <a:pPr algn="ctr"/>
              <a:endParaRPr/>
            </a:p>
          </p:txBody>
        </p:sp>
        <p:sp>
          <p:nvSpPr>
            <p:cNvPr id="177" name="íślíḋè"/>
            <p:cNvSpPr/>
            <p:nvPr/>
          </p:nvSpPr>
          <p:spPr>
            <a:xfrm>
              <a:off x="6373849" y="3690265"/>
              <a:ext cx="423438" cy="423438"/>
            </a:xfrm>
            <a:custGeom>
              <a:avLst/>
              <a:gdLst/>
              <a:ahLst/>
              <a:cxnLst/>
              <a:rect l="0" t="0" r="0" b="0"/>
              <a:pathLst>
                <a:path w="423437" h="423438">
                  <a:moveTo>
                    <a:pt x="425363" y="217493"/>
                  </a:moveTo>
                  <a:cubicBezTo>
                    <a:pt x="425363" y="332296"/>
                    <a:pt x="332296" y="425363"/>
                    <a:pt x="217493" y="425363"/>
                  </a:cubicBezTo>
                  <a:cubicBezTo>
                    <a:pt x="102690" y="425363"/>
                    <a:pt x="9624" y="332296"/>
                    <a:pt x="9624" y="217493"/>
                  </a:cubicBezTo>
                  <a:cubicBezTo>
                    <a:pt x="9624" y="102690"/>
                    <a:pt x="102690" y="9624"/>
                    <a:pt x="217493" y="9624"/>
                  </a:cubicBezTo>
                  <a:cubicBezTo>
                    <a:pt x="332296" y="9624"/>
                    <a:pt x="425363" y="102690"/>
                    <a:pt x="425363" y="217493"/>
                  </a:cubicBezTo>
                  <a:close/>
                </a:path>
              </a:pathLst>
            </a:custGeom>
            <a:solidFill>
              <a:srgbClr val="00B4BC"/>
            </a:solidFill>
            <a:ln w="9525" cap="flat">
              <a:noFill/>
              <a:prstDash val="solid"/>
              <a:miter/>
            </a:ln>
          </p:spPr>
          <p:txBody>
            <a:bodyPr anchor="ctr"/>
            <a:lstStyle/>
            <a:p>
              <a:pPr algn="ctr"/>
              <a:endParaRPr/>
            </a:p>
          </p:txBody>
        </p:sp>
        <p:sp>
          <p:nvSpPr>
            <p:cNvPr id="178" name="işḷídê"/>
            <p:cNvSpPr/>
            <p:nvPr/>
          </p:nvSpPr>
          <p:spPr>
            <a:xfrm>
              <a:off x="6356145" y="2306506"/>
              <a:ext cx="564584" cy="564584"/>
            </a:xfrm>
            <a:custGeom>
              <a:avLst/>
              <a:gdLst/>
              <a:ahLst/>
              <a:cxnLst/>
              <a:rect l="0" t="0" r="0" b="0"/>
              <a:pathLst>
                <a:path w="564583" h="564584">
                  <a:moveTo>
                    <a:pt x="476039" y="204915"/>
                  </a:moveTo>
                  <a:cubicBezTo>
                    <a:pt x="519538" y="311153"/>
                    <a:pt x="468677" y="432540"/>
                    <a:pt x="362438" y="476039"/>
                  </a:cubicBezTo>
                  <a:cubicBezTo>
                    <a:pt x="256199" y="519538"/>
                    <a:pt x="134813" y="468677"/>
                    <a:pt x="91314" y="362438"/>
                  </a:cubicBezTo>
                  <a:cubicBezTo>
                    <a:pt x="47815" y="256199"/>
                    <a:pt x="98676" y="134813"/>
                    <a:pt x="204915" y="91314"/>
                  </a:cubicBezTo>
                  <a:cubicBezTo>
                    <a:pt x="311153" y="47815"/>
                    <a:pt x="432540" y="98676"/>
                    <a:pt x="476039" y="204915"/>
                  </a:cubicBezTo>
                  <a:close/>
                </a:path>
              </a:pathLst>
            </a:custGeom>
            <a:solidFill>
              <a:srgbClr val="FFD700"/>
            </a:solidFill>
            <a:ln w="9525" cap="flat">
              <a:noFill/>
              <a:prstDash val="solid"/>
              <a:miter/>
            </a:ln>
          </p:spPr>
          <p:txBody>
            <a:bodyPr anchor="ctr"/>
            <a:lstStyle/>
            <a:p>
              <a:pPr algn="ctr"/>
              <a:endParaRPr/>
            </a:p>
          </p:txBody>
        </p:sp>
        <p:sp>
          <p:nvSpPr>
            <p:cNvPr id="179" name="î$ľîḋe"/>
            <p:cNvSpPr/>
            <p:nvPr/>
          </p:nvSpPr>
          <p:spPr>
            <a:xfrm>
              <a:off x="5441002" y="3003782"/>
              <a:ext cx="423438" cy="423438"/>
            </a:xfrm>
            <a:custGeom>
              <a:avLst/>
              <a:gdLst/>
              <a:ahLst/>
              <a:cxnLst/>
              <a:rect l="0" t="0" r="0" b="0"/>
              <a:pathLst>
                <a:path w="423437" h="423438">
                  <a:moveTo>
                    <a:pt x="425363" y="217493"/>
                  </a:moveTo>
                  <a:cubicBezTo>
                    <a:pt x="425363" y="332296"/>
                    <a:pt x="332296" y="425363"/>
                    <a:pt x="217493" y="425363"/>
                  </a:cubicBezTo>
                  <a:cubicBezTo>
                    <a:pt x="102690" y="425363"/>
                    <a:pt x="9624" y="332296"/>
                    <a:pt x="9624" y="217493"/>
                  </a:cubicBezTo>
                  <a:cubicBezTo>
                    <a:pt x="9624" y="102690"/>
                    <a:pt x="102690" y="9624"/>
                    <a:pt x="217493" y="9624"/>
                  </a:cubicBezTo>
                  <a:cubicBezTo>
                    <a:pt x="332296" y="9624"/>
                    <a:pt x="425363" y="102690"/>
                    <a:pt x="425363" y="217493"/>
                  </a:cubicBezTo>
                  <a:close/>
                </a:path>
              </a:pathLst>
            </a:custGeom>
            <a:solidFill>
              <a:srgbClr val="F37728"/>
            </a:solidFill>
            <a:ln w="9525" cap="flat">
              <a:noFill/>
              <a:prstDash val="solid"/>
              <a:miter/>
            </a:ln>
          </p:spPr>
          <p:txBody>
            <a:bodyPr anchor="ctr"/>
            <a:lstStyle/>
            <a:p>
              <a:pPr algn="ctr"/>
              <a:endParaRPr/>
            </a:p>
          </p:txBody>
        </p:sp>
        <p:grpSp>
          <p:nvGrpSpPr>
            <p:cNvPr id="180" name="îṣ1ïďè"/>
            <p:cNvGrpSpPr/>
            <p:nvPr/>
          </p:nvGrpSpPr>
          <p:grpSpPr>
            <a:xfrm>
              <a:off x="6408882" y="5081527"/>
              <a:ext cx="419100" cy="419100"/>
              <a:chOff x="6290752" y="5073038"/>
              <a:chExt cx="419100" cy="419100"/>
            </a:xfrm>
          </p:grpSpPr>
          <p:sp>
            <p:nvSpPr>
              <p:cNvPr id="186" name="ïşľïḋè"/>
              <p:cNvSpPr/>
              <p:nvPr/>
            </p:nvSpPr>
            <p:spPr>
              <a:xfrm>
                <a:off x="6290752" y="5073038"/>
                <a:ext cx="419100" cy="419100"/>
              </a:xfrm>
              <a:custGeom>
                <a:avLst/>
                <a:gdLst/>
                <a:ahLst/>
                <a:cxnLst/>
                <a:rect l="0" t="0" r="0" b="0"/>
                <a:pathLst>
                  <a:path w="419100" h="419100">
                    <a:moveTo>
                      <a:pt x="304324" y="355759"/>
                    </a:moveTo>
                    <a:cubicBezTo>
                      <a:pt x="322421" y="344329"/>
                      <a:pt x="338614" y="329089"/>
                      <a:pt x="350996" y="311944"/>
                    </a:cubicBezTo>
                    <a:lnTo>
                      <a:pt x="390049" y="325279"/>
                    </a:lnTo>
                    <a:lnTo>
                      <a:pt x="402431" y="296704"/>
                    </a:lnTo>
                    <a:lnTo>
                      <a:pt x="414814" y="268129"/>
                    </a:lnTo>
                    <a:lnTo>
                      <a:pt x="378619" y="248126"/>
                    </a:lnTo>
                    <a:cubicBezTo>
                      <a:pt x="383381" y="227171"/>
                      <a:pt x="383381" y="205264"/>
                      <a:pt x="380524" y="184309"/>
                    </a:cubicBezTo>
                    <a:lnTo>
                      <a:pt x="417671" y="166211"/>
                    </a:lnTo>
                    <a:lnTo>
                      <a:pt x="406241" y="137636"/>
                    </a:lnTo>
                    <a:lnTo>
                      <a:pt x="394811" y="109061"/>
                    </a:lnTo>
                    <a:lnTo>
                      <a:pt x="354806" y="120491"/>
                    </a:lnTo>
                    <a:cubicBezTo>
                      <a:pt x="343376" y="102394"/>
                      <a:pt x="328136" y="86201"/>
                      <a:pt x="310991" y="73819"/>
                    </a:cubicBezTo>
                    <a:lnTo>
                      <a:pt x="324326" y="34766"/>
                    </a:lnTo>
                    <a:lnTo>
                      <a:pt x="295751" y="22384"/>
                    </a:lnTo>
                    <a:lnTo>
                      <a:pt x="267176" y="10001"/>
                    </a:lnTo>
                    <a:lnTo>
                      <a:pt x="247174" y="46196"/>
                    </a:lnTo>
                    <a:cubicBezTo>
                      <a:pt x="226219" y="41434"/>
                      <a:pt x="204311" y="41434"/>
                      <a:pt x="183356" y="44291"/>
                    </a:cubicBezTo>
                    <a:lnTo>
                      <a:pt x="166211" y="7144"/>
                    </a:lnTo>
                    <a:lnTo>
                      <a:pt x="137636" y="18574"/>
                    </a:lnTo>
                    <a:lnTo>
                      <a:pt x="109061" y="30004"/>
                    </a:lnTo>
                    <a:lnTo>
                      <a:pt x="120491" y="70009"/>
                    </a:lnTo>
                    <a:cubicBezTo>
                      <a:pt x="101441" y="81439"/>
                      <a:pt x="86201" y="95726"/>
                      <a:pt x="73819" y="112871"/>
                    </a:cubicBezTo>
                    <a:lnTo>
                      <a:pt x="34766" y="99536"/>
                    </a:lnTo>
                    <a:lnTo>
                      <a:pt x="22384" y="128111"/>
                    </a:lnTo>
                    <a:lnTo>
                      <a:pt x="10001" y="156686"/>
                    </a:lnTo>
                    <a:lnTo>
                      <a:pt x="46196" y="176689"/>
                    </a:lnTo>
                    <a:cubicBezTo>
                      <a:pt x="41434" y="197644"/>
                      <a:pt x="41434" y="219551"/>
                      <a:pt x="44291" y="240506"/>
                    </a:cubicBezTo>
                    <a:lnTo>
                      <a:pt x="7144" y="258604"/>
                    </a:lnTo>
                    <a:lnTo>
                      <a:pt x="18574" y="287179"/>
                    </a:lnTo>
                    <a:lnTo>
                      <a:pt x="30004" y="315754"/>
                    </a:lnTo>
                    <a:lnTo>
                      <a:pt x="70009" y="304324"/>
                    </a:lnTo>
                    <a:cubicBezTo>
                      <a:pt x="81439" y="322421"/>
                      <a:pt x="96679" y="338614"/>
                      <a:pt x="113824" y="350996"/>
                    </a:cubicBezTo>
                    <a:lnTo>
                      <a:pt x="100489" y="390049"/>
                    </a:lnTo>
                    <a:lnTo>
                      <a:pt x="129064" y="402431"/>
                    </a:lnTo>
                    <a:lnTo>
                      <a:pt x="157639" y="414814"/>
                    </a:lnTo>
                    <a:lnTo>
                      <a:pt x="177641" y="378619"/>
                    </a:lnTo>
                    <a:cubicBezTo>
                      <a:pt x="198596" y="383381"/>
                      <a:pt x="220504" y="383381"/>
                      <a:pt x="241459" y="380524"/>
                    </a:cubicBezTo>
                    <a:lnTo>
                      <a:pt x="259556" y="417671"/>
                    </a:lnTo>
                    <a:lnTo>
                      <a:pt x="288131" y="406241"/>
                    </a:lnTo>
                    <a:lnTo>
                      <a:pt x="316706" y="394811"/>
                    </a:lnTo>
                    <a:lnTo>
                      <a:pt x="304324" y="355759"/>
                    </a:lnTo>
                    <a:close/>
                    <a:moveTo>
                      <a:pt x="118586" y="249079"/>
                    </a:moveTo>
                    <a:cubicBezTo>
                      <a:pt x="98584" y="196691"/>
                      <a:pt x="124301" y="138589"/>
                      <a:pt x="176689" y="118586"/>
                    </a:cubicBezTo>
                    <a:cubicBezTo>
                      <a:pt x="229076" y="98584"/>
                      <a:pt x="287179" y="124301"/>
                      <a:pt x="307181" y="176689"/>
                    </a:cubicBezTo>
                    <a:cubicBezTo>
                      <a:pt x="327184" y="229076"/>
                      <a:pt x="301466" y="287179"/>
                      <a:pt x="249079" y="307181"/>
                    </a:cubicBezTo>
                    <a:cubicBezTo>
                      <a:pt x="196691" y="326231"/>
                      <a:pt x="138589" y="300514"/>
                      <a:pt x="118586" y="249079"/>
                    </a:cubicBezTo>
                    <a:close/>
                  </a:path>
                </a:pathLst>
              </a:custGeom>
              <a:solidFill>
                <a:srgbClr val="00B4BC"/>
              </a:solidFill>
              <a:ln w="9525" cap="flat">
                <a:noFill/>
                <a:prstDash val="solid"/>
                <a:miter/>
              </a:ln>
            </p:spPr>
            <p:txBody>
              <a:bodyPr anchor="ctr"/>
              <a:lstStyle/>
              <a:p>
                <a:pPr algn="ctr"/>
                <a:endParaRPr/>
              </a:p>
            </p:txBody>
          </p:sp>
          <p:sp>
            <p:nvSpPr>
              <p:cNvPr id="187" name="îşḷïḓe"/>
              <p:cNvSpPr/>
              <p:nvPr/>
            </p:nvSpPr>
            <p:spPr>
              <a:xfrm>
                <a:off x="6435532" y="5216866"/>
                <a:ext cx="133350" cy="133350"/>
              </a:xfrm>
              <a:custGeom>
                <a:avLst/>
                <a:gdLst/>
                <a:ahLst/>
                <a:cxnLst/>
                <a:rect l="0" t="0" r="0" b="0"/>
                <a:pathLst>
                  <a:path w="133350" h="133350">
                    <a:moveTo>
                      <a:pt x="129064" y="68104"/>
                    </a:moveTo>
                    <a:cubicBezTo>
                      <a:pt x="129064" y="102394"/>
                      <a:pt x="101441" y="129064"/>
                      <a:pt x="68104" y="129064"/>
                    </a:cubicBezTo>
                    <a:cubicBezTo>
                      <a:pt x="33814" y="129064"/>
                      <a:pt x="7144" y="101441"/>
                      <a:pt x="7144" y="68104"/>
                    </a:cubicBezTo>
                    <a:cubicBezTo>
                      <a:pt x="7144" y="34766"/>
                      <a:pt x="34766" y="7144"/>
                      <a:pt x="68104" y="7144"/>
                    </a:cubicBezTo>
                    <a:cubicBezTo>
                      <a:pt x="101441" y="7144"/>
                      <a:pt x="129064" y="34766"/>
                      <a:pt x="129064" y="68104"/>
                    </a:cubicBezTo>
                    <a:close/>
                  </a:path>
                </a:pathLst>
              </a:custGeom>
              <a:solidFill>
                <a:srgbClr val="00B4BC"/>
              </a:solidFill>
              <a:ln w="9525" cap="flat">
                <a:noFill/>
                <a:prstDash val="solid"/>
                <a:miter/>
              </a:ln>
            </p:spPr>
            <p:txBody>
              <a:bodyPr anchor="ctr"/>
              <a:lstStyle/>
              <a:p>
                <a:pPr algn="ctr"/>
                <a:endParaRPr/>
              </a:p>
            </p:txBody>
          </p:sp>
        </p:grpSp>
        <p:grpSp>
          <p:nvGrpSpPr>
            <p:cNvPr id="181" name="îṡlîḋé"/>
            <p:cNvGrpSpPr>
              <a:grpSpLocks noChangeAspect="1"/>
            </p:cNvGrpSpPr>
            <p:nvPr/>
          </p:nvGrpSpPr>
          <p:grpSpPr bwMode="auto">
            <a:xfrm>
              <a:off x="4515008" y="5014957"/>
              <a:ext cx="3062302" cy="584200"/>
              <a:chOff x="2785" y="3169"/>
              <a:chExt cx="1929" cy="368"/>
            </a:xfrm>
          </p:grpSpPr>
          <p:sp>
            <p:nvSpPr>
              <p:cNvPr id="182" name="iśļíḋé"/>
              <p:cNvSpPr/>
              <p:nvPr/>
            </p:nvSpPr>
            <p:spPr bwMode="auto">
              <a:xfrm>
                <a:off x="3658" y="3169"/>
                <a:ext cx="105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t" anchorCtr="0" compatLnSpc="1">
                <a:normAutofit lnSpcReduction="10000"/>
              </a:bodyPr>
              <a:lstStyle/>
              <a:p>
                <a:pPr marL="0" marR="0" lvl="0" indent="0" algn="l" defTabSz="914400" rtl="0" eaLnBrk="0" fontAlgn="base" latinLnBrk="0" hangingPunct="0">
                  <a:spcBef>
                    <a:spcPct val="0"/>
                  </a:spcBef>
                  <a:spcAft>
                    <a:spcPct val="0"/>
                  </a:spcAft>
                  <a:buClrTx/>
                  <a:buSzTx/>
                  <a:buFontTx/>
                  <a:buNone/>
                </a:pPr>
                <a:r>
                  <a:rPr kumimoji="0" lang="en-US" altLang="zh-CN" sz="3800" b="0" i="0" u="none" strike="noStrike" cap="none" normalizeH="0" baseline="0">
                    <a:ln>
                      <a:noFill/>
                    </a:ln>
                    <a:solidFill>
                      <a:srgbClr val="58595B"/>
                    </a:solidFill>
                    <a:effectLst/>
                  </a:rPr>
                  <a:t>W    RK</a:t>
                </a:r>
                <a:endParaRPr kumimoji="0" lang="zh-CN" altLang="zh-CN" sz="3800" b="0" i="0" u="none" strike="noStrike" cap="none" normalizeH="0" baseline="0" dirty="0">
                  <a:ln>
                    <a:noFill/>
                  </a:ln>
                  <a:solidFill>
                    <a:srgbClr val="58595B"/>
                  </a:solidFill>
                  <a:effectLst/>
                </a:endParaRPr>
              </a:p>
            </p:txBody>
          </p:sp>
          <p:sp>
            <p:nvSpPr>
              <p:cNvPr id="183" name="iŝ1ïḑê"/>
              <p:cNvSpPr/>
              <p:nvPr/>
            </p:nvSpPr>
            <p:spPr bwMode="auto">
              <a:xfrm>
                <a:off x="2785" y="3169"/>
                <a:ext cx="3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lnSpcReduction="10000"/>
              </a:bodyPr>
              <a:lstStyle/>
              <a:p>
                <a:pPr marL="0" marR="0" lvl="0" indent="0" algn="l" defTabSz="914400" rtl="0" eaLnBrk="0" fontAlgn="base" latinLnBrk="0" hangingPunct="0">
                  <a:spcBef>
                    <a:spcPct val="0"/>
                  </a:spcBef>
                  <a:spcAft>
                    <a:spcPct val="0"/>
                  </a:spcAft>
                  <a:buClrTx/>
                  <a:buSzTx/>
                  <a:buFontTx/>
                  <a:buNone/>
                </a:pPr>
                <a:r>
                  <a:rPr kumimoji="0" lang="en-US" altLang="zh-CN" sz="3800" b="0" i="0" u="none" strike="noStrike" cap="none" normalizeH="0" baseline="0">
                    <a:ln>
                      <a:noFill/>
                    </a:ln>
                    <a:solidFill>
                      <a:srgbClr val="58595B"/>
                    </a:solidFill>
                    <a:effectLst/>
                  </a:rPr>
                  <a:t>TE</a:t>
                </a:r>
                <a:endParaRPr kumimoji="0" lang="zh-CN" altLang="zh-CN" sz="3800" b="0" i="0" u="none" strike="noStrike" cap="none" normalizeH="0" baseline="0" dirty="0">
                  <a:ln>
                    <a:noFill/>
                  </a:ln>
                  <a:solidFill>
                    <a:srgbClr val="58595B"/>
                  </a:solidFill>
                  <a:effectLst/>
                </a:endParaRPr>
              </a:p>
            </p:txBody>
          </p:sp>
          <p:sp>
            <p:nvSpPr>
              <p:cNvPr id="184" name="ïşļíḋê"/>
              <p:cNvSpPr/>
              <p:nvPr/>
            </p:nvSpPr>
            <p:spPr bwMode="auto">
              <a:xfrm>
                <a:off x="3174" y="3169"/>
                <a:ext cx="20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lnSpcReduction="10000"/>
              </a:bodyPr>
              <a:lstStyle/>
              <a:p>
                <a:pPr marL="0" marR="0" lvl="0" indent="0" algn="l" defTabSz="914400" rtl="0" eaLnBrk="0" fontAlgn="base" latinLnBrk="0" hangingPunct="0">
                  <a:spcBef>
                    <a:spcPct val="0"/>
                  </a:spcBef>
                  <a:spcAft>
                    <a:spcPct val="0"/>
                  </a:spcAft>
                  <a:buClrTx/>
                  <a:buSzTx/>
                  <a:buFontTx/>
                  <a:buNone/>
                </a:pPr>
                <a:r>
                  <a:rPr kumimoji="0" lang="en-US" altLang="zh-CN" sz="3800" b="0" i="0" u="none" strike="noStrike" cap="none" normalizeH="0" baseline="0">
                    <a:ln>
                      <a:noFill/>
                    </a:ln>
                    <a:solidFill>
                      <a:srgbClr val="58595B"/>
                    </a:solidFill>
                    <a:effectLst/>
                  </a:rPr>
                  <a:t>A</a:t>
                </a:r>
                <a:endParaRPr kumimoji="0" lang="zh-CN" altLang="zh-CN" sz="3800" b="0" i="0" u="none" strike="noStrike" cap="none" normalizeH="0" baseline="0" dirty="0">
                  <a:ln>
                    <a:noFill/>
                  </a:ln>
                  <a:solidFill>
                    <a:srgbClr val="58595B"/>
                  </a:solidFill>
                  <a:effectLst/>
                </a:endParaRPr>
              </a:p>
            </p:txBody>
          </p:sp>
          <p:sp>
            <p:nvSpPr>
              <p:cNvPr id="185" name="î$ḷîďè"/>
              <p:cNvSpPr/>
              <p:nvPr/>
            </p:nvSpPr>
            <p:spPr bwMode="auto">
              <a:xfrm>
                <a:off x="3377" y="3169"/>
                <a:ext cx="25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lnSpcReduction="10000"/>
              </a:bodyPr>
              <a:lstStyle/>
              <a:p>
                <a:pPr marL="0" marR="0" lvl="0" indent="0" algn="l" defTabSz="914400" rtl="0" eaLnBrk="0" fontAlgn="base" latinLnBrk="0" hangingPunct="0">
                  <a:spcBef>
                    <a:spcPct val="0"/>
                  </a:spcBef>
                  <a:spcAft>
                    <a:spcPct val="0"/>
                  </a:spcAft>
                  <a:buClrTx/>
                  <a:buSzTx/>
                  <a:buFontTx/>
                  <a:buNone/>
                </a:pPr>
                <a:r>
                  <a:rPr kumimoji="0" lang="en-US" altLang="zh-CN" sz="3800" b="0" i="0" u="none" strike="noStrike" cap="none" normalizeH="0" baseline="0">
                    <a:ln>
                      <a:noFill/>
                    </a:ln>
                    <a:solidFill>
                      <a:srgbClr val="58595B"/>
                    </a:solidFill>
                    <a:effectLst/>
                  </a:rPr>
                  <a:t>M</a:t>
                </a:r>
                <a:endParaRPr kumimoji="0" lang="zh-CN" altLang="zh-CN" sz="3800" b="0" i="0" u="none" strike="noStrike" cap="none" normalizeH="0" baseline="0" dirty="0">
                  <a:ln>
                    <a:noFill/>
                  </a:ln>
                  <a:solidFill>
                    <a:srgbClr val="58595B"/>
                  </a:solidFill>
                  <a:effectLst/>
                </a:endParaRPr>
              </a:p>
            </p:txBody>
          </p:sp>
        </p:grpSp>
      </p:grpSp>
      <p:grpSp>
        <p:nvGrpSpPr>
          <p:cNvPr id="73" name="组合 72"/>
          <p:cNvGrpSpPr/>
          <p:nvPr/>
        </p:nvGrpSpPr>
        <p:grpSpPr>
          <a:xfrm>
            <a:off x="579041" y="1985483"/>
            <a:ext cx="6405167" cy="3079101"/>
            <a:chOff x="1905000" y="2214465"/>
            <a:chExt cx="6405167" cy="3079101"/>
          </a:xfrm>
          <a:solidFill>
            <a:srgbClr val="222222"/>
          </a:solidFill>
        </p:grpSpPr>
        <p:sp>
          <p:nvSpPr>
            <p:cNvPr id="67" name="圆角矩形 66"/>
            <p:cNvSpPr/>
            <p:nvPr/>
          </p:nvSpPr>
          <p:spPr>
            <a:xfrm>
              <a:off x="1905000" y="4531566"/>
              <a:ext cx="2286000" cy="762000"/>
            </a:xfrm>
            <a:prstGeom prst="roundRect">
              <a:avLst/>
            </a:pr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itchFamily="34" charset="-122"/>
                  <a:ea typeface="微软雅黑" pitchFamily="34" charset="-122"/>
                </a:rPr>
                <a:t>低级</a:t>
              </a:r>
            </a:p>
          </p:txBody>
        </p:sp>
        <p:sp>
          <p:nvSpPr>
            <p:cNvPr id="68" name="圆角矩形 67"/>
            <p:cNvSpPr/>
            <p:nvPr/>
          </p:nvSpPr>
          <p:spPr>
            <a:xfrm>
              <a:off x="1905000" y="3379236"/>
              <a:ext cx="2286000" cy="762000"/>
            </a:xfrm>
            <a:prstGeom prst="roundRect">
              <a:avLst/>
            </a:pr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itchFamily="34" charset="-122"/>
                  <a:ea typeface="微软雅黑" pitchFamily="34" charset="-122"/>
                </a:rPr>
                <a:t>中级</a:t>
              </a:r>
            </a:p>
          </p:txBody>
        </p:sp>
        <p:sp>
          <p:nvSpPr>
            <p:cNvPr id="69" name="圆角矩形 68"/>
            <p:cNvSpPr/>
            <p:nvPr/>
          </p:nvSpPr>
          <p:spPr>
            <a:xfrm>
              <a:off x="1905000" y="2214465"/>
              <a:ext cx="2286000" cy="762000"/>
            </a:xfrm>
            <a:prstGeom prst="roundRect">
              <a:avLst/>
            </a:pr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itchFamily="34" charset="-122"/>
                  <a:ea typeface="微软雅黑" pitchFamily="34" charset="-122"/>
                </a:rPr>
                <a:t>高级</a:t>
              </a:r>
            </a:p>
          </p:txBody>
        </p:sp>
        <p:sp>
          <p:nvSpPr>
            <p:cNvPr id="70" name="矩形 69"/>
            <p:cNvSpPr/>
            <p:nvPr/>
          </p:nvSpPr>
          <p:spPr>
            <a:xfrm>
              <a:off x="4519593" y="4531566"/>
              <a:ext cx="3790574" cy="762000"/>
            </a:xfrm>
            <a:prstGeom prst="rect">
              <a:avLst/>
            </a:pr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itchFamily="34" charset="-122"/>
                  <a:ea typeface="微软雅黑" pitchFamily="34" charset="-122"/>
                </a:rPr>
                <a:t>发现问题</a:t>
              </a:r>
            </a:p>
          </p:txBody>
        </p:sp>
        <p:sp>
          <p:nvSpPr>
            <p:cNvPr id="71" name="矩形 70"/>
            <p:cNvSpPr/>
            <p:nvPr/>
          </p:nvSpPr>
          <p:spPr>
            <a:xfrm>
              <a:off x="4519593" y="3379236"/>
              <a:ext cx="3790574" cy="762000"/>
            </a:xfrm>
            <a:prstGeom prst="rect">
              <a:avLst/>
            </a:pr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itchFamily="34" charset="-122"/>
                  <a:ea typeface="微软雅黑" pitchFamily="34" charset="-122"/>
                </a:rPr>
                <a:t>解决问题</a:t>
              </a:r>
            </a:p>
          </p:txBody>
        </p:sp>
        <p:sp>
          <p:nvSpPr>
            <p:cNvPr id="72" name="矩形 71"/>
            <p:cNvSpPr/>
            <p:nvPr/>
          </p:nvSpPr>
          <p:spPr>
            <a:xfrm>
              <a:off x="4519593" y="2214465"/>
              <a:ext cx="3790574" cy="762000"/>
            </a:xfrm>
            <a:prstGeom prst="rect">
              <a:avLst/>
            </a:prstGeom>
            <a:grp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itchFamily="34" charset="-122"/>
                  <a:ea typeface="微软雅黑" pitchFamily="34" charset="-122"/>
                </a:rPr>
                <a:t>不让问题出现</a:t>
              </a:r>
            </a:p>
          </p:txBody>
        </p:sp>
      </p:grpSp>
      <p:sp>
        <p:nvSpPr>
          <p:cNvPr id="188" name="矩形 187"/>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素质要求</a:t>
            </a:r>
            <a:r>
              <a:rPr lang="en-US" altLang="zh-CN" sz="2800" dirty="0">
                <a:solidFill>
                  <a:schemeClr val="bg1"/>
                </a:solidFill>
                <a:latin typeface="微软雅黑" pitchFamily="34" charset="-122"/>
                <a:ea typeface="微软雅黑" pitchFamily="34" charset="-122"/>
                <a:cs typeface="+mj-cs"/>
              </a:rPr>
              <a:t>6</a:t>
            </a:r>
            <a:r>
              <a:rPr lang="zh-CN" altLang="en-US" sz="2800" dirty="0">
                <a:solidFill>
                  <a:schemeClr val="bg1"/>
                </a:solidFill>
                <a:latin typeface="微软雅黑" pitchFamily="34" charset="-122"/>
                <a:ea typeface="微软雅黑" pitchFamily="34" charset="-122"/>
                <a:cs typeface="+mj-cs"/>
              </a:rPr>
              <a:t>：解决问题能力</a:t>
            </a:r>
          </a:p>
        </p:txBody>
      </p:sp>
      <p:sp>
        <p:nvSpPr>
          <p:cNvPr id="189" name="矩形 188"/>
          <p:cNvSpPr/>
          <p:nvPr/>
        </p:nvSpPr>
        <p:spPr>
          <a:xfrm>
            <a:off x="0" y="6229537"/>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bg1"/>
              </a:solidFill>
              <a:latin typeface="微软雅黑" pitchFamily="34" charset="-122"/>
              <a:ea typeface="微软雅黑" pitchFamily="34" charset="-122"/>
              <a:cs typeface="+mj-cs"/>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A429"/>
        </a:solidFill>
        <a:effectLst/>
      </p:bgPr>
    </p:bg>
    <p:spTree>
      <p:nvGrpSpPr>
        <p:cNvPr id="1" name=""/>
        <p:cNvGrpSpPr/>
        <p:nvPr/>
      </p:nvGrpSpPr>
      <p:grpSpPr>
        <a:xfrm>
          <a:off x="0" y="0"/>
          <a:ext cx="0" cy="0"/>
          <a:chOff x="0" y="0"/>
          <a:chExt cx="0" cy="0"/>
        </a:xfrm>
      </p:grpSpPr>
      <p:grpSp>
        <p:nvGrpSpPr>
          <p:cNvPr id="3" name="19d937d2-4062-4a19-96b3-d3e656249e4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934201" y="1561247"/>
            <a:ext cx="4406900" cy="3710106"/>
            <a:chOff x="3438526" y="1530350"/>
            <a:chExt cx="5321301" cy="4479926"/>
          </a:xfrm>
        </p:grpSpPr>
        <p:sp>
          <p:nvSpPr>
            <p:cNvPr id="4" name="íṡľiḍe"/>
            <p:cNvSpPr/>
            <p:nvPr/>
          </p:nvSpPr>
          <p:spPr bwMode="auto">
            <a:xfrm>
              <a:off x="6237289" y="4872038"/>
              <a:ext cx="709613" cy="60325"/>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 name="îsḻïḓê"/>
            <p:cNvSpPr/>
            <p:nvPr/>
          </p:nvSpPr>
          <p:spPr bwMode="auto">
            <a:xfrm>
              <a:off x="6237289" y="4872038"/>
              <a:ext cx="70961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 name="íšlîḍè"/>
            <p:cNvSpPr/>
            <p:nvPr/>
          </p:nvSpPr>
          <p:spPr bwMode="auto">
            <a:xfrm>
              <a:off x="6200776" y="4703763"/>
              <a:ext cx="782638" cy="452438"/>
            </a:xfrm>
            <a:custGeom>
              <a:avLst/>
              <a:gdLst>
                <a:gd name="T0" fmla="*/ 195 w 237"/>
                <a:gd name="T1" fmla="*/ 113 h 137"/>
                <a:gd name="T2" fmla="*/ 42 w 237"/>
                <a:gd name="T3" fmla="*/ 113 h 137"/>
                <a:gd name="T4" fmla="*/ 42 w 237"/>
                <a:gd name="T5" fmla="*/ 25 h 137"/>
                <a:gd name="T6" fmla="*/ 195 w 237"/>
                <a:gd name="T7" fmla="*/ 25 h 137"/>
                <a:gd name="T8" fmla="*/ 195 w 237"/>
                <a:gd name="T9" fmla="*/ 113 h 137"/>
              </a:gdLst>
              <a:ahLst/>
              <a:cxnLst>
                <a:cxn ang="0">
                  <a:pos x="T0" y="T1"/>
                </a:cxn>
                <a:cxn ang="0">
                  <a:pos x="T2" y="T3"/>
                </a:cxn>
                <a:cxn ang="0">
                  <a:pos x="T4" y="T5"/>
                </a:cxn>
                <a:cxn ang="0">
                  <a:pos x="T6" y="T7"/>
                </a:cxn>
                <a:cxn ang="0">
                  <a:pos x="T8" y="T9"/>
                </a:cxn>
              </a:cxnLst>
              <a:rect l="0" t="0" r="r" b="b"/>
              <a:pathLst>
                <a:path w="237" h="137">
                  <a:moveTo>
                    <a:pt x="195" y="113"/>
                  </a:moveTo>
                  <a:cubicBezTo>
                    <a:pt x="153" y="137"/>
                    <a:pt x="85" y="137"/>
                    <a:pt x="42" y="113"/>
                  </a:cubicBezTo>
                  <a:cubicBezTo>
                    <a:pt x="0" y="88"/>
                    <a:pt x="0" y="49"/>
                    <a:pt x="42" y="25"/>
                  </a:cubicBezTo>
                  <a:cubicBezTo>
                    <a:pt x="85" y="0"/>
                    <a:pt x="153" y="0"/>
                    <a:pt x="195" y="25"/>
                  </a:cubicBezTo>
                  <a:cubicBezTo>
                    <a:pt x="237" y="49"/>
                    <a:pt x="237" y="88"/>
                    <a:pt x="195" y="113"/>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ïṧľîďê"/>
            <p:cNvSpPr/>
            <p:nvPr/>
          </p:nvSpPr>
          <p:spPr bwMode="auto">
            <a:xfrm>
              <a:off x="6594476" y="4724401"/>
              <a:ext cx="388938" cy="411163"/>
            </a:xfrm>
            <a:custGeom>
              <a:avLst/>
              <a:gdLst>
                <a:gd name="T0" fmla="*/ 76 w 118"/>
                <a:gd name="T1" fmla="*/ 19 h 125"/>
                <a:gd name="T2" fmla="*/ 0 w 118"/>
                <a:gd name="T3" fmla="*/ 0 h 125"/>
                <a:gd name="T4" fmla="*/ 0 w 118"/>
                <a:gd name="T5" fmla="*/ 125 h 125"/>
                <a:gd name="T6" fmla="*/ 76 w 118"/>
                <a:gd name="T7" fmla="*/ 107 h 125"/>
                <a:gd name="T8" fmla="*/ 76 w 118"/>
                <a:gd name="T9" fmla="*/ 19 h 125"/>
              </a:gdLst>
              <a:ahLst/>
              <a:cxnLst>
                <a:cxn ang="0">
                  <a:pos x="T0" y="T1"/>
                </a:cxn>
                <a:cxn ang="0">
                  <a:pos x="T2" y="T3"/>
                </a:cxn>
                <a:cxn ang="0">
                  <a:pos x="T4" y="T5"/>
                </a:cxn>
                <a:cxn ang="0">
                  <a:pos x="T6" y="T7"/>
                </a:cxn>
                <a:cxn ang="0">
                  <a:pos x="T8" y="T9"/>
                </a:cxn>
              </a:cxnLst>
              <a:rect l="0" t="0" r="r" b="b"/>
              <a:pathLst>
                <a:path w="118" h="125">
                  <a:moveTo>
                    <a:pt x="76" y="19"/>
                  </a:moveTo>
                  <a:cubicBezTo>
                    <a:pt x="55" y="6"/>
                    <a:pt x="27" y="0"/>
                    <a:pt x="0" y="0"/>
                  </a:cubicBezTo>
                  <a:cubicBezTo>
                    <a:pt x="0" y="125"/>
                    <a:pt x="0" y="125"/>
                    <a:pt x="0" y="125"/>
                  </a:cubicBezTo>
                  <a:cubicBezTo>
                    <a:pt x="27" y="125"/>
                    <a:pt x="55" y="119"/>
                    <a:pt x="76" y="107"/>
                  </a:cubicBezTo>
                  <a:cubicBezTo>
                    <a:pt x="118" y="82"/>
                    <a:pt x="118" y="43"/>
                    <a:pt x="76" y="19"/>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íŝḻïḑè"/>
            <p:cNvSpPr/>
            <p:nvPr/>
          </p:nvSpPr>
          <p:spPr bwMode="auto">
            <a:xfrm>
              <a:off x="6200776" y="4651376"/>
              <a:ext cx="782638" cy="452438"/>
            </a:xfrm>
            <a:custGeom>
              <a:avLst/>
              <a:gdLst>
                <a:gd name="T0" fmla="*/ 195 w 237"/>
                <a:gd name="T1" fmla="*/ 112 h 137"/>
                <a:gd name="T2" fmla="*/ 42 w 237"/>
                <a:gd name="T3" fmla="*/ 112 h 137"/>
                <a:gd name="T4" fmla="*/ 42 w 237"/>
                <a:gd name="T5" fmla="*/ 24 h 137"/>
                <a:gd name="T6" fmla="*/ 195 w 237"/>
                <a:gd name="T7" fmla="*/ 24 h 137"/>
                <a:gd name="T8" fmla="*/ 195 w 237"/>
                <a:gd name="T9" fmla="*/ 112 h 137"/>
              </a:gdLst>
              <a:ahLst/>
              <a:cxnLst>
                <a:cxn ang="0">
                  <a:pos x="T0" y="T1"/>
                </a:cxn>
                <a:cxn ang="0">
                  <a:pos x="T2" y="T3"/>
                </a:cxn>
                <a:cxn ang="0">
                  <a:pos x="T4" y="T5"/>
                </a:cxn>
                <a:cxn ang="0">
                  <a:pos x="T6" y="T7"/>
                </a:cxn>
                <a:cxn ang="0">
                  <a:pos x="T8" y="T9"/>
                </a:cxn>
              </a:cxnLst>
              <a:rect l="0" t="0" r="r" b="b"/>
              <a:pathLst>
                <a:path w="237" h="137">
                  <a:moveTo>
                    <a:pt x="195" y="112"/>
                  </a:moveTo>
                  <a:cubicBezTo>
                    <a:pt x="153" y="137"/>
                    <a:pt x="85" y="137"/>
                    <a:pt x="42" y="112"/>
                  </a:cubicBezTo>
                  <a:cubicBezTo>
                    <a:pt x="0" y="88"/>
                    <a:pt x="0" y="49"/>
                    <a:pt x="42" y="24"/>
                  </a:cubicBezTo>
                  <a:cubicBezTo>
                    <a:pt x="85" y="0"/>
                    <a:pt x="153" y="0"/>
                    <a:pt x="195" y="24"/>
                  </a:cubicBezTo>
                  <a:cubicBezTo>
                    <a:pt x="237" y="49"/>
                    <a:pt x="237" y="88"/>
                    <a:pt x="195"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îṧ1îḑe"/>
            <p:cNvSpPr/>
            <p:nvPr/>
          </p:nvSpPr>
          <p:spPr bwMode="auto">
            <a:xfrm>
              <a:off x="6200776" y="4648201"/>
              <a:ext cx="782638" cy="447675"/>
            </a:xfrm>
            <a:custGeom>
              <a:avLst/>
              <a:gdLst>
                <a:gd name="T0" fmla="*/ 195 w 237"/>
                <a:gd name="T1" fmla="*/ 112 h 136"/>
                <a:gd name="T2" fmla="*/ 42 w 237"/>
                <a:gd name="T3" fmla="*/ 112 h 136"/>
                <a:gd name="T4" fmla="*/ 42 w 237"/>
                <a:gd name="T5" fmla="*/ 24 h 136"/>
                <a:gd name="T6" fmla="*/ 195 w 237"/>
                <a:gd name="T7" fmla="*/ 24 h 136"/>
                <a:gd name="T8" fmla="*/ 195 w 237"/>
                <a:gd name="T9" fmla="*/ 112 h 136"/>
              </a:gdLst>
              <a:ahLst/>
              <a:cxnLst>
                <a:cxn ang="0">
                  <a:pos x="T0" y="T1"/>
                </a:cxn>
                <a:cxn ang="0">
                  <a:pos x="T2" y="T3"/>
                </a:cxn>
                <a:cxn ang="0">
                  <a:pos x="T4" y="T5"/>
                </a:cxn>
                <a:cxn ang="0">
                  <a:pos x="T6" y="T7"/>
                </a:cxn>
                <a:cxn ang="0">
                  <a:pos x="T8" y="T9"/>
                </a:cxn>
              </a:cxnLst>
              <a:rect l="0" t="0" r="r" b="b"/>
              <a:pathLst>
                <a:path w="237" h="136">
                  <a:moveTo>
                    <a:pt x="195" y="112"/>
                  </a:moveTo>
                  <a:cubicBezTo>
                    <a:pt x="153" y="136"/>
                    <a:pt x="85" y="136"/>
                    <a:pt x="42" y="112"/>
                  </a:cubicBezTo>
                  <a:cubicBezTo>
                    <a:pt x="0" y="88"/>
                    <a:pt x="0" y="48"/>
                    <a:pt x="42" y="24"/>
                  </a:cubicBezTo>
                  <a:cubicBezTo>
                    <a:pt x="85" y="0"/>
                    <a:pt x="153" y="0"/>
                    <a:pt x="195" y="24"/>
                  </a:cubicBezTo>
                  <a:cubicBezTo>
                    <a:pt x="237" y="48"/>
                    <a:pt x="237" y="88"/>
                    <a:pt x="195"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îšḻiḋé"/>
            <p:cNvSpPr/>
            <p:nvPr/>
          </p:nvSpPr>
          <p:spPr bwMode="auto">
            <a:xfrm>
              <a:off x="6261101" y="4681538"/>
              <a:ext cx="666750" cy="382588"/>
            </a:xfrm>
            <a:custGeom>
              <a:avLst/>
              <a:gdLst>
                <a:gd name="T0" fmla="*/ 166 w 202"/>
                <a:gd name="T1" fmla="*/ 96 h 116"/>
                <a:gd name="T2" fmla="*/ 36 w 202"/>
                <a:gd name="T3" fmla="*/ 96 h 116"/>
                <a:gd name="T4" fmla="*/ 36 w 202"/>
                <a:gd name="T5" fmla="*/ 20 h 116"/>
                <a:gd name="T6" fmla="*/ 166 w 202"/>
                <a:gd name="T7" fmla="*/ 20 h 116"/>
                <a:gd name="T8" fmla="*/ 166 w 202"/>
                <a:gd name="T9" fmla="*/ 96 h 116"/>
              </a:gdLst>
              <a:ahLst/>
              <a:cxnLst>
                <a:cxn ang="0">
                  <a:pos x="T0" y="T1"/>
                </a:cxn>
                <a:cxn ang="0">
                  <a:pos x="T2" y="T3"/>
                </a:cxn>
                <a:cxn ang="0">
                  <a:pos x="T4" y="T5"/>
                </a:cxn>
                <a:cxn ang="0">
                  <a:pos x="T6" y="T7"/>
                </a:cxn>
                <a:cxn ang="0">
                  <a:pos x="T8" y="T9"/>
                </a:cxn>
              </a:cxnLst>
              <a:rect l="0" t="0" r="r" b="b"/>
              <a:pathLst>
                <a:path w="202" h="116">
                  <a:moveTo>
                    <a:pt x="166" y="96"/>
                  </a:moveTo>
                  <a:cubicBezTo>
                    <a:pt x="130" y="116"/>
                    <a:pt x="71" y="116"/>
                    <a:pt x="36" y="96"/>
                  </a:cubicBezTo>
                  <a:cubicBezTo>
                    <a:pt x="0" y="75"/>
                    <a:pt x="0" y="41"/>
                    <a:pt x="36" y="20"/>
                  </a:cubicBezTo>
                  <a:cubicBezTo>
                    <a:pt x="71" y="0"/>
                    <a:pt x="130" y="0"/>
                    <a:pt x="166" y="20"/>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ïSlidê"/>
            <p:cNvSpPr/>
            <p:nvPr/>
          </p:nvSpPr>
          <p:spPr bwMode="auto">
            <a:xfrm>
              <a:off x="6481764" y="4721226"/>
              <a:ext cx="280988" cy="300038"/>
            </a:xfrm>
            <a:custGeom>
              <a:avLst/>
              <a:gdLst>
                <a:gd name="T0" fmla="*/ 56 w 85"/>
                <a:gd name="T1" fmla="*/ 58 h 91"/>
                <a:gd name="T2" fmla="*/ 56 w 85"/>
                <a:gd name="T3" fmla="*/ 59 h 91"/>
                <a:gd name="T4" fmla="*/ 56 w 85"/>
                <a:gd name="T5" fmla="*/ 60 h 91"/>
                <a:gd name="T6" fmla="*/ 56 w 85"/>
                <a:gd name="T7" fmla="*/ 62 h 91"/>
                <a:gd name="T8" fmla="*/ 82 w 85"/>
                <a:gd name="T9" fmla="*/ 91 h 91"/>
                <a:gd name="T10" fmla="*/ 85 w 85"/>
                <a:gd name="T11" fmla="*/ 90 h 91"/>
                <a:gd name="T12" fmla="*/ 56 w 85"/>
                <a:gd name="T13" fmla="*/ 58 h 91"/>
                <a:gd name="T14" fmla="*/ 3 w 85"/>
                <a:gd name="T15" fmla="*/ 0 h 91"/>
                <a:gd name="T16" fmla="*/ 0 w 85"/>
                <a:gd name="T17" fmla="*/ 1 h 91"/>
                <a:gd name="T18" fmla="*/ 18 w 85"/>
                <a:gd name="T19" fmla="*/ 20 h 91"/>
                <a:gd name="T20" fmla="*/ 20 w 85"/>
                <a:gd name="T21" fmla="*/ 19 h 91"/>
                <a:gd name="T22" fmla="*/ 3 w 85"/>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91">
                  <a:moveTo>
                    <a:pt x="56" y="58"/>
                  </a:moveTo>
                  <a:cubicBezTo>
                    <a:pt x="56" y="58"/>
                    <a:pt x="56" y="59"/>
                    <a:pt x="56" y="59"/>
                  </a:cubicBezTo>
                  <a:cubicBezTo>
                    <a:pt x="56" y="59"/>
                    <a:pt x="56" y="60"/>
                    <a:pt x="56" y="60"/>
                  </a:cubicBezTo>
                  <a:cubicBezTo>
                    <a:pt x="56" y="61"/>
                    <a:pt x="56" y="61"/>
                    <a:pt x="56" y="62"/>
                  </a:cubicBezTo>
                  <a:cubicBezTo>
                    <a:pt x="82" y="91"/>
                    <a:pt x="82" y="91"/>
                    <a:pt x="82" y="91"/>
                  </a:cubicBezTo>
                  <a:cubicBezTo>
                    <a:pt x="83" y="91"/>
                    <a:pt x="84" y="90"/>
                    <a:pt x="85" y="90"/>
                  </a:cubicBezTo>
                  <a:cubicBezTo>
                    <a:pt x="56" y="58"/>
                    <a:pt x="56" y="58"/>
                    <a:pt x="56" y="58"/>
                  </a:cubicBezTo>
                  <a:moveTo>
                    <a:pt x="3" y="0"/>
                  </a:moveTo>
                  <a:cubicBezTo>
                    <a:pt x="2" y="1"/>
                    <a:pt x="1" y="1"/>
                    <a:pt x="0" y="1"/>
                  </a:cubicBezTo>
                  <a:cubicBezTo>
                    <a:pt x="18" y="20"/>
                    <a:pt x="18" y="20"/>
                    <a:pt x="18" y="20"/>
                  </a:cubicBezTo>
                  <a:cubicBezTo>
                    <a:pt x="18" y="20"/>
                    <a:pt x="19" y="19"/>
                    <a:pt x="20" y="19"/>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î$ľîḑè"/>
            <p:cNvSpPr/>
            <p:nvPr/>
          </p:nvSpPr>
          <p:spPr bwMode="auto">
            <a:xfrm>
              <a:off x="6432551" y="4727576"/>
              <a:ext cx="309563" cy="309563"/>
            </a:xfrm>
            <a:custGeom>
              <a:avLst/>
              <a:gdLst>
                <a:gd name="T0" fmla="*/ 71 w 94"/>
                <a:gd name="T1" fmla="*/ 65 h 94"/>
                <a:gd name="T2" fmla="*/ 70 w 94"/>
                <a:gd name="T3" fmla="*/ 68 h 94"/>
                <a:gd name="T4" fmla="*/ 64 w 94"/>
                <a:gd name="T5" fmla="*/ 74 h 94"/>
                <a:gd name="T6" fmla="*/ 82 w 94"/>
                <a:gd name="T7" fmla="*/ 94 h 94"/>
                <a:gd name="T8" fmla="*/ 94 w 94"/>
                <a:gd name="T9" fmla="*/ 90 h 94"/>
                <a:gd name="T10" fmla="*/ 71 w 94"/>
                <a:gd name="T11" fmla="*/ 65 h 94"/>
                <a:gd name="T12" fmla="*/ 11 w 94"/>
                <a:gd name="T13" fmla="*/ 0 h 94"/>
                <a:gd name="T14" fmla="*/ 0 w 94"/>
                <a:gd name="T15" fmla="*/ 4 h 94"/>
                <a:gd name="T16" fmla="*/ 19 w 94"/>
                <a:gd name="T17" fmla="*/ 25 h 94"/>
                <a:gd name="T18" fmla="*/ 26 w 94"/>
                <a:gd name="T19" fmla="*/ 28 h 94"/>
                <a:gd name="T20" fmla="*/ 28 w 94"/>
                <a:gd name="T21" fmla="*/ 24 h 94"/>
                <a:gd name="T22" fmla="*/ 30 w 94"/>
                <a:gd name="T23" fmla="*/ 21 h 94"/>
                <a:gd name="T24" fmla="*/ 11 w 94"/>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4">
                  <a:moveTo>
                    <a:pt x="71" y="65"/>
                  </a:moveTo>
                  <a:cubicBezTo>
                    <a:pt x="70" y="66"/>
                    <a:pt x="70" y="67"/>
                    <a:pt x="70" y="68"/>
                  </a:cubicBezTo>
                  <a:cubicBezTo>
                    <a:pt x="69" y="70"/>
                    <a:pt x="67" y="72"/>
                    <a:pt x="64" y="74"/>
                  </a:cubicBezTo>
                  <a:cubicBezTo>
                    <a:pt x="82" y="94"/>
                    <a:pt x="82" y="94"/>
                    <a:pt x="82" y="94"/>
                  </a:cubicBezTo>
                  <a:cubicBezTo>
                    <a:pt x="86" y="93"/>
                    <a:pt x="90" y="92"/>
                    <a:pt x="94" y="90"/>
                  </a:cubicBezTo>
                  <a:cubicBezTo>
                    <a:pt x="71" y="65"/>
                    <a:pt x="71" y="65"/>
                    <a:pt x="71" y="65"/>
                  </a:cubicBezTo>
                  <a:moveTo>
                    <a:pt x="11" y="0"/>
                  </a:moveTo>
                  <a:cubicBezTo>
                    <a:pt x="7" y="1"/>
                    <a:pt x="3" y="2"/>
                    <a:pt x="0" y="4"/>
                  </a:cubicBezTo>
                  <a:cubicBezTo>
                    <a:pt x="19" y="25"/>
                    <a:pt x="19" y="25"/>
                    <a:pt x="19" y="25"/>
                  </a:cubicBezTo>
                  <a:cubicBezTo>
                    <a:pt x="22" y="26"/>
                    <a:pt x="24" y="27"/>
                    <a:pt x="26" y="28"/>
                  </a:cubicBezTo>
                  <a:cubicBezTo>
                    <a:pt x="27" y="27"/>
                    <a:pt x="27" y="26"/>
                    <a:pt x="28" y="24"/>
                  </a:cubicBezTo>
                  <a:cubicBezTo>
                    <a:pt x="28" y="23"/>
                    <a:pt x="29" y="22"/>
                    <a:pt x="30" y="21"/>
                  </a:cubicBezTo>
                  <a:cubicBezTo>
                    <a:pt x="11" y="0"/>
                    <a:pt x="11" y="0"/>
                    <a:pt x="1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ïṧľîḓé"/>
            <p:cNvSpPr/>
            <p:nvPr/>
          </p:nvSpPr>
          <p:spPr bwMode="auto">
            <a:xfrm>
              <a:off x="6505576" y="4714876"/>
              <a:ext cx="290513" cy="300038"/>
            </a:xfrm>
            <a:custGeom>
              <a:avLst/>
              <a:gdLst>
                <a:gd name="T0" fmla="*/ 38 w 88"/>
                <a:gd name="T1" fmla="*/ 33 h 91"/>
                <a:gd name="T2" fmla="*/ 37 w 88"/>
                <a:gd name="T3" fmla="*/ 34 h 91"/>
                <a:gd name="T4" fmla="*/ 34 w 88"/>
                <a:gd name="T5" fmla="*/ 36 h 91"/>
                <a:gd name="T6" fmla="*/ 39 w 88"/>
                <a:gd name="T7" fmla="*/ 44 h 91"/>
                <a:gd name="T8" fmla="*/ 44 w 88"/>
                <a:gd name="T9" fmla="*/ 50 h 91"/>
                <a:gd name="T10" fmla="*/ 81 w 88"/>
                <a:gd name="T11" fmla="*/ 91 h 91"/>
                <a:gd name="T12" fmla="*/ 88 w 88"/>
                <a:gd name="T13" fmla="*/ 88 h 91"/>
                <a:gd name="T14" fmla="*/ 38 w 88"/>
                <a:gd name="T15" fmla="*/ 33 h 91"/>
                <a:gd name="T16" fmla="*/ 8 w 88"/>
                <a:gd name="T17" fmla="*/ 0 h 91"/>
                <a:gd name="T18" fmla="*/ 0 w 88"/>
                <a:gd name="T19" fmla="*/ 2 h 91"/>
                <a:gd name="T20" fmla="*/ 16 w 88"/>
                <a:gd name="T21" fmla="*/ 19 h 91"/>
                <a:gd name="T22" fmla="*/ 22 w 88"/>
                <a:gd name="T23" fmla="*/ 16 h 91"/>
                <a:gd name="T24" fmla="*/ 8 w 88"/>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91">
                  <a:moveTo>
                    <a:pt x="38" y="33"/>
                  </a:moveTo>
                  <a:cubicBezTo>
                    <a:pt x="38" y="34"/>
                    <a:pt x="37" y="34"/>
                    <a:pt x="37" y="34"/>
                  </a:cubicBezTo>
                  <a:cubicBezTo>
                    <a:pt x="36" y="35"/>
                    <a:pt x="35" y="36"/>
                    <a:pt x="34" y="36"/>
                  </a:cubicBezTo>
                  <a:cubicBezTo>
                    <a:pt x="35" y="38"/>
                    <a:pt x="37" y="41"/>
                    <a:pt x="39" y="44"/>
                  </a:cubicBezTo>
                  <a:cubicBezTo>
                    <a:pt x="41" y="46"/>
                    <a:pt x="43" y="48"/>
                    <a:pt x="44" y="50"/>
                  </a:cubicBezTo>
                  <a:cubicBezTo>
                    <a:pt x="81" y="91"/>
                    <a:pt x="81" y="91"/>
                    <a:pt x="81" y="91"/>
                  </a:cubicBezTo>
                  <a:cubicBezTo>
                    <a:pt x="84" y="90"/>
                    <a:pt x="86" y="89"/>
                    <a:pt x="88" y="88"/>
                  </a:cubicBezTo>
                  <a:cubicBezTo>
                    <a:pt x="38" y="33"/>
                    <a:pt x="38" y="33"/>
                    <a:pt x="38" y="33"/>
                  </a:cubicBezTo>
                  <a:moveTo>
                    <a:pt x="8" y="0"/>
                  </a:moveTo>
                  <a:cubicBezTo>
                    <a:pt x="5" y="1"/>
                    <a:pt x="2" y="1"/>
                    <a:pt x="0" y="2"/>
                  </a:cubicBezTo>
                  <a:cubicBezTo>
                    <a:pt x="16" y="19"/>
                    <a:pt x="16" y="19"/>
                    <a:pt x="16" y="19"/>
                  </a:cubicBezTo>
                  <a:cubicBezTo>
                    <a:pt x="18" y="18"/>
                    <a:pt x="20" y="17"/>
                    <a:pt x="22" y="16"/>
                  </a:cubicBezTo>
                  <a:cubicBezTo>
                    <a:pt x="8" y="0"/>
                    <a:pt x="8" y="0"/>
                    <a:pt x="8"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íŝļîḋê"/>
            <p:cNvSpPr/>
            <p:nvPr/>
          </p:nvSpPr>
          <p:spPr bwMode="auto">
            <a:xfrm>
              <a:off x="6784976" y="4749801"/>
              <a:ext cx="112713" cy="122238"/>
            </a:xfrm>
            <a:custGeom>
              <a:avLst/>
              <a:gdLst>
                <a:gd name="T0" fmla="*/ 34 w 34"/>
                <a:gd name="T1" fmla="*/ 34 h 37"/>
                <a:gd name="T2" fmla="*/ 34 w 34"/>
                <a:gd name="T3" fmla="*/ 37 h 37"/>
                <a:gd name="T4" fmla="*/ 34 w 34"/>
                <a:gd name="T5" fmla="*/ 37 h 37"/>
                <a:gd name="T6" fmla="*/ 34 w 34"/>
                <a:gd name="T7" fmla="*/ 34 h 37"/>
                <a:gd name="T8" fmla="*/ 0 w 34"/>
                <a:gd name="T9" fmla="*/ 0 h 37"/>
                <a:gd name="T10" fmla="*/ 33 w 34"/>
                <a:gd name="T11" fmla="*/ 37 h 37"/>
                <a:gd name="T12" fmla="*/ 32 w 34"/>
                <a:gd name="T13" fmla="*/ 31 h 37"/>
                <a:gd name="T14" fmla="*/ 8 w 34"/>
                <a:gd name="T15" fmla="*/ 5 h 37"/>
                <a:gd name="T16" fmla="*/ 7 w 34"/>
                <a:gd name="T17" fmla="*/ 4 h 37"/>
                <a:gd name="T18" fmla="*/ 0 w 34"/>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7">
                  <a:moveTo>
                    <a:pt x="34" y="34"/>
                  </a:moveTo>
                  <a:cubicBezTo>
                    <a:pt x="34" y="35"/>
                    <a:pt x="34" y="36"/>
                    <a:pt x="34" y="37"/>
                  </a:cubicBezTo>
                  <a:cubicBezTo>
                    <a:pt x="34" y="37"/>
                    <a:pt x="34" y="37"/>
                    <a:pt x="34" y="37"/>
                  </a:cubicBezTo>
                  <a:cubicBezTo>
                    <a:pt x="34" y="36"/>
                    <a:pt x="34" y="35"/>
                    <a:pt x="34" y="34"/>
                  </a:cubicBezTo>
                  <a:moveTo>
                    <a:pt x="0" y="0"/>
                  </a:moveTo>
                  <a:cubicBezTo>
                    <a:pt x="33" y="37"/>
                    <a:pt x="33" y="37"/>
                    <a:pt x="33" y="37"/>
                  </a:cubicBezTo>
                  <a:cubicBezTo>
                    <a:pt x="33" y="35"/>
                    <a:pt x="33" y="33"/>
                    <a:pt x="32" y="31"/>
                  </a:cubicBezTo>
                  <a:cubicBezTo>
                    <a:pt x="8" y="5"/>
                    <a:pt x="8" y="5"/>
                    <a:pt x="8" y="5"/>
                  </a:cubicBezTo>
                  <a:cubicBezTo>
                    <a:pt x="8" y="5"/>
                    <a:pt x="7" y="4"/>
                    <a:pt x="7" y="4"/>
                  </a:cubicBezTo>
                  <a:cubicBezTo>
                    <a:pt x="5" y="3"/>
                    <a:pt x="2" y="2"/>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ïṧľiďé"/>
            <p:cNvSpPr/>
            <p:nvPr/>
          </p:nvSpPr>
          <p:spPr bwMode="auto">
            <a:xfrm>
              <a:off x="6742114" y="4733926"/>
              <a:ext cx="152400" cy="165100"/>
            </a:xfrm>
            <a:custGeom>
              <a:avLst/>
              <a:gdLst>
                <a:gd name="T0" fmla="*/ 17 w 46"/>
                <a:gd name="T1" fmla="*/ 14 h 50"/>
                <a:gd name="T2" fmla="*/ 17 w 46"/>
                <a:gd name="T3" fmla="*/ 15 h 50"/>
                <a:gd name="T4" fmla="*/ 17 w 46"/>
                <a:gd name="T5" fmla="*/ 19 h 50"/>
                <a:gd name="T6" fmla="*/ 46 w 46"/>
                <a:gd name="T7" fmla="*/ 50 h 50"/>
                <a:gd name="T8" fmla="*/ 46 w 46"/>
                <a:gd name="T9" fmla="*/ 47 h 50"/>
                <a:gd name="T10" fmla="*/ 17 w 46"/>
                <a:gd name="T11" fmla="*/ 14 h 50"/>
                <a:gd name="T12" fmla="*/ 0 w 46"/>
                <a:gd name="T13" fmla="*/ 0 h 50"/>
                <a:gd name="T14" fmla="*/ 8 w 46"/>
                <a:gd name="T15" fmla="*/ 9 h 50"/>
                <a:gd name="T16" fmla="*/ 13 w 46"/>
                <a:gd name="T17" fmla="*/ 12 h 50"/>
                <a:gd name="T18" fmla="*/ 16 w 46"/>
                <a:gd name="T19" fmla="*/ 13 h 50"/>
                <a:gd name="T20" fmla="*/ 6 w 46"/>
                <a:gd name="T21" fmla="*/ 2 h 50"/>
                <a:gd name="T22" fmla="*/ 0 w 46"/>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17" y="14"/>
                  </a:moveTo>
                  <a:cubicBezTo>
                    <a:pt x="17" y="15"/>
                    <a:pt x="17" y="15"/>
                    <a:pt x="17" y="15"/>
                  </a:cubicBezTo>
                  <a:cubicBezTo>
                    <a:pt x="17" y="19"/>
                    <a:pt x="17" y="19"/>
                    <a:pt x="17" y="19"/>
                  </a:cubicBezTo>
                  <a:cubicBezTo>
                    <a:pt x="46" y="50"/>
                    <a:pt x="46" y="50"/>
                    <a:pt x="46" y="50"/>
                  </a:cubicBezTo>
                  <a:cubicBezTo>
                    <a:pt x="46" y="49"/>
                    <a:pt x="46" y="48"/>
                    <a:pt x="46" y="47"/>
                  </a:cubicBezTo>
                  <a:cubicBezTo>
                    <a:pt x="17" y="14"/>
                    <a:pt x="17" y="14"/>
                    <a:pt x="17" y="14"/>
                  </a:cubicBezTo>
                  <a:moveTo>
                    <a:pt x="0" y="0"/>
                  </a:moveTo>
                  <a:cubicBezTo>
                    <a:pt x="8" y="9"/>
                    <a:pt x="8" y="9"/>
                    <a:pt x="8" y="9"/>
                  </a:cubicBezTo>
                  <a:cubicBezTo>
                    <a:pt x="13" y="12"/>
                    <a:pt x="13" y="12"/>
                    <a:pt x="13" y="12"/>
                  </a:cubicBezTo>
                  <a:cubicBezTo>
                    <a:pt x="16" y="13"/>
                    <a:pt x="16" y="13"/>
                    <a:pt x="16" y="13"/>
                  </a:cubicBezTo>
                  <a:cubicBezTo>
                    <a:pt x="6" y="2"/>
                    <a:pt x="6" y="2"/>
                    <a:pt x="6" y="2"/>
                  </a:cubicBezTo>
                  <a:cubicBezTo>
                    <a:pt x="4" y="2"/>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íşļïḓê"/>
            <p:cNvSpPr/>
            <p:nvPr/>
          </p:nvSpPr>
          <p:spPr bwMode="auto">
            <a:xfrm>
              <a:off x="6696076" y="4724401"/>
              <a:ext cx="195263" cy="200025"/>
            </a:xfrm>
            <a:custGeom>
              <a:avLst/>
              <a:gdLst>
                <a:gd name="T0" fmla="*/ 30 w 59"/>
                <a:gd name="T1" fmla="*/ 23 h 61"/>
                <a:gd name="T2" fmla="*/ 24 w 59"/>
                <a:gd name="T3" fmla="*/ 26 h 61"/>
                <a:gd name="T4" fmla="*/ 57 w 59"/>
                <a:gd name="T5" fmla="*/ 61 h 61"/>
                <a:gd name="T6" fmla="*/ 59 w 59"/>
                <a:gd name="T7" fmla="*/ 55 h 61"/>
                <a:gd name="T8" fmla="*/ 30 w 59"/>
                <a:gd name="T9" fmla="*/ 23 h 61"/>
                <a:gd name="T10" fmla="*/ 0 w 59"/>
                <a:gd name="T11" fmla="*/ 0 h 61"/>
                <a:gd name="T12" fmla="*/ 10 w 59"/>
                <a:gd name="T13" fmla="*/ 10 h 61"/>
                <a:gd name="T14" fmla="*/ 14 w 59"/>
                <a:gd name="T15" fmla="*/ 7 h 61"/>
                <a:gd name="T16" fmla="*/ 17 w 59"/>
                <a:gd name="T17" fmla="*/ 9 h 61"/>
                <a:gd name="T18" fmla="*/ 17 w 59"/>
                <a:gd name="T19" fmla="*/ 9 h 61"/>
                <a:gd name="T20" fmla="*/ 11 w 59"/>
                <a:gd name="T21" fmla="*/ 2 h 61"/>
                <a:gd name="T22" fmla="*/ 0 w 59"/>
                <a:gd name="T2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1">
                  <a:moveTo>
                    <a:pt x="30" y="23"/>
                  </a:moveTo>
                  <a:cubicBezTo>
                    <a:pt x="24" y="26"/>
                    <a:pt x="24" y="26"/>
                    <a:pt x="24" y="26"/>
                  </a:cubicBezTo>
                  <a:cubicBezTo>
                    <a:pt x="57" y="61"/>
                    <a:pt x="57" y="61"/>
                    <a:pt x="57" y="61"/>
                  </a:cubicBezTo>
                  <a:cubicBezTo>
                    <a:pt x="58" y="59"/>
                    <a:pt x="58" y="57"/>
                    <a:pt x="59" y="55"/>
                  </a:cubicBezTo>
                  <a:cubicBezTo>
                    <a:pt x="30" y="23"/>
                    <a:pt x="30" y="23"/>
                    <a:pt x="30" y="23"/>
                  </a:cubicBezTo>
                  <a:moveTo>
                    <a:pt x="0" y="0"/>
                  </a:moveTo>
                  <a:cubicBezTo>
                    <a:pt x="10" y="10"/>
                    <a:pt x="10" y="10"/>
                    <a:pt x="10" y="10"/>
                  </a:cubicBezTo>
                  <a:cubicBezTo>
                    <a:pt x="14" y="7"/>
                    <a:pt x="14" y="7"/>
                    <a:pt x="14" y="7"/>
                  </a:cubicBezTo>
                  <a:cubicBezTo>
                    <a:pt x="17" y="9"/>
                    <a:pt x="17" y="9"/>
                    <a:pt x="17" y="9"/>
                  </a:cubicBezTo>
                  <a:cubicBezTo>
                    <a:pt x="17" y="9"/>
                    <a:pt x="17" y="9"/>
                    <a:pt x="17" y="9"/>
                  </a:cubicBezTo>
                  <a:cubicBezTo>
                    <a:pt x="11" y="2"/>
                    <a:pt x="11" y="2"/>
                    <a:pt x="11" y="2"/>
                  </a:cubicBezTo>
                  <a:cubicBezTo>
                    <a:pt x="7" y="1"/>
                    <a:pt x="4"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î$ḷïḋè"/>
            <p:cNvSpPr/>
            <p:nvPr/>
          </p:nvSpPr>
          <p:spPr bwMode="auto">
            <a:xfrm>
              <a:off x="6288089" y="4681538"/>
              <a:ext cx="612775" cy="196850"/>
            </a:xfrm>
            <a:custGeom>
              <a:avLst/>
              <a:gdLst>
                <a:gd name="T0" fmla="*/ 28 w 186"/>
                <a:gd name="T1" fmla="*/ 25 h 60"/>
                <a:gd name="T2" fmla="*/ 158 w 186"/>
                <a:gd name="T3" fmla="*/ 25 h 60"/>
                <a:gd name="T4" fmla="*/ 185 w 186"/>
                <a:gd name="T5" fmla="*/ 60 h 60"/>
                <a:gd name="T6" fmla="*/ 158 w 186"/>
                <a:gd name="T7" fmla="*/ 20 h 60"/>
                <a:gd name="T8" fmla="*/ 28 w 186"/>
                <a:gd name="T9" fmla="*/ 20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3" y="4"/>
                    <a:pt x="122" y="4"/>
                    <a:pt x="158" y="25"/>
                  </a:cubicBezTo>
                  <a:cubicBezTo>
                    <a:pt x="175" y="35"/>
                    <a:pt x="184" y="47"/>
                    <a:pt x="185" y="60"/>
                  </a:cubicBezTo>
                  <a:cubicBezTo>
                    <a:pt x="186" y="46"/>
                    <a:pt x="177" y="31"/>
                    <a:pt x="158" y="20"/>
                  </a:cubicBezTo>
                  <a:cubicBezTo>
                    <a:pt x="122" y="0"/>
                    <a:pt x="63" y="0"/>
                    <a:pt x="28" y="20"/>
                  </a:cubicBezTo>
                  <a:cubicBezTo>
                    <a:pt x="9" y="31"/>
                    <a:pt x="0" y="46"/>
                    <a:pt x="1" y="60"/>
                  </a:cubicBezTo>
                  <a:cubicBezTo>
                    <a:pt x="2" y="47"/>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ïšlïďé"/>
            <p:cNvSpPr/>
            <p:nvPr/>
          </p:nvSpPr>
          <p:spPr bwMode="auto">
            <a:xfrm>
              <a:off x="6376989" y="4746626"/>
              <a:ext cx="422275" cy="244475"/>
            </a:xfrm>
            <a:custGeom>
              <a:avLst/>
              <a:gdLst>
                <a:gd name="T0" fmla="*/ 87 w 128"/>
                <a:gd name="T1" fmla="*/ 56 h 74"/>
                <a:gd name="T2" fmla="*/ 87 w 128"/>
                <a:gd name="T3" fmla="*/ 46 h 74"/>
                <a:gd name="T4" fmla="*/ 78 w 128"/>
                <a:gd name="T5" fmla="*/ 34 h 74"/>
                <a:gd name="T6" fmla="*/ 72 w 128"/>
                <a:gd name="T7" fmla="*/ 24 h 74"/>
                <a:gd name="T8" fmla="*/ 76 w 128"/>
                <a:gd name="T9" fmla="*/ 19 h 74"/>
                <a:gd name="T10" fmla="*/ 85 w 128"/>
                <a:gd name="T11" fmla="*/ 16 h 74"/>
                <a:gd name="T12" fmla="*/ 95 w 128"/>
                <a:gd name="T13" fmla="*/ 19 h 74"/>
                <a:gd name="T14" fmla="*/ 96 w 128"/>
                <a:gd name="T15" fmla="*/ 34 h 74"/>
                <a:gd name="T16" fmla="*/ 117 w 128"/>
                <a:gd name="T17" fmla="*/ 39 h 74"/>
                <a:gd name="T18" fmla="*/ 117 w 128"/>
                <a:gd name="T19" fmla="*/ 16 h 74"/>
                <a:gd name="T20" fmla="*/ 128 w 128"/>
                <a:gd name="T21" fmla="*/ 10 h 74"/>
                <a:gd name="T22" fmla="*/ 124 w 128"/>
                <a:gd name="T23" fmla="*/ 8 h 74"/>
                <a:gd name="T24" fmla="*/ 114 w 128"/>
                <a:gd name="T25" fmla="*/ 2 h 74"/>
                <a:gd name="T26" fmla="*/ 111 w 128"/>
                <a:gd name="T27" fmla="*/ 0 h 74"/>
                <a:gd name="T28" fmla="*/ 101 w 128"/>
                <a:gd name="T29" fmla="*/ 6 h 74"/>
                <a:gd name="T30" fmla="*/ 77 w 128"/>
                <a:gd name="T31" fmla="*/ 3 h 74"/>
                <a:gd name="T32" fmla="*/ 54 w 128"/>
                <a:gd name="T33" fmla="*/ 9 h 74"/>
                <a:gd name="T34" fmla="*/ 45 w 128"/>
                <a:gd name="T35" fmla="*/ 18 h 74"/>
                <a:gd name="T36" fmla="*/ 44 w 128"/>
                <a:gd name="T37" fmla="*/ 28 h 74"/>
                <a:gd name="T38" fmla="*/ 52 w 128"/>
                <a:gd name="T39" fmla="*/ 40 h 74"/>
                <a:gd name="T40" fmla="*/ 59 w 128"/>
                <a:gd name="T41" fmla="*/ 50 h 74"/>
                <a:gd name="T42" fmla="*/ 55 w 128"/>
                <a:gd name="T43" fmla="*/ 56 h 74"/>
                <a:gd name="T44" fmla="*/ 45 w 128"/>
                <a:gd name="T45" fmla="*/ 58 h 74"/>
                <a:gd name="T46" fmla="*/ 33 w 128"/>
                <a:gd name="T47" fmla="*/ 55 h 74"/>
                <a:gd name="T48" fmla="*/ 32 w 128"/>
                <a:gd name="T49" fmla="*/ 38 h 74"/>
                <a:gd name="T50" fmla="*/ 11 w 128"/>
                <a:gd name="T51" fmla="*/ 31 h 74"/>
                <a:gd name="T52" fmla="*/ 10 w 128"/>
                <a:gd name="T53" fmla="*/ 59 h 74"/>
                <a:gd name="T54" fmla="*/ 0 w 128"/>
                <a:gd name="T55" fmla="*/ 64 h 74"/>
                <a:gd name="T56" fmla="*/ 3 w 128"/>
                <a:gd name="T57" fmla="*/ 66 h 74"/>
                <a:gd name="T58" fmla="*/ 13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8" y="53"/>
                    <a:pt x="88" y="49"/>
                    <a:pt x="87" y="46"/>
                  </a:cubicBezTo>
                  <a:cubicBezTo>
                    <a:pt x="85" y="43"/>
                    <a:pt x="82" y="39"/>
                    <a:pt x="78" y="34"/>
                  </a:cubicBezTo>
                  <a:cubicBezTo>
                    <a:pt x="74" y="29"/>
                    <a:pt x="72" y="26"/>
                    <a:pt x="72" y="24"/>
                  </a:cubicBezTo>
                  <a:cubicBezTo>
                    <a:pt x="72" y="22"/>
                    <a:pt x="73" y="20"/>
                    <a:pt x="76" y="19"/>
                  </a:cubicBezTo>
                  <a:cubicBezTo>
                    <a:pt x="78" y="17"/>
                    <a:pt x="82" y="16"/>
                    <a:pt x="85" y="16"/>
                  </a:cubicBezTo>
                  <a:cubicBezTo>
                    <a:pt x="89" y="16"/>
                    <a:pt x="92" y="17"/>
                    <a:pt x="95" y="19"/>
                  </a:cubicBezTo>
                  <a:cubicBezTo>
                    <a:pt x="102" y="23"/>
                    <a:pt x="102" y="28"/>
                    <a:pt x="96" y="34"/>
                  </a:cubicBezTo>
                  <a:cubicBezTo>
                    <a:pt x="117" y="39"/>
                    <a:pt x="117" y="39"/>
                    <a:pt x="117" y="39"/>
                  </a:cubicBezTo>
                  <a:cubicBezTo>
                    <a:pt x="125" y="31"/>
                    <a:pt x="125" y="23"/>
                    <a:pt x="117" y="16"/>
                  </a:cubicBezTo>
                  <a:cubicBezTo>
                    <a:pt x="128" y="10"/>
                    <a:pt x="128" y="10"/>
                    <a:pt x="128" y="10"/>
                  </a:cubicBezTo>
                  <a:cubicBezTo>
                    <a:pt x="124" y="8"/>
                    <a:pt x="124" y="8"/>
                    <a:pt x="124" y="8"/>
                  </a:cubicBezTo>
                  <a:cubicBezTo>
                    <a:pt x="114" y="2"/>
                    <a:pt x="114" y="2"/>
                    <a:pt x="114" y="2"/>
                  </a:cubicBezTo>
                  <a:cubicBezTo>
                    <a:pt x="111" y="0"/>
                    <a:pt x="111" y="0"/>
                    <a:pt x="111" y="0"/>
                  </a:cubicBezTo>
                  <a:cubicBezTo>
                    <a:pt x="101" y="6"/>
                    <a:pt x="101" y="6"/>
                    <a:pt x="101" y="6"/>
                  </a:cubicBezTo>
                  <a:cubicBezTo>
                    <a:pt x="93" y="3"/>
                    <a:pt x="85" y="2"/>
                    <a:pt x="77" y="3"/>
                  </a:cubicBezTo>
                  <a:cubicBezTo>
                    <a:pt x="68" y="4"/>
                    <a:pt x="60" y="6"/>
                    <a:pt x="54" y="9"/>
                  </a:cubicBezTo>
                  <a:cubicBezTo>
                    <a:pt x="49" y="12"/>
                    <a:pt x="46" y="15"/>
                    <a:pt x="45" y="18"/>
                  </a:cubicBezTo>
                  <a:cubicBezTo>
                    <a:pt x="43" y="22"/>
                    <a:pt x="43" y="25"/>
                    <a:pt x="44" y="28"/>
                  </a:cubicBezTo>
                  <a:cubicBezTo>
                    <a:pt x="46" y="31"/>
                    <a:pt x="48" y="35"/>
                    <a:pt x="52" y="40"/>
                  </a:cubicBezTo>
                  <a:cubicBezTo>
                    <a:pt x="56" y="45"/>
                    <a:pt x="59" y="48"/>
                    <a:pt x="59" y="50"/>
                  </a:cubicBezTo>
                  <a:cubicBezTo>
                    <a:pt x="59" y="52"/>
                    <a:pt x="58" y="54"/>
                    <a:pt x="55" y="56"/>
                  </a:cubicBezTo>
                  <a:cubicBezTo>
                    <a:pt x="52" y="57"/>
                    <a:pt x="49" y="58"/>
                    <a:pt x="45" y="58"/>
                  </a:cubicBezTo>
                  <a:cubicBezTo>
                    <a:pt x="41" y="58"/>
                    <a:pt x="37" y="57"/>
                    <a:pt x="33" y="55"/>
                  </a:cubicBezTo>
                  <a:cubicBezTo>
                    <a:pt x="24" y="50"/>
                    <a:pt x="24" y="44"/>
                    <a:pt x="32" y="38"/>
                  </a:cubicBezTo>
                  <a:cubicBezTo>
                    <a:pt x="11" y="31"/>
                    <a:pt x="11" y="31"/>
                    <a:pt x="11" y="31"/>
                  </a:cubicBezTo>
                  <a:cubicBezTo>
                    <a:pt x="0" y="41"/>
                    <a:pt x="0" y="50"/>
                    <a:pt x="10" y="59"/>
                  </a:cubicBezTo>
                  <a:cubicBezTo>
                    <a:pt x="0" y="64"/>
                    <a:pt x="0" y="64"/>
                    <a:pt x="0" y="64"/>
                  </a:cubicBezTo>
                  <a:cubicBezTo>
                    <a:pt x="3" y="66"/>
                    <a:pt x="3" y="66"/>
                    <a:pt x="3" y="66"/>
                  </a:cubicBezTo>
                  <a:cubicBezTo>
                    <a:pt x="13" y="72"/>
                    <a:pt x="13" y="72"/>
                    <a:pt x="13" y="72"/>
                  </a:cubicBezTo>
                  <a:cubicBezTo>
                    <a:pt x="17" y="74"/>
                    <a:pt x="17" y="74"/>
                    <a:pt x="17" y="74"/>
                  </a:cubicBezTo>
                  <a:cubicBezTo>
                    <a:pt x="27" y="68"/>
                    <a:pt x="27" y="68"/>
                    <a:pt x="27" y="68"/>
                  </a:cubicBezTo>
                  <a:cubicBezTo>
                    <a:pt x="35" y="71"/>
                    <a:pt x="43" y="73"/>
                    <a:pt x="52" y="72"/>
                  </a:cubicBezTo>
                  <a:cubicBezTo>
                    <a:pt x="61" y="72"/>
                    <a:pt x="70" y="70"/>
                    <a:pt x="77" y="65"/>
                  </a:cubicBezTo>
                  <a:cubicBezTo>
                    <a:pt x="82" y="63"/>
                    <a:pt x="85" y="60"/>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îS1iḓé"/>
            <p:cNvSpPr/>
            <p:nvPr/>
          </p:nvSpPr>
          <p:spPr bwMode="auto">
            <a:xfrm>
              <a:off x="6376989" y="4767263"/>
              <a:ext cx="422275" cy="239713"/>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5 w 128"/>
                <a:gd name="T11" fmla="*/ 16 h 73"/>
                <a:gd name="T12" fmla="*/ 95 w 128"/>
                <a:gd name="T13" fmla="*/ 18 h 73"/>
                <a:gd name="T14" fmla="*/ 100 w 128"/>
                <a:gd name="T15" fmla="*/ 27 h 73"/>
                <a:gd name="T16" fmla="*/ 96 w 128"/>
                <a:gd name="T17" fmla="*/ 28 h 73"/>
                <a:gd name="T18" fmla="*/ 96 w 128"/>
                <a:gd name="T19" fmla="*/ 33 h 73"/>
                <a:gd name="T20" fmla="*/ 117 w 128"/>
                <a:gd name="T21" fmla="*/ 39 h 73"/>
                <a:gd name="T22" fmla="*/ 117 w 128"/>
                <a:gd name="T23" fmla="*/ 15 h 73"/>
                <a:gd name="T24" fmla="*/ 128 w 128"/>
                <a:gd name="T25" fmla="*/ 9 h 73"/>
                <a:gd name="T26" fmla="*/ 128 w 128"/>
                <a:gd name="T27" fmla="*/ 4 h 73"/>
                <a:gd name="T28" fmla="*/ 114 w 128"/>
                <a:gd name="T29" fmla="*/ 1 h 73"/>
                <a:gd name="T30" fmla="*/ 111 w 128"/>
                <a:gd name="T31" fmla="*/ 0 h 73"/>
                <a:gd name="T32" fmla="*/ 101 w 128"/>
                <a:gd name="T33" fmla="*/ 6 h 73"/>
                <a:gd name="T34" fmla="*/ 77 w 128"/>
                <a:gd name="T35" fmla="*/ 2 h 73"/>
                <a:gd name="T36" fmla="*/ 54 w 128"/>
                <a:gd name="T37" fmla="*/ 9 h 73"/>
                <a:gd name="T38" fmla="*/ 45 w 128"/>
                <a:gd name="T39" fmla="*/ 18 h 73"/>
                <a:gd name="T40" fmla="*/ 44 w 128"/>
                <a:gd name="T41" fmla="*/ 27 h 73"/>
                <a:gd name="T42" fmla="*/ 52 w 128"/>
                <a:gd name="T43" fmla="*/ 39 h 73"/>
                <a:gd name="T44" fmla="*/ 59 w 128"/>
                <a:gd name="T45" fmla="*/ 50 h 73"/>
                <a:gd name="T46" fmla="*/ 55 w 128"/>
                <a:gd name="T47" fmla="*/ 55 h 73"/>
                <a:gd name="T48" fmla="*/ 45 w 128"/>
                <a:gd name="T49" fmla="*/ 58 h 73"/>
                <a:gd name="T50" fmla="*/ 33 w 128"/>
                <a:gd name="T51" fmla="*/ 54 h 73"/>
                <a:gd name="T52" fmla="*/ 32 w 128"/>
                <a:gd name="T53" fmla="*/ 37 h 73"/>
                <a:gd name="T54" fmla="*/ 32 w 128"/>
                <a:gd name="T55" fmla="*/ 32 h 73"/>
                <a:gd name="T56" fmla="*/ 11 w 128"/>
                <a:gd name="T57" fmla="*/ 30 h 73"/>
                <a:gd name="T58" fmla="*/ 10 w 128"/>
                <a:gd name="T59" fmla="*/ 58 h 73"/>
                <a:gd name="T60" fmla="*/ 0 w 128"/>
                <a:gd name="T61" fmla="*/ 58 h 73"/>
                <a:gd name="T62" fmla="*/ 0 w 128"/>
                <a:gd name="T63" fmla="*/ 64 h 73"/>
                <a:gd name="T64" fmla="*/ 3 w 128"/>
                <a:gd name="T65" fmla="*/ 65 h 73"/>
                <a:gd name="T66" fmla="*/ 13 w 128"/>
                <a:gd name="T67" fmla="*/ 71 h 73"/>
                <a:gd name="T68" fmla="*/ 17 w 128"/>
                <a:gd name="T69" fmla="*/ 73 h 73"/>
                <a:gd name="T70" fmla="*/ 27 w 128"/>
                <a:gd name="T71" fmla="*/ 67 h 73"/>
                <a:gd name="T72" fmla="*/ 52 w 128"/>
                <a:gd name="T73" fmla="*/ 72 h 73"/>
                <a:gd name="T74" fmla="*/ 77 w 128"/>
                <a:gd name="T75" fmla="*/ 65 h 73"/>
                <a:gd name="T76" fmla="*/ 87 w 128"/>
                <a:gd name="T77"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6"/>
                  </a:moveTo>
                  <a:cubicBezTo>
                    <a:pt x="88" y="52"/>
                    <a:pt x="88" y="49"/>
                    <a:pt x="87" y="46"/>
                  </a:cubicBezTo>
                  <a:cubicBezTo>
                    <a:pt x="85" y="42"/>
                    <a:pt x="82" y="38"/>
                    <a:pt x="78" y="33"/>
                  </a:cubicBezTo>
                  <a:cubicBezTo>
                    <a:pt x="74" y="28"/>
                    <a:pt x="72" y="25"/>
                    <a:pt x="72" y="23"/>
                  </a:cubicBezTo>
                  <a:cubicBezTo>
                    <a:pt x="72" y="21"/>
                    <a:pt x="73" y="20"/>
                    <a:pt x="76" y="18"/>
                  </a:cubicBezTo>
                  <a:cubicBezTo>
                    <a:pt x="78" y="17"/>
                    <a:pt x="82" y="16"/>
                    <a:pt x="85" y="16"/>
                  </a:cubicBezTo>
                  <a:cubicBezTo>
                    <a:pt x="89" y="16"/>
                    <a:pt x="92" y="17"/>
                    <a:pt x="95" y="18"/>
                  </a:cubicBezTo>
                  <a:cubicBezTo>
                    <a:pt x="99" y="21"/>
                    <a:pt x="101" y="23"/>
                    <a:pt x="100" y="27"/>
                  </a:cubicBezTo>
                  <a:cubicBezTo>
                    <a:pt x="100" y="28"/>
                    <a:pt x="96" y="28"/>
                    <a:pt x="96" y="28"/>
                  </a:cubicBezTo>
                  <a:cubicBezTo>
                    <a:pt x="96" y="33"/>
                    <a:pt x="96" y="33"/>
                    <a:pt x="96" y="33"/>
                  </a:cubicBezTo>
                  <a:cubicBezTo>
                    <a:pt x="117" y="39"/>
                    <a:pt x="117" y="39"/>
                    <a:pt x="117" y="39"/>
                  </a:cubicBezTo>
                  <a:cubicBezTo>
                    <a:pt x="125" y="30"/>
                    <a:pt x="125" y="23"/>
                    <a:pt x="117" y="15"/>
                  </a:cubicBezTo>
                  <a:cubicBezTo>
                    <a:pt x="128" y="9"/>
                    <a:pt x="128" y="9"/>
                    <a:pt x="128" y="9"/>
                  </a:cubicBezTo>
                  <a:cubicBezTo>
                    <a:pt x="128" y="4"/>
                    <a:pt x="128" y="4"/>
                    <a:pt x="128" y="4"/>
                  </a:cubicBezTo>
                  <a:cubicBezTo>
                    <a:pt x="114" y="1"/>
                    <a:pt x="114" y="1"/>
                    <a:pt x="114" y="1"/>
                  </a:cubicBezTo>
                  <a:cubicBezTo>
                    <a:pt x="111" y="0"/>
                    <a:pt x="111" y="0"/>
                    <a:pt x="111" y="0"/>
                  </a:cubicBezTo>
                  <a:cubicBezTo>
                    <a:pt x="101" y="6"/>
                    <a:pt x="101" y="6"/>
                    <a:pt x="101" y="6"/>
                  </a:cubicBezTo>
                  <a:cubicBezTo>
                    <a:pt x="93" y="3"/>
                    <a:pt x="85" y="1"/>
                    <a:pt x="77" y="2"/>
                  </a:cubicBezTo>
                  <a:cubicBezTo>
                    <a:pt x="68" y="3"/>
                    <a:pt x="60" y="5"/>
                    <a:pt x="54" y="9"/>
                  </a:cubicBezTo>
                  <a:cubicBezTo>
                    <a:pt x="49" y="12"/>
                    <a:pt x="46" y="15"/>
                    <a:pt x="45" y="18"/>
                  </a:cubicBezTo>
                  <a:cubicBezTo>
                    <a:pt x="43" y="21"/>
                    <a:pt x="43" y="24"/>
                    <a:pt x="44" y="27"/>
                  </a:cubicBezTo>
                  <a:cubicBezTo>
                    <a:pt x="46" y="31"/>
                    <a:pt x="48" y="34"/>
                    <a:pt x="52" y="39"/>
                  </a:cubicBezTo>
                  <a:cubicBezTo>
                    <a:pt x="56" y="44"/>
                    <a:pt x="59" y="48"/>
                    <a:pt x="59" y="50"/>
                  </a:cubicBezTo>
                  <a:cubicBezTo>
                    <a:pt x="59" y="52"/>
                    <a:pt x="58" y="54"/>
                    <a:pt x="55" y="55"/>
                  </a:cubicBezTo>
                  <a:cubicBezTo>
                    <a:pt x="52" y="57"/>
                    <a:pt x="49" y="58"/>
                    <a:pt x="45" y="58"/>
                  </a:cubicBezTo>
                  <a:cubicBezTo>
                    <a:pt x="41" y="58"/>
                    <a:pt x="37" y="57"/>
                    <a:pt x="33" y="54"/>
                  </a:cubicBezTo>
                  <a:cubicBezTo>
                    <a:pt x="24" y="49"/>
                    <a:pt x="24" y="44"/>
                    <a:pt x="32" y="37"/>
                  </a:cubicBezTo>
                  <a:cubicBezTo>
                    <a:pt x="32" y="32"/>
                    <a:pt x="32" y="32"/>
                    <a:pt x="32" y="32"/>
                  </a:cubicBezTo>
                  <a:cubicBezTo>
                    <a:pt x="11" y="30"/>
                    <a:pt x="11" y="30"/>
                    <a:pt x="11" y="30"/>
                  </a:cubicBezTo>
                  <a:cubicBezTo>
                    <a:pt x="0" y="40"/>
                    <a:pt x="0" y="50"/>
                    <a:pt x="10" y="58"/>
                  </a:cubicBezTo>
                  <a:cubicBezTo>
                    <a:pt x="0" y="58"/>
                    <a:pt x="0" y="58"/>
                    <a:pt x="0" y="58"/>
                  </a:cubicBezTo>
                  <a:cubicBezTo>
                    <a:pt x="0" y="64"/>
                    <a:pt x="0" y="64"/>
                    <a:pt x="0" y="64"/>
                  </a:cubicBezTo>
                  <a:cubicBezTo>
                    <a:pt x="3" y="65"/>
                    <a:pt x="3" y="65"/>
                    <a:pt x="3" y="65"/>
                  </a:cubicBezTo>
                  <a:cubicBezTo>
                    <a:pt x="13" y="71"/>
                    <a:pt x="13" y="71"/>
                    <a:pt x="13" y="71"/>
                  </a:cubicBezTo>
                  <a:cubicBezTo>
                    <a:pt x="17" y="73"/>
                    <a:pt x="17" y="73"/>
                    <a:pt x="17" y="73"/>
                  </a:cubicBezTo>
                  <a:cubicBezTo>
                    <a:pt x="27" y="67"/>
                    <a:pt x="27" y="67"/>
                    <a:pt x="27" y="67"/>
                  </a:cubicBezTo>
                  <a:cubicBezTo>
                    <a:pt x="35" y="71"/>
                    <a:pt x="43" y="72"/>
                    <a:pt x="52" y="72"/>
                  </a:cubicBezTo>
                  <a:cubicBezTo>
                    <a:pt x="61" y="72"/>
                    <a:pt x="70" y="69"/>
                    <a:pt x="77" y="65"/>
                  </a:cubicBezTo>
                  <a:cubicBezTo>
                    <a:pt x="82" y="62"/>
                    <a:pt x="85"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isḷíḍe"/>
            <p:cNvSpPr/>
            <p:nvPr/>
          </p:nvSpPr>
          <p:spPr bwMode="auto">
            <a:xfrm>
              <a:off x="6376989" y="4754563"/>
              <a:ext cx="422275" cy="239713"/>
            </a:xfrm>
            <a:custGeom>
              <a:avLst/>
              <a:gdLst>
                <a:gd name="T0" fmla="*/ 87 w 128"/>
                <a:gd name="T1" fmla="*/ 56 h 73"/>
                <a:gd name="T2" fmla="*/ 87 w 128"/>
                <a:gd name="T3" fmla="*/ 45 h 73"/>
                <a:gd name="T4" fmla="*/ 78 w 128"/>
                <a:gd name="T5" fmla="*/ 33 h 73"/>
                <a:gd name="T6" fmla="*/ 72 w 128"/>
                <a:gd name="T7" fmla="*/ 23 h 73"/>
                <a:gd name="T8" fmla="*/ 76 w 128"/>
                <a:gd name="T9" fmla="*/ 18 h 73"/>
                <a:gd name="T10" fmla="*/ 85 w 128"/>
                <a:gd name="T11" fmla="*/ 16 h 73"/>
                <a:gd name="T12" fmla="*/ 95 w 128"/>
                <a:gd name="T13" fmla="*/ 18 h 73"/>
                <a:gd name="T14" fmla="*/ 96 w 128"/>
                <a:gd name="T15" fmla="*/ 33 h 73"/>
                <a:gd name="T16" fmla="*/ 117 w 128"/>
                <a:gd name="T17" fmla="*/ 38 h 73"/>
                <a:gd name="T18" fmla="*/ 117 w 128"/>
                <a:gd name="T19" fmla="*/ 15 h 73"/>
                <a:gd name="T20" fmla="*/ 128 w 128"/>
                <a:gd name="T21" fmla="*/ 9 h 73"/>
                <a:gd name="T22" fmla="*/ 124 w 128"/>
                <a:gd name="T23" fmla="*/ 7 h 73"/>
                <a:gd name="T24" fmla="*/ 114 w 128"/>
                <a:gd name="T25" fmla="*/ 1 h 73"/>
                <a:gd name="T26" fmla="*/ 111 w 128"/>
                <a:gd name="T27" fmla="*/ 0 h 73"/>
                <a:gd name="T28" fmla="*/ 101 w 128"/>
                <a:gd name="T29" fmla="*/ 6 h 73"/>
                <a:gd name="T30" fmla="*/ 77 w 128"/>
                <a:gd name="T31" fmla="*/ 2 h 73"/>
                <a:gd name="T32" fmla="*/ 54 w 128"/>
                <a:gd name="T33" fmla="*/ 9 h 73"/>
                <a:gd name="T34" fmla="*/ 45 w 128"/>
                <a:gd name="T35" fmla="*/ 18 h 73"/>
                <a:gd name="T36" fmla="*/ 44 w 128"/>
                <a:gd name="T37" fmla="*/ 27 h 73"/>
                <a:gd name="T38" fmla="*/ 52 w 128"/>
                <a:gd name="T39" fmla="*/ 39 h 73"/>
                <a:gd name="T40" fmla="*/ 59 w 128"/>
                <a:gd name="T41" fmla="*/ 50 h 73"/>
                <a:gd name="T42" fmla="*/ 55 w 128"/>
                <a:gd name="T43" fmla="*/ 55 h 73"/>
                <a:gd name="T44" fmla="*/ 45 w 128"/>
                <a:gd name="T45" fmla="*/ 58 h 73"/>
                <a:gd name="T46" fmla="*/ 33 w 128"/>
                <a:gd name="T47" fmla="*/ 54 h 73"/>
                <a:gd name="T48" fmla="*/ 32 w 128"/>
                <a:gd name="T49" fmla="*/ 37 h 73"/>
                <a:gd name="T50" fmla="*/ 11 w 128"/>
                <a:gd name="T51" fmla="*/ 30 h 73"/>
                <a:gd name="T52" fmla="*/ 10 w 128"/>
                <a:gd name="T53" fmla="*/ 58 h 73"/>
                <a:gd name="T54" fmla="*/ 0 w 128"/>
                <a:gd name="T55" fmla="*/ 64 h 73"/>
                <a:gd name="T56" fmla="*/ 3 w 128"/>
                <a:gd name="T57" fmla="*/ 65 h 73"/>
                <a:gd name="T58" fmla="*/ 13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8" y="52"/>
                    <a:pt x="88" y="49"/>
                    <a:pt x="87" y="45"/>
                  </a:cubicBezTo>
                  <a:cubicBezTo>
                    <a:pt x="85" y="42"/>
                    <a:pt x="82" y="38"/>
                    <a:pt x="78" y="33"/>
                  </a:cubicBezTo>
                  <a:cubicBezTo>
                    <a:pt x="74" y="28"/>
                    <a:pt x="72" y="25"/>
                    <a:pt x="72" y="23"/>
                  </a:cubicBezTo>
                  <a:cubicBezTo>
                    <a:pt x="72" y="21"/>
                    <a:pt x="73" y="20"/>
                    <a:pt x="76" y="18"/>
                  </a:cubicBezTo>
                  <a:cubicBezTo>
                    <a:pt x="78" y="17"/>
                    <a:pt x="82" y="16"/>
                    <a:pt x="85" y="16"/>
                  </a:cubicBezTo>
                  <a:cubicBezTo>
                    <a:pt x="89" y="16"/>
                    <a:pt x="92" y="17"/>
                    <a:pt x="95" y="18"/>
                  </a:cubicBezTo>
                  <a:cubicBezTo>
                    <a:pt x="102" y="22"/>
                    <a:pt x="102" y="27"/>
                    <a:pt x="96" y="33"/>
                  </a:cubicBezTo>
                  <a:cubicBezTo>
                    <a:pt x="117" y="38"/>
                    <a:pt x="117" y="38"/>
                    <a:pt x="117" y="38"/>
                  </a:cubicBezTo>
                  <a:cubicBezTo>
                    <a:pt x="125" y="30"/>
                    <a:pt x="125" y="23"/>
                    <a:pt x="117" y="15"/>
                  </a:cubicBezTo>
                  <a:cubicBezTo>
                    <a:pt x="128" y="9"/>
                    <a:pt x="128" y="9"/>
                    <a:pt x="128" y="9"/>
                  </a:cubicBezTo>
                  <a:cubicBezTo>
                    <a:pt x="124" y="7"/>
                    <a:pt x="124" y="7"/>
                    <a:pt x="124" y="7"/>
                  </a:cubicBezTo>
                  <a:cubicBezTo>
                    <a:pt x="114" y="1"/>
                    <a:pt x="114" y="1"/>
                    <a:pt x="114" y="1"/>
                  </a:cubicBezTo>
                  <a:cubicBezTo>
                    <a:pt x="111" y="0"/>
                    <a:pt x="111" y="0"/>
                    <a:pt x="111" y="0"/>
                  </a:cubicBezTo>
                  <a:cubicBezTo>
                    <a:pt x="101" y="6"/>
                    <a:pt x="101" y="6"/>
                    <a:pt x="101" y="6"/>
                  </a:cubicBezTo>
                  <a:cubicBezTo>
                    <a:pt x="93" y="3"/>
                    <a:pt x="85" y="1"/>
                    <a:pt x="77" y="2"/>
                  </a:cubicBezTo>
                  <a:cubicBezTo>
                    <a:pt x="68" y="3"/>
                    <a:pt x="60" y="5"/>
                    <a:pt x="54" y="9"/>
                  </a:cubicBezTo>
                  <a:cubicBezTo>
                    <a:pt x="49" y="11"/>
                    <a:pt x="46" y="15"/>
                    <a:pt x="45" y="18"/>
                  </a:cubicBezTo>
                  <a:cubicBezTo>
                    <a:pt x="43" y="21"/>
                    <a:pt x="43" y="24"/>
                    <a:pt x="44" y="27"/>
                  </a:cubicBezTo>
                  <a:cubicBezTo>
                    <a:pt x="46" y="30"/>
                    <a:pt x="48" y="34"/>
                    <a:pt x="52" y="39"/>
                  </a:cubicBezTo>
                  <a:cubicBezTo>
                    <a:pt x="56" y="44"/>
                    <a:pt x="59" y="48"/>
                    <a:pt x="59" y="50"/>
                  </a:cubicBezTo>
                  <a:cubicBezTo>
                    <a:pt x="59" y="52"/>
                    <a:pt x="58" y="53"/>
                    <a:pt x="55" y="55"/>
                  </a:cubicBezTo>
                  <a:cubicBezTo>
                    <a:pt x="52" y="57"/>
                    <a:pt x="49" y="58"/>
                    <a:pt x="45" y="58"/>
                  </a:cubicBezTo>
                  <a:cubicBezTo>
                    <a:pt x="41" y="58"/>
                    <a:pt x="37" y="57"/>
                    <a:pt x="33" y="54"/>
                  </a:cubicBezTo>
                  <a:cubicBezTo>
                    <a:pt x="24" y="49"/>
                    <a:pt x="24" y="44"/>
                    <a:pt x="32" y="37"/>
                  </a:cubicBezTo>
                  <a:cubicBezTo>
                    <a:pt x="11" y="30"/>
                    <a:pt x="11" y="30"/>
                    <a:pt x="11" y="30"/>
                  </a:cubicBezTo>
                  <a:cubicBezTo>
                    <a:pt x="0" y="40"/>
                    <a:pt x="0" y="49"/>
                    <a:pt x="10" y="58"/>
                  </a:cubicBezTo>
                  <a:cubicBezTo>
                    <a:pt x="0" y="64"/>
                    <a:pt x="0" y="64"/>
                    <a:pt x="0" y="64"/>
                  </a:cubicBezTo>
                  <a:cubicBezTo>
                    <a:pt x="3" y="65"/>
                    <a:pt x="3" y="65"/>
                    <a:pt x="3" y="65"/>
                  </a:cubicBezTo>
                  <a:cubicBezTo>
                    <a:pt x="13" y="71"/>
                    <a:pt x="13" y="71"/>
                    <a:pt x="13" y="71"/>
                  </a:cubicBezTo>
                  <a:cubicBezTo>
                    <a:pt x="17" y="73"/>
                    <a:pt x="17" y="73"/>
                    <a:pt x="17" y="73"/>
                  </a:cubicBezTo>
                  <a:cubicBezTo>
                    <a:pt x="27" y="67"/>
                    <a:pt x="27" y="67"/>
                    <a:pt x="27" y="67"/>
                  </a:cubicBezTo>
                  <a:cubicBezTo>
                    <a:pt x="35" y="71"/>
                    <a:pt x="43" y="72"/>
                    <a:pt x="52" y="72"/>
                  </a:cubicBezTo>
                  <a:cubicBezTo>
                    <a:pt x="61" y="71"/>
                    <a:pt x="70" y="69"/>
                    <a:pt x="77" y="65"/>
                  </a:cubicBezTo>
                  <a:cubicBezTo>
                    <a:pt x="82" y="62"/>
                    <a:pt x="85"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îṡlïdé"/>
            <p:cNvSpPr/>
            <p:nvPr/>
          </p:nvSpPr>
          <p:spPr bwMode="auto">
            <a:xfrm>
              <a:off x="6376989" y="4746626"/>
              <a:ext cx="422275" cy="244475"/>
            </a:xfrm>
            <a:custGeom>
              <a:avLst/>
              <a:gdLst>
                <a:gd name="T0" fmla="*/ 87 w 128"/>
                <a:gd name="T1" fmla="*/ 56 h 74"/>
                <a:gd name="T2" fmla="*/ 87 w 128"/>
                <a:gd name="T3" fmla="*/ 46 h 74"/>
                <a:gd name="T4" fmla="*/ 78 w 128"/>
                <a:gd name="T5" fmla="*/ 34 h 74"/>
                <a:gd name="T6" fmla="*/ 72 w 128"/>
                <a:gd name="T7" fmla="*/ 24 h 74"/>
                <a:gd name="T8" fmla="*/ 76 w 128"/>
                <a:gd name="T9" fmla="*/ 19 h 74"/>
                <a:gd name="T10" fmla="*/ 85 w 128"/>
                <a:gd name="T11" fmla="*/ 16 h 74"/>
                <a:gd name="T12" fmla="*/ 95 w 128"/>
                <a:gd name="T13" fmla="*/ 19 h 74"/>
                <a:gd name="T14" fmla="*/ 96 w 128"/>
                <a:gd name="T15" fmla="*/ 34 h 74"/>
                <a:gd name="T16" fmla="*/ 117 w 128"/>
                <a:gd name="T17" fmla="*/ 39 h 74"/>
                <a:gd name="T18" fmla="*/ 117 w 128"/>
                <a:gd name="T19" fmla="*/ 16 h 74"/>
                <a:gd name="T20" fmla="*/ 128 w 128"/>
                <a:gd name="T21" fmla="*/ 10 h 74"/>
                <a:gd name="T22" fmla="*/ 124 w 128"/>
                <a:gd name="T23" fmla="*/ 8 h 74"/>
                <a:gd name="T24" fmla="*/ 114 w 128"/>
                <a:gd name="T25" fmla="*/ 2 h 74"/>
                <a:gd name="T26" fmla="*/ 111 w 128"/>
                <a:gd name="T27" fmla="*/ 0 h 74"/>
                <a:gd name="T28" fmla="*/ 101 w 128"/>
                <a:gd name="T29" fmla="*/ 6 h 74"/>
                <a:gd name="T30" fmla="*/ 77 w 128"/>
                <a:gd name="T31" fmla="*/ 3 h 74"/>
                <a:gd name="T32" fmla="*/ 54 w 128"/>
                <a:gd name="T33" fmla="*/ 9 h 74"/>
                <a:gd name="T34" fmla="*/ 45 w 128"/>
                <a:gd name="T35" fmla="*/ 18 h 74"/>
                <a:gd name="T36" fmla="*/ 44 w 128"/>
                <a:gd name="T37" fmla="*/ 28 h 74"/>
                <a:gd name="T38" fmla="*/ 52 w 128"/>
                <a:gd name="T39" fmla="*/ 40 h 74"/>
                <a:gd name="T40" fmla="*/ 59 w 128"/>
                <a:gd name="T41" fmla="*/ 50 h 74"/>
                <a:gd name="T42" fmla="*/ 55 w 128"/>
                <a:gd name="T43" fmla="*/ 56 h 74"/>
                <a:gd name="T44" fmla="*/ 45 w 128"/>
                <a:gd name="T45" fmla="*/ 58 h 74"/>
                <a:gd name="T46" fmla="*/ 33 w 128"/>
                <a:gd name="T47" fmla="*/ 55 h 74"/>
                <a:gd name="T48" fmla="*/ 32 w 128"/>
                <a:gd name="T49" fmla="*/ 38 h 74"/>
                <a:gd name="T50" fmla="*/ 11 w 128"/>
                <a:gd name="T51" fmla="*/ 31 h 74"/>
                <a:gd name="T52" fmla="*/ 10 w 128"/>
                <a:gd name="T53" fmla="*/ 59 h 74"/>
                <a:gd name="T54" fmla="*/ 0 w 128"/>
                <a:gd name="T55" fmla="*/ 64 h 74"/>
                <a:gd name="T56" fmla="*/ 3 w 128"/>
                <a:gd name="T57" fmla="*/ 66 h 74"/>
                <a:gd name="T58" fmla="*/ 13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8" y="53"/>
                    <a:pt x="88" y="49"/>
                    <a:pt x="87" y="46"/>
                  </a:cubicBezTo>
                  <a:cubicBezTo>
                    <a:pt x="85" y="43"/>
                    <a:pt x="82" y="39"/>
                    <a:pt x="78" y="34"/>
                  </a:cubicBezTo>
                  <a:cubicBezTo>
                    <a:pt x="74" y="29"/>
                    <a:pt x="72" y="26"/>
                    <a:pt x="72" y="24"/>
                  </a:cubicBezTo>
                  <a:cubicBezTo>
                    <a:pt x="72" y="22"/>
                    <a:pt x="73" y="20"/>
                    <a:pt x="76" y="19"/>
                  </a:cubicBezTo>
                  <a:cubicBezTo>
                    <a:pt x="78" y="17"/>
                    <a:pt x="82" y="16"/>
                    <a:pt x="85" y="16"/>
                  </a:cubicBezTo>
                  <a:cubicBezTo>
                    <a:pt x="89" y="16"/>
                    <a:pt x="92" y="17"/>
                    <a:pt x="95" y="19"/>
                  </a:cubicBezTo>
                  <a:cubicBezTo>
                    <a:pt x="102" y="23"/>
                    <a:pt x="102" y="28"/>
                    <a:pt x="96" y="34"/>
                  </a:cubicBezTo>
                  <a:cubicBezTo>
                    <a:pt x="117" y="39"/>
                    <a:pt x="117" y="39"/>
                    <a:pt x="117" y="39"/>
                  </a:cubicBezTo>
                  <a:cubicBezTo>
                    <a:pt x="125" y="31"/>
                    <a:pt x="125" y="23"/>
                    <a:pt x="117" y="16"/>
                  </a:cubicBezTo>
                  <a:cubicBezTo>
                    <a:pt x="128" y="10"/>
                    <a:pt x="128" y="10"/>
                    <a:pt x="128" y="10"/>
                  </a:cubicBezTo>
                  <a:cubicBezTo>
                    <a:pt x="124" y="8"/>
                    <a:pt x="124" y="8"/>
                    <a:pt x="124" y="8"/>
                  </a:cubicBezTo>
                  <a:cubicBezTo>
                    <a:pt x="114" y="2"/>
                    <a:pt x="114" y="2"/>
                    <a:pt x="114" y="2"/>
                  </a:cubicBezTo>
                  <a:cubicBezTo>
                    <a:pt x="111" y="0"/>
                    <a:pt x="111" y="0"/>
                    <a:pt x="111" y="0"/>
                  </a:cubicBezTo>
                  <a:cubicBezTo>
                    <a:pt x="101" y="6"/>
                    <a:pt x="101" y="6"/>
                    <a:pt x="101" y="6"/>
                  </a:cubicBezTo>
                  <a:cubicBezTo>
                    <a:pt x="93" y="3"/>
                    <a:pt x="85" y="2"/>
                    <a:pt x="77" y="3"/>
                  </a:cubicBezTo>
                  <a:cubicBezTo>
                    <a:pt x="68" y="4"/>
                    <a:pt x="60" y="6"/>
                    <a:pt x="54" y="9"/>
                  </a:cubicBezTo>
                  <a:cubicBezTo>
                    <a:pt x="49" y="12"/>
                    <a:pt x="46" y="15"/>
                    <a:pt x="45" y="18"/>
                  </a:cubicBezTo>
                  <a:cubicBezTo>
                    <a:pt x="43" y="22"/>
                    <a:pt x="43" y="25"/>
                    <a:pt x="44" y="28"/>
                  </a:cubicBezTo>
                  <a:cubicBezTo>
                    <a:pt x="46" y="31"/>
                    <a:pt x="48" y="35"/>
                    <a:pt x="52" y="40"/>
                  </a:cubicBezTo>
                  <a:cubicBezTo>
                    <a:pt x="56" y="45"/>
                    <a:pt x="59" y="48"/>
                    <a:pt x="59" y="50"/>
                  </a:cubicBezTo>
                  <a:cubicBezTo>
                    <a:pt x="59" y="52"/>
                    <a:pt x="58" y="54"/>
                    <a:pt x="55" y="56"/>
                  </a:cubicBezTo>
                  <a:cubicBezTo>
                    <a:pt x="52" y="57"/>
                    <a:pt x="49" y="58"/>
                    <a:pt x="45" y="58"/>
                  </a:cubicBezTo>
                  <a:cubicBezTo>
                    <a:pt x="41" y="58"/>
                    <a:pt x="37" y="57"/>
                    <a:pt x="33" y="55"/>
                  </a:cubicBezTo>
                  <a:cubicBezTo>
                    <a:pt x="24" y="50"/>
                    <a:pt x="24" y="44"/>
                    <a:pt x="32" y="38"/>
                  </a:cubicBezTo>
                  <a:cubicBezTo>
                    <a:pt x="11" y="31"/>
                    <a:pt x="11" y="31"/>
                    <a:pt x="11" y="31"/>
                  </a:cubicBezTo>
                  <a:cubicBezTo>
                    <a:pt x="0" y="41"/>
                    <a:pt x="0" y="50"/>
                    <a:pt x="10" y="59"/>
                  </a:cubicBezTo>
                  <a:cubicBezTo>
                    <a:pt x="0" y="64"/>
                    <a:pt x="0" y="64"/>
                    <a:pt x="0" y="64"/>
                  </a:cubicBezTo>
                  <a:cubicBezTo>
                    <a:pt x="3" y="66"/>
                    <a:pt x="3" y="66"/>
                    <a:pt x="3" y="66"/>
                  </a:cubicBezTo>
                  <a:cubicBezTo>
                    <a:pt x="13" y="72"/>
                    <a:pt x="13" y="72"/>
                    <a:pt x="13" y="72"/>
                  </a:cubicBezTo>
                  <a:cubicBezTo>
                    <a:pt x="17" y="74"/>
                    <a:pt x="17" y="74"/>
                    <a:pt x="17" y="74"/>
                  </a:cubicBezTo>
                  <a:cubicBezTo>
                    <a:pt x="27" y="68"/>
                    <a:pt x="27" y="68"/>
                    <a:pt x="27" y="68"/>
                  </a:cubicBezTo>
                  <a:cubicBezTo>
                    <a:pt x="35" y="71"/>
                    <a:pt x="43" y="73"/>
                    <a:pt x="52" y="72"/>
                  </a:cubicBezTo>
                  <a:cubicBezTo>
                    <a:pt x="61" y="72"/>
                    <a:pt x="70" y="70"/>
                    <a:pt x="77" y="65"/>
                  </a:cubicBezTo>
                  <a:cubicBezTo>
                    <a:pt x="82" y="63"/>
                    <a:pt x="85" y="60"/>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ïS1îďé"/>
            <p:cNvSpPr/>
            <p:nvPr/>
          </p:nvSpPr>
          <p:spPr bwMode="auto">
            <a:xfrm>
              <a:off x="5200651" y="4967288"/>
              <a:ext cx="709613" cy="57150"/>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iṡľíḓè"/>
            <p:cNvSpPr/>
            <p:nvPr/>
          </p:nvSpPr>
          <p:spPr bwMode="auto">
            <a:xfrm>
              <a:off x="5200651" y="4967288"/>
              <a:ext cx="7096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îSḻîḍê"/>
            <p:cNvSpPr/>
            <p:nvPr/>
          </p:nvSpPr>
          <p:spPr bwMode="auto">
            <a:xfrm>
              <a:off x="5165726" y="4800601"/>
              <a:ext cx="781050" cy="447675"/>
            </a:xfrm>
            <a:custGeom>
              <a:avLst/>
              <a:gdLst>
                <a:gd name="T0" fmla="*/ 195 w 237"/>
                <a:gd name="T1" fmla="*/ 112 h 136"/>
                <a:gd name="T2" fmla="*/ 42 w 237"/>
                <a:gd name="T3" fmla="*/ 112 h 136"/>
                <a:gd name="T4" fmla="*/ 42 w 237"/>
                <a:gd name="T5" fmla="*/ 24 h 136"/>
                <a:gd name="T6" fmla="*/ 195 w 237"/>
                <a:gd name="T7" fmla="*/ 24 h 136"/>
                <a:gd name="T8" fmla="*/ 195 w 237"/>
                <a:gd name="T9" fmla="*/ 112 h 136"/>
              </a:gdLst>
              <a:ahLst/>
              <a:cxnLst>
                <a:cxn ang="0">
                  <a:pos x="T0" y="T1"/>
                </a:cxn>
                <a:cxn ang="0">
                  <a:pos x="T2" y="T3"/>
                </a:cxn>
                <a:cxn ang="0">
                  <a:pos x="T4" y="T5"/>
                </a:cxn>
                <a:cxn ang="0">
                  <a:pos x="T6" y="T7"/>
                </a:cxn>
                <a:cxn ang="0">
                  <a:pos x="T8" y="T9"/>
                </a:cxn>
              </a:cxnLst>
              <a:rect l="0" t="0" r="r" b="b"/>
              <a:pathLst>
                <a:path w="237" h="136">
                  <a:moveTo>
                    <a:pt x="195" y="112"/>
                  </a:moveTo>
                  <a:cubicBezTo>
                    <a:pt x="153" y="136"/>
                    <a:pt x="84" y="136"/>
                    <a:pt x="42" y="112"/>
                  </a:cubicBezTo>
                  <a:cubicBezTo>
                    <a:pt x="0" y="88"/>
                    <a:pt x="0" y="48"/>
                    <a:pt x="42" y="24"/>
                  </a:cubicBezTo>
                  <a:cubicBezTo>
                    <a:pt x="84" y="0"/>
                    <a:pt x="153" y="0"/>
                    <a:pt x="195" y="24"/>
                  </a:cubicBezTo>
                  <a:cubicBezTo>
                    <a:pt x="237" y="48"/>
                    <a:pt x="237" y="88"/>
                    <a:pt x="195"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í$liḓé"/>
            <p:cNvSpPr/>
            <p:nvPr/>
          </p:nvSpPr>
          <p:spPr bwMode="auto">
            <a:xfrm>
              <a:off x="5557839" y="4819651"/>
              <a:ext cx="388938" cy="407988"/>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7" y="0"/>
                    <a:pt x="0" y="0"/>
                  </a:cubicBezTo>
                  <a:cubicBezTo>
                    <a:pt x="0" y="124"/>
                    <a:pt x="0" y="124"/>
                    <a:pt x="0" y="124"/>
                  </a:cubicBezTo>
                  <a:cubicBezTo>
                    <a:pt x="27"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iṡḷíḍê"/>
            <p:cNvSpPr/>
            <p:nvPr/>
          </p:nvSpPr>
          <p:spPr bwMode="auto">
            <a:xfrm>
              <a:off x="5165726" y="4746626"/>
              <a:ext cx="781050" cy="449263"/>
            </a:xfrm>
            <a:custGeom>
              <a:avLst/>
              <a:gdLst>
                <a:gd name="T0" fmla="*/ 195 w 237"/>
                <a:gd name="T1" fmla="*/ 112 h 136"/>
                <a:gd name="T2" fmla="*/ 42 w 237"/>
                <a:gd name="T3" fmla="*/ 112 h 136"/>
                <a:gd name="T4" fmla="*/ 42 w 237"/>
                <a:gd name="T5" fmla="*/ 24 h 136"/>
                <a:gd name="T6" fmla="*/ 195 w 237"/>
                <a:gd name="T7" fmla="*/ 24 h 136"/>
                <a:gd name="T8" fmla="*/ 195 w 237"/>
                <a:gd name="T9" fmla="*/ 112 h 136"/>
              </a:gdLst>
              <a:ahLst/>
              <a:cxnLst>
                <a:cxn ang="0">
                  <a:pos x="T0" y="T1"/>
                </a:cxn>
                <a:cxn ang="0">
                  <a:pos x="T2" y="T3"/>
                </a:cxn>
                <a:cxn ang="0">
                  <a:pos x="T4" y="T5"/>
                </a:cxn>
                <a:cxn ang="0">
                  <a:pos x="T6" y="T7"/>
                </a:cxn>
                <a:cxn ang="0">
                  <a:pos x="T8" y="T9"/>
                </a:cxn>
              </a:cxnLst>
              <a:rect l="0" t="0" r="r" b="b"/>
              <a:pathLst>
                <a:path w="237" h="136">
                  <a:moveTo>
                    <a:pt x="195" y="112"/>
                  </a:moveTo>
                  <a:cubicBezTo>
                    <a:pt x="153" y="136"/>
                    <a:pt x="84" y="136"/>
                    <a:pt x="42" y="112"/>
                  </a:cubicBezTo>
                  <a:cubicBezTo>
                    <a:pt x="0" y="88"/>
                    <a:pt x="0" y="48"/>
                    <a:pt x="42" y="24"/>
                  </a:cubicBezTo>
                  <a:cubicBezTo>
                    <a:pt x="84" y="0"/>
                    <a:pt x="153" y="0"/>
                    <a:pt x="195" y="24"/>
                  </a:cubicBezTo>
                  <a:cubicBezTo>
                    <a:pt x="237" y="48"/>
                    <a:pt x="237" y="88"/>
                    <a:pt x="195"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iSḷîďê"/>
            <p:cNvSpPr/>
            <p:nvPr/>
          </p:nvSpPr>
          <p:spPr bwMode="auto">
            <a:xfrm>
              <a:off x="5165726" y="4740276"/>
              <a:ext cx="781050" cy="452438"/>
            </a:xfrm>
            <a:custGeom>
              <a:avLst/>
              <a:gdLst>
                <a:gd name="T0" fmla="*/ 195 w 237"/>
                <a:gd name="T1" fmla="*/ 113 h 137"/>
                <a:gd name="T2" fmla="*/ 42 w 237"/>
                <a:gd name="T3" fmla="*/ 113 h 137"/>
                <a:gd name="T4" fmla="*/ 42 w 237"/>
                <a:gd name="T5" fmla="*/ 25 h 137"/>
                <a:gd name="T6" fmla="*/ 195 w 237"/>
                <a:gd name="T7" fmla="*/ 25 h 137"/>
                <a:gd name="T8" fmla="*/ 195 w 237"/>
                <a:gd name="T9" fmla="*/ 113 h 137"/>
              </a:gdLst>
              <a:ahLst/>
              <a:cxnLst>
                <a:cxn ang="0">
                  <a:pos x="T0" y="T1"/>
                </a:cxn>
                <a:cxn ang="0">
                  <a:pos x="T2" y="T3"/>
                </a:cxn>
                <a:cxn ang="0">
                  <a:pos x="T4" y="T5"/>
                </a:cxn>
                <a:cxn ang="0">
                  <a:pos x="T6" y="T7"/>
                </a:cxn>
                <a:cxn ang="0">
                  <a:pos x="T8" y="T9"/>
                </a:cxn>
              </a:cxnLst>
              <a:rect l="0" t="0" r="r" b="b"/>
              <a:pathLst>
                <a:path w="237" h="137">
                  <a:moveTo>
                    <a:pt x="195" y="113"/>
                  </a:moveTo>
                  <a:cubicBezTo>
                    <a:pt x="153" y="137"/>
                    <a:pt x="84" y="137"/>
                    <a:pt x="42" y="113"/>
                  </a:cubicBezTo>
                  <a:cubicBezTo>
                    <a:pt x="0" y="88"/>
                    <a:pt x="0" y="49"/>
                    <a:pt x="42" y="25"/>
                  </a:cubicBezTo>
                  <a:cubicBezTo>
                    <a:pt x="84" y="0"/>
                    <a:pt x="153" y="0"/>
                    <a:pt x="195" y="25"/>
                  </a:cubicBezTo>
                  <a:cubicBezTo>
                    <a:pt x="237" y="49"/>
                    <a:pt x="237" y="88"/>
                    <a:pt x="195" y="113"/>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s1îḋè"/>
            <p:cNvSpPr/>
            <p:nvPr/>
          </p:nvSpPr>
          <p:spPr bwMode="auto">
            <a:xfrm>
              <a:off x="5221289" y="4773613"/>
              <a:ext cx="669925" cy="385763"/>
            </a:xfrm>
            <a:custGeom>
              <a:avLst/>
              <a:gdLst>
                <a:gd name="T0" fmla="*/ 167 w 203"/>
                <a:gd name="T1" fmla="*/ 96 h 117"/>
                <a:gd name="T2" fmla="*/ 36 w 203"/>
                <a:gd name="T3" fmla="*/ 96 h 117"/>
                <a:gd name="T4" fmla="*/ 36 w 203"/>
                <a:gd name="T5" fmla="*/ 21 h 117"/>
                <a:gd name="T6" fmla="*/ 167 w 203"/>
                <a:gd name="T7" fmla="*/ 21 h 117"/>
                <a:gd name="T8" fmla="*/ 167 w 203"/>
                <a:gd name="T9" fmla="*/ 96 h 117"/>
              </a:gdLst>
              <a:ahLst/>
              <a:cxnLst>
                <a:cxn ang="0">
                  <a:pos x="T0" y="T1"/>
                </a:cxn>
                <a:cxn ang="0">
                  <a:pos x="T2" y="T3"/>
                </a:cxn>
                <a:cxn ang="0">
                  <a:pos x="T4" y="T5"/>
                </a:cxn>
                <a:cxn ang="0">
                  <a:pos x="T6" y="T7"/>
                </a:cxn>
                <a:cxn ang="0">
                  <a:pos x="T8" y="T9"/>
                </a:cxn>
              </a:cxnLst>
              <a:rect l="0" t="0" r="r" b="b"/>
              <a:pathLst>
                <a:path w="203" h="117">
                  <a:moveTo>
                    <a:pt x="167" y="96"/>
                  </a:moveTo>
                  <a:cubicBezTo>
                    <a:pt x="131" y="117"/>
                    <a:pt x="72" y="117"/>
                    <a:pt x="36" y="96"/>
                  </a:cubicBezTo>
                  <a:cubicBezTo>
                    <a:pt x="0" y="75"/>
                    <a:pt x="0" y="42"/>
                    <a:pt x="36" y="21"/>
                  </a:cubicBezTo>
                  <a:cubicBezTo>
                    <a:pt x="72" y="0"/>
                    <a:pt x="131" y="0"/>
                    <a:pt x="167" y="21"/>
                  </a:cubicBezTo>
                  <a:cubicBezTo>
                    <a:pt x="203" y="42"/>
                    <a:pt x="203" y="75"/>
                    <a:pt x="167"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iŝlíḑè"/>
            <p:cNvSpPr/>
            <p:nvPr/>
          </p:nvSpPr>
          <p:spPr bwMode="auto">
            <a:xfrm>
              <a:off x="5307014" y="5067301"/>
              <a:ext cx="36513" cy="22225"/>
            </a:xfrm>
            <a:custGeom>
              <a:avLst/>
              <a:gdLst>
                <a:gd name="T0" fmla="*/ 10 w 11"/>
                <a:gd name="T1" fmla="*/ 7 h 7"/>
                <a:gd name="T2" fmla="*/ 11 w 11"/>
                <a:gd name="T3" fmla="*/ 7 h 7"/>
                <a:gd name="T4" fmla="*/ 10 w 11"/>
                <a:gd name="T5" fmla="*/ 7 h 7"/>
                <a:gd name="T6" fmla="*/ 10 w 11"/>
                <a:gd name="T7" fmla="*/ 7 h 7"/>
                <a:gd name="T8" fmla="*/ 10 w 11"/>
                <a:gd name="T9" fmla="*/ 7 h 7"/>
                <a:gd name="T10" fmla="*/ 10 w 11"/>
                <a:gd name="T11" fmla="*/ 7 h 7"/>
                <a:gd name="T12" fmla="*/ 10 w 11"/>
                <a:gd name="T13" fmla="*/ 7 h 7"/>
                <a:gd name="T14" fmla="*/ 10 w 11"/>
                <a:gd name="T15" fmla="*/ 7 h 7"/>
                <a:gd name="T16" fmla="*/ 10 w 11"/>
                <a:gd name="T17" fmla="*/ 7 h 7"/>
                <a:gd name="T18" fmla="*/ 10 w 11"/>
                <a:gd name="T19" fmla="*/ 7 h 7"/>
                <a:gd name="T20" fmla="*/ 10 w 11"/>
                <a:gd name="T21" fmla="*/ 7 h 7"/>
                <a:gd name="T22" fmla="*/ 10 w 11"/>
                <a:gd name="T23" fmla="*/ 7 h 7"/>
                <a:gd name="T24" fmla="*/ 10 w 11"/>
                <a:gd name="T25" fmla="*/ 7 h 7"/>
                <a:gd name="T26" fmla="*/ 10 w 11"/>
                <a:gd name="T27" fmla="*/ 7 h 7"/>
                <a:gd name="T28" fmla="*/ 10 w 11"/>
                <a:gd name="T29" fmla="*/ 7 h 7"/>
                <a:gd name="T30" fmla="*/ 10 w 11"/>
                <a:gd name="T31" fmla="*/ 7 h 7"/>
                <a:gd name="T32" fmla="*/ 10 w 11"/>
                <a:gd name="T33" fmla="*/ 7 h 7"/>
                <a:gd name="T34" fmla="*/ 10 w 11"/>
                <a:gd name="T35" fmla="*/ 7 h 7"/>
                <a:gd name="T36" fmla="*/ 1 w 11"/>
                <a:gd name="T37" fmla="*/ 1 h 7"/>
                <a:gd name="T38" fmla="*/ 10 w 11"/>
                <a:gd name="T39" fmla="*/ 7 h 7"/>
                <a:gd name="T40" fmla="*/ 1 w 11"/>
                <a:gd name="T41" fmla="*/ 1 h 7"/>
                <a:gd name="T42" fmla="*/ 1 w 11"/>
                <a:gd name="T43" fmla="*/ 0 h 7"/>
                <a:gd name="T44" fmla="*/ 1 w 11"/>
                <a:gd name="T45" fmla="*/ 1 h 7"/>
                <a:gd name="T46" fmla="*/ 1 w 11"/>
                <a:gd name="T47" fmla="*/ 0 h 7"/>
                <a:gd name="T48" fmla="*/ 1 w 11"/>
                <a:gd name="T49" fmla="*/ 0 h 7"/>
                <a:gd name="T50" fmla="*/ 1 w 11"/>
                <a:gd name="T51" fmla="*/ 0 h 7"/>
                <a:gd name="T52" fmla="*/ 1 w 11"/>
                <a:gd name="T53" fmla="*/ 0 h 7"/>
                <a:gd name="T54" fmla="*/ 0 w 11"/>
                <a:gd name="T55" fmla="*/ 0 h 7"/>
                <a:gd name="T56" fmla="*/ 0 w 11"/>
                <a:gd name="T57" fmla="*/ 0 h 7"/>
                <a:gd name="T58" fmla="*/ 0 w 11"/>
                <a:gd name="T59" fmla="*/ 0 h 7"/>
                <a:gd name="T60" fmla="*/ 0 w 11"/>
                <a:gd name="T61" fmla="*/ 0 h 7"/>
                <a:gd name="T62" fmla="*/ 0 w 11"/>
                <a:gd name="T63" fmla="*/ 0 h 7"/>
                <a:gd name="T64" fmla="*/ 0 w 11"/>
                <a:gd name="T65" fmla="*/ 0 h 7"/>
                <a:gd name="T66" fmla="*/ 0 w 11"/>
                <a:gd name="T67" fmla="*/ 0 h 7"/>
                <a:gd name="T68" fmla="*/ 0 w 11"/>
                <a:gd name="T69" fmla="*/ 0 h 7"/>
                <a:gd name="T70" fmla="*/ 0 w 11"/>
                <a:gd name="T71" fmla="*/ 0 h 7"/>
                <a:gd name="T72" fmla="*/ 0 w 11"/>
                <a:gd name="T73" fmla="*/ 0 h 7"/>
                <a:gd name="T74" fmla="*/ 0 w 11"/>
                <a:gd name="T75" fmla="*/ 0 h 7"/>
                <a:gd name="T76" fmla="*/ 0 w 11"/>
                <a:gd name="T7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 h="7">
                  <a:moveTo>
                    <a:pt x="10" y="7"/>
                  </a:moveTo>
                  <a:cubicBezTo>
                    <a:pt x="11" y="7"/>
                    <a:pt x="11" y="7"/>
                    <a:pt x="11" y="7"/>
                  </a:cubicBezTo>
                  <a:cubicBezTo>
                    <a:pt x="11" y="7"/>
                    <a:pt x="11" y="7"/>
                    <a:pt x="10" y="7"/>
                  </a:cubicBezTo>
                  <a:moveTo>
                    <a:pt x="10" y="7"/>
                  </a:moveTo>
                  <a:cubicBezTo>
                    <a:pt x="10" y="7"/>
                    <a:pt x="10" y="7"/>
                    <a:pt x="10" y="7"/>
                  </a:cubicBezTo>
                  <a:cubicBezTo>
                    <a:pt x="10" y="7"/>
                    <a:pt x="10" y="7"/>
                    <a:pt x="10" y="7"/>
                  </a:cubicBezTo>
                  <a:moveTo>
                    <a:pt x="10" y="7"/>
                  </a:moveTo>
                  <a:cubicBezTo>
                    <a:pt x="10" y="7"/>
                    <a:pt x="10" y="7"/>
                    <a:pt x="10" y="7"/>
                  </a:cubicBezTo>
                  <a:cubicBezTo>
                    <a:pt x="10" y="7"/>
                    <a:pt x="10" y="7"/>
                    <a:pt x="10" y="7"/>
                  </a:cubicBezTo>
                  <a:moveTo>
                    <a:pt x="10" y="7"/>
                  </a:moveTo>
                  <a:cubicBezTo>
                    <a:pt x="10" y="7"/>
                    <a:pt x="10" y="7"/>
                    <a:pt x="10" y="7"/>
                  </a:cubicBezTo>
                  <a:cubicBezTo>
                    <a:pt x="10" y="7"/>
                    <a:pt x="10" y="7"/>
                    <a:pt x="10" y="7"/>
                  </a:cubicBezTo>
                  <a:moveTo>
                    <a:pt x="10" y="7"/>
                  </a:moveTo>
                  <a:cubicBezTo>
                    <a:pt x="10" y="7"/>
                    <a:pt x="10" y="7"/>
                    <a:pt x="10" y="7"/>
                  </a:cubicBezTo>
                  <a:cubicBezTo>
                    <a:pt x="10" y="7"/>
                    <a:pt x="10" y="7"/>
                    <a:pt x="10" y="7"/>
                  </a:cubicBezTo>
                  <a:moveTo>
                    <a:pt x="10" y="7"/>
                  </a:moveTo>
                  <a:cubicBezTo>
                    <a:pt x="10" y="7"/>
                    <a:pt x="10" y="7"/>
                    <a:pt x="10" y="7"/>
                  </a:cubicBezTo>
                  <a:cubicBezTo>
                    <a:pt x="10" y="7"/>
                    <a:pt x="10" y="7"/>
                    <a:pt x="10" y="7"/>
                  </a:cubicBezTo>
                  <a:moveTo>
                    <a:pt x="1" y="1"/>
                  </a:moveTo>
                  <a:cubicBezTo>
                    <a:pt x="3" y="3"/>
                    <a:pt x="6" y="5"/>
                    <a:pt x="10" y="7"/>
                  </a:cubicBezTo>
                  <a:cubicBezTo>
                    <a:pt x="6" y="5"/>
                    <a:pt x="3" y="3"/>
                    <a:pt x="1" y="1"/>
                  </a:cubicBezTo>
                  <a:moveTo>
                    <a:pt x="1" y="0"/>
                  </a:moveTo>
                  <a:cubicBezTo>
                    <a:pt x="1" y="0"/>
                    <a:pt x="1" y="1"/>
                    <a:pt x="1" y="1"/>
                  </a:cubicBezTo>
                  <a:cubicBezTo>
                    <a:pt x="1" y="1"/>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íşḻíḍê"/>
            <p:cNvSpPr/>
            <p:nvPr/>
          </p:nvSpPr>
          <p:spPr bwMode="auto">
            <a:xfrm>
              <a:off x="5257801" y="4991101"/>
              <a:ext cx="92075" cy="101600"/>
            </a:xfrm>
            <a:custGeom>
              <a:avLst/>
              <a:gdLst>
                <a:gd name="T0" fmla="*/ 0 w 28"/>
                <a:gd name="T1" fmla="*/ 0 h 31"/>
                <a:gd name="T2" fmla="*/ 15 w 28"/>
                <a:gd name="T3" fmla="*/ 23 h 31"/>
                <a:gd name="T4" fmla="*/ 15 w 28"/>
                <a:gd name="T5" fmla="*/ 23 h 31"/>
                <a:gd name="T6" fmla="*/ 15 w 28"/>
                <a:gd name="T7" fmla="*/ 23 h 31"/>
                <a:gd name="T8" fmla="*/ 15 w 28"/>
                <a:gd name="T9" fmla="*/ 23 h 31"/>
                <a:gd name="T10" fmla="*/ 15 w 28"/>
                <a:gd name="T11" fmla="*/ 23 h 31"/>
                <a:gd name="T12" fmla="*/ 15 w 28"/>
                <a:gd name="T13" fmla="*/ 23 h 31"/>
                <a:gd name="T14" fmla="*/ 15 w 28"/>
                <a:gd name="T15" fmla="*/ 23 h 31"/>
                <a:gd name="T16" fmla="*/ 15 w 28"/>
                <a:gd name="T17" fmla="*/ 23 h 31"/>
                <a:gd name="T18" fmla="*/ 16 w 28"/>
                <a:gd name="T19" fmla="*/ 23 h 31"/>
                <a:gd name="T20" fmla="*/ 16 w 28"/>
                <a:gd name="T21" fmla="*/ 23 h 31"/>
                <a:gd name="T22" fmla="*/ 16 w 28"/>
                <a:gd name="T23" fmla="*/ 23 h 31"/>
                <a:gd name="T24" fmla="*/ 16 w 28"/>
                <a:gd name="T25" fmla="*/ 24 h 31"/>
                <a:gd name="T26" fmla="*/ 16 w 28"/>
                <a:gd name="T27" fmla="*/ 24 h 31"/>
                <a:gd name="T28" fmla="*/ 25 w 28"/>
                <a:gd name="T29" fmla="*/ 30 h 31"/>
                <a:gd name="T30" fmla="*/ 25 w 28"/>
                <a:gd name="T31" fmla="*/ 30 h 31"/>
                <a:gd name="T32" fmla="*/ 25 w 28"/>
                <a:gd name="T33" fmla="*/ 30 h 31"/>
                <a:gd name="T34" fmla="*/ 25 w 28"/>
                <a:gd name="T35" fmla="*/ 30 h 31"/>
                <a:gd name="T36" fmla="*/ 25 w 28"/>
                <a:gd name="T37" fmla="*/ 30 h 31"/>
                <a:gd name="T38" fmla="*/ 25 w 28"/>
                <a:gd name="T39" fmla="*/ 30 h 31"/>
                <a:gd name="T40" fmla="*/ 25 w 28"/>
                <a:gd name="T41" fmla="*/ 30 h 31"/>
                <a:gd name="T42" fmla="*/ 25 w 28"/>
                <a:gd name="T43" fmla="*/ 30 h 31"/>
                <a:gd name="T44" fmla="*/ 25 w 28"/>
                <a:gd name="T45" fmla="*/ 30 h 31"/>
                <a:gd name="T46" fmla="*/ 25 w 28"/>
                <a:gd name="T47" fmla="*/ 30 h 31"/>
                <a:gd name="T48" fmla="*/ 25 w 28"/>
                <a:gd name="T49" fmla="*/ 30 h 31"/>
                <a:gd name="T50" fmla="*/ 25 w 28"/>
                <a:gd name="T51" fmla="*/ 30 h 31"/>
                <a:gd name="T52" fmla="*/ 25 w 28"/>
                <a:gd name="T53" fmla="*/ 30 h 31"/>
                <a:gd name="T54" fmla="*/ 26 w 28"/>
                <a:gd name="T55" fmla="*/ 30 h 31"/>
                <a:gd name="T56" fmla="*/ 28 w 28"/>
                <a:gd name="T57" fmla="*/ 31 h 31"/>
                <a:gd name="T58" fmla="*/ 0 w 28"/>
                <a:gd name="T5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31">
                  <a:moveTo>
                    <a:pt x="0" y="0"/>
                  </a:moveTo>
                  <a:cubicBezTo>
                    <a:pt x="2" y="8"/>
                    <a:pt x="7" y="16"/>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6" y="23"/>
                  </a:cubicBezTo>
                  <a:cubicBezTo>
                    <a:pt x="16" y="23"/>
                    <a:pt x="16" y="23"/>
                    <a:pt x="16" y="23"/>
                  </a:cubicBezTo>
                  <a:cubicBezTo>
                    <a:pt x="16" y="23"/>
                    <a:pt x="16" y="23"/>
                    <a:pt x="16" y="23"/>
                  </a:cubicBezTo>
                  <a:cubicBezTo>
                    <a:pt x="16" y="23"/>
                    <a:pt x="16" y="24"/>
                    <a:pt x="16" y="24"/>
                  </a:cubicBezTo>
                  <a:cubicBezTo>
                    <a:pt x="16" y="24"/>
                    <a:pt x="16" y="24"/>
                    <a:pt x="16" y="24"/>
                  </a:cubicBezTo>
                  <a:cubicBezTo>
                    <a:pt x="18" y="26"/>
                    <a:pt x="21" y="28"/>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6" y="30"/>
                    <a:pt x="26" y="30"/>
                    <a:pt x="26" y="30"/>
                  </a:cubicBezTo>
                  <a:cubicBezTo>
                    <a:pt x="27" y="31"/>
                    <a:pt x="27" y="31"/>
                    <a:pt x="28" y="31"/>
                  </a:cubicBezTo>
                  <a:cubicBezTo>
                    <a:pt x="0" y="0"/>
                    <a:pt x="0"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ṧlíḑé"/>
            <p:cNvSpPr/>
            <p:nvPr/>
          </p:nvSpPr>
          <p:spPr bwMode="auto">
            <a:xfrm>
              <a:off x="5264151" y="4905376"/>
              <a:ext cx="217488" cy="230188"/>
            </a:xfrm>
            <a:custGeom>
              <a:avLst/>
              <a:gdLst>
                <a:gd name="T0" fmla="*/ 2 w 66"/>
                <a:gd name="T1" fmla="*/ 0 h 70"/>
                <a:gd name="T2" fmla="*/ 0 w 66"/>
                <a:gd name="T3" fmla="*/ 3 h 70"/>
                <a:gd name="T4" fmla="*/ 61 w 66"/>
                <a:gd name="T5" fmla="*/ 69 h 70"/>
                <a:gd name="T6" fmla="*/ 66 w 66"/>
                <a:gd name="T7" fmla="*/ 70 h 70"/>
                <a:gd name="T8" fmla="*/ 2 w 66"/>
                <a:gd name="T9" fmla="*/ 0 h 70"/>
              </a:gdLst>
              <a:ahLst/>
              <a:cxnLst>
                <a:cxn ang="0">
                  <a:pos x="T0" y="T1"/>
                </a:cxn>
                <a:cxn ang="0">
                  <a:pos x="T2" y="T3"/>
                </a:cxn>
                <a:cxn ang="0">
                  <a:pos x="T4" y="T5"/>
                </a:cxn>
                <a:cxn ang="0">
                  <a:pos x="T6" y="T7"/>
                </a:cxn>
                <a:cxn ang="0">
                  <a:pos x="T8" y="T9"/>
                </a:cxn>
              </a:cxnLst>
              <a:rect l="0" t="0" r="r" b="b"/>
              <a:pathLst>
                <a:path w="66" h="70">
                  <a:moveTo>
                    <a:pt x="2" y="0"/>
                  </a:moveTo>
                  <a:cubicBezTo>
                    <a:pt x="1" y="1"/>
                    <a:pt x="1" y="2"/>
                    <a:pt x="0" y="3"/>
                  </a:cubicBezTo>
                  <a:cubicBezTo>
                    <a:pt x="61" y="69"/>
                    <a:pt x="61" y="69"/>
                    <a:pt x="61" y="69"/>
                  </a:cubicBezTo>
                  <a:cubicBezTo>
                    <a:pt x="62" y="69"/>
                    <a:pt x="64" y="70"/>
                    <a:pt x="66" y="70"/>
                  </a:cubicBezTo>
                  <a:cubicBezTo>
                    <a:pt x="2" y="0"/>
                    <a:pt x="2" y="0"/>
                    <a:pt x="2"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ïṥ1îḋê"/>
            <p:cNvSpPr/>
            <p:nvPr/>
          </p:nvSpPr>
          <p:spPr bwMode="auto">
            <a:xfrm>
              <a:off x="5251451" y="4929188"/>
              <a:ext cx="193675" cy="200025"/>
            </a:xfrm>
            <a:custGeom>
              <a:avLst/>
              <a:gdLst>
                <a:gd name="T0" fmla="*/ 3 w 59"/>
                <a:gd name="T1" fmla="*/ 0 h 61"/>
                <a:gd name="T2" fmla="*/ 1 w 59"/>
                <a:gd name="T3" fmla="*/ 13 h 61"/>
                <a:gd name="T4" fmla="*/ 38 w 59"/>
                <a:gd name="T5" fmla="*/ 55 h 61"/>
                <a:gd name="T6" fmla="*/ 59 w 59"/>
                <a:gd name="T7" fmla="*/ 61 h 61"/>
                <a:gd name="T8" fmla="*/ 3 w 59"/>
                <a:gd name="T9" fmla="*/ 0 h 61"/>
              </a:gdLst>
              <a:ahLst/>
              <a:cxnLst>
                <a:cxn ang="0">
                  <a:pos x="T0" y="T1"/>
                </a:cxn>
                <a:cxn ang="0">
                  <a:pos x="T2" y="T3"/>
                </a:cxn>
                <a:cxn ang="0">
                  <a:pos x="T4" y="T5"/>
                </a:cxn>
                <a:cxn ang="0">
                  <a:pos x="T6" y="T7"/>
                </a:cxn>
                <a:cxn ang="0">
                  <a:pos x="T8" y="T9"/>
                </a:cxn>
              </a:cxnLst>
              <a:rect l="0" t="0" r="r" b="b"/>
              <a:pathLst>
                <a:path w="59" h="61">
                  <a:moveTo>
                    <a:pt x="3" y="0"/>
                  </a:moveTo>
                  <a:cubicBezTo>
                    <a:pt x="1" y="4"/>
                    <a:pt x="0" y="9"/>
                    <a:pt x="1" y="13"/>
                  </a:cubicBezTo>
                  <a:cubicBezTo>
                    <a:pt x="38" y="55"/>
                    <a:pt x="38" y="55"/>
                    <a:pt x="38" y="55"/>
                  </a:cubicBezTo>
                  <a:cubicBezTo>
                    <a:pt x="45" y="57"/>
                    <a:pt x="52" y="59"/>
                    <a:pt x="59" y="61"/>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îS1iďè"/>
            <p:cNvSpPr/>
            <p:nvPr/>
          </p:nvSpPr>
          <p:spPr bwMode="auto">
            <a:xfrm>
              <a:off x="5432426" y="4803776"/>
              <a:ext cx="293688" cy="312738"/>
            </a:xfrm>
            <a:custGeom>
              <a:avLst/>
              <a:gdLst>
                <a:gd name="T0" fmla="*/ 4 w 89"/>
                <a:gd name="T1" fmla="*/ 0 h 95"/>
                <a:gd name="T2" fmla="*/ 0 w 89"/>
                <a:gd name="T3" fmla="*/ 1 h 95"/>
                <a:gd name="T4" fmla="*/ 86 w 89"/>
                <a:gd name="T5" fmla="*/ 95 h 95"/>
                <a:gd name="T6" fmla="*/ 89 w 89"/>
                <a:gd name="T7" fmla="*/ 94 h 95"/>
                <a:gd name="T8" fmla="*/ 4 w 89"/>
                <a:gd name="T9" fmla="*/ 0 h 95"/>
              </a:gdLst>
              <a:ahLst/>
              <a:cxnLst>
                <a:cxn ang="0">
                  <a:pos x="T0" y="T1"/>
                </a:cxn>
                <a:cxn ang="0">
                  <a:pos x="T2" y="T3"/>
                </a:cxn>
                <a:cxn ang="0">
                  <a:pos x="T4" y="T5"/>
                </a:cxn>
                <a:cxn ang="0">
                  <a:pos x="T6" y="T7"/>
                </a:cxn>
                <a:cxn ang="0">
                  <a:pos x="T8" y="T9"/>
                </a:cxn>
              </a:cxnLst>
              <a:rect l="0" t="0" r="r" b="b"/>
              <a:pathLst>
                <a:path w="89" h="95">
                  <a:moveTo>
                    <a:pt x="4" y="0"/>
                  </a:moveTo>
                  <a:cubicBezTo>
                    <a:pt x="3" y="0"/>
                    <a:pt x="1" y="1"/>
                    <a:pt x="0" y="1"/>
                  </a:cubicBezTo>
                  <a:cubicBezTo>
                    <a:pt x="86" y="95"/>
                    <a:pt x="86" y="95"/>
                    <a:pt x="86" y="95"/>
                  </a:cubicBezTo>
                  <a:cubicBezTo>
                    <a:pt x="87" y="94"/>
                    <a:pt x="88" y="94"/>
                    <a:pt x="89" y="94"/>
                  </a:cubicBezTo>
                  <a:cubicBezTo>
                    <a:pt x="4" y="0"/>
                    <a:pt x="4" y="0"/>
                    <a:pt x="4"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ṧ1ïďê"/>
            <p:cNvSpPr/>
            <p:nvPr/>
          </p:nvSpPr>
          <p:spPr bwMode="auto">
            <a:xfrm>
              <a:off x="5386389" y="4810126"/>
              <a:ext cx="320675" cy="319088"/>
            </a:xfrm>
            <a:custGeom>
              <a:avLst/>
              <a:gdLst>
                <a:gd name="T0" fmla="*/ 11 w 97"/>
                <a:gd name="T1" fmla="*/ 0 h 97"/>
                <a:gd name="T2" fmla="*/ 0 w 97"/>
                <a:gd name="T3" fmla="*/ 4 h 97"/>
                <a:gd name="T4" fmla="*/ 85 w 97"/>
                <a:gd name="T5" fmla="*/ 97 h 97"/>
                <a:gd name="T6" fmla="*/ 97 w 97"/>
                <a:gd name="T7" fmla="*/ 94 h 97"/>
                <a:gd name="T8" fmla="*/ 11 w 97"/>
                <a:gd name="T9" fmla="*/ 0 h 97"/>
              </a:gdLst>
              <a:ahLst/>
              <a:cxnLst>
                <a:cxn ang="0">
                  <a:pos x="T0" y="T1"/>
                </a:cxn>
                <a:cxn ang="0">
                  <a:pos x="T2" y="T3"/>
                </a:cxn>
                <a:cxn ang="0">
                  <a:pos x="T4" y="T5"/>
                </a:cxn>
                <a:cxn ang="0">
                  <a:pos x="T6" y="T7"/>
                </a:cxn>
                <a:cxn ang="0">
                  <a:pos x="T8" y="T9"/>
                </a:cxn>
              </a:cxnLst>
              <a:rect l="0" t="0" r="r" b="b"/>
              <a:pathLst>
                <a:path w="97" h="97">
                  <a:moveTo>
                    <a:pt x="11" y="0"/>
                  </a:moveTo>
                  <a:cubicBezTo>
                    <a:pt x="7" y="1"/>
                    <a:pt x="3" y="2"/>
                    <a:pt x="0" y="4"/>
                  </a:cubicBezTo>
                  <a:cubicBezTo>
                    <a:pt x="85" y="97"/>
                    <a:pt x="85" y="97"/>
                    <a:pt x="85" y="97"/>
                  </a:cubicBezTo>
                  <a:cubicBezTo>
                    <a:pt x="89" y="96"/>
                    <a:pt x="93" y="95"/>
                    <a:pt x="97" y="94"/>
                  </a:cubicBezTo>
                  <a:cubicBezTo>
                    <a:pt x="11" y="0"/>
                    <a:pt x="11" y="0"/>
                    <a:pt x="1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ṣḷídè"/>
            <p:cNvSpPr/>
            <p:nvPr/>
          </p:nvSpPr>
          <p:spPr bwMode="auto">
            <a:xfrm>
              <a:off x="5456239" y="4797426"/>
              <a:ext cx="303213" cy="309563"/>
            </a:xfrm>
            <a:custGeom>
              <a:avLst/>
              <a:gdLst>
                <a:gd name="T0" fmla="*/ 8 w 92"/>
                <a:gd name="T1" fmla="*/ 0 h 94"/>
                <a:gd name="T2" fmla="*/ 0 w 92"/>
                <a:gd name="T3" fmla="*/ 1 h 94"/>
                <a:gd name="T4" fmla="*/ 85 w 92"/>
                <a:gd name="T5" fmla="*/ 94 h 94"/>
                <a:gd name="T6" fmla="*/ 92 w 92"/>
                <a:gd name="T7" fmla="*/ 91 h 94"/>
                <a:gd name="T8" fmla="*/ 8 w 92"/>
                <a:gd name="T9" fmla="*/ 0 h 94"/>
              </a:gdLst>
              <a:ahLst/>
              <a:cxnLst>
                <a:cxn ang="0">
                  <a:pos x="T0" y="T1"/>
                </a:cxn>
                <a:cxn ang="0">
                  <a:pos x="T2" y="T3"/>
                </a:cxn>
                <a:cxn ang="0">
                  <a:pos x="T4" y="T5"/>
                </a:cxn>
                <a:cxn ang="0">
                  <a:pos x="T6" y="T7"/>
                </a:cxn>
                <a:cxn ang="0">
                  <a:pos x="T8" y="T9"/>
                </a:cxn>
              </a:cxnLst>
              <a:rect l="0" t="0" r="r" b="b"/>
              <a:pathLst>
                <a:path w="92" h="94">
                  <a:moveTo>
                    <a:pt x="8" y="0"/>
                  </a:moveTo>
                  <a:cubicBezTo>
                    <a:pt x="6" y="0"/>
                    <a:pt x="3" y="1"/>
                    <a:pt x="0" y="1"/>
                  </a:cubicBezTo>
                  <a:cubicBezTo>
                    <a:pt x="85" y="94"/>
                    <a:pt x="85" y="94"/>
                    <a:pt x="85" y="94"/>
                  </a:cubicBezTo>
                  <a:cubicBezTo>
                    <a:pt x="88" y="93"/>
                    <a:pt x="90" y="92"/>
                    <a:pt x="92" y="91"/>
                  </a:cubicBezTo>
                  <a:cubicBezTo>
                    <a:pt x="8" y="0"/>
                    <a:pt x="8" y="0"/>
                    <a:pt x="8"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ïŝļïde"/>
            <p:cNvSpPr/>
            <p:nvPr/>
          </p:nvSpPr>
          <p:spPr bwMode="auto">
            <a:xfrm>
              <a:off x="5726114" y="4822826"/>
              <a:ext cx="134938" cy="144463"/>
            </a:xfrm>
            <a:custGeom>
              <a:avLst/>
              <a:gdLst>
                <a:gd name="T0" fmla="*/ 0 w 41"/>
                <a:gd name="T1" fmla="*/ 0 h 44"/>
                <a:gd name="T2" fmla="*/ 41 w 41"/>
                <a:gd name="T3" fmla="*/ 44 h 44"/>
                <a:gd name="T4" fmla="*/ 40 w 41"/>
                <a:gd name="T5" fmla="*/ 39 h 44"/>
                <a:gd name="T6" fmla="*/ 7 w 41"/>
                <a:gd name="T7" fmla="*/ 2 h 44"/>
                <a:gd name="T8" fmla="*/ 0 w 41"/>
                <a:gd name="T9" fmla="*/ 0 h 44"/>
              </a:gdLst>
              <a:ahLst/>
              <a:cxnLst>
                <a:cxn ang="0">
                  <a:pos x="T0" y="T1"/>
                </a:cxn>
                <a:cxn ang="0">
                  <a:pos x="T2" y="T3"/>
                </a:cxn>
                <a:cxn ang="0">
                  <a:pos x="T4" y="T5"/>
                </a:cxn>
                <a:cxn ang="0">
                  <a:pos x="T6" y="T7"/>
                </a:cxn>
                <a:cxn ang="0">
                  <a:pos x="T8" y="T9"/>
                </a:cxn>
              </a:cxnLst>
              <a:rect l="0" t="0" r="r" b="b"/>
              <a:pathLst>
                <a:path w="41" h="44">
                  <a:moveTo>
                    <a:pt x="0" y="0"/>
                  </a:moveTo>
                  <a:cubicBezTo>
                    <a:pt x="41" y="44"/>
                    <a:pt x="41" y="44"/>
                    <a:pt x="41" y="44"/>
                  </a:cubicBezTo>
                  <a:cubicBezTo>
                    <a:pt x="41" y="42"/>
                    <a:pt x="41" y="40"/>
                    <a:pt x="40" y="39"/>
                  </a:cubicBezTo>
                  <a:cubicBezTo>
                    <a:pt x="7" y="2"/>
                    <a:pt x="7" y="2"/>
                    <a:pt x="7" y="2"/>
                  </a:cubicBezTo>
                  <a:cubicBezTo>
                    <a:pt x="5" y="1"/>
                    <a:pt x="3"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ļíḓé"/>
            <p:cNvSpPr/>
            <p:nvPr/>
          </p:nvSpPr>
          <p:spPr bwMode="auto">
            <a:xfrm>
              <a:off x="5686426" y="4806951"/>
              <a:ext cx="171450" cy="187325"/>
            </a:xfrm>
            <a:custGeom>
              <a:avLst/>
              <a:gdLst>
                <a:gd name="T0" fmla="*/ 0 w 52"/>
                <a:gd name="T1" fmla="*/ 0 h 57"/>
                <a:gd name="T2" fmla="*/ 52 w 52"/>
                <a:gd name="T3" fmla="*/ 57 h 57"/>
                <a:gd name="T4" fmla="*/ 52 w 52"/>
                <a:gd name="T5" fmla="*/ 53 h 57"/>
                <a:gd name="T6" fmla="*/ 5 w 52"/>
                <a:gd name="T7" fmla="*/ 2 h 57"/>
                <a:gd name="T8" fmla="*/ 0 w 52"/>
                <a:gd name="T9" fmla="*/ 0 h 57"/>
              </a:gdLst>
              <a:ahLst/>
              <a:cxnLst>
                <a:cxn ang="0">
                  <a:pos x="T0" y="T1"/>
                </a:cxn>
                <a:cxn ang="0">
                  <a:pos x="T2" y="T3"/>
                </a:cxn>
                <a:cxn ang="0">
                  <a:pos x="T4" y="T5"/>
                </a:cxn>
                <a:cxn ang="0">
                  <a:pos x="T6" y="T7"/>
                </a:cxn>
                <a:cxn ang="0">
                  <a:pos x="T8" y="T9"/>
                </a:cxn>
              </a:cxnLst>
              <a:rect l="0" t="0" r="r" b="b"/>
              <a:pathLst>
                <a:path w="52" h="57">
                  <a:moveTo>
                    <a:pt x="0" y="0"/>
                  </a:moveTo>
                  <a:cubicBezTo>
                    <a:pt x="52" y="57"/>
                    <a:pt x="52" y="57"/>
                    <a:pt x="52" y="57"/>
                  </a:cubicBezTo>
                  <a:cubicBezTo>
                    <a:pt x="52" y="56"/>
                    <a:pt x="52" y="54"/>
                    <a:pt x="52" y="53"/>
                  </a:cubicBezTo>
                  <a:cubicBezTo>
                    <a:pt x="5" y="2"/>
                    <a:pt x="5" y="2"/>
                    <a:pt x="5" y="2"/>
                  </a:cubicBezTo>
                  <a:cubicBezTo>
                    <a:pt x="4" y="2"/>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iṩľîḓé"/>
            <p:cNvSpPr/>
            <p:nvPr/>
          </p:nvSpPr>
          <p:spPr bwMode="auto">
            <a:xfrm>
              <a:off x="5643564" y="4800601"/>
              <a:ext cx="211138" cy="217488"/>
            </a:xfrm>
            <a:custGeom>
              <a:avLst/>
              <a:gdLst>
                <a:gd name="T0" fmla="*/ 0 w 64"/>
                <a:gd name="T1" fmla="*/ 0 h 66"/>
                <a:gd name="T2" fmla="*/ 61 w 64"/>
                <a:gd name="T3" fmla="*/ 66 h 66"/>
                <a:gd name="T4" fmla="*/ 64 w 64"/>
                <a:gd name="T5" fmla="*/ 61 h 66"/>
                <a:gd name="T6" fmla="*/ 10 w 64"/>
                <a:gd name="T7" fmla="*/ 2 h 66"/>
                <a:gd name="T8" fmla="*/ 0 w 64"/>
                <a:gd name="T9" fmla="*/ 0 h 66"/>
              </a:gdLst>
              <a:ahLst/>
              <a:cxnLst>
                <a:cxn ang="0">
                  <a:pos x="T0" y="T1"/>
                </a:cxn>
                <a:cxn ang="0">
                  <a:pos x="T2" y="T3"/>
                </a:cxn>
                <a:cxn ang="0">
                  <a:pos x="T4" y="T5"/>
                </a:cxn>
                <a:cxn ang="0">
                  <a:pos x="T6" y="T7"/>
                </a:cxn>
                <a:cxn ang="0">
                  <a:pos x="T8" y="T9"/>
                </a:cxn>
              </a:cxnLst>
              <a:rect l="0" t="0" r="r" b="b"/>
              <a:pathLst>
                <a:path w="64" h="66">
                  <a:moveTo>
                    <a:pt x="0" y="0"/>
                  </a:moveTo>
                  <a:cubicBezTo>
                    <a:pt x="61" y="66"/>
                    <a:pt x="61" y="66"/>
                    <a:pt x="61" y="66"/>
                  </a:cubicBezTo>
                  <a:cubicBezTo>
                    <a:pt x="63" y="65"/>
                    <a:pt x="63" y="63"/>
                    <a:pt x="64" y="61"/>
                  </a:cubicBezTo>
                  <a:cubicBezTo>
                    <a:pt x="10" y="2"/>
                    <a:pt x="10" y="2"/>
                    <a:pt x="10" y="2"/>
                  </a:cubicBezTo>
                  <a:cubicBezTo>
                    <a:pt x="7" y="1"/>
                    <a:pt x="4"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íśḻîḑé"/>
            <p:cNvSpPr/>
            <p:nvPr/>
          </p:nvSpPr>
          <p:spPr bwMode="auto">
            <a:xfrm>
              <a:off x="5251451" y="4773613"/>
              <a:ext cx="612775" cy="201613"/>
            </a:xfrm>
            <a:custGeom>
              <a:avLst/>
              <a:gdLst>
                <a:gd name="T0" fmla="*/ 27 w 186"/>
                <a:gd name="T1" fmla="*/ 25 h 61"/>
                <a:gd name="T2" fmla="*/ 158 w 186"/>
                <a:gd name="T3" fmla="*/ 25 h 61"/>
                <a:gd name="T4" fmla="*/ 185 w 186"/>
                <a:gd name="T5" fmla="*/ 61 h 61"/>
                <a:gd name="T6" fmla="*/ 158 w 186"/>
                <a:gd name="T7" fmla="*/ 21 h 61"/>
                <a:gd name="T8" fmla="*/ 27 w 186"/>
                <a:gd name="T9" fmla="*/ 21 h 61"/>
                <a:gd name="T10" fmla="*/ 1 w 186"/>
                <a:gd name="T11" fmla="*/ 61 h 61"/>
                <a:gd name="T12" fmla="*/ 27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7" y="25"/>
                  </a:moveTo>
                  <a:cubicBezTo>
                    <a:pt x="63" y="5"/>
                    <a:pt x="122" y="5"/>
                    <a:pt x="158" y="25"/>
                  </a:cubicBezTo>
                  <a:cubicBezTo>
                    <a:pt x="175" y="35"/>
                    <a:pt x="184" y="48"/>
                    <a:pt x="185" y="61"/>
                  </a:cubicBezTo>
                  <a:cubicBezTo>
                    <a:pt x="186" y="46"/>
                    <a:pt x="177" y="32"/>
                    <a:pt x="158" y="21"/>
                  </a:cubicBezTo>
                  <a:cubicBezTo>
                    <a:pt x="122" y="0"/>
                    <a:pt x="63" y="0"/>
                    <a:pt x="27" y="21"/>
                  </a:cubicBezTo>
                  <a:cubicBezTo>
                    <a:pt x="8" y="32"/>
                    <a:pt x="0" y="46"/>
                    <a:pt x="1" y="61"/>
                  </a:cubicBezTo>
                  <a:cubicBezTo>
                    <a:pt x="2" y="48"/>
                    <a:pt x="10" y="35"/>
                    <a:pt x="27" y="25"/>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ïṥḷídê"/>
            <p:cNvSpPr/>
            <p:nvPr/>
          </p:nvSpPr>
          <p:spPr bwMode="auto">
            <a:xfrm>
              <a:off x="5340351" y="4843463"/>
              <a:ext cx="422275" cy="239713"/>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5 w 128"/>
                <a:gd name="T11" fmla="*/ 16 h 73"/>
                <a:gd name="T12" fmla="*/ 95 w 128"/>
                <a:gd name="T13" fmla="*/ 18 h 73"/>
                <a:gd name="T14" fmla="*/ 96 w 128"/>
                <a:gd name="T15" fmla="*/ 34 h 73"/>
                <a:gd name="T16" fmla="*/ 117 w 128"/>
                <a:gd name="T17" fmla="*/ 39 h 73"/>
                <a:gd name="T18" fmla="*/ 117 w 128"/>
                <a:gd name="T19" fmla="*/ 15 h 73"/>
                <a:gd name="T20" fmla="*/ 128 w 128"/>
                <a:gd name="T21" fmla="*/ 9 h 73"/>
                <a:gd name="T22" fmla="*/ 124 w 128"/>
                <a:gd name="T23" fmla="*/ 7 h 73"/>
                <a:gd name="T24" fmla="*/ 113 w 128"/>
                <a:gd name="T25" fmla="*/ 1 h 73"/>
                <a:gd name="T26" fmla="*/ 111 w 128"/>
                <a:gd name="T27" fmla="*/ 0 h 73"/>
                <a:gd name="T28" fmla="*/ 101 w 128"/>
                <a:gd name="T29" fmla="*/ 6 h 73"/>
                <a:gd name="T30" fmla="*/ 77 w 128"/>
                <a:gd name="T31" fmla="*/ 2 h 73"/>
                <a:gd name="T32" fmla="*/ 54 w 128"/>
                <a:gd name="T33" fmla="*/ 9 h 73"/>
                <a:gd name="T34" fmla="*/ 45 w 128"/>
                <a:gd name="T35" fmla="*/ 18 h 73"/>
                <a:gd name="T36" fmla="*/ 44 w 128"/>
                <a:gd name="T37" fmla="*/ 27 h 73"/>
                <a:gd name="T38" fmla="*/ 52 w 128"/>
                <a:gd name="T39" fmla="*/ 39 h 73"/>
                <a:gd name="T40" fmla="*/ 59 w 128"/>
                <a:gd name="T41" fmla="*/ 50 h 73"/>
                <a:gd name="T42" fmla="*/ 55 w 128"/>
                <a:gd name="T43" fmla="*/ 55 h 73"/>
                <a:gd name="T44" fmla="*/ 45 w 128"/>
                <a:gd name="T45" fmla="*/ 58 h 73"/>
                <a:gd name="T46" fmla="*/ 33 w 128"/>
                <a:gd name="T47" fmla="*/ 54 h 73"/>
                <a:gd name="T48" fmla="*/ 32 w 128"/>
                <a:gd name="T49" fmla="*/ 37 h 73"/>
                <a:gd name="T50" fmla="*/ 11 w 128"/>
                <a:gd name="T51" fmla="*/ 30 h 73"/>
                <a:gd name="T52" fmla="*/ 10 w 128"/>
                <a:gd name="T53" fmla="*/ 58 h 73"/>
                <a:gd name="T54" fmla="*/ 0 w 128"/>
                <a:gd name="T55" fmla="*/ 64 h 73"/>
                <a:gd name="T56" fmla="*/ 3 w 128"/>
                <a:gd name="T57" fmla="*/ 65 h 73"/>
                <a:gd name="T58" fmla="*/ 13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8" y="52"/>
                    <a:pt x="88" y="49"/>
                    <a:pt x="87" y="46"/>
                  </a:cubicBezTo>
                  <a:cubicBezTo>
                    <a:pt x="85" y="42"/>
                    <a:pt x="82" y="38"/>
                    <a:pt x="78" y="33"/>
                  </a:cubicBezTo>
                  <a:cubicBezTo>
                    <a:pt x="74" y="28"/>
                    <a:pt x="72" y="25"/>
                    <a:pt x="72" y="23"/>
                  </a:cubicBezTo>
                  <a:cubicBezTo>
                    <a:pt x="72" y="21"/>
                    <a:pt x="73" y="20"/>
                    <a:pt x="76" y="18"/>
                  </a:cubicBezTo>
                  <a:cubicBezTo>
                    <a:pt x="78" y="17"/>
                    <a:pt x="82" y="16"/>
                    <a:pt x="85" y="16"/>
                  </a:cubicBezTo>
                  <a:cubicBezTo>
                    <a:pt x="89" y="16"/>
                    <a:pt x="92" y="17"/>
                    <a:pt x="95" y="18"/>
                  </a:cubicBezTo>
                  <a:cubicBezTo>
                    <a:pt x="101" y="22"/>
                    <a:pt x="102" y="27"/>
                    <a:pt x="96" y="34"/>
                  </a:cubicBezTo>
                  <a:cubicBezTo>
                    <a:pt x="117" y="39"/>
                    <a:pt x="117" y="39"/>
                    <a:pt x="117" y="39"/>
                  </a:cubicBezTo>
                  <a:cubicBezTo>
                    <a:pt x="125" y="30"/>
                    <a:pt x="125" y="23"/>
                    <a:pt x="117" y="15"/>
                  </a:cubicBezTo>
                  <a:cubicBezTo>
                    <a:pt x="128" y="9"/>
                    <a:pt x="128" y="9"/>
                    <a:pt x="128" y="9"/>
                  </a:cubicBezTo>
                  <a:cubicBezTo>
                    <a:pt x="124" y="7"/>
                    <a:pt x="124" y="7"/>
                    <a:pt x="124" y="7"/>
                  </a:cubicBezTo>
                  <a:cubicBezTo>
                    <a:pt x="113" y="1"/>
                    <a:pt x="113" y="1"/>
                    <a:pt x="113" y="1"/>
                  </a:cubicBezTo>
                  <a:cubicBezTo>
                    <a:pt x="111" y="0"/>
                    <a:pt x="111" y="0"/>
                    <a:pt x="111" y="0"/>
                  </a:cubicBezTo>
                  <a:cubicBezTo>
                    <a:pt x="101" y="6"/>
                    <a:pt x="101" y="6"/>
                    <a:pt x="101" y="6"/>
                  </a:cubicBezTo>
                  <a:cubicBezTo>
                    <a:pt x="93" y="3"/>
                    <a:pt x="85" y="1"/>
                    <a:pt x="77" y="2"/>
                  </a:cubicBezTo>
                  <a:cubicBezTo>
                    <a:pt x="68" y="3"/>
                    <a:pt x="60" y="5"/>
                    <a:pt x="54" y="9"/>
                  </a:cubicBezTo>
                  <a:cubicBezTo>
                    <a:pt x="49" y="12"/>
                    <a:pt x="46" y="15"/>
                    <a:pt x="45" y="18"/>
                  </a:cubicBezTo>
                  <a:cubicBezTo>
                    <a:pt x="43" y="21"/>
                    <a:pt x="43" y="24"/>
                    <a:pt x="44" y="27"/>
                  </a:cubicBezTo>
                  <a:cubicBezTo>
                    <a:pt x="46" y="31"/>
                    <a:pt x="48" y="34"/>
                    <a:pt x="52" y="39"/>
                  </a:cubicBezTo>
                  <a:cubicBezTo>
                    <a:pt x="56" y="44"/>
                    <a:pt x="59" y="48"/>
                    <a:pt x="59" y="50"/>
                  </a:cubicBezTo>
                  <a:cubicBezTo>
                    <a:pt x="59" y="52"/>
                    <a:pt x="58" y="54"/>
                    <a:pt x="55" y="55"/>
                  </a:cubicBezTo>
                  <a:cubicBezTo>
                    <a:pt x="52" y="57"/>
                    <a:pt x="49" y="58"/>
                    <a:pt x="45" y="58"/>
                  </a:cubicBezTo>
                  <a:cubicBezTo>
                    <a:pt x="41" y="58"/>
                    <a:pt x="37" y="57"/>
                    <a:pt x="33" y="54"/>
                  </a:cubicBezTo>
                  <a:cubicBezTo>
                    <a:pt x="24" y="49"/>
                    <a:pt x="24" y="44"/>
                    <a:pt x="32" y="37"/>
                  </a:cubicBezTo>
                  <a:cubicBezTo>
                    <a:pt x="11" y="30"/>
                    <a:pt x="11" y="30"/>
                    <a:pt x="11" y="30"/>
                  </a:cubicBezTo>
                  <a:cubicBezTo>
                    <a:pt x="0" y="40"/>
                    <a:pt x="0" y="50"/>
                    <a:pt x="10" y="58"/>
                  </a:cubicBezTo>
                  <a:cubicBezTo>
                    <a:pt x="0" y="64"/>
                    <a:pt x="0" y="64"/>
                    <a:pt x="0" y="64"/>
                  </a:cubicBezTo>
                  <a:cubicBezTo>
                    <a:pt x="3" y="65"/>
                    <a:pt x="3" y="65"/>
                    <a:pt x="3" y="65"/>
                  </a:cubicBezTo>
                  <a:cubicBezTo>
                    <a:pt x="13" y="71"/>
                    <a:pt x="13" y="71"/>
                    <a:pt x="13" y="71"/>
                  </a:cubicBezTo>
                  <a:cubicBezTo>
                    <a:pt x="17" y="73"/>
                    <a:pt x="17" y="73"/>
                    <a:pt x="17" y="73"/>
                  </a:cubicBezTo>
                  <a:cubicBezTo>
                    <a:pt x="27" y="67"/>
                    <a:pt x="27" y="67"/>
                    <a:pt x="27" y="67"/>
                  </a:cubicBezTo>
                  <a:cubicBezTo>
                    <a:pt x="35" y="71"/>
                    <a:pt x="43" y="72"/>
                    <a:pt x="52" y="72"/>
                  </a:cubicBezTo>
                  <a:cubicBezTo>
                    <a:pt x="61" y="72"/>
                    <a:pt x="70" y="69"/>
                    <a:pt x="77" y="65"/>
                  </a:cubicBezTo>
                  <a:cubicBezTo>
                    <a:pt x="82" y="62"/>
                    <a:pt x="85"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ïṡľîḓé"/>
            <p:cNvSpPr/>
            <p:nvPr/>
          </p:nvSpPr>
          <p:spPr bwMode="auto">
            <a:xfrm>
              <a:off x="5340351" y="4859338"/>
              <a:ext cx="422275" cy="244475"/>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5 w 128"/>
                <a:gd name="T11" fmla="*/ 16 h 74"/>
                <a:gd name="T12" fmla="*/ 95 w 128"/>
                <a:gd name="T13" fmla="*/ 19 h 74"/>
                <a:gd name="T14" fmla="*/ 100 w 128"/>
                <a:gd name="T15" fmla="*/ 27 h 74"/>
                <a:gd name="T16" fmla="*/ 96 w 128"/>
                <a:gd name="T17" fmla="*/ 29 h 74"/>
                <a:gd name="T18" fmla="*/ 96 w 128"/>
                <a:gd name="T19" fmla="*/ 34 h 74"/>
                <a:gd name="T20" fmla="*/ 117 w 128"/>
                <a:gd name="T21" fmla="*/ 39 h 74"/>
                <a:gd name="T22" fmla="*/ 117 w 128"/>
                <a:gd name="T23" fmla="*/ 16 h 74"/>
                <a:gd name="T24" fmla="*/ 128 w 128"/>
                <a:gd name="T25" fmla="*/ 10 h 74"/>
                <a:gd name="T26" fmla="*/ 128 w 128"/>
                <a:gd name="T27" fmla="*/ 4 h 74"/>
                <a:gd name="T28" fmla="*/ 113 w 128"/>
                <a:gd name="T29" fmla="*/ 2 h 74"/>
                <a:gd name="T30" fmla="*/ 111 w 128"/>
                <a:gd name="T31" fmla="*/ 0 h 74"/>
                <a:gd name="T32" fmla="*/ 101 w 128"/>
                <a:gd name="T33" fmla="*/ 6 h 74"/>
                <a:gd name="T34" fmla="*/ 77 w 128"/>
                <a:gd name="T35" fmla="*/ 3 h 74"/>
                <a:gd name="T36" fmla="*/ 54 w 128"/>
                <a:gd name="T37" fmla="*/ 9 h 74"/>
                <a:gd name="T38" fmla="*/ 45 w 128"/>
                <a:gd name="T39" fmla="*/ 18 h 74"/>
                <a:gd name="T40" fmla="*/ 44 w 128"/>
                <a:gd name="T41" fmla="*/ 28 h 74"/>
                <a:gd name="T42" fmla="*/ 52 w 128"/>
                <a:gd name="T43" fmla="*/ 39 h 74"/>
                <a:gd name="T44" fmla="*/ 59 w 128"/>
                <a:gd name="T45" fmla="*/ 50 h 74"/>
                <a:gd name="T46" fmla="*/ 55 w 128"/>
                <a:gd name="T47" fmla="*/ 56 h 74"/>
                <a:gd name="T48" fmla="*/ 45 w 128"/>
                <a:gd name="T49" fmla="*/ 58 h 74"/>
                <a:gd name="T50" fmla="*/ 33 w 128"/>
                <a:gd name="T51" fmla="*/ 55 h 74"/>
                <a:gd name="T52" fmla="*/ 32 w 128"/>
                <a:gd name="T53" fmla="*/ 38 h 74"/>
                <a:gd name="T54" fmla="*/ 32 w 128"/>
                <a:gd name="T55" fmla="*/ 32 h 74"/>
                <a:gd name="T56" fmla="*/ 11 w 128"/>
                <a:gd name="T57" fmla="*/ 31 h 74"/>
                <a:gd name="T58" fmla="*/ 10 w 128"/>
                <a:gd name="T59" fmla="*/ 59 h 74"/>
                <a:gd name="T60" fmla="*/ 0 w 128"/>
                <a:gd name="T61" fmla="*/ 59 h 74"/>
                <a:gd name="T62" fmla="*/ 0 w 128"/>
                <a:gd name="T63" fmla="*/ 64 h 74"/>
                <a:gd name="T64" fmla="*/ 3 w 128"/>
                <a:gd name="T65" fmla="*/ 66 h 74"/>
                <a:gd name="T66" fmla="*/ 13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8" y="53"/>
                    <a:pt x="88" y="49"/>
                    <a:pt x="87" y="46"/>
                  </a:cubicBezTo>
                  <a:cubicBezTo>
                    <a:pt x="85" y="43"/>
                    <a:pt x="82" y="39"/>
                    <a:pt x="78" y="33"/>
                  </a:cubicBezTo>
                  <a:cubicBezTo>
                    <a:pt x="74" y="29"/>
                    <a:pt x="72" y="26"/>
                    <a:pt x="72" y="24"/>
                  </a:cubicBezTo>
                  <a:cubicBezTo>
                    <a:pt x="72" y="22"/>
                    <a:pt x="73" y="20"/>
                    <a:pt x="76" y="19"/>
                  </a:cubicBezTo>
                  <a:cubicBezTo>
                    <a:pt x="78" y="17"/>
                    <a:pt x="82" y="16"/>
                    <a:pt x="85" y="16"/>
                  </a:cubicBezTo>
                  <a:cubicBezTo>
                    <a:pt x="89" y="16"/>
                    <a:pt x="92" y="17"/>
                    <a:pt x="95" y="19"/>
                  </a:cubicBezTo>
                  <a:cubicBezTo>
                    <a:pt x="99" y="21"/>
                    <a:pt x="101" y="24"/>
                    <a:pt x="100" y="27"/>
                  </a:cubicBezTo>
                  <a:cubicBezTo>
                    <a:pt x="100" y="29"/>
                    <a:pt x="96" y="29"/>
                    <a:pt x="96" y="29"/>
                  </a:cubicBezTo>
                  <a:cubicBezTo>
                    <a:pt x="96" y="34"/>
                    <a:pt x="96" y="34"/>
                    <a:pt x="96" y="34"/>
                  </a:cubicBezTo>
                  <a:cubicBezTo>
                    <a:pt x="117" y="39"/>
                    <a:pt x="117" y="39"/>
                    <a:pt x="117" y="39"/>
                  </a:cubicBezTo>
                  <a:cubicBezTo>
                    <a:pt x="125" y="31"/>
                    <a:pt x="125" y="23"/>
                    <a:pt x="117" y="16"/>
                  </a:cubicBezTo>
                  <a:cubicBezTo>
                    <a:pt x="128" y="10"/>
                    <a:pt x="128" y="10"/>
                    <a:pt x="128" y="10"/>
                  </a:cubicBezTo>
                  <a:cubicBezTo>
                    <a:pt x="128" y="4"/>
                    <a:pt x="128" y="4"/>
                    <a:pt x="128" y="4"/>
                  </a:cubicBezTo>
                  <a:cubicBezTo>
                    <a:pt x="113" y="2"/>
                    <a:pt x="113" y="2"/>
                    <a:pt x="113" y="2"/>
                  </a:cubicBezTo>
                  <a:cubicBezTo>
                    <a:pt x="111" y="0"/>
                    <a:pt x="111" y="0"/>
                    <a:pt x="111" y="0"/>
                  </a:cubicBezTo>
                  <a:cubicBezTo>
                    <a:pt x="101" y="6"/>
                    <a:pt x="101" y="6"/>
                    <a:pt x="101" y="6"/>
                  </a:cubicBezTo>
                  <a:cubicBezTo>
                    <a:pt x="93" y="3"/>
                    <a:pt x="85" y="2"/>
                    <a:pt x="77" y="3"/>
                  </a:cubicBezTo>
                  <a:cubicBezTo>
                    <a:pt x="68" y="3"/>
                    <a:pt x="60" y="6"/>
                    <a:pt x="54" y="9"/>
                  </a:cubicBezTo>
                  <a:cubicBezTo>
                    <a:pt x="49" y="12"/>
                    <a:pt x="46" y="15"/>
                    <a:pt x="45" y="18"/>
                  </a:cubicBezTo>
                  <a:cubicBezTo>
                    <a:pt x="43" y="22"/>
                    <a:pt x="43" y="25"/>
                    <a:pt x="44" y="28"/>
                  </a:cubicBezTo>
                  <a:cubicBezTo>
                    <a:pt x="46" y="31"/>
                    <a:pt x="48" y="35"/>
                    <a:pt x="52" y="39"/>
                  </a:cubicBezTo>
                  <a:cubicBezTo>
                    <a:pt x="56" y="45"/>
                    <a:pt x="59" y="48"/>
                    <a:pt x="59" y="50"/>
                  </a:cubicBezTo>
                  <a:cubicBezTo>
                    <a:pt x="59" y="52"/>
                    <a:pt x="58" y="54"/>
                    <a:pt x="55" y="56"/>
                  </a:cubicBezTo>
                  <a:cubicBezTo>
                    <a:pt x="52" y="57"/>
                    <a:pt x="49" y="58"/>
                    <a:pt x="45" y="58"/>
                  </a:cubicBezTo>
                  <a:cubicBezTo>
                    <a:pt x="41" y="58"/>
                    <a:pt x="37" y="57"/>
                    <a:pt x="33" y="55"/>
                  </a:cubicBezTo>
                  <a:cubicBezTo>
                    <a:pt x="24" y="50"/>
                    <a:pt x="24" y="44"/>
                    <a:pt x="32" y="38"/>
                  </a:cubicBezTo>
                  <a:cubicBezTo>
                    <a:pt x="32" y="32"/>
                    <a:pt x="32" y="32"/>
                    <a:pt x="32" y="32"/>
                  </a:cubicBezTo>
                  <a:cubicBezTo>
                    <a:pt x="11" y="31"/>
                    <a:pt x="11" y="31"/>
                    <a:pt x="11" y="31"/>
                  </a:cubicBezTo>
                  <a:cubicBezTo>
                    <a:pt x="0" y="41"/>
                    <a:pt x="0" y="50"/>
                    <a:pt x="10" y="59"/>
                  </a:cubicBezTo>
                  <a:cubicBezTo>
                    <a:pt x="0" y="59"/>
                    <a:pt x="0" y="59"/>
                    <a:pt x="0" y="59"/>
                  </a:cubicBezTo>
                  <a:cubicBezTo>
                    <a:pt x="0" y="64"/>
                    <a:pt x="0" y="64"/>
                    <a:pt x="0" y="64"/>
                  </a:cubicBezTo>
                  <a:cubicBezTo>
                    <a:pt x="3" y="66"/>
                    <a:pt x="3" y="66"/>
                    <a:pt x="3" y="66"/>
                  </a:cubicBezTo>
                  <a:cubicBezTo>
                    <a:pt x="13" y="72"/>
                    <a:pt x="13" y="72"/>
                    <a:pt x="13" y="72"/>
                  </a:cubicBezTo>
                  <a:cubicBezTo>
                    <a:pt x="17" y="74"/>
                    <a:pt x="17" y="74"/>
                    <a:pt x="17" y="74"/>
                  </a:cubicBezTo>
                  <a:cubicBezTo>
                    <a:pt x="27" y="68"/>
                    <a:pt x="27" y="68"/>
                    <a:pt x="27" y="68"/>
                  </a:cubicBezTo>
                  <a:cubicBezTo>
                    <a:pt x="35" y="71"/>
                    <a:pt x="43" y="73"/>
                    <a:pt x="52" y="72"/>
                  </a:cubicBezTo>
                  <a:cubicBezTo>
                    <a:pt x="61" y="72"/>
                    <a:pt x="70" y="70"/>
                    <a:pt x="77" y="65"/>
                  </a:cubicBezTo>
                  <a:cubicBezTo>
                    <a:pt x="82" y="62"/>
                    <a:pt x="85" y="59"/>
                    <a:pt x="87" y="56"/>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išḻïḑé"/>
            <p:cNvSpPr/>
            <p:nvPr/>
          </p:nvSpPr>
          <p:spPr bwMode="auto">
            <a:xfrm>
              <a:off x="5340351" y="4846638"/>
              <a:ext cx="422275" cy="242888"/>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5 w 128"/>
                <a:gd name="T11" fmla="*/ 16 h 74"/>
                <a:gd name="T12" fmla="*/ 95 w 128"/>
                <a:gd name="T13" fmla="*/ 19 h 74"/>
                <a:gd name="T14" fmla="*/ 96 w 128"/>
                <a:gd name="T15" fmla="*/ 34 h 74"/>
                <a:gd name="T16" fmla="*/ 117 w 128"/>
                <a:gd name="T17" fmla="*/ 39 h 74"/>
                <a:gd name="T18" fmla="*/ 117 w 128"/>
                <a:gd name="T19" fmla="*/ 16 h 74"/>
                <a:gd name="T20" fmla="*/ 128 w 128"/>
                <a:gd name="T21" fmla="*/ 10 h 74"/>
                <a:gd name="T22" fmla="*/ 124 w 128"/>
                <a:gd name="T23" fmla="*/ 8 h 74"/>
                <a:gd name="T24" fmla="*/ 113 w 128"/>
                <a:gd name="T25" fmla="*/ 2 h 74"/>
                <a:gd name="T26" fmla="*/ 111 w 128"/>
                <a:gd name="T27" fmla="*/ 0 h 74"/>
                <a:gd name="T28" fmla="*/ 101 w 128"/>
                <a:gd name="T29" fmla="*/ 6 h 74"/>
                <a:gd name="T30" fmla="*/ 77 w 128"/>
                <a:gd name="T31" fmla="*/ 3 h 74"/>
                <a:gd name="T32" fmla="*/ 54 w 128"/>
                <a:gd name="T33" fmla="*/ 9 h 74"/>
                <a:gd name="T34" fmla="*/ 45 w 128"/>
                <a:gd name="T35" fmla="*/ 18 h 74"/>
                <a:gd name="T36" fmla="*/ 44 w 128"/>
                <a:gd name="T37" fmla="*/ 28 h 74"/>
                <a:gd name="T38" fmla="*/ 52 w 128"/>
                <a:gd name="T39" fmla="*/ 39 h 74"/>
                <a:gd name="T40" fmla="*/ 59 w 128"/>
                <a:gd name="T41" fmla="*/ 50 h 74"/>
                <a:gd name="T42" fmla="*/ 55 w 128"/>
                <a:gd name="T43" fmla="*/ 56 h 74"/>
                <a:gd name="T44" fmla="*/ 45 w 128"/>
                <a:gd name="T45" fmla="*/ 58 h 74"/>
                <a:gd name="T46" fmla="*/ 33 w 128"/>
                <a:gd name="T47" fmla="*/ 55 h 74"/>
                <a:gd name="T48" fmla="*/ 32 w 128"/>
                <a:gd name="T49" fmla="*/ 38 h 74"/>
                <a:gd name="T50" fmla="*/ 11 w 128"/>
                <a:gd name="T51" fmla="*/ 31 h 74"/>
                <a:gd name="T52" fmla="*/ 10 w 128"/>
                <a:gd name="T53" fmla="*/ 58 h 74"/>
                <a:gd name="T54" fmla="*/ 0 w 128"/>
                <a:gd name="T55" fmla="*/ 64 h 74"/>
                <a:gd name="T56" fmla="*/ 3 w 128"/>
                <a:gd name="T57" fmla="*/ 66 h 74"/>
                <a:gd name="T58" fmla="*/ 13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8" y="53"/>
                    <a:pt x="88" y="49"/>
                    <a:pt x="87" y="46"/>
                  </a:cubicBezTo>
                  <a:cubicBezTo>
                    <a:pt x="85" y="43"/>
                    <a:pt x="82" y="38"/>
                    <a:pt x="78" y="33"/>
                  </a:cubicBezTo>
                  <a:cubicBezTo>
                    <a:pt x="74" y="29"/>
                    <a:pt x="72" y="26"/>
                    <a:pt x="72" y="24"/>
                  </a:cubicBezTo>
                  <a:cubicBezTo>
                    <a:pt x="72" y="22"/>
                    <a:pt x="73" y="20"/>
                    <a:pt x="76" y="19"/>
                  </a:cubicBezTo>
                  <a:cubicBezTo>
                    <a:pt x="78" y="17"/>
                    <a:pt x="82" y="16"/>
                    <a:pt x="85" y="16"/>
                  </a:cubicBezTo>
                  <a:cubicBezTo>
                    <a:pt x="89" y="16"/>
                    <a:pt x="92" y="17"/>
                    <a:pt x="95" y="19"/>
                  </a:cubicBezTo>
                  <a:cubicBezTo>
                    <a:pt x="101" y="22"/>
                    <a:pt x="102" y="27"/>
                    <a:pt x="96" y="34"/>
                  </a:cubicBezTo>
                  <a:cubicBezTo>
                    <a:pt x="117" y="39"/>
                    <a:pt x="117" y="39"/>
                    <a:pt x="117" y="39"/>
                  </a:cubicBezTo>
                  <a:cubicBezTo>
                    <a:pt x="125" y="31"/>
                    <a:pt x="125" y="23"/>
                    <a:pt x="117" y="16"/>
                  </a:cubicBezTo>
                  <a:cubicBezTo>
                    <a:pt x="128" y="10"/>
                    <a:pt x="128" y="10"/>
                    <a:pt x="128" y="10"/>
                  </a:cubicBezTo>
                  <a:cubicBezTo>
                    <a:pt x="124" y="8"/>
                    <a:pt x="124" y="8"/>
                    <a:pt x="124" y="8"/>
                  </a:cubicBezTo>
                  <a:cubicBezTo>
                    <a:pt x="113" y="2"/>
                    <a:pt x="113" y="2"/>
                    <a:pt x="113" y="2"/>
                  </a:cubicBezTo>
                  <a:cubicBezTo>
                    <a:pt x="111" y="0"/>
                    <a:pt x="111" y="0"/>
                    <a:pt x="111" y="0"/>
                  </a:cubicBezTo>
                  <a:cubicBezTo>
                    <a:pt x="101" y="6"/>
                    <a:pt x="101" y="6"/>
                    <a:pt x="101" y="6"/>
                  </a:cubicBezTo>
                  <a:cubicBezTo>
                    <a:pt x="93" y="3"/>
                    <a:pt x="85" y="2"/>
                    <a:pt x="77" y="3"/>
                  </a:cubicBezTo>
                  <a:cubicBezTo>
                    <a:pt x="68" y="3"/>
                    <a:pt x="60" y="6"/>
                    <a:pt x="54" y="9"/>
                  </a:cubicBezTo>
                  <a:cubicBezTo>
                    <a:pt x="49" y="12"/>
                    <a:pt x="46" y="15"/>
                    <a:pt x="45" y="18"/>
                  </a:cubicBezTo>
                  <a:cubicBezTo>
                    <a:pt x="43" y="22"/>
                    <a:pt x="43" y="25"/>
                    <a:pt x="44" y="28"/>
                  </a:cubicBezTo>
                  <a:cubicBezTo>
                    <a:pt x="46" y="31"/>
                    <a:pt x="48" y="35"/>
                    <a:pt x="52" y="39"/>
                  </a:cubicBezTo>
                  <a:cubicBezTo>
                    <a:pt x="56" y="45"/>
                    <a:pt x="59" y="48"/>
                    <a:pt x="59" y="50"/>
                  </a:cubicBezTo>
                  <a:cubicBezTo>
                    <a:pt x="59" y="52"/>
                    <a:pt x="58" y="54"/>
                    <a:pt x="55" y="56"/>
                  </a:cubicBezTo>
                  <a:cubicBezTo>
                    <a:pt x="52" y="57"/>
                    <a:pt x="49" y="58"/>
                    <a:pt x="45" y="58"/>
                  </a:cubicBezTo>
                  <a:cubicBezTo>
                    <a:pt x="41" y="58"/>
                    <a:pt x="37" y="57"/>
                    <a:pt x="33" y="55"/>
                  </a:cubicBezTo>
                  <a:cubicBezTo>
                    <a:pt x="24" y="50"/>
                    <a:pt x="24" y="44"/>
                    <a:pt x="32" y="38"/>
                  </a:cubicBezTo>
                  <a:cubicBezTo>
                    <a:pt x="11" y="31"/>
                    <a:pt x="11" y="31"/>
                    <a:pt x="11" y="31"/>
                  </a:cubicBezTo>
                  <a:cubicBezTo>
                    <a:pt x="0" y="41"/>
                    <a:pt x="0" y="50"/>
                    <a:pt x="10" y="58"/>
                  </a:cubicBezTo>
                  <a:cubicBezTo>
                    <a:pt x="0" y="64"/>
                    <a:pt x="0" y="64"/>
                    <a:pt x="0" y="64"/>
                  </a:cubicBezTo>
                  <a:cubicBezTo>
                    <a:pt x="3" y="66"/>
                    <a:pt x="3" y="66"/>
                    <a:pt x="3" y="66"/>
                  </a:cubicBezTo>
                  <a:cubicBezTo>
                    <a:pt x="13" y="72"/>
                    <a:pt x="13" y="72"/>
                    <a:pt x="13" y="72"/>
                  </a:cubicBezTo>
                  <a:cubicBezTo>
                    <a:pt x="17" y="74"/>
                    <a:pt x="17" y="74"/>
                    <a:pt x="17" y="74"/>
                  </a:cubicBezTo>
                  <a:cubicBezTo>
                    <a:pt x="27" y="68"/>
                    <a:pt x="27" y="68"/>
                    <a:pt x="27" y="68"/>
                  </a:cubicBezTo>
                  <a:cubicBezTo>
                    <a:pt x="35" y="71"/>
                    <a:pt x="43" y="73"/>
                    <a:pt x="52" y="72"/>
                  </a:cubicBezTo>
                  <a:cubicBezTo>
                    <a:pt x="61" y="72"/>
                    <a:pt x="70" y="70"/>
                    <a:pt x="77" y="65"/>
                  </a:cubicBezTo>
                  <a:cubicBezTo>
                    <a:pt x="82" y="62"/>
                    <a:pt x="85" y="59"/>
                    <a:pt x="87" y="56"/>
                  </a:cubicBezTo>
                  <a:close/>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îṡḻíḑé"/>
            <p:cNvSpPr/>
            <p:nvPr/>
          </p:nvSpPr>
          <p:spPr bwMode="auto">
            <a:xfrm>
              <a:off x="5340351" y="4843463"/>
              <a:ext cx="422275" cy="239713"/>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5 w 128"/>
                <a:gd name="T11" fmla="*/ 16 h 73"/>
                <a:gd name="T12" fmla="*/ 95 w 128"/>
                <a:gd name="T13" fmla="*/ 18 h 73"/>
                <a:gd name="T14" fmla="*/ 96 w 128"/>
                <a:gd name="T15" fmla="*/ 34 h 73"/>
                <a:gd name="T16" fmla="*/ 117 w 128"/>
                <a:gd name="T17" fmla="*/ 39 h 73"/>
                <a:gd name="T18" fmla="*/ 117 w 128"/>
                <a:gd name="T19" fmla="*/ 15 h 73"/>
                <a:gd name="T20" fmla="*/ 128 w 128"/>
                <a:gd name="T21" fmla="*/ 9 h 73"/>
                <a:gd name="T22" fmla="*/ 124 w 128"/>
                <a:gd name="T23" fmla="*/ 7 h 73"/>
                <a:gd name="T24" fmla="*/ 113 w 128"/>
                <a:gd name="T25" fmla="*/ 1 h 73"/>
                <a:gd name="T26" fmla="*/ 111 w 128"/>
                <a:gd name="T27" fmla="*/ 0 h 73"/>
                <a:gd name="T28" fmla="*/ 101 w 128"/>
                <a:gd name="T29" fmla="*/ 6 h 73"/>
                <a:gd name="T30" fmla="*/ 77 w 128"/>
                <a:gd name="T31" fmla="*/ 2 h 73"/>
                <a:gd name="T32" fmla="*/ 54 w 128"/>
                <a:gd name="T33" fmla="*/ 9 h 73"/>
                <a:gd name="T34" fmla="*/ 45 w 128"/>
                <a:gd name="T35" fmla="*/ 18 h 73"/>
                <a:gd name="T36" fmla="*/ 44 w 128"/>
                <a:gd name="T37" fmla="*/ 27 h 73"/>
                <a:gd name="T38" fmla="*/ 52 w 128"/>
                <a:gd name="T39" fmla="*/ 39 h 73"/>
                <a:gd name="T40" fmla="*/ 59 w 128"/>
                <a:gd name="T41" fmla="*/ 50 h 73"/>
                <a:gd name="T42" fmla="*/ 55 w 128"/>
                <a:gd name="T43" fmla="*/ 55 h 73"/>
                <a:gd name="T44" fmla="*/ 45 w 128"/>
                <a:gd name="T45" fmla="*/ 58 h 73"/>
                <a:gd name="T46" fmla="*/ 33 w 128"/>
                <a:gd name="T47" fmla="*/ 54 h 73"/>
                <a:gd name="T48" fmla="*/ 32 w 128"/>
                <a:gd name="T49" fmla="*/ 37 h 73"/>
                <a:gd name="T50" fmla="*/ 11 w 128"/>
                <a:gd name="T51" fmla="*/ 30 h 73"/>
                <a:gd name="T52" fmla="*/ 10 w 128"/>
                <a:gd name="T53" fmla="*/ 58 h 73"/>
                <a:gd name="T54" fmla="*/ 0 w 128"/>
                <a:gd name="T55" fmla="*/ 64 h 73"/>
                <a:gd name="T56" fmla="*/ 3 w 128"/>
                <a:gd name="T57" fmla="*/ 65 h 73"/>
                <a:gd name="T58" fmla="*/ 13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8" y="52"/>
                    <a:pt x="88" y="49"/>
                    <a:pt x="87" y="46"/>
                  </a:cubicBezTo>
                  <a:cubicBezTo>
                    <a:pt x="85" y="42"/>
                    <a:pt x="82" y="38"/>
                    <a:pt x="78" y="33"/>
                  </a:cubicBezTo>
                  <a:cubicBezTo>
                    <a:pt x="74" y="28"/>
                    <a:pt x="72" y="25"/>
                    <a:pt x="72" y="23"/>
                  </a:cubicBezTo>
                  <a:cubicBezTo>
                    <a:pt x="72" y="21"/>
                    <a:pt x="73" y="20"/>
                    <a:pt x="76" y="18"/>
                  </a:cubicBezTo>
                  <a:cubicBezTo>
                    <a:pt x="78" y="17"/>
                    <a:pt x="82" y="16"/>
                    <a:pt x="85" y="16"/>
                  </a:cubicBezTo>
                  <a:cubicBezTo>
                    <a:pt x="89" y="16"/>
                    <a:pt x="92" y="17"/>
                    <a:pt x="95" y="18"/>
                  </a:cubicBezTo>
                  <a:cubicBezTo>
                    <a:pt x="101" y="22"/>
                    <a:pt x="102" y="27"/>
                    <a:pt x="96" y="34"/>
                  </a:cubicBezTo>
                  <a:cubicBezTo>
                    <a:pt x="117" y="39"/>
                    <a:pt x="117" y="39"/>
                    <a:pt x="117" y="39"/>
                  </a:cubicBezTo>
                  <a:cubicBezTo>
                    <a:pt x="125" y="30"/>
                    <a:pt x="125" y="23"/>
                    <a:pt x="117" y="15"/>
                  </a:cubicBezTo>
                  <a:cubicBezTo>
                    <a:pt x="128" y="9"/>
                    <a:pt x="128" y="9"/>
                    <a:pt x="128" y="9"/>
                  </a:cubicBezTo>
                  <a:cubicBezTo>
                    <a:pt x="124" y="7"/>
                    <a:pt x="124" y="7"/>
                    <a:pt x="124" y="7"/>
                  </a:cubicBezTo>
                  <a:cubicBezTo>
                    <a:pt x="113" y="1"/>
                    <a:pt x="113" y="1"/>
                    <a:pt x="113" y="1"/>
                  </a:cubicBezTo>
                  <a:cubicBezTo>
                    <a:pt x="111" y="0"/>
                    <a:pt x="111" y="0"/>
                    <a:pt x="111" y="0"/>
                  </a:cubicBezTo>
                  <a:cubicBezTo>
                    <a:pt x="101" y="6"/>
                    <a:pt x="101" y="6"/>
                    <a:pt x="101" y="6"/>
                  </a:cubicBezTo>
                  <a:cubicBezTo>
                    <a:pt x="93" y="3"/>
                    <a:pt x="85" y="1"/>
                    <a:pt x="77" y="2"/>
                  </a:cubicBezTo>
                  <a:cubicBezTo>
                    <a:pt x="68" y="3"/>
                    <a:pt x="60" y="5"/>
                    <a:pt x="54" y="9"/>
                  </a:cubicBezTo>
                  <a:cubicBezTo>
                    <a:pt x="49" y="12"/>
                    <a:pt x="46" y="15"/>
                    <a:pt x="45" y="18"/>
                  </a:cubicBezTo>
                  <a:cubicBezTo>
                    <a:pt x="43" y="21"/>
                    <a:pt x="43" y="24"/>
                    <a:pt x="44" y="27"/>
                  </a:cubicBezTo>
                  <a:cubicBezTo>
                    <a:pt x="46" y="31"/>
                    <a:pt x="48" y="34"/>
                    <a:pt x="52" y="39"/>
                  </a:cubicBezTo>
                  <a:cubicBezTo>
                    <a:pt x="56" y="44"/>
                    <a:pt x="59" y="48"/>
                    <a:pt x="59" y="50"/>
                  </a:cubicBezTo>
                  <a:cubicBezTo>
                    <a:pt x="59" y="52"/>
                    <a:pt x="58" y="54"/>
                    <a:pt x="55" y="55"/>
                  </a:cubicBezTo>
                  <a:cubicBezTo>
                    <a:pt x="52" y="57"/>
                    <a:pt x="49" y="58"/>
                    <a:pt x="45" y="58"/>
                  </a:cubicBezTo>
                  <a:cubicBezTo>
                    <a:pt x="41" y="58"/>
                    <a:pt x="37" y="57"/>
                    <a:pt x="33" y="54"/>
                  </a:cubicBezTo>
                  <a:cubicBezTo>
                    <a:pt x="24" y="49"/>
                    <a:pt x="24" y="44"/>
                    <a:pt x="32" y="37"/>
                  </a:cubicBezTo>
                  <a:cubicBezTo>
                    <a:pt x="11" y="30"/>
                    <a:pt x="11" y="30"/>
                    <a:pt x="11" y="30"/>
                  </a:cubicBezTo>
                  <a:cubicBezTo>
                    <a:pt x="0" y="40"/>
                    <a:pt x="0" y="50"/>
                    <a:pt x="10" y="58"/>
                  </a:cubicBezTo>
                  <a:cubicBezTo>
                    <a:pt x="0" y="64"/>
                    <a:pt x="0" y="64"/>
                    <a:pt x="0" y="64"/>
                  </a:cubicBezTo>
                  <a:cubicBezTo>
                    <a:pt x="3" y="65"/>
                    <a:pt x="3" y="65"/>
                    <a:pt x="3" y="65"/>
                  </a:cubicBezTo>
                  <a:cubicBezTo>
                    <a:pt x="13" y="71"/>
                    <a:pt x="13" y="71"/>
                    <a:pt x="13" y="71"/>
                  </a:cubicBezTo>
                  <a:cubicBezTo>
                    <a:pt x="17" y="73"/>
                    <a:pt x="17" y="73"/>
                    <a:pt x="17" y="73"/>
                  </a:cubicBezTo>
                  <a:cubicBezTo>
                    <a:pt x="27" y="67"/>
                    <a:pt x="27" y="67"/>
                    <a:pt x="27" y="67"/>
                  </a:cubicBezTo>
                  <a:cubicBezTo>
                    <a:pt x="35" y="71"/>
                    <a:pt x="43" y="72"/>
                    <a:pt x="52" y="72"/>
                  </a:cubicBezTo>
                  <a:cubicBezTo>
                    <a:pt x="61" y="72"/>
                    <a:pt x="70" y="69"/>
                    <a:pt x="77" y="65"/>
                  </a:cubicBezTo>
                  <a:cubicBezTo>
                    <a:pt x="82" y="62"/>
                    <a:pt x="85"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îṧḻidê"/>
            <p:cNvSpPr/>
            <p:nvPr/>
          </p:nvSpPr>
          <p:spPr bwMode="auto">
            <a:xfrm>
              <a:off x="4230689" y="5172076"/>
              <a:ext cx="712788"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 name="íś1ïďé"/>
            <p:cNvSpPr/>
            <p:nvPr/>
          </p:nvSpPr>
          <p:spPr bwMode="auto">
            <a:xfrm>
              <a:off x="4230689" y="5172076"/>
              <a:ext cx="71278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 name="í$1îḑè"/>
            <p:cNvSpPr/>
            <p:nvPr/>
          </p:nvSpPr>
          <p:spPr bwMode="auto">
            <a:xfrm>
              <a:off x="4197351" y="5003801"/>
              <a:ext cx="779463"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iṥḷïḍê"/>
            <p:cNvSpPr/>
            <p:nvPr/>
          </p:nvSpPr>
          <p:spPr bwMode="auto">
            <a:xfrm>
              <a:off x="4587876" y="5024438"/>
              <a:ext cx="388938" cy="411163"/>
            </a:xfrm>
            <a:custGeom>
              <a:avLst/>
              <a:gdLst>
                <a:gd name="T0" fmla="*/ 76 w 118"/>
                <a:gd name="T1" fmla="*/ 18 h 125"/>
                <a:gd name="T2" fmla="*/ 0 w 118"/>
                <a:gd name="T3" fmla="*/ 0 h 125"/>
                <a:gd name="T4" fmla="*/ 0 w 118"/>
                <a:gd name="T5" fmla="*/ 125 h 125"/>
                <a:gd name="T6" fmla="*/ 76 w 118"/>
                <a:gd name="T7" fmla="*/ 106 h 125"/>
                <a:gd name="T8" fmla="*/ 76 w 118"/>
                <a:gd name="T9" fmla="*/ 18 h 125"/>
              </a:gdLst>
              <a:ahLst/>
              <a:cxnLst>
                <a:cxn ang="0">
                  <a:pos x="T0" y="T1"/>
                </a:cxn>
                <a:cxn ang="0">
                  <a:pos x="T2" y="T3"/>
                </a:cxn>
                <a:cxn ang="0">
                  <a:pos x="T4" y="T5"/>
                </a:cxn>
                <a:cxn ang="0">
                  <a:pos x="T6" y="T7"/>
                </a:cxn>
                <a:cxn ang="0">
                  <a:pos x="T8" y="T9"/>
                </a:cxn>
              </a:cxnLst>
              <a:rect l="0" t="0" r="r" b="b"/>
              <a:pathLst>
                <a:path w="118" h="125">
                  <a:moveTo>
                    <a:pt x="76" y="18"/>
                  </a:moveTo>
                  <a:cubicBezTo>
                    <a:pt x="55" y="6"/>
                    <a:pt x="28" y="0"/>
                    <a:pt x="0" y="0"/>
                  </a:cubicBezTo>
                  <a:cubicBezTo>
                    <a:pt x="0" y="125"/>
                    <a:pt x="0" y="125"/>
                    <a:pt x="0" y="125"/>
                  </a:cubicBezTo>
                  <a:cubicBezTo>
                    <a:pt x="28" y="125"/>
                    <a:pt x="55" y="119"/>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îṥḷiďe"/>
            <p:cNvSpPr/>
            <p:nvPr/>
          </p:nvSpPr>
          <p:spPr bwMode="auto">
            <a:xfrm>
              <a:off x="4197351" y="4951413"/>
              <a:ext cx="779463"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îṩḻiḓè"/>
            <p:cNvSpPr/>
            <p:nvPr/>
          </p:nvSpPr>
          <p:spPr bwMode="auto">
            <a:xfrm>
              <a:off x="4197351" y="4948238"/>
              <a:ext cx="779463"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išľîḋè"/>
            <p:cNvSpPr/>
            <p:nvPr/>
          </p:nvSpPr>
          <p:spPr bwMode="auto">
            <a:xfrm>
              <a:off x="4254501" y="4981576"/>
              <a:ext cx="666750" cy="382588"/>
            </a:xfrm>
            <a:custGeom>
              <a:avLst/>
              <a:gdLst>
                <a:gd name="T0" fmla="*/ 166 w 202"/>
                <a:gd name="T1" fmla="*/ 96 h 116"/>
                <a:gd name="T2" fmla="*/ 36 w 202"/>
                <a:gd name="T3" fmla="*/ 96 h 116"/>
                <a:gd name="T4" fmla="*/ 36 w 202"/>
                <a:gd name="T5" fmla="*/ 20 h 116"/>
                <a:gd name="T6" fmla="*/ 166 w 202"/>
                <a:gd name="T7" fmla="*/ 20 h 116"/>
                <a:gd name="T8" fmla="*/ 166 w 202"/>
                <a:gd name="T9" fmla="*/ 96 h 116"/>
              </a:gdLst>
              <a:ahLst/>
              <a:cxnLst>
                <a:cxn ang="0">
                  <a:pos x="T0" y="T1"/>
                </a:cxn>
                <a:cxn ang="0">
                  <a:pos x="T2" y="T3"/>
                </a:cxn>
                <a:cxn ang="0">
                  <a:pos x="T4" y="T5"/>
                </a:cxn>
                <a:cxn ang="0">
                  <a:pos x="T6" y="T7"/>
                </a:cxn>
                <a:cxn ang="0">
                  <a:pos x="T8" y="T9"/>
                </a:cxn>
              </a:cxnLst>
              <a:rect l="0" t="0" r="r" b="b"/>
              <a:pathLst>
                <a:path w="202" h="116">
                  <a:moveTo>
                    <a:pt x="166" y="96"/>
                  </a:moveTo>
                  <a:cubicBezTo>
                    <a:pt x="130" y="116"/>
                    <a:pt x="72" y="116"/>
                    <a:pt x="36" y="96"/>
                  </a:cubicBezTo>
                  <a:cubicBezTo>
                    <a:pt x="0" y="75"/>
                    <a:pt x="0" y="41"/>
                    <a:pt x="36" y="20"/>
                  </a:cubicBezTo>
                  <a:cubicBezTo>
                    <a:pt x="72" y="0"/>
                    <a:pt x="130" y="0"/>
                    <a:pt x="166" y="20"/>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íśḻíḍè"/>
            <p:cNvSpPr/>
            <p:nvPr/>
          </p:nvSpPr>
          <p:spPr bwMode="auto">
            <a:xfrm>
              <a:off x="4365626" y="5291138"/>
              <a:ext cx="7938" cy="6350"/>
            </a:xfrm>
            <a:custGeom>
              <a:avLst/>
              <a:gdLst>
                <a:gd name="T0" fmla="*/ 2 w 2"/>
                <a:gd name="T1" fmla="*/ 2 h 2"/>
                <a:gd name="T2" fmla="*/ 2 w 2"/>
                <a:gd name="T3" fmla="*/ 2 h 2"/>
                <a:gd name="T4" fmla="*/ 2 w 2"/>
                <a:gd name="T5" fmla="*/ 2 h 2"/>
                <a:gd name="T6" fmla="*/ 2 w 2"/>
                <a:gd name="T7" fmla="*/ 1 h 2"/>
                <a:gd name="T8" fmla="*/ 2 w 2"/>
                <a:gd name="T9" fmla="*/ 1 h 2"/>
                <a:gd name="T10" fmla="*/ 2 w 2"/>
                <a:gd name="T11" fmla="*/ 1 h 2"/>
                <a:gd name="T12" fmla="*/ 2 w 2"/>
                <a:gd name="T13" fmla="*/ 1 h 2"/>
                <a:gd name="T14" fmla="*/ 2 w 2"/>
                <a:gd name="T15" fmla="*/ 1 h 2"/>
                <a:gd name="T16" fmla="*/ 2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1 w 2"/>
                <a:gd name="T31" fmla="*/ 1 h 2"/>
                <a:gd name="T32" fmla="*/ 1 w 2"/>
                <a:gd name="T33" fmla="*/ 1 h 2"/>
                <a:gd name="T34" fmla="*/ 1 w 2"/>
                <a:gd name="T35" fmla="*/ 1 h 2"/>
                <a:gd name="T36" fmla="*/ 1 w 2"/>
                <a:gd name="T37" fmla="*/ 1 h 2"/>
                <a:gd name="T38" fmla="*/ 1 w 2"/>
                <a:gd name="T39" fmla="*/ 1 h 2"/>
                <a:gd name="T40" fmla="*/ 1 w 2"/>
                <a:gd name="T41" fmla="*/ 1 h 2"/>
                <a:gd name="T42" fmla="*/ 0 w 2"/>
                <a:gd name="T43" fmla="*/ 1 h 2"/>
                <a:gd name="T44" fmla="*/ 0 w 2"/>
                <a:gd name="T45" fmla="*/ 1 h 2"/>
                <a:gd name="T46" fmla="*/ 0 w 2"/>
                <a:gd name="T47" fmla="*/ 1 h 2"/>
                <a:gd name="T48" fmla="*/ 0 w 2"/>
                <a:gd name="T49" fmla="*/ 0 h 2"/>
                <a:gd name="T50" fmla="*/ 0 w 2"/>
                <a:gd name="T51" fmla="*/ 0 h 2"/>
                <a:gd name="T52" fmla="*/ 0 w 2"/>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 h="2">
                  <a:moveTo>
                    <a:pt x="2" y="2"/>
                  </a:moveTo>
                  <a:cubicBezTo>
                    <a:pt x="2" y="2"/>
                    <a:pt x="2" y="2"/>
                    <a:pt x="2" y="2"/>
                  </a:cubicBezTo>
                  <a:cubicBezTo>
                    <a:pt x="2" y="2"/>
                    <a:pt x="2" y="2"/>
                    <a:pt x="2" y="2"/>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îSḻîde"/>
            <p:cNvSpPr/>
            <p:nvPr/>
          </p:nvSpPr>
          <p:spPr bwMode="auto">
            <a:xfrm>
              <a:off x="4287839" y="5199063"/>
              <a:ext cx="92075" cy="101600"/>
            </a:xfrm>
            <a:custGeom>
              <a:avLst/>
              <a:gdLst>
                <a:gd name="T0" fmla="*/ 0 w 28"/>
                <a:gd name="T1" fmla="*/ 0 h 31"/>
                <a:gd name="T2" fmla="*/ 24 w 28"/>
                <a:gd name="T3" fmla="*/ 28 h 31"/>
                <a:gd name="T4" fmla="*/ 24 w 28"/>
                <a:gd name="T5" fmla="*/ 28 h 31"/>
                <a:gd name="T6" fmla="*/ 24 w 28"/>
                <a:gd name="T7" fmla="*/ 29 h 31"/>
                <a:gd name="T8" fmla="*/ 24 w 28"/>
                <a:gd name="T9" fmla="*/ 29 h 31"/>
                <a:gd name="T10" fmla="*/ 25 w 28"/>
                <a:gd name="T11" fmla="*/ 29 h 31"/>
                <a:gd name="T12" fmla="*/ 25 w 28"/>
                <a:gd name="T13" fmla="*/ 29 h 31"/>
                <a:gd name="T14" fmla="*/ 25 w 28"/>
                <a:gd name="T15" fmla="*/ 29 h 31"/>
                <a:gd name="T16" fmla="*/ 25 w 28"/>
                <a:gd name="T17" fmla="*/ 29 h 31"/>
                <a:gd name="T18" fmla="*/ 25 w 28"/>
                <a:gd name="T19" fmla="*/ 29 h 31"/>
                <a:gd name="T20" fmla="*/ 25 w 28"/>
                <a:gd name="T21" fmla="*/ 29 h 31"/>
                <a:gd name="T22" fmla="*/ 25 w 28"/>
                <a:gd name="T23" fmla="*/ 29 h 31"/>
                <a:gd name="T24" fmla="*/ 25 w 28"/>
                <a:gd name="T25" fmla="*/ 29 h 31"/>
                <a:gd name="T26" fmla="*/ 26 w 28"/>
                <a:gd name="T27" fmla="*/ 29 h 31"/>
                <a:gd name="T28" fmla="*/ 26 w 28"/>
                <a:gd name="T29" fmla="*/ 29 h 31"/>
                <a:gd name="T30" fmla="*/ 26 w 28"/>
                <a:gd name="T31" fmla="*/ 29 h 31"/>
                <a:gd name="T32" fmla="*/ 26 w 28"/>
                <a:gd name="T33" fmla="*/ 29 h 31"/>
                <a:gd name="T34" fmla="*/ 26 w 28"/>
                <a:gd name="T35" fmla="*/ 30 h 31"/>
                <a:gd name="T36" fmla="*/ 26 w 28"/>
                <a:gd name="T37" fmla="*/ 30 h 31"/>
                <a:gd name="T38" fmla="*/ 26 w 28"/>
                <a:gd name="T39" fmla="*/ 30 h 31"/>
                <a:gd name="T40" fmla="*/ 28 w 28"/>
                <a:gd name="T41" fmla="*/ 31 h 31"/>
                <a:gd name="T42" fmla="*/ 0 w 28"/>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1">
                  <a:moveTo>
                    <a:pt x="0" y="0"/>
                  </a:moveTo>
                  <a:cubicBezTo>
                    <a:pt x="3" y="10"/>
                    <a:pt x="11" y="20"/>
                    <a:pt x="24" y="28"/>
                  </a:cubicBezTo>
                  <a:cubicBezTo>
                    <a:pt x="24" y="28"/>
                    <a:pt x="24" y="28"/>
                    <a:pt x="24" y="28"/>
                  </a:cubicBezTo>
                  <a:cubicBezTo>
                    <a:pt x="24" y="28"/>
                    <a:pt x="24" y="29"/>
                    <a:pt x="24" y="29"/>
                  </a:cubicBezTo>
                  <a:cubicBezTo>
                    <a:pt x="24" y="29"/>
                    <a:pt x="24" y="29"/>
                    <a:pt x="24" y="29"/>
                  </a:cubicBezTo>
                  <a:cubicBezTo>
                    <a:pt x="24"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6" y="29"/>
                  </a:cubicBezTo>
                  <a:cubicBezTo>
                    <a:pt x="26" y="29"/>
                    <a:pt x="26" y="29"/>
                    <a:pt x="26" y="29"/>
                  </a:cubicBezTo>
                  <a:cubicBezTo>
                    <a:pt x="26" y="29"/>
                    <a:pt x="26" y="29"/>
                    <a:pt x="26" y="29"/>
                  </a:cubicBezTo>
                  <a:cubicBezTo>
                    <a:pt x="26" y="29"/>
                    <a:pt x="26" y="29"/>
                    <a:pt x="26" y="29"/>
                  </a:cubicBezTo>
                  <a:cubicBezTo>
                    <a:pt x="26" y="29"/>
                    <a:pt x="26" y="30"/>
                    <a:pt x="26" y="30"/>
                  </a:cubicBezTo>
                  <a:cubicBezTo>
                    <a:pt x="26" y="30"/>
                    <a:pt x="26" y="30"/>
                    <a:pt x="26" y="30"/>
                  </a:cubicBezTo>
                  <a:cubicBezTo>
                    <a:pt x="26" y="30"/>
                    <a:pt x="26" y="30"/>
                    <a:pt x="26" y="30"/>
                  </a:cubicBezTo>
                  <a:cubicBezTo>
                    <a:pt x="27" y="30"/>
                    <a:pt x="28" y="30"/>
                    <a:pt x="28" y="31"/>
                  </a:cubicBezTo>
                  <a:cubicBezTo>
                    <a:pt x="0" y="0"/>
                    <a:pt x="0"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ïṣľïḍé"/>
            <p:cNvSpPr/>
            <p:nvPr/>
          </p:nvSpPr>
          <p:spPr bwMode="auto">
            <a:xfrm>
              <a:off x="4297364" y="5113338"/>
              <a:ext cx="214313" cy="227013"/>
            </a:xfrm>
            <a:custGeom>
              <a:avLst/>
              <a:gdLst>
                <a:gd name="T0" fmla="*/ 1 w 65"/>
                <a:gd name="T1" fmla="*/ 0 h 69"/>
                <a:gd name="T2" fmla="*/ 0 w 65"/>
                <a:gd name="T3" fmla="*/ 3 h 69"/>
                <a:gd name="T4" fmla="*/ 60 w 65"/>
                <a:gd name="T5" fmla="*/ 69 h 69"/>
                <a:gd name="T6" fmla="*/ 65 w 65"/>
                <a:gd name="T7" fmla="*/ 69 h 69"/>
                <a:gd name="T8" fmla="*/ 1 w 65"/>
                <a:gd name="T9" fmla="*/ 0 h 69"/>
              </a:gdLst>
              <a:ahLst/>
              <a:cxnLst>
                <a:cxn ang="0">
                  <a:pos x="T0" y="T1"/>
                </a:cxn>
                <a:cxn ang="0">
                  <a:pos x="T2" y="T3"/>
                </a:cxn>
                <a:cxn ang="0">
                  <a:pos x="T4" y="T5"/>
                </a:cxn>
                <a:cxn ang="0">
                  <a:pos x="T6" y="T7"/>
                </a:cxn>
                <a:cxn ang="0">
                  <a:pos x="T8" y="T9"/>
                </a:cxn>
              </a:cxnLst>
              <a:rect l="0" t="0" r="r" b="b"/>
              <a:pathLst>
                <a:path w="65" h="69">
                  <a:moveTo>
                    <a:pt x="1" y="0"/>
                  </a:moveTo>
                  <a:cubicBezTo>
                    <a:pt x="1" y="1"/>
                    <a:pt x="0" y="2"/>
                    <a:pt x="0" y="3"/>
                  </a:cubicBezTo>
                  <a:cubicBezTo>
                    <a:pt x="60" y="69"/>
                    <a:pt x="60" y="69"/>
                    <a:pt x="60" y="69"/>
                  </a:cubicBezTo>
                  <a:cubicBezTo>
                    <a:pt x="62" y="69"/>
                    <a:pt x="63" y="69"/>
                    <a:pt x="65" y="69"/>
                  </a:cubicBezTo>
                  <a:cubicBezTo>
                    <a:pt x="1" y="0"/>
                    <a:pt x="1" y="0"/>
                    <a:pt x="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islïḋè"/>
            <p:cNvSpPr/>
            <p:nvPr/>
          </p:nvSpPr>
          <p:spPr bwMode="auto">
            <a:xfrm>
              <a:off x="4283076" y="5132388"/>
              <a:ext cx="192088" cy="201613"/>
            </a:xfrm>
            <a:custGeom>
              <a:avLst/>
              <a:gdLst>
                <a:gd name="T0" fmla="*/ 2 w 58"/>
                <a:gd name="T1" fmla="*/ 0 h 61"/>
                <a:gd name="T2" fmla="*/ 0 w 58"/>
                <a:gd name="T3" fmla="*/ 14 h 61"/>
                <a:gd name="T4" fmla="*/ 38 w 58"/>
                <a:gd name="T5" fmla="*/ 55 h 61"/>
                <a:gd name="T6" fmla="*/ 58 w 58"/>
                <a:gd name="T7" fmla="*/ 61 h 61"/>
                <a:gd name="T8" fmla="*/ 2 w 58"/>
                <a:gd name="T9" fmla="*/ 0 h 61"/>
              </a:gdLst>
              <a:ahLst/>
              <a:cxnLst>
                <a:cxn ang="0">
                  <a:pos x="T0" y="T1"/>
                </a:cxn>
                <a:cxn ang="0">
                  <a:pos x="T2" y="T3"/>
                </a:cxn>
                <a:cxn ang="0">
                  <a:pos x="T4" y="T5"/>
                </a:cxn>
                <a:cxn ang="0">
                  <a:pos x="T6" y="T7"/>
                </a:cxn>
                <a:cxn ang="0">
                  <a:pos x="T8" y="T9"/>
                </a:cxn>
              </a:cxnLst>
              <a:rect l="0" t="0" r="r" b="b"/>
              <a:pathLst>
                <a:path w="58" h="61">
                  <a:moveTo>
                    <a:pt x="2" y="0"/>
                  </a:moveTo>
                  <a:cubicBezTo>
                    <a:pt x="0" y="4"/>
                    <a:pt x="0" y="9"/>
                    <a:pt x="0" y="14"/>
                  </a:cubicBezTo>
                  <a:cubicBezTo>
                    <a:pt x="38" y="55"/>
                    <a:pt x="38" y="55"/>
                    <a:pt x="38" y="55"/>
                  </a:cubicBezTo>
                  <a:cubicBezTo>
                    <a:pt x="44" y="58"/>
                    <a:pt x="51" y="60"/>
                    <a:pt x="58" y="61"/>
                  </a:cubicBezTo>
                  <a:cubicBezTo>
                    <a:pt x="2" y="0"/>
                    <a:pt x="2" y="0"/>
                    <a:pt x="2"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î$ľîḓé"/>
            <p:cNvSpPr/>
            <p:nvPr/>
          </p:nvSpPr>
          <p:spPr bwMode="auto">
            <a:xfrm>
              <a:off x="4465639" y="5006976"/>
              <a:ext cx="293688" cy="314325"/>
            </a:xfrm>
            <a:custGeom>
              <a:avLst/>
              <a:gdLst>
                <a:gd name="T0" fmla="*/ 3 w 89"/>
                <a:gd name="T1" fmla="*/ 0 h 95"/>
                <a:gd name="T2" fmla="*/ 0 w 89"/>
                <a:gd name="T3" fmla="*/ 1 h 95"/>
                <a:gd name="T4" fmla="*/ 86 w 89"/>
                <a:gd name="T5" fmla="*/ 95 h 95"/>
                <a:gd name="T6" fmla="*/ 89 w 89"/>
                <a:gd name="T7" fmla="*/ 94 h 95"/>
                <a:gd name="T8" fmla="*/ 3 w 89"/>
                <a:gd name="T9" fmla="*/ 0 h 95"/>
              </a:gdLst>
              <a:ahLst/>
              <a:cxnLst>
                <a:cxn ang="0">
                  <a:pos x="T0" y="T1"/>
                </a:cxn>
                <a:cxn ang="0">
                  <a:pos x="T2" y="T3"/>
                </a:cxn>
                <a:cxn ang="0">
                  <a:pos x="T4" y="T5"/>
                </a:cxn>
                <a:cxn ang="0">
                  <a:pos x="T6" y="T7"/>
                </a:cxn>
                <a:cxn ang="0">
                  <a:pos x="T8" y="T9"/>
                </a:cxn>
              </a:cxnLst>
              <a:rect l="0" t="0" r="r" b="b"/>
              <a:pathLst>
                <a:path w="89" h="95">
                  <a:moveTo>
                    <a:pt x="3" y="0"/>
                  </a:moveTo>
                  <a:cubicBezTo>
                    <a:pt x="2" y="1"/>
                    <a:pt x="1" y="1"/>
                    <a:pt x="0" y="1"/>
                  </a:cubicBezTo>
                  <a:cubicBezTo>
                    <a:pt x="86" y="95"/>
                    <a:pt x="86" y="95"/>
                    <a:pt x="86" y="95"/>
                  </a:cubicBezTo>
                  <a:cubicBezTo>
                    <a:pt x="87" y="95"/>
                    <a:pt x="88" y="94"/>
                    <a:pt x="89" y="94"/>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iŝlíḍe"/>
            <p:cNvSpPr/>
            <p:nvPr/>
          </p:nvSpPr>
          <p:spPr bwMode="auto">
            <a:xfrm>
              <a:off x="4416426" y="5014913"/>
              <a:ext cx="319088" cy="319088"/>
            </a:xfrm>
            <a:custGeom>
              <a:avLst/>
              <a:gdLst>
                <a:gd name="T0" fmla="*/ 11 w 97"/>
                <a:gd name="T1" fmla="*/ 0 h 97"/>
                <a:gd name="T2" fmla="*/ 0 w 97"/>
                <a:gd name="T3" fmla="*/ 4 h 97"/>
                <a:gd name="T4" fmla="*/ 85 w 97"/>
                <a:gd name="T5" fmla="*/ 97 h 97"/>
                <a:gd name="T6" fmla="*/ 97 w 97"/>
                <a:gd name="T7" fmla="*/ 94 h 97"/>
                <a:gd name="T8" fmla="*/ 11 w 97"/>
                <a:gd name="T9" fmla="*/ 0 h 97"/>
              </a:gdLst>
              <a:ahLst/>
              <a:cxnLst>
                <a:cxn ang="0">
                  <a:pos x="T0" y="T1"/>
                </a:cxn>
                <a:cxn ang="0">
                  <a:pos x="T2" y="T3"/>
                </a:cxn>
                <a:cxn ang="0">
                  <a:pos x="T4" y="T5"/>
                </a:cxn>
                <a:cxn ang="0">
                  <a:pos x="T6" y="T7"/>
                </a:cxn>
                <a:cxn ang="0">
                  <a:pos x="T8" y="T9"/>
                </a:cxn>
              </a:cxnLst>
              <a:rect l="0" t="0" r="r" b="b"/>
              <a:pathLst>
                <a:path w="97" h="97">
                  <a:moveTo>
                    <a:pt x="11" y="0"/>
                  </a:moveTo>
                  <a:cubicBezTo>
                    <a:pt x="7" y="1"/>
                    <a:pt x="4" y="3"/>
                    <a:pt x="0" y="4"/>
                  </a:cubicBezTo>
                  <a:cubicBezTo>
                    <a:pt x="85" y="97"/>
                    <a:pt x="85" y="97"/>
                    <a:pt x="85" y="97"/>
                  </a:cubicBezTo>
                  <a:cubicBezTo>
                    <a:pt x="89" y="97"/>
                    <a:pt x="93" y="96"/>
                    <a:pt x="97" y="94"/>
                  </a:cubicBezTo>
                  <a:cubicBezTo>
                    <a:pt x="11" y="0"/>
                    <a:pt x="11" y="0"/>
                    <a:pt x="1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iś1íḑê"/>
            <p:cNvSpPr/>
            <p:nvPr/>
          </p:nvSpPr>
          <p:spPr bwMode="auto">
            <a:xfrm>
              <a:off x="4487864" y="500697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íslïḍe"/>
            <p:cNvSpPr/>
            <p:nvPr/>
          </p:nvSpPr>
          <p:spPr bwMode="auto">
            <a:xfrm>
              <a:off x="4487864" y="5000626"/>
              <a:ext cx="301625" cy="312738"/>
            </a:xfrm>
            <a:custGeom>
              <a:avLst/>
              <a:gdLst>
                <a:gd name="T0" fmla="*/ 8 w 91"/>
                <a:gd name="T1" fmla="*/ 0 h 95"/>
                <a:gd name="T2" fmla="*/ 0 w 91"/>
                <a:gd name="T3" fmla="*/ 2 h 95"/>
                <a:gd name="T4" fmla="*/ 0 w 91"/>
                <a:gd name="T5" fmla="*/ 2 h 95"/>
                <a:gd name="T6" fmla="*/ 0 w 91"/>
                <a:gd name="T7" fmla="*/ 2 h 95"/>
                <a:gd name="T8" fmla="*/ 0 w 91"/>
                <a:gd name="T9" fmla="*/ 2 h 95"/>
                <a:gd name="T10" fmla="*/ 85 w 91"/>
                <a:gd name="T11" fmla="*/ 95 h 95"/>
                <a:gd name="T12" fmla="*/ 91 w 91"/>
                <a:gd name="T13" fmla="*/ 92 h 95"/>
                <a:gd name="T14" fmla="*/ 8 w 91"/>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95">
                  <a:moveTo>
                    <a:pt x="8" y="0"/>
                  </a:moveTo>
                  <a:cubicBezTo>
                    <a:pt x="5" y="1"/>
                    <a:pt x="3" y="1"/>
                    <a:pt x="0" y="2"/>
                  </a:cubicBezTo>
                  <a:cubicBezTo>
                    <a:pt x="0" y="2"/>
                    <a:pt x="0" y="2"/>
                    <a:pt x="0" y="2"/>
                  </a:cubicBezTo>
                  <a:cubicBezTo>
                    <a:pt x="0" y="2"/>
                    <a:pt x="0" y="2"/>
                    <a:pt x="0" y="2"/>
                  </a:cubicBezTo>
                  <a:cubicBezTo>
                    <a:pt x="0" y="2"/>
                    <a:pt x="0" y="2"/>
                    <a:pt x="0" y="2"/>
                  </a:cubicBezTo>
                  <a:cubicBezTo>
                    <a:pt x="85" y="95"/>
                    <a:pt x="85" y="95"/>
                    <a:pt x="85" y="95"/>
                  </a:cubicBezTo>
                  <a:cubicBezTo>
                    <a:pt x="87" y="94"/>
                    <a:pt x="89" y="93"/>
                    <a:pt x="91" y="92"/>
                  </a:cubicBezTo>
                  <a:cubicBezTo>
                    <a:pt x="8" y="0"/>
                    <a:pt x="8" y="0"/>
                    <a:pt x="8"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ïSľïḍe"/>
            <p:cNvSpPr/>
            <p:nvPr/>
          </p:nvSpPr>
          <p:spPr bwMode="auto">
            <a:xfrm>
              <a:off x="4759326" y="5027613"/>
              <a:ext cx="131763" cy="144463"/>
            </a:xfrm>
            <a:custGeom>
              <a:avLst/>
              <a:gdLst>
                <a:gd name="T0" fmla="*/ 0 w 40"/>
                <a:gd name="T1" fmla="*/ 0 h 44"/>
                <a:gd name="T2" fmla="*/ 40 w 40"/>
                <a:gd name="T3" fmla="*/ 44 h 44"/>
                <a:gd name="T4" fmla="*/ 40 w 40"/>
                <a:gd name="T5" fmla="*/ 39 h 44"/>
                <a:gd name="T6" fmla="*/ 7 w 40"/>
                <a:gd name="T7" fmla="*/ 3 h 44"/>
                <a:gd name="T8" fmla="*/ 0 w 40"/>
                <a:gd name="T9" fmla="*/ 0 h 44"/>
              </a:gdLst>
              <a:ahLst/>
              <a:cxnLst>
                <a:cxn ang="0">
                  <a:pos x="T0" y="T1"/>
                </a:cxn>
                <a:cxn ang="0">
                  <a:pos x="T2" y="T3"/>
                </a:cxn>
                <a:cxn ang="0">
                  <a:pos x="T4" y="T5"/>
                </a:cxn>
                <a:cxn ang="0">
                  <a:pos x="T6" y="T7"/>
                </a:cxn>
                <a:cxn ang="0">
                  <a:pos x="T8" y="T9"/>
                </a:cxn>
              </a:cxnLst>
              <a:rect l="0" t="0" r="r" b="b"/>
              <a:pathLst>
                <a:path w="40" h="44">
                  <a:moveTo>
                    <a:pt x="0" y="0"/>
                  </a:moveTo>
                  <a:cubicBezTo>
                    <a:pt x="40" y="44"/>
                    <a:pt x="40" y="44"/>
                    <a:pt x="40" y="44"/>
                  </a:cubicBezTo>
                  <a:cubicBezTo>
                    <a:pt x="40" y="42"/>
                    <a:pt x="40" y="41"/>
                    <a:pt x="40" y="39"/>
                  </a:cubicBezTo>
                  <a:cubicBezTo>
                    <a:pt x="7" y="3"/>
                    <a:pt x="7" y="3"/>
                    <a:pt x="7" y="3"/>
                  </a:cubicBezTo>
                  <a:cubicBezTo>
                    <a:pt x="4" y="2"/>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iṩ1íḓe"/>
            <p:cNvSpPr/>
            <p:nvPr/>
          </p:nvSpPr>
          <p:spPr bwMode="auto">
            <a:xfrm>
              <a:off x="4716464" y="5014913"/>
              <a:ext cx="174625" cy="184150"/>
            </a:xfrm>
            <a:custGeom>
              <a:avLst/>
              <a:gdLst>
                <a:gd name="T0" fmla="*/ 0 w 53"/>
                <a:gd name="T1" fmla="*/ 0 h 56"/>
                <a:gd name="T2" fmla="*/ 52 w 53"/>
                <a:gd name="T3" fmla="*/ 56 h 56"/>
                <a:gd name="T4" fmla="*/ 53 w 53"/>
                <a:gd name="T5" fmla="*/ 53 h 56"/>
                <a:gd name="T6" fmla="*/ 6 w 53"/>
                <a:gd name="T7" fmla="*/ 1 h 56"/>
                <a:gd name="T8" fmla="*/ 0 w 53"/>
                <a:gd name="T9" fmla="*/ 0 h 56"/>
              </a:gdLst>
              <a:ahLst/>
              <a:cxnLst>
                <a:cxn ang="0">
                  <a:pos x="T0" y="T1"/>
                </a:cxn>
                <a:cxn ang="0">
                  <a:pos x="T2" y="T3"/>
                </a:cxn>
                <a:cxn ang="0">
                  <a:pos x="T4" y="T5"/>
                </a:cxn>
                <a:cxn ang="0">
                  <a:pos x="T6" y="T7"/>
                </a:cxn>
                <a:cxn ang="0">
                  <a:pos x="T8" y="T9"/>
                </a:cxn>
              </a:cxnLst>
              <a:rect l="0" t="0" r="r" b="b"/>
              <a:pathLst>
                <a:path w="53" h="56">
                  <a:moveTo>
                    <a:pt x="0" y="0"/>
                  </a:moveTo>
                  <a:cubicBezTo>
                    <a:pt x="52" y="56"/>
                    <a:pt x="52" y="56"/>
                    <a:pt x="52" y="56"/>
                  </a:cubicBezTo>
                  <a:cubicBezTo>
                    <a:pt x="52" y="55"/>
                    <a:pt x="53" y="54"/>
                    <a:pt x="53" y="53"/>
                  </a:cubicBezTo>
                  <a:cubicBezTo>
                    <a:pt x="6" y="1"/>
                    <a:pt x="6" y="1"/>
                    <a:pt x="6" y="1"/>
                  </a:cubicBezTo>
                  <a:cubicBezTo>
                    <a:pt x="4" y="1"/>
                    <a:pt x="2"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ïşliḍè"/>
            <p:cNvSpPr/>
            <p:nvPr/>
          </p:nvSpPr>
          <p:spPr bwMode="auto">
            <a:xfrm>
              <a:off x="4676776" y="5003801"/>
              <a:ext cx="207963" cy="220663"/>
            </a:xfrm>
            <a:custGeom>
              <a:avLst/>
              <a:gdLst>
                <a:gd name="T0" fmla="*/ 0 w 63"/>
                <a:gd name="T1" fmla="*/ 0 h 67"/>
                <a:gd name="T2" fmla="*/ 61 w 63"/>
                <a:gd name="T3" fmla="*/ 67 h 67"/>
                <a:gd name="T4" fmla="*/ 63 w 63"/>
                <a:gd name="T5" fmla="*/ 61 h 67"/>
                <a:gd name="T6" fmla="*/ 10 w 63"/>
                <a:gd name="T7" fmla="*/ 2 h 67"/>
                <a:gd name="T8" fmla="*/ 0 w 63"/>
                <a:gd name="T9" fmla="*/ 0 h 67"/>
              </a:gdLst>
              <a:ahLst/>
              <a:cxnLst>
                <a:cxn ang="0">
                  <a:pos x="T0" y="T1"/>
                </a:cxn>
                <a:cxn ang="0">
                  <a:pos x="T2" y="T3"/>
                </a:cxn>
                <a:cxn ang="0">
                  <a:pos x="T4" y="T5"/>
                </a:cxn>
                <a:cxn ang="0">
                  <a:pos x="T6" y="T7"/>
                </a:cxn>
                <a:cxn ang="0">
                  <a:pos x="T8" y="T9"/>
                </a:cxn>
              </a:cxnLst>
              <a:rect l="0" t="0" r="r" b="b"/>
              <a:pathLst>
                <a:path w="63" h="67">
                  <a:moveTo>
                    <a:pt x="0" y="0"/>
                  </a:moveTo>
                  <a:cubicBezTo>
                    <a:pt x="61" y="67"/>
                    <a:pt x="61" y="67"/>
                    <a:pt x="61" y="67"/>
                  </a:cubicBezTo>
                  <a:cubicBezTo>
                    <a:pt x="62" y="65"/>
                    <a:pt x="63" y="63"/>
                    <a:pt x="63" y="61"/>
                  </a:cubicBezTo>
                  <a:cubicBezTo>
                    <a:pt x="10" y="2"/>
                    <a:pt x="10" y="2"/>
                    <a:pt x="10" y="2"/>
                  </a:cubicBezTo>
                  <a:cubicBezTo>
                    <a:pt x="6" y="1"/>
                    <a:pt x="3"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ṣ1íďe"/>
            <p:cNvSpPr/>
            <p:nvPr/>
          </p:nvSpPr>
          <p:spPr bwMode="auto">
            <a:xfrm>
              <a:off x="4279901" y="4981576"/>
              <a:ext cx="614363" cy="196850"/>
            </a:xfrm>
            <a:custGeom>
              <a:avLst/>
              <a:gdLst>
                <a:gd name="T0" fmla="*/ 28 w 186"/>
                <a:gd name="T1" fmla="*/ 25 h 60"/>
                <a:gd name="T2" fmla="*/ 158 w 186"/>
                <a:gd name="T3" fmla="*/ 25 h 60"/>
                <a:gd name="T4" fmla="*/ 185 w 186"/>
                <a:gd name="T5" fmla="*/ 60 h 60"/>
                <a:gd name="T6" fmla="*/ 158 w 186"/>
                <a:gd name="T7" fmla="*/ 20 h 60"/>
                <a:gd name="T8" fmla="*/ 28 w 186"/>
                <a:gd name="T9" fmla="*/ 20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7"/>
                    <a:pt x="185" y="60"/>
                  </a:cubicBezTo>
                  <a:cubicBezTo>
                    <a:pt x="186" y="46"/>
                    <a:pt x="177" y="31"/>
                    <a:pt x="158" y="20"/>
                  </a:cubicBezTo>
                  <a:cubicBezTo>
                    <a:pt x="122" y="0"/>
                    <a:pt x="64" y="0"/>
                    <a:pt x="28" y="20"/>
                  </a:cubicBezTo>
                  <a:cubicBezTo>
                    <a:pt x="9" y="31"/>
                    <a:pt x="0" y="46"/>
                    <a:pt x="1" y="60"/>
                  </a:cubicBezTo>
                  <a:cubicBezTo>
                    <a:pt x="2" y="47"/>
                    <a:pt x="11" y="35"/>
                    <a:pt x="28" y="25"/>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íŝļíḑe"/>
            <p:cNvSpPr/>
            <p:nvPr/>
          </p:nvSpPr>
          <p:spPr bwMode="auto">
            <a:xfrm>
              <a:off x="4370389" y="5046663"/>
              <a:ext cx="422275" cy="244475"/>
            </a:xfrm>
            <a:custGeom>
              <a:avLst/>
              <a:gdLst>
                <a:gd name="T0" fmla="*/ 87 w 128"/>
                <a:gd name="T1" fmla="*/ 56 h 74"/>
                <a:gd name="T2" fmla="*/ 87 w 128"/>
                <a:gd name="T3" fmla="*/ 46 h 74"/>
                <a:gd name="T4" fmla="*/ 79 w 128"/>
                <a:gd name="T5" fmla="*/ 33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5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5" y="43"/>
                    <a:pt x="83" y="39"/>
                    <a:pt x="79" y="33"/>
                  </a:cubicBezTo>
                  <a:cubicBezTo>
                    <a:pt x="75" y="29"/>
                    <a:pt x="73" y="26"/>
                    <a:pt x="73"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6" y="31"/>
                    <a:pt x="125"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5" y="9"/>
                  </a:cubicBezTo>
                  <a:cubicBezTo>
                    <a:pt x="50" y="12"/>
                    <a:pt x="47" y="15"/>
                    <a:pt x="45" y="18"/>
                  </a:cubicBezTo>
                  <a:cubicBezTo>
                    <a:pt x="43" y="22"/>
                    <a:pt x="43" y="25"/>
                    <a:pt x="45" y="28"/>
                  </a:cubicBezTo>
                  <a:cubicBezTo>
                    <a:pt x="46" y="31"/>
                    <a:pt x="49" y="35"/>
                    <a:pt x="52" y="39"/>
                  </a:cubicBezTo>
                  <a:cubicBezTo>
                    <a:pt x="57" y="45"/>
                    <a:pt x="59" y="48"/>
                    <a:pt x="59" y="50"/>
                  </a:cubicBezTo>
                  <a:cubicBezTo>
                    <a:pt x="60" y="52"/>
                    <a:pt x="59" y="54"/>
                    <a:pt x="56" y="56"/>
                  </a:cubicBezTo>
                  <a:cubicBezTo>
                    <a:pt x="53" y="57"/>
                    <a:pt x="49" y="58"/>
                    <a:pt x="45" y="58"/>
                  </a:cubicBezTo>
                  <a:cubicBezTo>
                    <a:pt x="42" y="58"/>
                    <a:pt x="38"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6" y="71"/>
                    <a:pt x="44" y="73"/>
                    <a:pt x="52" y="72"/>
                  </a:cubicBezTo>
                  <a:cubicBezTo>
                    <a:pt x="61" y="72"/>
                    <a:pt x="70" y="70"/>
                    <a:pt x="78" y="65"/>
                  </a:cubicBezTo>
                  <a:cubicBezTo>
                    <a:pt x="82" y="63"/>
                    <a:pt x="86"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ṧḻiḓé"/>
            <p:cNvSpPr/>
            <p:nvPr/>
          </p:nvSpPr>
          <p:spPr bwMode="auto">
            <a:xfrm>
              <a:off x="4370389" y="5067301"/>
              <a:ext cx="422275" cy="239713"/>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100 w 128"/>
                <a:gd name="T15" fmla="*/ 27 h 73"/>
                <a:gd name="T16" fmla="*/ 97 w 128"/>
                <a:gd name="T17" fmla="*/ 28 h 73"/>
                <a:gd name="T18" fmla="*/ 97 w 128"/>
                <a:gd name="T19" fmla="*/ 33 h 73"/>
                <a:gd name="T20" fmla="*/ 118 w 128"/>
                <a:gd name="T21" fmla="*/ 38 h 73"/>
                <a:gd name="T22" fmla="*/ 118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5 w 128"/>
                <a:gd name="T37" fmla="*/ 9 h 73"/>
                <a:gd name="T38" fmla="*/ 45 w 128"/>
                <a:gd name="T39" fmla="*/ 18 h 73"/>
                <a:gd name="T40" fmla="*/ 45 w 128"/>
                <a:gd name="T41" fmla="*/ 27 h 73"/>
                <a:gd name="T42" fmla="*/ 52 w 128"/>
                <a:gd name="T43" fmla="*/ 39 h 73"/>
                <a:gd name="T44" fmla="*/ 59 w 128"/>
                <a:gd name="T45" fmla="*/ 50 h 73"/>
                <a:gd name="T46" fmla="*/ 56 w 128"/>
                <a:gd name="T47" fmla="*/ 55 h 73"/>
                <a:gd name="T48" fmla="*/ 45 w 128"/>
                <a:gd name="T49" fmla="*/ 58 h 73"/>
                <a:gd name="T50" fmla="*/ 33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7 w 128"/>
                <a:gd name="T71" fmla="*/ 67 h 73"/>
                <a:gd name="T72" fmla="*/ 52 w 128"/>
                <a:gd name="T73" fmla="*/ 72 h 73"/>
                <a:gd name="T74" fmla="*/ 78 w 128"/>
                <a:gd name="T75" fmla="*/ 65 h 73"/>
                <a:gd name="T76" fmla="*/ 87 w 128"/>
                <a:gd name="T7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5"/>
                  </a:moveTo>
                  <a:cubicBezTo>
                    <a:pt x="89" y="52"/>
                    <a:pt x="89" y="49"/>
                    <a:pt x="87" y="45"/>
                  </a:cubicBezTo>
                  <a:cubicBezTo>
                    <a:pt x="85" y="42"/>
                    <a:pt x="83" y="38"/>
                    <a:pt x="79" y="33"/>
                  </a:cubicBezTo>
                  <a:cubicBezTo>
                    <a:pt x="75" y="28"/>
                    <a:pt x="73" y="25"/>
                    <a:pt x="73" y="23"/>
                  </a:cubicBezTo>
                  <a:cubicBezTo>
                    <a:pt x="72" y="21"/>
                    <a:pt x="73" y="20"/>
                    <a:pt x="76" y="18"/>
                  </a:cubicBezTo>
                  <a:cubicBezTo>
                    <a:pt x="79" y="16"/>
                    <a:pt x="82" y="16"/>
                    <a:pt x="86" y="16"/>
                  </a:cubicBezTo>
                  <a:cubicBezTo>
                    <a:pt x="89" y="16"/>
                    <a:pt x="93" y="17"/>
                    <a:pt x="96" y="18"/>
                  </a:cubicBezTo>
                  <a:cubicBezTo>
                    <a:pt x="100" y="21"/>
                    <a:pt x="101" y="23"/>
                    <a:pt x="100" y="27"/>
                  </a:cubicBezTo>
                  <a:cubicBezTo>
                    <a:pt x="100" y="28"/>
                    <a:pt x="97" y="28"/>
                    <a:pt x="97" y="28"/>
                  </a:cubicBezTo>
                  <a:cubicBezTo>
                    <a:pt x="97" y="33"/>
                    <a:pt x="97" y="33"/>
                    <a:pt x="97" y="33"/>
                  </a:cubicBezTo>
                  <a:cubicBezTo>
                    <a:pt x="118" y="38"/>
                    <a:pt x="118" y="38"/>
                    <a:pt x="118" y="38"/>
                  </a:cubicBezTo>
                  <a:cubicBezTo>
                    <a:pt x="126" y="30"/>
                    <a:pt x="125" y="22"/>
                    <a:pt x="118"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5" y="9"/>
                  </a:cubicBezTo>
                  <a:cubicBezTo>
                    <a:pt x="50" y="11"/>
                    <a:pt x="47" y="14"/>
                    <a:pt x="45" y="18"/>
                  </a:cubicBezTo>
                  <a:cubicBezTo>
                    <a:pt x="43" y="21"/>
                    <a:pt x="43" y="24"/>
                    <a:pt x="45" y="27"/>
                  </a:cubicBezTo>
                  <a:cubicBezTo>
                    <a:pt x="46" y="30"/>
                    <a:pt x="49" y="34"/>
                    <a:pt x="52" y="39"/>
                  </a:cubicBezTo>
                  <a:cubicBezTo>
                    <a:pt x="57" y="44"/>
                    <a:pt x="59" y="48"/>
                    <a:pt x="59" y="50"/>
                  </a:cubicBezTo>
                  <a:cubicBezTo>
                    <a:pt x="60" y="52"/>
                    <a:pt x="59" y="53"/>
                    <a:pt x="56" y="55"/>
                  </a:cubicBezTo>
                  <a:cubicBezTo>
                    <a:pt x="53" y="57"/>
                    <a:pt x="49" y="58"/>
                    <a:pt x="45" y="58"/>
                  </a:cubicBezTo>
                  <a:cubicBezTo>
                    <a:pt x="42" y="58"/>
                    <a:pt x="38" y="57"/>
                    <a:pt x="33" y="54"/>
                  </a:cubicBezTo>
                  <a:cubicBezTo>
                    <a:pt x="25" y="49"/>
                    <a:pt x="24" y="44"/>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6" y="71"/>
                    <a:pt x="44" y="72"/>
                    <a:pt x="52" y="72"/>
                  </a:cubicBezTo>
                  <a:cubicBezTo>
                    <a:pt x="61" y="71"/>
                    <a:pt x="70" y="69"/>
                    <a:pt x="78" y="65"/>
                  </a:cubicBezTo>
                  <a:cubicBezTo>
                    <a:pt x="82" y="62"/>
                    <a:pt x="86" y="59"/>
                    <a:pt x="87" y="55"/>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í$lidê"/>
            <p:cNvSpPr/>
            <p:nvPr/>
          </p:nvSpPr>
          <p:spPr bwMode="auto">
            <a:xfrm>
              <a:off x="4370389" y="5053013"/>
              <a:ext cx="422275" cy="241300"/>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8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9" y="49"/>
                    <a:pt x="87" y="45"/>
                  </a:cubicBezTo>
                  <a:cubicBezTo>
                    <a:pt x="85" y="42"/>
                    <a:pt x="83" y="38"/>
                    <a:pt x="79" y="33"/>
                  </a:cubicBezTo>
                  <a:cubicBezTo>
                    <a:pt x="75" y="28"/>
                    <a:pt x="73" y="25"/>
                    <a:pt x="73" y="23"/>
                  </a:cubicBezTo>
                  <a:cubicBezTo>
                    <a:pt x="72" y="21"/>
                    <a:pt x="73" y="20"/>
                    <a:pt x="76" y="18"/>
                  </a:cubicBezTo>
                  <a:cubicBezTo>
                    <a:pt x="79" y="16"/>
                    <a:pt x="82" y="16"/>
                    <a:pt x="86" y="16"/>
                  </a:cubicBezTo>
                  <a:cubicBezTo>
                    <a:pt x="89" y="16"/>
                    <a:pt x="93" y="16"/>
                    <a:pt x="96" y="18"/>
                  </a:cubicBezTo>
                  <a:cubicBezTo>
                    <a:pt x="102" y="22"/>
                    <a:pt x="102" y="27"/>
                    <a:pt x="97" y="33"/>
                  </a:cubicBezTo>
                  <a:cubicBezTo>
                    <a:pt x="118" y="38"/>
                    <a:pt x="118" y="38"/>
                    <a:pt x="118" y="38"/>
                  </a:cubicBezTo>
                  <a:cubicBezTo>
                    <a:pt x="126" y="30"/>
                    <a:pt x="125" y="22"/>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5" y="9"/>
                  </a:cubicBezTo>
                  <a:cubicBezTo>
                    <a:pt x="50" y="11"/>
                    <a:pt x="47" y="14"/>
                    <a:pt x="45" y="18"/>
                  </a:cubicBezTo>
                  <a:cubicBezTo>
                    <a:pt x="43" y="21"/>
                    <a:pt x="43" y="24"/>
                    <a:pt x="45" y="27"/>
                  </a:cubicBezTo>
                  <a:cubicBezTo>
                    <a:pt x="46" y="30"/>
                    <a:pt x="49" y="34"/>
                    <a:pt x="52" y="39"/>
                  </a:cubicBezTo>
                  <a:cubicBezTo>
                    <a:pt x="57" y="44"/>
                    <a:pt x="59" y="48"/>
                    <a:pt x="59" y="50"/>
                  </a:cubicBezTo>
                  <a:cubicBezTo>
                    <a:pt x="60" y="52"/>
                    <a:pt x="59" y="53"/>
                    <a:pt x="56" y="55"/>
                  </a:cubicBezTo>
                  <a:cubicBezTo>
                    <a:pt x="53" y="57"/>
                    <a:pt x="49" y="58"/>
                    <a:pt x="45" y="58"/>
                  </a:cubicBezTo>
                  <a:cubicBezTo>
                    <a:pt x="42" y="58"/>
                    <a:pt x="38" y="57"/>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6" y="70"/>
                    <a:pt x="44" y="72"/>
                    <a:pt x="52" y="72"/>
                  </a:cubicBezTo>
                  <a:cubicBezTo>
                    <a:pt x="61" y="71"/>
                    <a:pt x="70" y="69"/>
                    <a:pt x="78" y="65"/>
                  </a:cubicBezTo>
                  <a:cubicBezTo>
                    <a:pt x="82" y="62"/>
                    <a:pt x="86" y="59"/>
                    <a:pt x="87" y="55"/>
                  </a:cubicBezTo>
                  <a:close/>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iṣļïḑé"/>
            <p:cNvSpPr/>
            <p:nvPr/>
          </p:nvSpPr>
          <p:spPr bwMode="auto">
            <a:xfrm>
              <a:off x="4370389" y="5046663"/>
              <a:ext cx="422275" cy="244475"/>
            </a:xfrm>
            <a:custGeom>
              <a:avLst/>
              <a:gdLst>
                <a:gd name="T0" fmla="*/ 87 w 128"/>
                <a:gd name="T1" fmla="*/ 56 h 74"/>
                <a:gd name="T2" fmla="*/ 87 w 128"/>
                <a:gd name="T3" fmla="*/ 46 h 74"/>
                <a:gd name="T4" fmla="*/ 79 w 128"/>
                <a:gd name="T5" fmla="*/ 33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5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5" y="43"/>
                    <a:pt x="83" y="39"/>
                    <a:pt x="79" y="33"/>
                  </a:cubicBezTo>
                  <a:cubicBezTo>
                    <a:pt x="75" y="29"/>
                    <a:pt x="73" y="26"/>
                    <a:pt x="73"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6" y="31"/>
                    <a:pt x="125"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5" y="9"/>
                  </a:cubicBezTo>
                  <a:cubicBezTo>
                    <a:pt x="50" y="12"/>
                    <a:pt x="47" y="15"/>
                    <a:pt x="45" y="18"/>
                  </a:cubicBezTo>
                  <a:cubicBezTo>
                    <a:pt x="43" y="22"/>
                    <a:pt x="43" y="25"/>
                    <a:pt x="45" y="28"/>
                  </a:cubicBezTo>
                  <a:cubicBezTo>
                    <a:pt x="46" y="31"/>
                    <a:pt x="49" y="35"/>
                    <a:pt x="52" y="39"/>
                  </a:cubicBezTo>
                  <a:cubicBezTo>
                    <a:pt x="57" y="45"/>
                    <a:pt x="59" y="48"/>
                    <a:pt x="59" y="50"/>
                  </a:cubicBezTo>
                  <a:cubicBezTo>
                    <a:pt x="60" y="52"/>
                    <a:pt x="59" y="54"/>
                    <a:pt x="56" y="56"/>
                  </a:cubicBezTo>
                  <a:cubicBezTo>
                    <a:pt x="53" y="57"/>
                    <a:pt x="49" y="58"/>
                    <a:pt x="45" y="58"/>
                  </a:cubicBezTo>
                  <a:cubicBezTo>
                    <a:pt x="42" y="58"/>
                    <a:pt x="38"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6" y="71"/>
                    <a:pt x="44" y="73"/>
                    <a:pt x="52" y="72"/>
                  </a:cubicBezTo>
                  <a:cubicBezTo>
                    <a:pt x="61" y="72"/>
                    <a:pt x="70" y="70"/>
                    <a:pt x="78" y="65"/>
                  </a:cubicBezTo>
                  <a:cubicBezTo>
                    <a:pt x="82" y="63"/>
                    <a:pt x="86"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sļïdê"/>
            <p:cNvSpPr/>
            <p:nvPr/>
          </p:nvSpPr>
          <p:spPr bwMode="auto">
            <a:xfrm>
              <a:off x="8013701" y="4638676"/>
              <a:ext cx="709613"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 name="iṣ1íḑé"/>
            <p:cNvSpPr/>
            <p:nvPr/>
          </p:nvSpPr>
          <p:spPr bwMode="auto">
            <a:xfrm>
              <a:off x="8013701" y="4638676"/>
              <a:ext cx="70961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 name="îŝḻïḋê"/>
            <p:cNvSpPr/>
            <p:nvPr/>
          </p:nvSpPr>
          <p:spPr bwMode="auto">
            <a:xfrm>
              <a:off x="7977189" y="4470401"/>
              <a:ext cx="782638" cy="450850"/>
            </a:xfrm>
            <a:custGeom>
              <a:avLst/>
              <a:gdLst>
                <a:gd name="T0" fmla="*/ 195 w 237"/>
                <a:gd name="T1" fmla="*/ 113 h 137"/>
                <a:gd name="T2" fmla="*/ 42 w 237"/>
                <a:gd name="T3" fmla="*/ 113 h 137"/>
                <a:gd name="T4" fmla="*/ 42 w 237"/>
                <a:gd name="T5" fmla="*/ 25 h 137"/>
                <a:gd name="T6" fmla="*/ 195 w 237"/>
                <a:gd name="T7" fmla="*/ 25 h 137"/>
                <a:gd name="T8" fmla="*/ 195 w 237"/>
                <a:gd name="T9" fmla="*/ 113 h 137"/>
              </a:gdLst>
              <a:ahLst/>
              <a:cxnLst>
                <a:cxn ang="0">
                  <a:pos x="T0" y="T1"/>
                </a:cxn>
                <a:cxn ang="0">
                  <a:pos x="T2" y="T3"/>
                </a:cxn>
                <a:cxn ang="0">
                  <a:pos x="T4" y="T5"/>
                </a:cxn>
                <a:cxn ang="0">
                  <a:pos x="T6" y="T7"/>
                </a:cxn>
                <a:cxn ang="0">
                  <a:pos x="T8" y="T9"/>
                </a:cxn>
              </a:cxnLst>
              <a:rect l="0" t="0" r="r" b="b"/>
              <a:pathLst>
                <a:path w="237" h="137">
                  <a:moveTo>
                    <a:pt x="195" y="113"/>
                  </a:moveTo>
                  <a:cubicBezTo>
                    <a:pt x="152" y="137"/>
                    <a:pt x="84" y="137"/>
                    <a:pt x="42" y="113"/>
                  </a:cubicBezTo>
                  <a:cubicBezTo>
                    <a:pt x="0" y="88"/>
                    <a:pt x="0" y="49"/>
                    <a:pt x="42" y="25"/>
                  </a:cubicBezTo>
                  <a:cubicBezTo>
                    <a:pt x="84" y="0"/>
                    <a:pt x="152" y="0"/>
                    <a:pt x="195" y="25"/>
                  </a:cubicBezTo>
                  <a:cubicBezTo>
                    <a:pt x="237" y="49"/>
                    <a:pt x="237" y="88"/>
                    <a:pt x="195" y="113"/>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íṣ1îďè"/>
            <p:cNvSpPr/>
            <p:nvPr/>
          </p:nvSpPr>
          <p:spPr bwMode="auto">
            <a:xfrm>
              <a:off x="8366126" y="4489451"/>
              <a:ext cx="393700" cy="412750"/>
            </a:xfrm>
            <a:custGeom>
              <a:avLst/>
              <a:gdLst>
                <a:gd name="T0" fmla="*/ 77 w 119"/>
                <a:gd name="T1" fmla="*/ 19 h 125"/>
                <a:gd name="T2" fmla="*/ 0 w 119"/>
                <a:gd name="T3" fmla="*/ 0 h 125"/>
                <a:gd name="T4" fmla="*/ 0 w 119"/>
                <a:gd name="T5" fmla="*/ 125 h 125"/>
                <a:gd name="T6" fmla="*/ 77 w 119"/>
                <a:gd name="T7" fmla="*/ 107 h 125"/>
                <a:gd name="T8" fmla="*/ 77 w 119"/>
                <a:gd name="T9" fmla="*/ 19 h 125"/>
              </a:gdLst>
              <a:ahLst/>
              <a:cxnLst>
                <a:cxn ang="0">
                  <a:pos x="T0" y="T1"/>
                </a:cxn>
                <a:cxn ang="0">
                  <a:pos x="T2" y="T3"/>
                </a:cxn>
                <a:cxn ang="0">
                  <a:pos x="T4" y="T5"/>
                </a:cxn>
                <a:cxn ang="0">
                  <a:pos x="T6" y="T7"/>
                </a:cxn>
                <a:cxn ang="0">
                  <a:pos x="T8" y="T9"/>
                </a:cxn>
              </a:cxnLst>
              <a:rect l="0" t="0" r="r" b="b"/>
              <a:pathLst>
                <a:path w="119" h="125">
                  <a:moveTo>
                    <a:pt x="77" y="19"/>
                  </a:moveTo>
                  <a:cubicBezTo>
                    <a:pt x="55" y="7"/>
                    <a:pt x="28" y="0"/>
                    <a:pt x="0" y="0"/>
                  </a:cubicBezTo>
                  <a:cubicBezTo>
                    <a:pt x="0" y="125"/>
                    <a:pt x="0" y="125"/>
                    <a:pt x="0" y="125"/>
                  </a:cubicBezTo>
                  <a:cubicBezTo>
                    <a:pt x="28" y="125"/>
                    <a:pt x="55" y="119"/>
                    <a:pt x="77" y="107"/>
                  </a:cubicBezTo>
                  <a:cubicBezTo>
                    <a:pt x="119" y="82"/>
                    <a:pt x="119" y="43"/>
                    <a:pt x="77" y="19"/>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iŝľiḋè"/>
            <p:cNvSpPr/>
            <p:nvPr/>
          </p:nvSpPr>
          <p:spPr bwMode="auto">
            <a:xfrm>
              <a:off x="7977189" y="4418013"/>
              <a:ext cx="782638" cy="450850"/>
            </a:xfrm>
            <a:custGeom>
              <a:avLst/>
              <a:gdLst>
                <a:gd name="T0" fmla="*/ 195 w 237"/>
                <a:gd name="T1" fmla="*/ 112 h 137"/>
                <a:gd name="T2" fmla="*/ 42 w 237"/>
                <a:gd name="T3" fmla="*/ 112 h 137"/>
                <a:gd name="T4" fmla="*/ 42 w 237"/>
                <a:gd name="T5" fmla="*/ 24 h 137"/>
                <a:gd name="T6" fmla="*/ 195 w 237"/>
                <a:gd name="T7" fmla="*/ 24 h 137"/>
                <a:gd name="T8" fmla="*/ 195 w 237"/>
                <a:gd name="T9" fmla="*/ 112 h 137"/>
              </a:gdLst>
              <a:ahLst/>
              <a:cxnLst>
                <a:cxn ang="0">
                  <a:pos x="T0" y="T1"/>
                </a:cxn>
                <a:cxn ang="0">
                  <a:pos x="T2" y="T3"/>
                </a:cxn>
                <a:cxn ang="0">
                  <a:pos x="T4" y="T5"/>
                </a:cxn>
                <a:cxn ang="0">
                  <a:pos x="T6" y="T7"/>
                </a:cxn>
                <a:cxn ang="0">
                  <a:pos x="T8" y="T9"/>
                </a:cxn>
              </a:cxnLst>
              <a:rect l="0" t="0" r="r" b="b"/>
              <a:pathLst>
                <a:path w="237" h="137">
                  <a:moveTo>
                    <a:pt x="195" y="112"/>
                  </a:moveTo>
                  <a:cubicBezTo>
                    <a:pt x="152" y="137"/>
                    <a:pt x="84" y="137"/>
                    <a:pt x="42" y="112"/>
                  </a:cubicBezTo>
                  <a:cubicBezTo>
                    <a:pt x="0" y="88"/>
                    <a:pt x="0" y="49"/>
                    <a:pt x="42" y="24"/>
                  </a:cubicBezTo>
                  <a:cubicBezTo>
                    <a:pt x="84" y="0"/>
                    <a:pt x="152" y="0"/>
                    <a:pt x="195" y="24"/>
                  </a:cubicBezTo>
                  <a:cubicBezTo>
                    <a:pt x="237" y="49"/>
                    <a:pt x="237" y="88"/>
                    <a:pt x="195"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íṡ1ïḓè"/>
            <p:cNvSpPr/>
            <p:nvPr/>
          </p:nvSpPr>
          <p:spPr bwMode="auto">
            <a:xfrm>
              <a:off x="7977189" y="4414838"/>
              <a:ext cx="782638" cy="447675"/>
            </a:xfrm>
            <a:custGeom>
              <a:avLst/>
              <a:gdLst>
                <a:gd name="T0" fmla="*/ 195 w 237"/>
                <a:gd name="T1" fmla="*/ 112 h 136"/>
                <a:gd name="T2" fmla="*/ 42 w 237"/>
                <a:gd name="T3" fmla="*/ 112 h 136"/>
                <a:gd name="T4" fmla="*/ 42 w 237"/>
                <a:gd name="T5" fmla="*/ 24 h 136"/>
                <a:gd name="T6" fmla="*/ 195 w 237"/>
                <a:gd name="T7" fmla="*/ 24 h 136"/>
                <a:gd name="T8" fmla="*/ 195 w 237"/>
                <a:gd name="T9" fmla="*/ 112 h 136"/>
              </a:gdLst>
              <a:ahLst/>
              <a:cxnLst>
                <a:cxn ang="0">
                  <a:pos x="T0" y="T1"/>
                </a:cxn>
                <a:cxn ang="0">
                  <a:pos x="T2" y="T3"/>
                </a:cxn>
                <a:cxn ang="0">
                  <a:pos x="T4" y="T5"/>
                </a:cxn>
                <a:cxn ang="0">
                  <a:pos x="T6" y="T7"/>
                </a:cxn>
                <a:cxn ang="0">
                  <a:pos x="T8" y="T9"/>
                </a:cxn>
              </a:cxnLst>
              <a:rect l="0" t="0" r="r" b="b"/>
              <a:pathLst>
                <a:path w="237" h="136">
                  <a:moveTo>
                    <a:pt x="195" y="112"/>
                  </a:moveTo>
                  <a:cubicBezTo>
                    <a:pt x="152" y="136"/>
                    <a:pt x="84" y="136"/>
                    <a:pt x="42" y="112"/>
                  </a:cubicBezTo>
                  <a:cubicBezTo>
                    <a:pt x="0" y="88"/>
                    <a:pt x="0" y="48"/>
                    <a:pt x="42" y="24"/>
                  </a:cubicBezTo>
                  <a:cubicBezTo>
                    <a:pt x="84" y="0"/>
                    <a:pt x="152" y="0"/>
                    <a:pt x="195" y="24"/>
                  </a:cubicBezTo>
                  <a:cubicBezTo>
                    <a:pt x="237" y="48"/>
                    <a:pt x="237" y="88"/>
                    <a:pt x="195"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îśḷide"/>
            <p:cNvSpPr/>
            <p:nvPr/>
          </p:nvSpPr>
          <p:spPr bwMode="auto">
            <a:xfrm>
              <a:off x="8032751" y="4446588"/>
              <a:ext cx="666750" cy="382588"/>
            </a:xfrm>
            <a:custGeom>
              <a:avLst/>
              <a:gdLst>
                <a:gd name="T0" fmla="*/ 166 w 202"/>
                <a:gd name="T1" fmla="*/ 96 h 116"/>
                <a:gd name="T2" fmla="*/ 36 w 202"/>
                <a:gd name="T3" fmla="*/ 96 h 116"/>
                <a:gd name="T4" fmla="*/ 36 w 202"/>
                <a:gd name="T5" fmla="*/ 21 h 116"/>
                <a:gd name="T6" fmla="*/ 166 w 202"/>
                <a:gd name="T7" fmla="*/ 21 h 116"/>
                <a:gd name="T8" fmla="*/ 166 w 202"/>
                <a:gd name="T9" fmla="*/ 96 h 116"/>
              </a:gdLst>
              <a:ahLst/>
              <a:cxnLst>
                <a:cxn ang="0">
                  <a:pos x="T0" y="T1"/>
                </a:cxn>
                <a:cxn ang="0">
                  <a:pos x="T2" y="T3"/>
                </a:cxn>
                <a:cxn ang="0">
                  <a:pos x="T4" y="T5"/>
                </a:cxn>
                <a:cxn ang="0">
                  <a:pos x="T6" y="T7"/>
                </a:cxn>
                <a:cxn ang="0">
                  <a:pos x="T8" y="T9"/>
                </a:cxn>
              </a:cxnLst>
              <a:rect l="0" t="0" r="r" b="b"/>
              <a:pathLst>
                <a:path w="202" h="116">
                  <a:moveTo>
                    <a:pt x="166" y="96"/>
                  </a:moveTo>
                  <a:cubicBezTo>
                    <a:pt x="130" y="116"/>
                    <a:pt x="72" y="116"/>
                    <a:pt x="36" y="96"/>
                  </a:cubicBezTo>
                  <a:cubicBezTo>
                    <a:pt x="0" y="75"/>
                    <a:pt x="0" y="41"/>
                    <a:pt x="36" y="21"/>
                  </a:cubicBezTo>
                  <a:cubicBezTo>
                    <a:pt x="72" y="0"/>
                    <a:pt x="130" y="0"/>
                    <a:pt x="166" y="21"/>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îSḷîḍè"/>
            <p:cNvSpPr/>
            <p:nvPr/>
          </p:nvSpPr>
          <p:spPr bwMode="auto">
            <a:xfrm>
              <a:off x="8148639" y="4760913"/>
              <a:ext cx="3175" cy="3175"/>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0 h 1"/>
                <a:gd name="T14" fmla="*/ 1 w 1"/>
                <a:gd name="T15" fmla="*/ 0 h 1"/>
                <a:gd name="T16" fmla="*/ 1 w 1"/>
                <a:gd name="T17" fmla="*/ 0 h 1"/>
                <a:gd name="T18" fmla="*/ 0 w 1"/>
                <a:gd name="T19" fmla="*/ 0 h 1"/>
                <a:gd name="T20" fmla="*/ 1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 h="1">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ľîḓê"/>
            <p:cNvSpPr/>
            <p:nvPr/>
          </p:nvSpPr>
          <p:spPr bwMode="auto">
            <a:xfrm>
              <a:off x="8066089" y="4664076"/>
              <a:ext cx="95250" cy="103188"/>
            </a:xfrm>
            <a:custGeom>
              <a:avLst/>
              <a:gdLst>
                <a:gd name="T0" fmla="*/ 0 w 29"/>
                <a:gd name="T1" fmla="*/ 0 h 31"/>
                <a:gd name="T2" fmla="*/ 25 w 29"/>
                <a:gd name="T3" fmla="*/ 29 h 31"/>
                <a:gd name="T4" fmla="*/ 25 w 29"/>
                <a:gd name="T5" fmla="*/ 29 h 31"/>
                <a:gd name="T6" fmla="*/ 25 w 29"/>
                <a:gd name="T7" fmla="*/ 29 h 31"/>
                <a:gd name="T8" fmla="*/ 25 w 29"/>
                <a:gd name="T9" fmla="*/ 29 h 31"/>
                <a:gd name="T10" fmla="*/ 25 w 29"/>
                <a:gd name="T11" fmla="*/ 29 h 31"/>
                <a:gd name="T12" fmla="*/ 25 w 29"/>
                <a:gd name="T13" fmla="*/ 29 h 31"/>
                <a:gd name="T14" fmla="*/ 25 w 29"/>
                <a:gd name="T15" fmla="*/ 29 h 31"/>
                <a:gd name="T16" fmla="*/ 26 w 29"/>
                <a:gd name="T17" fmla="*/ 29 h 31"/>
                <a:gd name="T18" fmla="*/ 26 w 29"/>
                <a:gd name="T19" fmla="*/ 29 h 31"/>
                <a:gd name="T20" fmla="*/ 26 w 29"/>
                <a:gd name="T21" fmla="*/ 29 h 31"/>
                <a:gd name="T22" fmla="*/ 26 w 29"/>
                <a:gd name="T23" fmla="*/ 30 h 31"/>
                <a:gd name="T24" fmla="*/ 26 w 29"/>
                <a:gd name="T25" fmla="*/ 30 h 31"/>
                <a:gd name="T26" fmla="*/ 26 w 29"/>
                <a:gd name="T27" fmla="*/ 30 h 31"/>
                <a:gd name="T28" fmla="*/ 26 w 29"/>
                <a:gd name="T29" fmla="*/ 30 h 31"/>
                <a:gd name="T30" fmla="*/ 26 w 29"/>
                <a:gd name="T31" fmla="*/ 30 h 31"/>
                <a:gd name="T32" fmla="*/ 29 w 29"/>
                <a:gd name="T33" fmla="*/ 31 h 31"/>
                <a:gd name="T34" fmla="*/ 0 w 29"/>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1">
                  <a:moveTo>
                    <a:pt x="0" y="0"/>
                  </a:moveTo>
                  <a:cubicBezTo>
                    <a:pt x="3" y="11"/>
                    <a:pt x="11" y="21"/>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6" y="29"/>
                  </a:cubicBezTo>
                  <a:cubicBezTo>
                    <a:pt x="26" y="29"/>
                    <a:pt x="26" y="29"/>
                    <a:pt x="26" y="29"/>
                  </a:cubicBezTo>
                  <a:cubicBezTo>
                    <a:pt x="26" y="29"/>
                    <a:pt x="26" y="29"/>
                    <a:pt x="26" y="29"/>
                  </a:cubicBezTo>
                  <a:cubicBezTo>
                    <a:pt x="26" y="29"/>
                    <a:pt x="26" y="29"/>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7" y="30"/>
                    <a:pt x="28" y="31"/>
                    <a:pt x="29" y="31"/>
                  </a:cubicBezTo>
                  <a:cubicBezTo>
                    <a:pt x="0" y="0"/>
                    <a:pt x="0"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îşlíḓè"/>
            <p:cNvSpPr/>
            <p:nvPr/>
          </p:nvSpPr>
          <p:spPr bwMode="auto">
            <a:xfrm>
              <a:off x="8075614" y="4578351"/>
              <a:ext cx="215900" cy="231775"/>
            </a:xfrm>
            <a:custGeom>
              <a:avLst/>
              <a:gdLst>
                <a:gd name="T0" fmla="*/ 2 w 65"/>
                <a:gd name="T1" fmla="*/ 0 h 70"/>
                <a:gd name="T2" fmla="*/ 0 w 65"/>
                <a:gd name="T3" fmla="*/ 3 h 70"/>
                <a:gd name="T4" fmla="*/ 60 w 65"/>
                <a:gd name="T5" fmla="*/ 69 h 70"/>
                <a:gd name="T6" fmla="*/ 65 w 65"/>
                <a:gd name="T7" fmla="*/ 70 h 70"/>
                <a:gd name="T8" fmla="*/ 2 w 65"/>
                <a:gd name="T9" fmla="*/ 0 h 70"/>
              </a:gdLst>
              <a:ahLst/>
              <a:cxnLst>
                <a:cxn ang="0">
                  <a:pos x="T0" y="T1"/>
                </a:cxn>
                <a:cxn ang="0">
                  <a:pos x="T2" y="T3"/>
                </a:cxn>
                <a:cxn ang="0">
                  <a:pos x="T4" y="T5"/>
                </a:cxn>
                <a:cxn ang="0">
                  <a:pos x="T6" y="T7"/>
                </a:cxn>
                <a:cxn ang="0">
                  <a:pos x="T8" y="T9"/>
                </a:cxn>
              </a:cxnLst>
              <a:rect l="0" t="0" r="r" b="b"/>
              <a:pathLst>
                <a:path w="65" h="70">
                  <a:moveTo>
                    <a:pt x="2" y="0"/>
                  </a:moveTo>
                  <a:cubicBezTo>
                    <a:pt x="1" y="1"/>
                    <a:pt x="1" y="2"/>
                    <a:pt x="0" y="3"/>
                  </a:cubicBezTo>
                  <a:cubicBezTo>
                    <a:pt x="60" y="69"/>
                    <a:pt x="60" y="69"/>
                    <a:pt x="60" y="69"/>
                  </a:cubicBezTo>
                  <a:cubicBezTo>
                    <a:pt x="62" y="69"/>
                    <a:pt x="64" y="69"/>
                    <a:pt x="65" y="70"/>
                  </a:cubicBezTo>
                  <a:cubicBezTo>
                    <a:pt x="2" y="0"/>
                    <a:pt x="2" y="0"/>
                    <a:pt x="2"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íşľïḓe"/>
            <p:cNvSpPr/>
            <p:nvPr/>
          </p:nvSpPr>
          <p:spPr bwMode="auto">
            <a:xfrm>
              <a:off x="8062914" y="4598988"/>
              <a:ext cx="195263" cy="204788"/>
            </a:xfrm>
            <a:custGeom>
              <a:avLst/>
              <a:gdLst>
                <a:gd name="T0" fmla="*/ 3 w 59"/>
                <a:gd name="T1" fmla="*/ 0 h 62"/>
                <a:gd name="T2" fmla="*/ 0 w 59"/>
                <a:gd name="T3" fmla="*/ 14 h 62"/>
                <a:gd name="T4" fmla="*/ 38 w 59"/>
                <a:gd name="T5" fmla="*/ 55 h 62"/>
                <a:gd name="T6" fmla="*/ 59 w 59"/>
                <a:gd name="T7" fmla="*/ 62 h 62"/>
                <a:gd name="T8" fmla="*/ 3 w 59"/>
                <a:gd name="T9" fmla="*/ 0 h 62"/>
              </a:gdLst>
              <a:ahLst/>
              <a:cxnLst>
                <a:cxn ang="0">
                  <a:pos x="T0" y="T1"/>
                </a:cxn>
                <a:cxn ang="0">
                  <a:pos x="T2" y="T3"/>
                </a:cxn>
                <a:cxn ang="0">
                  <a:pos x="T4" y="T5"/>
                </a:cxn>
                <a:cxn ang="0">
                  <a:pos x="T6" y="T7"/>
                </a:cxn>
                <a:cxn ang="0">
                  <a:pos x="T8" y="T9"/>
                </a:cxn>
              </a:cxnLst>
              <a:rect l="0" t="0" r="r" b="b"/>
              <a:pathLst>
                <a:path w="59" h="62">
                  <a:moveTo>
                    <a:pt x="3" y="0"/>
                  </a:moveTo>
                  <a:cubicBezTo>
                    <a:pt x="1" y="5"/>
                    <a:pt x="0" y="9"/>
                    <a:pt x="0" y="14"/>
                  </a:cubicBezTo>
                  <a:cubicBezTo>
                    <a:pt x="38" y="55"/>
                    <a:pt x="38" y="55"/>
                    <a:pt x="38" y="55"/>
                  </a:cubicBezTo>
                  <a:cubicBezTo>
                    <a:pt x="45" y="58"/>
                    <a:pt x="52" y="60"/>
                    <a:pt x="59" y="62"/>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îŝḻíḋê"/>
            <p:cNvSpPr/>
            <p:nvPr/>
          </p:nvSpPr>
          <p:spPr bwMode="auto">
            <a:xfrm>
              <a:off x="8243889" y="4476751"/>
              <a:ext cx="295275" cy="309563"/>
            </a:xfrm>
            <a:custGeom>
              <a:avLst/>
              <a:gdLst>
                <a:gd name="T0" fmla="*/ 3 w 89"/>
                <a:gd name="T1" fmla="*/ 0 h 94"/>
                <a:gd name="T2" fmla="*/ 0 w 89"/>
                <a:gd name="T3" fmla="*/ 0 h 94"/>
                <a:gd name="T4" fmla="*/ 86 w 89"/>
                <a:gd name="T5" fmla="*/ 94 h 94"/>
                <a:gd name="T6" fmla="*/ 89 w 89"/>
                <a:gd name="T7" fmla="*/ 93 h 94"/>
                <a:gd name="T8" fmla="*/ 3 w 89"/>
                <a:gd name="T9" fmla="*/ 0 h 94"/>
              </a:gdLst>
              <a:ahLst/>
              <a:cxnLst>
                <a:cxn ang="0">
                  <a:pos x="T0" y="T1"/>
                </a:cxn>
                <a:cxn ang="0">
                  <a:pos x="T2" y="T3"/>
                </a:cxn>
                <a:cxn ang="0">
                  <a:pos x="T4" y="T5"/>
                </a:cxn>
                <a:cxn ang="0">
                  <a:pos x="T6" y="T7"/>
                </a:cxn>
                <a:cxn ang="0">
                  <a:pos x="T8" y="T9"/>
                </a:cxn>
              </a:cxnLst>
              <a:rect l="0" t="0" r="r" b="b"/>
              <a:pathLst>
                <a:path w="89" h="94">
                  <a:moveTo>
                    <a:pt x="3" y="0"/>
                  </a:moveTo>
                  <a:cubicBezTo>
                    <a:pt x="2" y="0"/>
                    <a:pt x="1" y="0"/>
                    <a:pt x="0" y="0"/>
                  </a:cubicBezTo>
                  <a:cubicBezTo>
                    <a:pt x="86" y="94"/>
                    <a:pt x="86" y="94"/>
                    <a:pt x="86" y="94"/>
                  </a:cubicBezTo>
                  <a:cubicBezTo>
                    <a:pt x="87" y="94"/>
                    <a:pt x="88" y="94"/>
                    <a:pt x="89" y="93"/>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iśľidê"/>
            <p:cNvSpPr/>
            <p:nvPr/>
          </p:nvSpPr>
          <p:spPr bwMode="auto">
            <a:xfrm>
              <a:off x="8194676" y="4479926"/>
              <a:ext cx="320675" cy="323850"/>
            </a:xfrm>
            <a:custGeom>
              <a:avLst/>
              <a:gdLst>
                <a:gd name="T0" fmla="*/ 11 w 97"/>
                <a:gd name="T1" fmla="*/ 0 h 98"/>
                <a:gd name="T2" fmla="*/ 0 w 97"/>
                <a:gd name="T3" fmla="*/ 4 h 98"/>
                <a:gd name="T4" fmla="*/ 86 w 97"/>
                <a:gd name="T5" fmla="*/ 98 h 98"/>
                <a:gd name="T6" fmla="*/ 97 w 97"/>
                <a:gd name="T7" fmla="*/ 94 h 98"/>
                <a:gd name="T8" fmla="*/ 11 w 97"/>
                <a:gd name="T9" fmla="*/ 0 h 98"/>
              </a:gdLst>
              <a:ahLst/>
              <a:cxnLst>
                <a:cxn ang="0">
                  <a:pos x="T0" y="T1"/>
                </a:cxn>
                <a:cxn ang="0">
                  <a:pos x="T2" y="T3"/>
                </a:cxn>
                <a:cxn ang="0">
                  <a:pos x="T4" y="T5"/>
                </a:cxn>
                <a:cxn ang="0">
                  <a:pos x="T6" y="T7"/>
                </a:cxn>
                <a:cxn ang="0">
                  <a:pos x="T8" y="T9"/>
                </a:cxn>
              </a:cxnLst>
              <a:rect l="0" t="0" r="r" b="b"/>
              <a:pathLst>
                <a:path w="97" h="98">
                  <a:moveTo>
                    <a:pt x="11" y="0"/>
                  </a:moveTo>
                  <a:cubicBezTo>
                    <a:pt x="8" y="2"/>
                    <a:pt x="4" y="3"/>
                    <a:pt x="0" y="4"/>
                  </a:cubicBezTo>
                  <a:cubicBezTo>
                    <a:pt x="86" y="98"/>
                    <a:pt x="86" y="98"/>
                    <a:pt x="86" y="98"/>
                  </a:cubicBezTo>
                  <a:cubicBezTo>
                    <a:pt x="90" y="97"/>
                    <a:pt x="94" y="96"/>
                    <a:pt x="97" y="94"/>
                  </a:cubicBezTo>
                  <a:cubicBezTo>
                    <a:pt x="11" y="0"/>
                    <a:pt x="11" y="0"/>
                    <a:pt x="1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îṩlide"/>
            <p:cNvSpPr/>
            <p:nvPr/>
          </p:nvSpPr>
          <p:spPr bwMode="auto">
            <a:xfrm>
              <a:off x="8267701" y="4470401"/>
              <a:ext cx="303213" cy="309563"/>
            </a:xfrm>
            <a:custGeom>
              <a:avLst/>
              <a:gdLst>
                <a:gd name="T0" fmla="*/ 8 w 92"/>
                <a:gd name="T1" fmla="*/ 0 h 94"/>
                <a:gd name="T2" fmla="*/ 0 w 92"/>
                <a:gd name="T3" fmla="*/ 1 h 94"/>
                <a:gd name="T4" fmla="*/ 85 w 92"/>
                <a:gd name="T5" fmla="*/ 94 h 94"/>
                <a:gd name="T6" fmla="*/ 92 w 92"/>
                <a:gd name="T7" fmla="*/ 91 h 94"/>
                <a:gd name="T8" fmla="*/ 8 w 92"/>
                <a:gd name="T9" fmla="*/ 0 h 94"/>
              </a:gdLst>
              <a:ahLst/>
              <a:cxnLst>
                <a:cxn ang="0">
                  <a:pos x="T0" y="T1"/>
                </a:cxn>
                <a:cxn ang="0">
                  <a:pos x="T2" y="T3"/>
                </a:cxn>
                <a:cxn ang="0">
                  <a:pos x="T4" y="T5"/>
                </a:cxn>
                <a:cxn ang="0">
                  <a:pos x="T6" y="T7"/>
                </a:cxn>
                <a:cxn ang="0">
                  <a:pos x="T8" y="T9"/>
                </a:cxn>
              </a:cxnLst>
              <a:rect l="0" t="0" r="r" b="b"/>
              <a:pathLst>
                <a:path w="92" h="94">
                  <a:moveTo>
                    <a:pt x="8" y="0"/>
                  </a:moveTo>
                  <a:cubicBezTo>
                    <a:pt x="5" y="0"/>
                    <a:pt x="3" y="0"/>
                    <a:pt x="0" y="1"/>
                  </a:cubicBezTo>
                  <a:cubicBezTo>
                    <a:pt x="85" y="94"/>
                    <a:pt x="85" y="94"/>
                    <a:pt x="85" y="94"/>
                  </a:cubicBezTo>
                  <a:cubicBezTo>
                    <a:pt x="87" y="93"/>
                    <a:pt x="89" y="92"/>
                    <a:pt x="92" y="91"/>
                  </a:cubicBezTo>
                  <a:cubicBezTo>
                    <a:pt x="8" y="0"/>
                    <a:pt x="8" y="0"/>
                    <a:pt x="8"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ïŝḷiḍê"/>
            <p:cNvSpPr/>
            <p:nvPr/>
          </p:nvSpPr>
          <p:spPr bwMode="auto">
            <a:xfrm>
              <a:off x="8539164" y="4494213"/>
              <a:ext cx="131763" cy="144463"/>
            </a:xfrm>
            <a:custGeom>
              <a:avLst/>
              <a:gdLst>
                <a:gd name="T0" fmla="*/ 0 w 40"/>
                <a:gd name="T1" fmla="*/ 0 h 44"/>
                <a:gd name="T2" fmla="*/ 40 w 40"/>
                <a:gd name="T3" fmla="*/ 44 h 44"/>
                <a:gd name="T4" fmla="*/ 40 w 40"/>
                <a:gd name="T5" fmla="*/ 39 h 44"/>
                <a:gd name="T6" fmla="*/ 7 w 40"/>
                <a:gd name="T7" fmla="*/ 3 h 44"/>
                <a:gd name="T8" fmla="*/ 0 w 40"/>
                <a:gd name="T9" fmla="*/ 0 h 44"/>
              </a:gdLst>
              <a:ahLst/>
              <a:cxnLst>
                <a:cxn ang="0">
                  <a:pos x="T0" y="T1"/>
                </a:cxn>
                <a:cxn ang="0">
                  <a:pos x="T2" y="T3"/>
                </a:cxn>
                <a:cxn ang="0">
                  <a:pos x="T4" y="T5"/>
                </a:cxn>
                <a:cxn ang="0">
                  <a:pos x="T6" y="T7"/>
                </a:cxn>
                <a:cxn ang="0">
                  <a:pos x="T8" y="T9"/>
                </a:cxn>
              </a:cxnLst>
              <a:rect l="0" t="0" r="r" b="b"/>
              <a:pathLst>
                <a:path w="40" h="44">
                  <a:moveTo>
                    <a:pt x="0" y="0"/>
                  </a:moveTo>
                  <a:cubicBezTo>
                    <a:pt x="40" y="44"/>
                    <a:pt x="40" y="44"/>
                    <a:pt x="40" y="44"/>
                  </a:cubicBezTo>
                  <a:cubicBezTo>
                    <a:pt x="40" y="43"/>
                    <a:pt x="40" y="41"/>
                    <a:pt x="40" y="39"/>
                  </a:cubicBezTo>
                  <a:cubicBezTo>
                    <a:pt x="7" y="3"/>
                    <a:pt x="7" y="3"/>
                    <a:pt x="7" y="3"/>
                  </a:cubicBezTo>
                  <a:cubicBezTo>
                    <a:pt x="5" y="2"/>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i$ļíḓe"/>
            <p:cNvSpPr/>
            <p:nvPr/>
          </p:nvSpPr>
          <p:spPr bwMode="auto">
            <a:xfrm>
              <a:off x="8499476" y="4479926"/>
              <a:ext cx="171450" cy="184150"/>
            </a:xfrm>
            <a:custGeom>
              <a:avLst/>
              <a:gdLst>
                <a:gd name="T0" fmla="*/ 0 w 52"/>
                <a:gd name="T1" fmla="*/ 0 h 56"/>
                <a:gd name="T2" fmla="*/ 51 w 52"/>
                <a:gd name="T3" fmla="*/ 56 h 56"/>
                <a:gd name="T4" fmla="*/ 52 w 52"/>
                <a:gd name="T5" fmla="*/ 53 h 56"/>
                <a:gd name="T6" fmla="*/ 5 w 52"/>
                <a:gd name="T7" fmla="*/ 2 h 56"/>
                <a:gd name="T8" fmla="*/ 0 w 52"/>
                <a:gd name="T9" fmla="*/ 0 h 56"/>
              </a:gdLst>
              <a:ahLst/>
              <a:cxnLst>
                <a:cxn ang="0">
                  <a:pos x="T0" y="T1"/>
                </a:cxn>
                <a:cxn ang="0">
                  <a:pos x="T2" y="T3"/>
                </a:cxn>
                <a:cxn ang="0">
                  <a:pos x="T4" y="T5"/>
                </a:cxn>
                <a:cxn ang="0">
                  <a:pos x="T6" y="T7"/>
                </a:cxn>
                <a:cxn ang="0">
                  <a:pos x="T8" y="T9"/>
                </a:cxn>
              </a:cxnLst>
              <a:rect l="0" t="0" r="r" b="b"/>
              <a:pathLst>
                <a:path w="52" h="56">
                  <a:moveTo>
                    <a:pt x="0" y="0"/>
                  </a:moveTo>
                  <a:cubicBezTo>
                    <a:pt x="51" y="56"/>
                    <a:pt x="51" y="56"/>
                    <a:pt x="51" y="56"/>
                  </a:cubicBezTo>
                  <a:cubicBezTo>
                    <a:pt x="52" y="55"/>
                    <a:pt x="52" y="54"/>
                    <a:pt x="52" y="53"/>
                  </a:cubicBezTo>
                  <a:cubicBezTo>
                    <a:pt x="5" y="2"/>
                    <a:pt x="5" y="2"/>
                    <a:pt x="5" y="2"/>
                  </a:cubicBezTo>
                  <a:cubicBezTo>
                    <a:pt x="3" y="1"/>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îŝlîďé"/>
            <p:cNvSpPr/>
            <p:nvPr/>
          </p:nvSpPr>
          <p:spPr bwMode="auto">
            <a:xfrm>
              <a:off x="8456614" y="4470401"/>
              <a:ext cx="211138" cy="220663"/>
            </a:xfrm>
            <a:custGeom>
              <a:avLst/>
              <a:gdLst>
                <a:gd name="T0" fmla="*/ 0 w 64"/>
                <a:gd name="T1" fmla="*/ 0 h 67"/>
                <a:gd name="T2" fmla="*/ 61 w 64"/>
                <a:gd name="T3" fmla="*/ 67 h 67"/>
                <a:gd name="T4" fmla="*/ 64 w 64"/>
                <a:gd name="T5" fmla="*/ 61 h 67"/>
                <a:gd name="T6" fmla="*/ 10 w 64"/>
                <a:gd name="T7" fmla="*/ 2 h 67"/>
                <a:gd name="T8" fmla="*/ 0 w 64"/>
                <a:gd name="T9" fmla="*/ 0 h 67"/>
              </a:gdLst>
              <a:ahLst/>
              <a:cxnLst>
                <a:cxn ang="0">
                  <a:pos x="T0" y="T1"/>
                </a:cxn>
                <a:cxn ang="0">
                  <a:pos x="T2" y="T3"/>
                </a:cxn>
                <a:cxn ang="0">
                  <a:pos x="T4" y="T5"/>
                </a:cxn>
                <a:cxn ang="0">
                  <a:pos x="T6" y="T7"/>
                </a:cxn>
                <a:cxn ang="0">
                  <a:pos x="T8" y="T9"/>
                </a:cxn>
              </a:cxnLst>
              <a:rect l="0" t="0" r="r" b="b"/>
              <a:pathLst>
                <a:path w="64" h="67">
                  <a:moveTo>
                    <a:pt x="0" y="0"/>
                  </a:moveTo>
                  <a:cubicBezTo>
                    <a:pt x="61" y="67"/>
                    <a:pt x="61" y="67"/>
                    <a:pt x="61" y="67"/>
                  </a:cubicBezTo>
                  <a:cubicBezTo>
                    <a:pt x="62" y="65"/>
                    <a:pt x="63" y="63"/>
                    <a:pt x="64" y="61"/>
                  </a:cubicBezTo>
                  <a:cubicBezTo>
                    <a:pt x="10" y="2"/>
                    <a:pt x="10" y="2"/>
                    <a:pt x="10" y="2"/>
                  </a:cubicBezTo>
                  <a:cubicBezTo>
                    <a:pt x="7" y="1"/>
                    <a:pt x="3"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ŝḻíḑè"/>
            <p:cNvSpPr/>
            <p:nvPr/>
          </p:nvSpPr>
          <p:spPr bwMode="auto">
            <a:xfrm>
              <a:off x="8059739" y="4446588"/>
              <a:ext cx="614363" cy="198438"/>
            </a:xfrm>
            <a:custGeom>
              <a:avLst/>
              <a:gdLst>
                <a:gd name="T0" fmla="*/ 28 w 186"/>
                <a:gd name="T1" fmla="*/ 25 h 60"/>
                <a:gd name="T2" fmla="*/ 158 w 186"/>
                <a:gd name="T3" fmla="*/ 25 h 60"/>
                <a:gd name="T4" fmla="*/ 185 w 186"/>
                <a:gd name="T5" fmla="*/ 60 h 60"/>
                <a:gd name="T6" fmla="*/ 158 w 186"/>
                <a:gd name="T7" fmla="*/ 21 h 60"/>
                <a:gd name="T8" fmla="*/ 28 w 186"/>
                <a:gd name="T9" fmla="*/ 21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8"/>
                    <a:pt x="185" y="60"/>
                  </a:cubicBezTo>
                  <a:cubicBezTo>
                    <a:pt x="186" y="46"/>
                    <a:pt x="177" y="31"/>
                    <a:pt x="158" y="21"/>
                  </a:cubicBezTo>
                  <a:cubicBezTo>
                    <a:pt x="122" y="0"/>
                    <a:pt x="64" y="0"/>
                    <a:pt x="28" y="21"/>
                  </a:cubicBezTo>
                  <a:cubicBezTo>
                    <a:pt x="9" y="31"/>
                    <a:pt x="0" y="46"/>
                    <a:pt x="1" y="60"/>
                  </a:cubicBezTo>
                  <a:cubicBezTo>
                    <a:pt x="2" y="48"/>
                    <a:pt x="11" y="35"/>
                    <a:pt x="28" y="25"/>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íṥḷíḓè"/>
            <p:cNvSpPr/>
            <p:nvPr/>
          </p:nvSpPr>
          <p:spPr bwMode="auto">
            <a:xfrm>
              <a:off x="8148639" y="4516438"/>
              <a:ext cx="422275" cy="241300"/>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5 h 73"/>
                <a:gd name="T12" fmla="*/ 96 w 128"/>
                <a:gd name="T13" fmla="*/ 18 h 73"/>
                <a:gd name="T14" fmla="*/ 97 w 128"/>
                <a:gd name="T15" fmla="*/ 33 h 73"/>
                <a:gd name="T16" fmla="*/ 118 w 128"/>
                <a:gd name="T17" fmla="*/ 38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2 w 128"/>
                <a:gd name="T29" fmla="*/ 6 h 73"/>
                <a:gd name="T30" fmla="*/ 77 w 128"/>
                <a:gd name="T31" fmla="*/ 2 h 73"/>
                <a:gd name="T32" fmla="*/ 55 w 128"/>
                <a:gd name="T33" fmla="*/ 8 h 73"/>
                <a:gd name="T34" fmla="*/ 45 w 128"/>
                <a:gd name="T35" fmla="*/ 18 h 73"/>
                <a:gd name="T36" fmla="*/ 45 w 128"/>
                <a:gd name="T37" fmla="*/ 27 h 73"/>
                <a:gd name="T38" fmla="*/ 53 w 128"/>
                <a:gd name="T39" fmla="*/ 39 h 73"/>
                <a:gd name="T40" fmla="*/ 60 w 128"/>
                <a:gd name="T41" fmla="*/ 49 h 73"/>
                <a:gd name="T42" fmla="*/ 56 w 128"/>
                <a:gd name="T43" fmla="*/ 55 h 73"/>
                <a:gd name="T44" fmla="*/ 46 w 128"/>
                <a:gd name="T45" fmla="*/ 57 h 73"/>
                <a:gd name="T46" fmla="*/ 34 w 128"/>
                <a:gd name="T47" fmla="*/ 54 h 73"/>
                <a:gd name="T48" fmla="*/ 33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1 h 73"/>
                <a:gd name="T66" fmla="*/ 78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9" y="48"/>
                    <a:pt x="87" y="45"/>
                  </a:cubicBezTo>
                  <a:cubicBezTo>
                    <a:pt x="86" y="42"/>
                    <a:pt x="83" y="38"/>
                    <a:pt x="79" y="33"/>
                  </a:cubicBezTo>
                  <a:cubicBezTo>
                    <a:pt x="75" y="28"/>
                    <a:pt x="73" y="25"/>
                    <a:pt x="73" y="23"/>
                  </a:cubicBezTo>
                  <a:cubicBezTo>
                    <a:pt x="72" y="21"/>
                    <a:pt x="74" y="19"/>
                    <a:pt x="76" y="18"/>
                  </a:cubicBezTo>
                  <a:cubicBezTo>
                    <a:pt x="79" y="16"/>
                    <a:pt x="82" y="15"/>
                    <a:pt x="86" y="15"/>
                  </a:cubicBezTo>
                  <a:cubicBezTo>
                    <a:pt x="90" y="15"/>
                    <a:pt x="93" y="16"/>
                    <a:pt x="96" y="18"/>
                  </a:cubicBezTo>
                  <a:cubicBezTo>
                    <a:pt x="102" y="22"/>
                    <a:pt x="102" y="27"/>
                    <a:pt x="97" y="33"/>
                  </a:cubicBezTo>
                  <a:cubicBezTo>
                    <a:pt x="118" y="38"/>
                    <a:pt x="118" y="38"/>
                    <a:pt x="118" y="38"/>
                  </a:cubicBezTo>
                  <a:cubicBezTo>
                    <a:pt x="126" y="30"/>
                    <a:pt x="126" y="22"/>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2" y="6"/>
                    <a:pt x="102" y="6"/>
                    <a:pt x="102" y="6"/>
                  </a:cubicBezTo>
                  <a:cubicBezTo>
                    <a:pt x="93" y="2"/>
                    <a:pt x="85" y="1"/>
                    <a:pt x="77" y="2"/>
                  </a:cubicBezTo>
                  <a:cubicBezTo>
                    <a:pt x="69" y="3"/>
                    <a:pt x="61" y="5"/>
                    <a:pt x="55" y="8"/>
                  </a:cubicBezTo>
                  <a:cubicBezTo>
                    <a:pt x="50" y="11"/>
                    <a:pt x="47" y="14"/>
                    <a:pt x="45" y="18"/>
                  </a:cubicBezTo>
                  <a:cubicBezTo>
                    <a:pt x="44" y="21"/>
                    <a:pt x="44" y="24"/>
                    <a:pt x="45" y="27"/>
                  </a:cubicBezTo>
                  <a:cubicBezTo>
                    <a:pt x="46" y="30"/>
                    <a:pt x="49" y="34"/>
                    <a:pt x="53" y="39"/>
                  </a:cubicBezTo>
                  <a:cubicBezTo>
                    <a:pt x="57" y="44"/>
                    <a:pt x="59" y="47"/>
                    <a:pt x="60" y="49"/>
                  </a:cubicBezTo>
                  <a:cubicBezTo>
                    <a:pt x="60" y="51"/>
                    <a:pt x="59" y="53"/>
                    <a:pt x="56" y="55"/>
                  </a:cubicBezTo>
                  <a:cubicBezTo>
                    <a:pt x="53" y="57"/>
                    <a:pt x="50" y="57"/>
                    <a:pt x="46" y="57"/>
                  </a:cubicBezTo>
                  <a:cubicBezTo>
                    <a:pt x="42" y="57"/>
                    <a:pt x="38" y="56"/>
                    <a:pt x="34" y="54"/>
                  </a:cubicBezTo>
                  <a:cubicBezTo>
                    <a:pt x="25" y="49"/>
                    <a:pt x="25" y="43"/>
                    <a:pt x="33" y="37"/>
                  </a:cubicBezTo>
                  <a:cubicBezTo>
                    <a:pt x="11" y="30"/>
                    <a:pt x="11" y="30"/>
                    <a:pt x="11" y="30"/>
                  </a:cubicBezTo>
                  <a:cubicBezTo>
                    <a:pt x="1"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0"/>
                    <a:pt x="44" y="72"/>
                    <a:pt x="52" y="71"/>
                  </a:cubicBezTo>
                  <a:cubicBezTo>
                    <a:pt x="62" y="71"/>
                    <a:pt x="70" y="69"/>
                    <a:pt x="78" y="65"/>
                  </a:cubicBezTo>
                  <a:cubicBezTo>
                    <a:pt x="83" y="62"/>
                    <a:pt x="86" y="59"/>
                    <a:pt x="87" y="55"/>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i$ḻíde"/>
            <p:cNvSpPr/>
            <p:nvPr/>
          </p:nvSpPr>
          <p:spPr bwMode="auto">
            <a:xfrm>
              <a:off x="8148639" y="4532313"/>
              <a:ext cx="422275" cy="241300"/>
            </a:xfrm>
            <a:custGeom>
              <a:avLst/>
              <a:gdLst>
                <a:gd name="T0" fmla="*/ 87 w 128"/>
                <a:gd name="T1" fmla="*/ 56 h 73"/>
                <a:gd name="T2" fmla="*/ 87 w 128"/>
                <a:gd name="T3" fmla="*/ 46 h 73"/>
                <a:gd name="T4" fmla="*/ 79 w 128"/>
                <a:gd name="T5" fmla="*/ 33 h 73"/>
                <a:gd name="T6" fmla="*/ 73 w 128"/>
                <a:gd name="T7" fmla="*/ 23 h 73"/>
                <a:gd name="T8" fmla="*/ 76 w 128"/>
                <a:gd name="T9" fmla="*/ 18 h 73"/>
                <a:gd name="T10" fmla="*/ 86 w 128"/>
                <a:gd name="T11" fmla="*/ 16 h 73"/>
                <a:gd name="T12" fmla="*/ 96 w 128"/>
                <a:gd name="T13" fmla="*/ 18 h 73"/>
                <a:gd name="T14" fmla="*/ 101 w 128"/>
                <a:gd name="T15" fmla="*/ 27 h 73"/>
                <a:gd name="T16" fmla="*/ 97 w 128"/>
                <a:gd name="T17" fmla="*/ 28 h 73"/>
                <a:gd name="T18" fmla="*/ 97 w 128"/>
                <a:gd name="T19" fmla="*/ 34 h 73"/>
                <a:gd name="T20" fmla="*/ 118 w 128"/>
                <a:gd name="T21" fmla="*/ 39 h 73"/>
                <a:gd name="T22" fmla="*/ 118 w 128"/>
                <a:gd name="T23" fmla="*/ 15 h 73"/>
                <a:gd name="T24" fmla="*/ 128 w 128"/>
                <a:gd name="T25" fmla="*/ 9 h 73"/>
                <a:gd name="T26" fmla="*/ 128 w 128"/>
                <a:gd name="T27" fmla="*/ 4 h 73"/>
                <a:gd name="T28" fmla="*/ 114 w 128"/>
                <a:gd name="T29" fmla="*/ 1 h 73"/>
                <a:gd name="T30" fmla="*/ 112 w 128"/>
                <a:gd name="T31" fmla="*/ 0 h 73"/>
                <a:gd name="T32" fmla="*/ 102 w 128"/>
                <a:gd name="T33" fmla="*/ 6 h 73"/>
                <a:gd name="T34" fmla="*/ 77 w 128"/>
                <a:gd name="T35" fmla="*/ 2 h 73"/>
                <a:gd name="T36" fmla="*/ 55 w 128"/>
                <a:gd name="T37" fmla="*/ 9 h 73"/>
                <a:gd name="T38" fmla="*/ 45 w 128"/>
                <a:gd name="T39" fmla="*/ 18 h 73"/>
                <a:gd name="T40" fmla="*/ 45 w 128"/>
                <a:gd name="T41" fmla="*/ 27 h 73"/>
                <a:gd name="T42" fmla="*/ 53 w 128"/>
                <a:gd name="T43" fmla="*/ 39 h 73"/>
                <a:gd name="T44" fmla="*/ 60 w 128"/>
                <a:gd name="T45" fmla="*/ 50 h 73"/>
                <a:gd name="T46" fmla="*/ 56 w 128"/>
                <a:gd name="T47" fmla="*/ 55 h 73"/>
                <a:gd name="T48" fmla="*/ 46 w 128"/>
                <a:gd name="T49" fmla="*/ 58 h 73"/>
                <a:gd name="T50" fmla="*/ 34 w 128"/>
                <a:gd name="T51" fmla="*/ 54 h 73"/>
                <a:gd name="T52" fmla="*/ 33 w 128"/>
                <a:gd name="T53" fmla="*/ 37 h 73"/>
                <a:gd name="T54" fmla="*/ 33 w 128"/>
                <a:gd name="T55" fmla="*/ 32 h 73"/>
                <a:gd name="T56" fmla="*/ 11 w 128"/>
                <a:gd name="T57" fmla="*/ 30 h 73"/>
                <a:gd name="T58" fmla="*/ 11 w 128"/>
                <a:gd name="T59" fmla="*/ 58 h 73"/>
                <a:gd name="T60" fmla="*/ 1 w 128"/>
                <a:gd name="T61" fmla="*/ 59 h 73"/>
                <a:gd name="T62" fmla="*/ 1 w 128"/>
                <a:gd name="T63" fmla="*/ 64 h 73"/>
                <a:gd name="T64" fmla="*/ 3 w 128"/>
                <a:gd name="T65" fmla="*/ 65 h 73"/>
                <a:gd name="T66" fmla="*/ 14 w 128"/>
                <a:gd name="T67" fmla="*/ 71 h 73"/>
                <a:gd name="T68" fmla="*/ 17 w 128"/>
                <a:gd name="T69" fmla="*/ 73 h 73"/>
                <a:gd name="T70" fmla="*/ 28 w 128"/>
                <a:gd name="T71" fmla="*/ 67 h 73"/>
                <a:gd name="T72" fmla="*/ 52 w 128"/>
                <a:gd name="T73" fmla="*/ 72 h 73"/>
                <a:gd name="T74" fmla="*/ 78 w 128"/>
                <a:gd name="T75" fmla="*/ 65 h 73"/>
                <a:gd name="T76" fmla="*/ 87 w 128"/>
                <a:gd name="T77"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6"/>
                  </a:moveTo>
                  <a:cubicBezTo>
                    <a:pt x="89" y="52"/>
                    <a:pt x="89" y="49"/>
                    <a:pt x="87" y="46"/>
                  </a:cubicBezTo>
                  <a:cubicBezTo>
                    <a:pt x="86" y="42"/>
                    <a:pt x="83" y="38"/>
                    <a:pt x="79" y="33"/>
                  </a:cubicBezTo>
                  <a:cubicBezTo>
                    <a:pt x="75" y="28"/>
                    <a:pt x="73" y="25"/>
                    <a:pt x="73" y="23"/>
                  </a:cubicBezTo>
                  <a:cubicBezTo>
                    <a:pt x="72" y="21"/>
                    <a:pt x="74" y="20"/>
                    <a:pt x="76" y="18"/>
                  </a:cubicBezTo>
                  <a:cubicBezTo>
                    <a:pt x="79" y="17"/>
                    <a:pt x="82" y="16"/>
                    <a:pt x="86" y="16"/>
                  </a:cubicBezTo>
                  <a:cubicBezTo>
                    <a:pt x="90" y="16"/>
                    <a:pt x="93" y="17"/>
                    <a:pt x="96" y="18"/>
                  </a:cubicBezTo>
                  <a:cubicBezTo>
                    <a:pt x="100" y="21"/>
                    <a:pt x="101" y="24"/>
                    <a:pt x="101" y="27"/>
                  </a:cubicBezTo>
                  <a:cubicBezTo>
                    <a:pt x="100" y="28"/>
                    <a:pt x="97" y="28"/>
                    <a:pt x="97" y="28"/>
                  </a:cubicBezTo>
                  <a:cubicBezTo>
                    <a:pt x="97" y="34"/>
                    <a:pt x="97" y="34"/>
                    <a:pt x="97" y="34"/>
                  </a:cubicBezTo>
                  <a:cubicBezTo>
                    <a:pt x="118" y="39"/>
                    <a:pt x="118" y="39"/>
                    <a:pt x="118" y="39"/>
                  </a:cubicBezTo>
                  <a:cubicBezTo>
                    <a:pt x="126" y="30"/>
                    <a:pt x="126" y="23"/>
                    <a:pt x="118" y="15"/>
                  </a:cubicBezTo>
                  <a:cubicBezTo>
                    <a:pt x="128" y="9"/>
                    <a:pt x="128" y="9"/>
                    <a:pt x="128" y="9"/>
                  </a:cubicBezTo>
                  <a:cubicBezTo>
                    <a:pt x="128" y="4"/>
                    <a:pt x="128" y="4"/>
                    <a:pt x="128" y="4"/>
                  </a:cubicBezTo>
                  <a:cubicBezTo>
                    <a:pt x="114" y="1"/>
                    <a:pt x="114" y="1"/>
                    <a:pt x="114" y="1"/>
                  </a:cubicBezTo>
                  <a:cubicBezTo>
                    <a:pt x="112" y="0"/>
                    <a:pt x="112" y="0"/>
                    <a:pt x="112" y="0"/>
                  </a:cubicBezTo>
                  <a:cubicBezTo>
                    <a:pt x="102" y="6"/>
                    <a:pt x="102" y="6"/>
                    <a:pt x="102" y="6"/>
                  </a:cubicBezTo>
                  <a:cubicBezTo>
                    <a:pt x="93" y="3"/>
                    <a:pt x="85" y="1"/>
                    <a:pt x="77" y="2"/>
                  </a:cubicBezTo>
                  <a:cubicBezTo>
                    <a:pt x="69" y="3"/>
                    <a:pt x="61" y="5"/>
                    <a:pt x="55" y="9"/>
                  </a:cubicBezTo>
                  <a:cubicBezTo>
                    <a:pt x="50" y="12"/>
                    <a:pt x="47" y="15"/>
                    <a:pt x="45" y="18"/>
                  </a:cubicBezTo>
                  <a:cubicBezTo>
                    <a:pt x="44" y="21"/>
                    <a:pt x="44" y="24"/>
                    <a:pt x="45" y="27"/>
                  </a:cubicBezTo>
                  <a:cubicBezTo>
                    <a:pt x="46" y="31"/>
                    <a:pt x="49" y="34"/>
                    <a:pt x="53" y="39"/>
                  </a:cubicBezTo>
                  <a:cubicBezTo>
                    <a:pt x="57" y="44"/>
                    <a:pt x="59" y="48"/>
                    <a:pt x="60" y="50"/>
                  </a:cubicBezTo>
                  <a:cubicBezTo>
                    <a:pt x="60" y="52"/>
                    <a:pt x="59" y="54"/>
                    <a:pt x="56" y="55"/>
                  </a:cubicBezTo>
                  <a:cubicBezTo>
                    <a:pt x="53" y="57"/>
                    <a:pt x="50" y="58"/>
                    <a:pt x="46" y="58"/>
                  </a:cubicBezTo>
                  <a:cubicBezTo>
                    <a:pt x="42" y="58"/>
                    <a:pt x="38" y="57"/>
                    <a:pt x="34" y="54"/>
                  </a:cubicBezTo>
                  <a:cubicBezTo>
                    <a:pt x="25" y="49"/>
                    <a:pt x="25" y="44"/>
                    <a:pt x="33" y="37"/>
                  </a:cubicBezTo>
                  <a:cubicBezTo>
                    <a:pt x="33" y="32"/>
                    <a:pt x="33" y="32"/>
                    <a:pt x="33" y="32"/>
                  </a:cubicBezTo>
                  <a:cubicBezTo>
                    <a:pt x="11" y="30"/>
                    <a:pt x="11" y="30"/>
                    <a:pt x="11" y="30"/>
                  </a:cubicBezTo>
                  <a:cubicBezTo>
                    <a:pt x="1" y="40"/>
                    <a:pt x="0" y="50"/>
                    <a:pt x="11" y="58"/>
                  </a:cubicBezTo>
                  <a:cubicBezTo>
                    <a:pt x="1" y="59"/>
                    <a:pt x="1" y="59"/>
                    <a:pt x="1" y="59"/>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1"/>
                    <a:pt x="44" y="72"/>
                    <a:pt x="52" y="72"/>
                  </a:cubicBezTo>
                  <a:cubicBezTo>
                    <a:pt x="62" y="72"/>
                    <a:pt x="70" y="69"/>
                    <a:pt x="78" y="65"/>
                  </a:cubicBezTo>
                  <a:cubicBezTo>
                    <a:pt x="83" y="62"/>
                    <a:pt x="86" y="59"/>
                    <a:pt x="87" y="56"/>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íṥľide"/>
            <p:cNvSpPr/>
            <p:nvPr/>
          </p:nvSpPr>
          <p:spPr bwMode="auto">
            <a:xfrm>
              <a:off x="8148639" y="4519613"/>
              <a:ext cx="422275" cy="241300"/>
            </a:xfrm>
            <a:custGeom>
              <a:avLst/>
              <a:gdLst>
                <a:gd name="T0" fmla="*/ 87 w 128"/>
                <a:gd name="T1" fmla="*/ 56 h 73"/>
                <a:gd name="T2" fmla="*/ 87 w 128"/>
                <a:gd name="T3" fmla="*/ 46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9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2 w 128"/>
                <a:gd name="T29" fmla="*/ 6 h 73"/>
                <a:gd name="T30" fmla="*/ 77 w 128"/>
                <a:gd name="T31" fmla="*/ 2 h 73"/>
                <a:gd name="T32" fmla="*/ 55 w 128"/>
                <a:gd name="T33" fmla="*/ 9 h 73"/>
                <a:gd name="T34" fmla="*/ 45 w 128"/>
                <a:gd name="T35" fmla="*/ 18 h 73"/>
                <a:gd name="T36" fmla="*/ 45 w 128"/>
                <a:gd name="T37" fmla="*/ 27 h 73"/>
                <a:gd name="T38" fmla="*/ 53 w 128"/>
                <a:gd name="T39" fmla="*/ 39 h 73"/>
                <a:gd name="T40" fmla="*/ 60 w 128"/>
                <a:gd name="T41" fmla="*/ 50 h 73"/>
                <a:gd name="T42" fmla="*/ 56 w 128"/>
                <a:gd name="T43" fmla="*/ 55 h 73"/>
                <a:gd name="T44" fmla="*/ 46 w 128"/>
                <a:gd name="T45" fmla="*/ 58 h 73"/>
                <a:gd name="T46" fmla="*/ 34 w 128"/>
                <a:gd name="T47" fmla="*/ 54 h 73"/>
                <a:gd name="T48" fmla="*/ 33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2 h 73"/>
                <a:gd name="T66" fmla="*/ 78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9" y="49"/>
                    <a:pt x="87" y="46"/>
                  </a:cubicBezTo>
                  <a:cubicBezTo>
                    <a:pt x="86" y="42"/>
                    <a:pt x="83" y="38"/>
                    <a:pt x="79" y="33"/>
                  </a:cubicBezTo>
                  <a:cubicBezTo>
                    <a:pt x="75" y="28"/>
                    <a:pt x="73" y="25"/>
                    <a:pt x="73" y="23"/>
                  </a:cubicBezTo>
                  <a:cubicBezTo>
                    <a:pt x="72" y="21"/>
                    <a:pt x="74" y="20"/>
                    <a:pt x="76" y="18"/>
                  </a:cubicBezTo>
                  <a:cubicBezTo>
                    <a:pt x="79" y="17"/>
                    <a:pt x="82" y="16"/>
                    <a:pt x="86" y="16"/>
                  </a:cubicBezTo>
                  <a:cubicBezTo>
                    <a:pt x="90" y="16"/>
                    <a:pt x="93" y="17"/>
                    <a:pt x="96" y="18"/>
                  </a:cubicBezTo>
                  <a:cubicBezTo>
                    <a:pt x="102" y="22"/>
                    <a:pt x="102" y="27"/>
                    <a:pt x="97" y="33"/>
                  </a:cubicBezTo>
                  <a:cubicBezTo>
                    <a:pt x="118" y="39"/>
                    <a:pt x="118" y="39"/>
                    <a:pt x="118" y="39"/>
                  </a:cubicBezTo>
                  <a:cubicBezTo>
                    <a:pt x="126" y="30"/>
                    <a:pt x="126" y="23"/>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2" y="6"/>
                    <a:pt x="102" y="6"/>
                    <a:pt x="102" y="6"/>
                  </a:cubicBezTo>
                  <a:cubicBezTo>
                    <a:pt x="93" y="3"/>
                    <a:pt x="85" y="1"/>
                    <a:pt x="77" y="2"/>
                  </a:cubicBezTo>
                  <a:cubicBezTo>
                    <a:pt x="69" y="3"/>
                    <a:pt x="61" y="5"/>
                    <a:pt x="55" y="9"/>
                  </a:cubicBezTo>
                  <a:cubicBezTo>
                    <a:pt x="50" y="12"/>
                    <a:pt x="47" y="15"/>
                    <a:pt x="45" y="18"/>
                  </a:cubicBezTo>
                  <a:cubicBezTo>
                    <a:pt x="44" y="21"/>
                    <a:pt x="44" y="24"/>
                    <a:pt x="45" y="27"/>
                  </a:cubicBezTo>
                  <a:cubicBezTo>
                    <a:pt x="46" y="31"/>
                    <a:pt x="49" y="34"/>
                    <a:pt x="53" y="39"/>
                  </a:cubicBezTo>
                  <a:cubicBezTo>
                    <a:pt x="57" y="44"/>
                    <a:pt x="59" y="48"/>
                    <a:pt x="60" y="50"/>
                  </a:cubicBezTo>
                  <a:cubicBezTo>
                    <a:pt x="60" y="52"/>
                    <a:pt x="59" y="54"/>
                    <a:pt x="56" y="55"/>
                  </a:cubicBezTo>
                  <a:cubicBezTo>
                    <a:pt x="53" y="57"/>
                    <a:pt x="50" y="58"/>
                    <a:pt x="46" y="58"/>
                  </a:cubicBezTo>
                  <a:cubicBezTo>
                    <a:pt x="42" y="58"/>
                    <a:pt x="38" y="57"/>
                    <a:pt x="34" y="54"/>
                  </a:cubicBezTo>
                  <a:cubicBezTo>
                    <a:pt x="25" y="49"/>
                    <a:pt x="25" y="44"/>
                    <a:pt x="33" y="37"/>
                  </a:cubicBezTo>
                  <a:cubicBezTo>
                    <a:pt x="11" y="30"/>
                    <a:pt x="11" y="30"/>
                    <a:pt x="11" y="30"/>
                  </a:cubicBezTo>
                  <a:cubicBezTo>
                    <a:pt x="1" y="40"/>
                    <a:pt x="0" y="50"/>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1"/>
                    <a:pt x="44" y="72"/>
                    <a:pt x="52" y="72"/>
                  </a:cubicBezTo>
                  <a:cubicBezTo>
                    <a:pt x="62" y="72"/>
                    <a:pt x="70" y="69"/>
                    <a:pt x="78" y="65"/>
                  </a:cubicBezTo>
                  <a:cubicBezTo>
                    <a:pt x="83" y="62"/>
                    <a:pt x="86" y="59"/>
                    <a:pt x="87" y="56"/>
                  </a:cubicBezTo>
                  <a:close/>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íŝļíḋè"/>
            <p:cNvSpPr/>
            <p:nvPr/>
          </p:nvSpPr>
          <p:spPr bwMode="auto">
            <a:xfrm>
              <a:off x="8148639" y="4516438"/>
              <a:ext cx="422275" cy="241300"/>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5 h 73"/>
                <a:gd name="T12" fmla="*/ 96 w 128"/>
                <a:gd name="T13" fmla="*/ 18 h 73"/>
                <a:gd name="T14" fmla="*/ 97 w 128"/>
                <a:gd name="T15" fmla="*/ 33 h 73"/>
                <a:gd name="T16" fmla="*/ 118 w 128"/>
                <a:gd name="T17" fmla="*/ 38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2 w 128"/>
                <a:gd name="T29" fmla="*/ 6 h 73"/>
                <a:gd name="T30" fmla="*/ 77 w 128"/>
                <a:gd name="T31" fmla="*/ 2 h 73"/>
                <a:gd name="T32" fmla="*/ 55 w 128"/>
                <a:gd name="T33" fmla="*/ 8 h 73"/>
                <a:gd name="T34" fmla="*/ 45 w 128"/>
                <a:gd name="T35" fmla="*/ 18 h 73"/>
                <a:gd name="T36" fmla="*/ 45 w 128"/>
                <a:gd name="T37" fmla="*/ 27 h 73"/>
                <a:gd name="T38" fmla="*/ 53 w 128"/>
                <a:gd name="T39" fmla="*/ 39 h 73"/>
                <a:gd name="T40" fmla="*/ 60 w 128"/>
                <a:gd name="T41" fmla="*/ 49 h 73"/>
                <a:gd name="T42" fmla="*/ 56 w 128"/>
                <a:gd name="T43" fmla="*/ 55 h 73"/>
                <a:gd name="T44" fmla="*/ 46 w 128"/>
                <a:gd name="T45" fmla="*/ 57 h 73"/>
                <a:gd name="T46" fmla="*/ 34 w 128"/>
                <a:gd name="T47" fmla="*/ 54 h 73"/>
                <a:gd name="T48" fmla="*/ 33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1 h 73"/>
                <a:gd name="T66" fmla="*/ 78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9" y="48"/>
                    <a:pt x="87" y="45"/>
                  </a:cubicBezTo>
                  <a:cubicBezTo>
                    <a:pt x="86" y="42"/>
                    <a:pt x="83" y="38"/>
                    <a:pt x="79" y="33"/>
                  </a:cubicBezTo>
                  <a:cubicBezTo>
                    <a:pt x="75" y="28"/>
                    <a:pt x="73" y="25"/>
                    <a:pt x="73" y="23"/>
                  </a:cubicBezTo>
                  <a:cubicBezTo>
                    <a:pt x="72" y="21"/>
                    <a:pt x="74" y="19"/>
                    <a:pt x="76" y="18"/>
                  </a:cubicBezTo>
                  <a:cubicBezTo>
                    <a:pt x="79" y="16"/>
                    <a:pt x="82" y="15"/>
                    <a:pt x="86" y="15"/>
                  </a:cubicBezTo>
                  <a:cubicBezTo>
                    <a:pt x="90" y="15"/>
                    <a:pt x="93" y="16"/>
                    <a:pt x="96" y="18"/>
                  </a:cubicBezTo>
                  <a:cubicBezTo>
                    <a:pt x="102" y="22"/>
                    <a:pt x="102" y="27"/>
                    <a:pt x="97" y="33"/>
                  </a:cubicBezTo>
                  <a:cubicBezTo>
                    <a:pt x="118" y="38"/>
                    <a:pt x="118" y="38"/>
                    <a:pt x="118" y="38"/>
                  </a:cubicBezTo>
                  <a:cubicBezTo>
                    <a:pt x="126" y="30"/>
                    <a:pt x="126" y="22"/>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2" y="6"/>
                    <a:pt x="102" y="6"/>
                    <a:pt x="102" y="6"/>
                  </a:cubicBezTo>
                  <a:cubicBezTo>
                    <a:pt x="93" y="2"/>
                    <a:pt x="85" y="1"/>
                    <a:pt x="77" y="2"/>
                  </a:cubicBezTo>
                  <a:cubicBezTo>
                    <a:pt x="69" y="3"/>
                    <a:pt x="61" y="5"/>
                    <a:pt x="55" y="8"/>
                  </a:cubicBezTo>
                  <a:cubicBezTo>
                    <a:pt x="50" y="11"/>
                    <a:pt x="47" y="14"/>
                    <a:pt x="45" y="18"/>
                  </a:cubicBezTo>
                  <a:cubicBezTo>
                    <a:pt x="44" y="21"/>
                    <a:pt x="44" y="24"/>
                    <a:pt x="45" y="27"/>
                  </a:cubicBezTo>
                  <a:cubicBezTo>
                    <a:pt x="46" y="30"/>
                    <a:pt x="49" y="34"/>
                    <a:pt x="53" y="39"/>
                  </a:cubicBezTo>
                  <a:cubicBezTo>
                    <a:pt x="57" y="44"/>
                    <a:pt x="59" y="47"/>
                    <a:pt x="60" y="49"/>
                  </a:cubicBezTo>
                  <a:cubicBezTo>
                    <a:pt x="60" y="51"/>
                    <a:pt x="59" y="53"/>
                    <a:pt x="56" y="55"/>
                  </a:cubicBezTo>
                  <a:cubicBezTo>
                    <a:pt x="53" y="57"/>
                    <a:pt x="50" y="57"/>
                    <a:pt x="46" y="57"/>
                  </a:cubicBezTo>
                  <a:cubicBezTo>
                    <a:pt x="42" y="57"/>
                    <a:pt x="38" y="56"/>
                    <a:pt x="34" y="54"/>
                  </a:cubicBezTo>
                  <a:cubicBezTo>
                    <a:pt x="25" y="49"/>
                    <a:pt x="25" y="43"/>
                    <a:pt x="33" y="37"/>
                  </a:cubicBezTo>
                  <a:cubicBezTo>
                    <a:pt x="11" y="30"/>
                    <a:pt x="11" y="30"/>
                    <a:pt x="11" y="30"/>
                  </a:cubicBezTo>
                  <a:cubicBezTo>
                    <a:pt x="1"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0"/>
                    <a:pt x="44" y="72"/>
                    <a:pt x="52" y="71"/>
                  </a:cubicBezTo>
                  <a:cubicBezTo>
                    <a:pt x="62" y="71"/>
                    <a:pt x="70" y="69"/>
                    <a:pt x="78" y="65"/>
                  </a:cubicBezTo>
                  <a:cubicBezTo>
                    <a:pt x="83" y="62"/>
                    <a:pt x="86" y="59"/>
                    <a:pt x="87" y="55"/>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îSļîḑè"/>
            <p:cNvSpPr/>
            <p:nvPr/>
          </p:nvSpPr>
          <p:spPr bwMode="auto">
            <a:xfrm>
              <a:off x="7053264" y="5260976"/>
              <a:ext cx="712788" cy="57150"/>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iṡ1íḑê"/>
            <p:cNvSpPr/>
            <p:nvPr/>
          </p:nvSpPr>
          <p:spPr bwMode="auto">
            <a:xfrm>
              <a:off x="7053264" y="5260976"/>
              <a:ext cx="712788"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išľíḍé"/>
            <p:cNvSpPr/>
            <p:nvPr/>
          </p:nvSpPr>
          <p:spPr bwMode="auto">
            <a:xfrm>
              <a:off x="7019926" y="5092701"/>
              <a:ext cx="779463" cy="449263"/>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íṡļidè"/>
            <p:cNvSpPr/>
            <p:nvPr/>
          </p:nvSpPr>
          <p:spPr bwMode="auto">
            <a:xfrm>
              <a:off x="7408864" y="5113338"/>
              <a:ext cx="390525" cy="407988"/>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íṡļïdê"/>
            <p:cNvSpPr/>
            <p:nvPr/>
          </p:nvSpPr>
          <p:spPr bwMode="auto">
            <a:xfrm>
              <a:off x="7019926" y="5040313"/>
              <a:ext cx="779463"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ï$líḓê"/>
            <p:cNvSpPr/>
            <p:nvPr/>
          </p:nvSpPr>
          <p:spPr bwMode="auto">
            <a:xfrm>
              <a:off x="7019926" y="5033963"/>
              <a:ext cx="779463"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ṥļîḋé"/>
            <p:cNvSpPr/>
            <p:nvPr/>
          </p:nvSpPr>
          <p:spPr bwMode="auto">
            <a:xfrm>
              <a:off x="7075489" y="5067301"/>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ïsḻîďè"/>
            <p:cNvSpPr/>
            <p:nvPr/>
          </p:nvSpPr>
          <p:spPr bwMode="auto">
            <a:xfrm>
              <a:off x="7185026" y="5376863"/>
              <a:ext cx="9525" cy="6350"/>
            </a:xfrm>
            <a:custGeom>
              <a:avLst/>
              <a:gdLst>
                <a:gd name="T0" fmla="*/ 3 w 3"/>
                <a:gd name="T1" fmla="*/ 2 h 2"/>
                <a:gd name="T2" fmla="*/ 3 w 3"/>
                <a:gd name="T3" fmla="*/ 2 h 2"/>
                <a:gd name="T4" fmla="*/ 3 w 3"/>
                <a:gd name="T5" fmla="*/ 2 h 2"/>
                <a:gd name="T6" fmla="*/ 3 w 3"/>
                <a:gd name="T7" fmla="*/ 2 h 2"/>
                <a:gd name="T8" fmla="*/ 3 w 3"/>
                <a:gd name="T9" fmla="*/ 2 h 2"/>
                <a:gd name="T10" fmla="*/ 3 w 3"/>
                <a:gd name="T11" fmla="*/ 2 h 2"/>
                <a:gd name="T12" fmla="*/ 2 w 3"/>
                <a:gd name="T13" fmla="*/ 2 h 2"/>
                <a:gd name="T14" fmla="*/ 2 w 3"/>
                <a:gd name="T15" fmla="*/ 2 h 2"/>
                <a:gd name="T16" fmla="*/ 2 w 3"/>
                <a:gd name="T17" fmla="*/ 2 h 2"/>
                <a:gd name="T18" fmla="*/ 2 w 3"/>
                <a:gd name="T19" fmla="*/ 2 h 2"/>
                <a:gd name="T20" fmla="*/ 2 w 3"/>
                <a:gd name="T21" fmla="*/ 2 h 2"/>
                <a:gd name="T22" fmla="*/ 2 w 3"/>
                <a:gd name="T23" fmla="*/ 2 h 2"/>
                <a:gd name="T24" fmla="*/ 2 w 3"/>
                <a:gd name="T25" fmla="*/ 2 h 2"/>
                <a:gd name="T26" fmla="*/ 2 w 3"/>
                <a:gd name="T27" fmla="*/ 2 h 2"/>
                <a:gd name="T28" fmla="*/ 2 w 3"/>
                <a:gd name="T29" fmla="*/ 2 h 2"/>
                <a:gd name="T30" fmla="*/ 2 w 3"/>
                <a:gd name="T31" fmla="*/ 2 h 2"/>
                <a:gd name="T32" fmla="*/ 2 w 3"/>
                <a:gd name="T33" fmla="*/ 2 h 2"/>
                <a:gd name="T34" fmla="*/ 2 w 3"/>
                <a:gd name="T35" fmla="*/ 2 h 2"/>
                <a:gd name="T36" fmla="*/ 2 w 3"/>
                <a:gd name="T37" fmla="*/ 2 h 2"/>
                <a:gd name="T38" fmla="*/ 2 w 3"/>
                <a:gd name="T39" fmla="*/ 2 h 2"/>
                <a:gd name="T40" fmla="*/ 2 w 3"/>
                <a:gd name="T41" fmla="*/ 2 h 2"/>
                <a:gd name="T42" fmla="*/ 2 w 3"/>
                <a:gd name="T43" fmla="*/ 1 h 2"/>
                <a:gd name="T44" fmla="*/ 2 w 3"/>
                <a:gd name="T45" fmla="*/ 1 h 2"/>
                <a:gd name="T46" fmla="*/ 2 w 3"/>
                <a:gd name="T47" fmla="*/ 1 h 2"/>
                <a:gd name="T48" fmla="*/ 1 w 3"/>
                <a:gd name="T49" fmla="*/ 1 h 2"/>
                <a:gd name="T50" fmla="*/ 1 w 3"/>
                <a:gd name="T51" fmla="*/ 1 h 2"/>
                <a:gd name="T52" fmla="*/ 1 w 3"/>
                <a:gd name="T53" fmla="*/ 1 h 2"/>
                <a:gd name="T54" fmla="*/ 1 w 3"/>
                <a:gd name="T55" fmla="*/ 1 h 2"/>
                <a:gd name="T56" fmla="*/ 1 w 3"/>
                <a:gd name="T57" fmla="*/ 1 h 2"/>
                <a:gd name="T58" fmla="*/ 1 w 3"/>
                <a:gd name="T59" fmla="*/ 1 h 2"/>
                <a:gd name="T60" fmla="*/ 1 w 3"/>
                <a:gd name="T61" fmla="*/ 1 h 2"/>
                <a:gd name="T62" fmla="*/ 1 w 3"/>
                <a:gd name="T63" fmla="*/ 1 h 2"/>
                <a:gd name="T64" fmla="*/ 1 w 3"/>
                <a:gd name="T65" fmla="*/ 1 h 2"/>
                <a:gd name="T66" fmla="*/ 1 w 3"/>
                <a:gd name="T67" fmla="*/ 1 h 2"/>
                <a:gd name="T68" fmla="*/ 1 w 3"/>
                <a:gd name="T69" fmla="*/ 1 h 2"/>
                <a:gd name="T70" fmla="*/ 1 w 3"/>
                <a:gd name="T71" fmla="*/ 1 h 2"/>
                <a:gd name="T72" fmla="*/ 1 w 3"/>
                <a:gd name="T73" fmla="*/ 1 h 2"/>
                <a:gd name="T74" fmla="*/ 1 w 3"/>
                <a:gd name="T75" fmla="*/ 1 h 2"/>
                <a:gd name="T76" fmla="*/ 1 w 3"/>
                <a:gd name="T77" fmla="*/ 1 h 2"/>
                <a:gd name="T78" fmla="*/ 1 w 3"/>
                <a:gd name="T79" fmla="*/ 1 h 2"/>
                <a:gd name="T80" fmla="*/ 1 w 3"/>
                <a:gd name="T81" fmla="*/ 1 h 2"/>
                <a:gd name="T82" fmla="*/ 1 w 3"/>
                <a:gd name="T83" fmla="*/ 1 h 2"/>
                <a:gd name="T84" fmla="*/ 0 w 3"/>
                <a:gd name="T85" fmla="*/ 1 h 2"/>
                <a:gd name="T86" fmla="*/ 0 w 3"/>
                <a:gd name="T87" fmla="*/ 1 h 2"/>
                <a:gd name="T88" fmla="*/ 0 w 3"/>
                <a:gd name="T89" fmla="*/ 1 h 2"/>
                <a:gd name="T90" fmla="*/ 0 w 3"/>
                <a:gd name="T91" fmla="*/ 1 h 2"/>
                <a:gd name="T92" fmla="*/ 0 w 3"/>
                <a:gd name="T93" fmla="*/ 1 h 2"/>
                <a:gd name="T94" fmla="*/ 0 w 3"/>
                <a:gd name="T95" fmla="*/ 1 h 2"/>
                <a:gd name="T96" fmla="*/ 0 w 3"/>
                <a:gd name="T97" fmla="*/ 1 h 2"/>
                <a:gd name="T98" fmla="*/ 0 w 3"/>
                <a:gd name="T99" fmla="*/ 1 h 2"/>
                <a:gd name="T100" fmla="*/ 0 w 3"/>
                <a:gd name="T101" fmla="*/ 1 h 2"/>
                <a:gd name="T102" fmla="*/ 0 w 3"/>
                <a:gd name="T103" fmla="*/ 0 h 2"/>
                <a:gd name="T104" fmla="*/ 0 w 3"/>
                <a:gd name="T105" fmla="*/ 0 h 2"/>
                <a:gd name="T106" fmla="*/ 0 w 3"/>
                <a:gd name="T10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 h="2">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2" y="2"/>
                  </a:moveTo>
                  <a:cubicBezTo>
                    <a:pt x="2" y="2"/>
                    <a:pt x="2" y="2"/>
                    <a:pt x="2" y="2"/>
                  </a:cubicBezTo>
                  <a:cubicBezTo>
                    <a:pt x="2" y="2"/>
                    <a:pt x="2" y="2"/>
                    <a:pt x="2" y="2"/>
                  </a:cubicBezTo>
                  <a:moveTo>
                    <a:pt x="2" y="2"/>
                  </a:moveTo>
                  <a:cubicBezTo>
                    <a:pt x="2" y="2"/>
                    <a:pt x="2" y="2"/>
                    <a:pt x="2" y="2"/>
                  </a:cubicBezTo>
                  <a:cubicBezTo>
                    <a:pt x="2" y="2"/>
                    <a:pt x="2" y="2"/>
                    <a:pt x="2" y="2"/>
                  </a:cubicBezTo>
                  <a:moveTo>
                    <a:pt x="2" y="2"/>
                  </a:moveTo>
                  <a:cubicBezTo>
                    <a:pt x="2" y="2"/>
                    <a:pt x="2" y="2"/>
                    <a:pt x="2" y="2"/>
                  </a:cubicBezTo>
                  <a:cubicBezTo>
                    <a:pt x="2" y="2"/>
                    <a:pt x="2" y="2"/>
                    <a:pt x="2" y="2"/>
                  </a:cubicBezTo>
                  <a:moveTo>
                    <a:pt x="2" y="2"/>
                  </a:moveTo>
                  <a:cubicBezTo>
                    <a:pt x="2" y="2"/>
                    <a:pt x="2" y="2"/>
                    <a:pt x="2" y="2"/>
                  </a:cubicBezTo>
                  <a:cubicBezTo>
                    <a:pt x="2" y="2"/>
                    <a:pt x="2" y="2"/>
                    <a:pt x="2" y="2"/>
                  </a:cubicBezTo>
                  <a:moveTo>
                    <a:pt x="2" y="2"/>
                  </a:moveTo>
                  <a:cubicBezTo>
                    <a:pt x="2" y="2"/>
                    <a:pt x="2" y="2"/>
                    <a:pt x="2" y="2"/>
                  </a:cubicBezTo>
                  <a:cubicBezTo>
                    <a:pt x="2" y="2"/>
                    <a:pt x="2" y="2"/>
                    <a:pt x="2" y="2"/>
                  </a:cubicBezTo>
                  <a:moveTo>
                    <a:pt x="2" y="1"/>
                  </a:moveTo>
                  <a:cubicBezTo>
                    <a:pt x="2" y="1"/>
                    <a:pt x="2" y="1"/>
                    <a:pt x="2" y="1"/>
                  </a:cubicBezTo>
                  <a:cubicBezTo>
                    <a:pt x="2" y="1"/>
                    <a:pt x="2" y="1"/>
                    <a:pt x="2"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îsliďê"/>
            <p:cNvSpPr/>
            <p:nvPr/>
          </p:nvSpPr>
          <p:spPr bwMode="auto">
            <a:xfrm>
              <a:off x="7108826" y="5284788"/>
              <a:ext cx="92075" cy="101600"/>
            </a:xfrm>
            <a:custGeom>
              <a:avLst/>
              <a:gdLst>
                <a:gd name="T0" fmla="*/ 0 w 28"/>
                <a:gd name="T1" fmla="*/ 0 h 31"/>
                <a:gd name="T2" fmla="*/ 23 w 28"/>
                <a:gd name="T3" fmla="*/ 28 h 31"/>
                <a:gd name="T4" fmla="*/ 23 w 28"/>
                <a:gd name="T5" fmla="*/ 28 h 31"/>
                <a:gd name="T6" fmla="*/ 23 w 28"/>
                <a:gd name="T7" fmla="*/ 29 h 31"/>
                <a:gd name="T8" fmla="*/ 23 w 28"/>
                <a:gd name="T9" fmla="*/ 29 h 31"/>
                <a:gd name="T10" fmla="*/ 23 w 28"/>
                <a:gd name="T11" fmla="*/ 29 h 31"/>
                <a:gd name="T12" fmla="*/ 23 w 28"/>
                <a:gd name="T13" fmla="*/ 29 h 31"/>
                <a:gd name="T14" fmla="*/ 23 w 28"/>
                <a:gd name="T15" fmla="*/ 29 h 31"/>
                <a:gd name="T16" fmla="*/ 23 w 28"/>
                <a:gd name="T17" fmla="*/ 29 h 31"/>
                <a:gd name="T18" fmla="*/ 24 w 28"/>
                <a:gd name="T19" fmla="*/ 29 h 31"/>
                <a:gd name="T20" fmla="*/ 24 w 28"/>
                <a:gd name="T21" fmla="*/ 29 h 31"/>
                <a:gd name="T22" fmla="*/ 24 w 28"/>
                <a:gd name="T23" fmla="*/ 29 h 31"/>
                <a:gd name="T24" fmla="*/ 24 w 28"/>
                <a:gd name="T25" fmla="*/ 29 h 31"/>
                <a:gd name="T26" fmla="*/ 24 w 28"/>
                <a:gd name="T27" fmla="*/ 29 h 31"/>
                <a:gd name="T28" fmla="*/ 24 w 28"/>
                <a:gd name="T29" fmla="*/ 29 h 31"/>
                <a:gd name="T30" fmla="*/ 24 w 28"/>
                <a:gd name="T31" fmla="*/ 29 h 31"/>
                <a:gd name="T32" fmla="*/ 24 w 28"/>
                <a:gd name="T33" fmla="*/ 29 h 31"/>
                <a:gd name="T34" fmla="*/ 24 w 28"/>
                <a:gd name="T35" fmla="*/ 29 h 31"/>
                <a:gd name="T36" fmla="*/ 24 w 28"/>
                <a:gd name="T37" fmla="*/ 29 h 31"/>
                <a:gd name="T38" fmla="*/ 24 w 28"/>
                <a:gd name="T39" fmla="*/ 29 h 31"/>
                <a:gd name="T40" fmla="*/ 24 w 28"/>
                <a:gd name="T41" fmla="*/ 29 h 31"/>
                <a:gd name="T42" fmla="*/ 25 w 28"/>
                <a:gd name="T43" fmla="*/ 29 h 31"/>
                <a:gd name="T44" fmla="*/ 25 w 28"/>
                <a:gd name="T45" fmla="*/ 29 h 31"/>
                <a:gd name="T46" fmla="*/ 25 w 28"/>
                <a:gd name="T47" fmla="*/ 30 h 31"/>
                <a:gd name="T48" fmla="*/ 25 w 28"/>
                <a:gd name="T49" fmla="*/ 30 h 31"/>
                <a:gd name="T50" fmla="*/ 25 w 28"/>
                <a:gd name="T51" fmla="*/ 30 h 31"/>
                <a:gd name="T52" fmla="*/ 25 w 28"/>
                <a:gd name="T53" fmla="*/ 30 h 31"/>
                <a:gd name="T54" fmla="*/ 25 w 28"/>
                <a:gd name="T55" fmla="*/ 30 h 31"/>
                <a:gd name="T56" fmla="*/ 25 w 28"/>
                <a:gd name="T57" fmla="*/ 30 h 31"/>
                <a:gd name="T58" fmla="*/ 25 w 28"/>
                <a:gd name="T59" fmla="*/ 30 h 31"/>
                <a:gd name="T60" fmla="*/ 25 w 28"/>
                <a:gd name="T61" fmla="*/ 30 h 31"/>
                <a:gd name="T62" fmla="*/ 25 w 28"/>
                <a:gd name="T63" fmla="*/ 30 h 31"/>
                <a:gd name="T64" fmla="*/ 25 w 28"/>
                <a:gd name="T65" fmla="*/ 30 h 31"/>
                <a:gd name="T66" fmla="*/ 26 w 28"/>
                <a:gd name="T67" fmla="*/ 30 h 31"/>
                <a:gd name="T68" fmla="*/ 26 w 28"/>
                <a:gd name="T69" fmla="*/ 30 h 31"/>
                <a:gd name="T70" fmla="*/ 26 w 28"/>
                <a:gd name="T71" fmla="*/ 30 h 31"/>
                <a:gd name="T72" fmla="*/ 26 w 28"/>
                <a:gd name="T73" fmla="*/ 30 h 31"/>
                <a:gd name="T74" fmla="*/ 26 w 28"/>
                <a:gd name="T75" fmla="*/ 30 h 31"/>
                <a:gd name="T76" fmla="*/ 28 w 28"/>
                <a:gd name="T77" fmla="*/ 31 h 31"/>
                <a:gd name="T78" fmla="*/ 0 w 28"/>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31">
                  <a:moveTo>
                    <a:pt x="0" y="0"/>
                  </a:moveTo>
                  <a:cubicBezTo>
                    <a:pt x="2" y="11"/>
                    <a:pt x="10" y="20"/>
                    <a:pt x="23" y="28"/>
                  </a:cubicBezTo>
                  <a:cubicBezTo>
                    <a:pt x="23" y="28"/>
                    <a:pt x="23" y="28"/>
                    <a:pt x="23" y="28"/>
                  </a:cubicBezTo>
                  <a:cubicBezTo>
                    <a:pt x="23" y="28"/>
                    <a:pt x="23" y="28"/>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5" y="29"/>
                    <a:pt x="25" y="29"/>
                    <a:pt x="25" y="29"/>
                  </a:cubicBezTo>
                  <a:cubicBezTo>
                    <a:pt x="25" y="29"/>
                    <a:pt x="25" y="29"/>
                    <a:pt x="25" y="29"/>
                  </a:cubicBezTo>
                  <a:cubicBezTo>
                    <a:pt x="25" y="29"/>
                    <a:pt x="25" y="29"/>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7" y="31"/>
                    <a:pt x="27" y="31"/>
                    <a:pt x="28" y="31"/>
                  </a:cubicBezTo>
                  <a:cubicBezTo>
                    <a:pt x="0" y="0"/>
                    <a:pt x="0"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ïṡḻide"/>
            <p:cNvSpPr/>
            <p:nvPr/>
          </p:nvSpPr>
          <p:spPr bwMode="auto">
            <a:xfrm>
              <a:off x="7118351" y="5199063"/>
              <a:ext cx="215900" cy="230188"/>
            </a:xfrm>
            <a:custGeom>
              <a:avLst/>
              <a:gdLst>
                <a:gd name="T0" fmla="*/ 1 w 65"/>
                <a:gd name="T1" fmla="*/ 0 h 70"/>
                <a:gd name="T2" fmla="*/ 0 w 65"/>
                <a:gd name="T3" fmla="*/ 3 h 70"/>
                <a:gd name="T4" fmla="*/ 60 w 65"/>
                <a:gd name="T5" fmla="*/ 69 h 70"/>
                <a:gd name="T6" fmla="*/ 65 w 65"/>
                <a:gd name="T7" fmla="*/ 70 h 70"/>
                <a:gd name="T8" fmla="*/ 1 w 65"/>
                <a:gd name="T9" fmla="*/ 0 h 70"/>
              </a:gdLst>
              <a:ahLst/>
              <a:cxnLst>
                <a:cxn ang="0">
                  <a:pos x="T0" y="T1"/>
                </a:cxn>
                <a:cxn ang="0">
                  <a:pos x="T2" y="T3"/>
                </a:cxn>
                <a:cxn ang="0">
                  <a:pos x="T4" y="T5"/>
                </a:cxn>
                <a:cxn ang="0">
                  <a:pos x="T6" y="T7"/>
                </a:cxn>
                <a:cxn ang="0">
                  <a:pos x="T8" y="T9"/>
                </a:cxn>
              </a:cxnLst>
              <a:rect l="0" t="0" r="r" b="b"/>
              <a:pathLst>
                <a:path w="65" h="70">
                  <a:moveTo>
                    <a:pt x="1" y="0"/>
                  </a:moveTo>
                  <a:cubicBezTo>
                    <a:pt x="1" y="1"/>
                    <a:pt x="0" y="2"/>
                    <a:pt x="0" y="3"/>
                  </a:cubicBezTo>
                  <a:cubicBezTo>
                    <a:pt x="60" y="69"/>
                    <a:pt x="60" y="69"/>
                    <a:pt x="60" y="69"/>
                  </a:cubicBezTo>
                  <a:cubicBezTo>
                    <a:pt x="62" y="69"/>
                    <a:pt x="63" y="70"/>
                    <a:pt x="65" y="70"/>
                  </a:cubicBezTo>
                  <a:cubicBezTo>
                    <a:pt x="1" y="0"/>
                    <a:pt x="1" y="0"/>
                    <a:pt x="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ïṡliḍè"/>
            <p:cNvSpPr/>
            <p:nvPr/>
          </p:nvSpPr>
          <p:spPr bwMode="auto">
            <a:xfrm>
              <a:off x="7105651" y="5221288"/>
              <a:ext cx="192088" cy="201613"/>
            </a:xfrm>
            <a:custGeom>
              <a:avLst/>
              <a:gdLst>
                <a:gd name="T0" fmla="*/ 2 w 58"/>
                <a:gd name="T1" fmla="*/ 0 h 61"/>
                <a:gd name="T2" fmla="*/ 0 w 58"/>
                <a:gd name="T3" fmla="*/ 13 h 61"/>
                <a:gd name="T4" fmla="*/ 38 w 58"/>
                <a:gd name="T5" fmla="*/ 55 h 61"/>
                <a:gd name="T6" fmla="*/ 58 w 58"/>
                <a:gd name="T7" fmla="*/ 61 h 61"/>
                <a:gd name="T8" fmla="*/ 2 w 58"/>
                <a:gd name="T9" fmla="*/ 0 h 61"/>
              </a:gdLst>
              <a:ahLst/>
              <a:cxnLst>
                <a:cxn ang="0">
                  <a:pos x="T0" y="T1"/>
                </a:cxn>
                <a:cxn ang="0">
                  <a:pos x="T2" y="T3"/>
                </a:cxn>
                <a:cxn ang="0">
                  <a:pos x="T4" y="T5"/>
                </a:cxn>
                <a:cxn ang="0">
                  <a:pos x="T6" y="T7"/>
                </a:cxn>
                <a:cxn ang="0">
                  <a:pos x="T8" y="T9"/>
                </a:cxn>
              </a:cxnLst>
              <a:rect l="0" t="0" r="r" b="b"/>
              <a:pathLst>
                <a:path w="58" h="61">
                  <a:moveTo>
                    <a:pt x="2" y="0"/>
                  </a:moveTo>
                  <a:cubicBezTo>
                    <a:pt x="0" y="4"/>
                    <a:pt x="0" y="9"/>
                    <a:pt x="0" y="13"/>
                  </a:cubicBezTo>
                  <a:cubicBezTo>
                    <a:pt x="38" y="55"/>
                    <a:pt x="38" y="55"/>
                    <a:pt x="38" y="55"/>
                  </a:cubicBezTo>
                  <a:cubicBezTo>
                    <a:pt x="44" y="57"/>
                    <a:pt x="51" y="59"/>
                    <a:pt x="58" y="61"/>
                  </a:cubicBezTo>
                  <a:cubicBezTo>
                    <a:pt x="2" y="0"/>
                    <a:pt x="2" y="0"/>
                    <a:pt x="2"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ṧ1îḑê"/>
            <p:cNvSpPr/>
            <p:nvPr/>
          </p:nvSpPr>
          <p:spPr bwMode="auto">
            <a:xfrm>
              <a:off x="7288214" y="5095876"/>
              <a:ext cx="293688" cy="314325"/>
            </a:xfrm>
            <a:custGeom>
              <a:avLst/>
              <a:gdLst>
                <a:gd name="T0" fmla="*/ 3 w 89"/>
                <a:gd name="T1" fmla="*/ 0 h 95"/>
                <a:gd name="T2" fmla="*/ 0 w 89"/>
                <a:gd name="T3" fmla="*/ 1 h 95"/>
                <a:gd name="T4" fmla="*/ 86 w 89"/>
                <a:gd name="T5" fmla="*/ 95 h 95"/>
                <a:gd name="T6" fmla="*/ 89 w 89"/>
                <a:gd name="T7" fmla="*/ 94 h 95"/>
                <a:gd name="T8" fmla="*/ 3 w 89"/>
                <a:gd name="T9" fmla="*/ 0 h 95"/>
              </a:gdLst>
              <a:ahLst/>
              <a:cxnLst>
                <a:cxn ang="0">
                  <a:pos x="T0" y="T1"/>
                </a:cxn>
                <a:cxn ang="0">
                  <a:pos x="T2" y="T3"/>
                </a:cxn>
                <a:cxn ang="0">
                  <a:pos x="T4" y="T5"/>
                </a:cxn>
                <a:cxn ang="0">
                  <a:pos x="T6" y="T7"/>
                </a:cxn>
                <a:cxn ang="0">
                  <a:pos x="T8" y="T9"/>
                </a:cxn>
              </a:cxnLst>
              <a:rect l="0" t="0" r="r" b="b"/>
              <a:pathLst>
                <a:path w="89" h="95">
                  <a:moveTo>
                    <a:pt x="3" y="0"/>
                  </a:moveTo>
                  <a:cubicBezTo>
                    <a:pt x="2" y="0"/>
                    <a:pt x="1" y="1"/>
                    <a:pt x="0" y="1"/>
                  </a:cubicBezTo>
                  <a:cubicBezTo>
                    <a:pt x="86" y="95"/>
                    <a:pt x="86" y="95"/>
                    <a:pt x="86" y="95"/>
                  </a:cubicBezTo>
                  <a:cubicBezTo>
                    <a:pt x="87" y="94"/>
                    <a:pt x="88" y="94"/>
                    <a:pt x="89" y="94"/>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ïŝ1ïḍê"/>
            <p:cNvSpPr/>
            <p:nvPr/>
          </p:nvSpPr>
          <p:spPr bwMode="auto">
            <a:xfrm>
              <a:off x="7237414" y="5103813"/>
              <a:ext cx="320675" cy="319088"/>
            </a:xfrm>
            <a:custGeom>
              <a:avLst/>
              <a:gdLst>
                <a:gd name="T0" fmla="*/ 11 w 97"/>
                <a:gd name="T1" fmla="*/ 0 h 97"/>
                <a:gd name="T2" fmla="*/ 0 w 97"/>
                <a:gd name="T3" fmla="*/ 4 h 97"/>
                <a:gd name="T4" fmla="*/ 85 w 97"/>
                <a:gd name="T5" fmla="*/ 97 h 97"/>
                <a:gd name="T6" fmla="*/ 97 w 97"/>
                <a:gd name="T7" fmla="*/ 94 h 97"/>
                <a:gd name="T8" fmla="*/ 11 w 97"/>
                <a:gd name="T9" fmla="*/ 0 h 97"/>
              </a:gdLst>
              <a:ahLst/>
              <a:cxnLst>
                <a:cxn ang="0">
                  <a:pos x="T0" y="T1"/>
                </a:cxn>
                <a:cxn ang="0">
                  <a:pos x="T2" y="T3"/>
                </a:cxn>
                <a:cxn ang="0">
                  <a:pos x="T4" y="T5"/>
                </a:cxn>
                <a:cxn ang="0">
                  <a:pos x="T6" y="T7"/>
                </a:cxn>
                <a:cxn ang="0">
                  <a:pos x="T8" y="T9"/>
                </a:cxn>
              </a:cxnLst>
              <a:rect l="0" t="0" r="r" b="b"/>
              <a:pathLst>
                <a:path w="97" h="97">
                  <a:moveTo>
                    <a:pt x="11" y="0"/>
                  </a:moveTo>
                  <a:cubicBezTo>
                    <a:pt x="7" y="1"/>
                    <a:pt x="3" y="2"/>
                    <a:pt x="0" y="4"/>
                  </a:cubicBezTo>
                  <a:cubicBezTo>
                    <a:pt x="85" y="97"/>
                    <a:pt x="85" y="97"/>
                    <a:pt x="85" y="97"/>
                  </a:cubicBezTo>
                  <a:cubicBezTo>
                    <a:pt x="89" y="96"/>
                    <a:pt x="93" y="95"/>
                    <a:pt x="97" y="94"/>
                  </a:cubicBezTo>
                  <a:cubicBezTo>
                    <a:pt x="11" y="0"/>
                    <a:pt x="11" y="0"/>
                    <a:pt x="1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íšľíde"/>
            <p:cNvSpPr/>
            <p:nvPr/>
          </p:nvSpPr>
          <p:spPr bwMode="auto">
            <a:xfrm>
              <a:off x="7310439" y="5089526"/>
              <a:ext cx="300038" cy="309563"/>
            </a:xfrm>
            <a:custGeom>
              <a:avLst/>
              <a:gdLst>
                <a:gd name="T0" fmla="*/ 8 w 91"/>
                <a:gd name="T1" fmla="*/ 0 h 94"/>
                <a:gd name="T2" fmla="*/ 0 w 91"/>
                <a:gd name="T3" fmla="*/ 1 h 94"/>
                <a:gd name="T4" fmla="*/ 85 w 91"/>
                <a:gd name="T5" fmla="*/ 94 h 94"/>
                <a:gd name="T6" fmla="*/ 91 w 91"/>
                <a:gd name="T7" fmla="*/ 91 h 94"/>
                <a:gd name="T8" fmla="*/ 8 w 91"/>
                <a:gd name="T9" fmla="*/ 0 h 94"/>
              </a:gdLst>
              <a:ahLst/>
              <a:cxnLst>
                <a:cxn ang="0">
                  <a:pos x="T0" y="T1"/>
                </a:cxn>
                <a:cxn ang="0">
                  <a:pos x="T2" y="T3"/>
                </a:cxn>
                <a:cxn ang="0">
                  <a:pos x="T4" y="T5"/>
                </a:cxn>
                <a:cxn ang="0">
                  <a:pos x="T6" y="T7"/>
                </a:cxn>
                <a:cxn ang="0">
                  <a:pos x="T8" y="T9"/>
                </a:cxn>
              </a:cxnLst>
              <a:rect l="0" t="0" r="r" b="b"/>
              <a:pathLst>
                <a:path w="91" h="94">
                  <a:moveTo>
                    <a:pt x="8" y="0"/>
                  </a:moveTo>
                  <a:cubicBezTo>
                    <a:pt x="5" y="0"/>
                    <a:pt x="2" y="1"/>
                    <a:pt x="0" y="1"/>
                  </a:cubicBezTo>
                  <a:cubicBezTo>
                    <a:pt x="85" y="94"/>
                    <a:pt x="85" y="94"/>
                    <a:pt x="85" y="94"/>
                  </a:cubicBezTo>
                  <a:cubicBezTo>
                    <a:pt x="87" y="93"/>
                    <a:pt x="89" y="92"/>
                    <a:pt x="91" y="91"/>
                  </a:cubicBezTo>
                  <a:cubicBezTo>
                    <a:pt x="8" y="0"/>
                    <a:pt x="8" y="0"/>
                    <a:pt x="8"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îšlíḑè"/>
            <p:cNvSpPr/>
            <p:nvPr/>
          </p:nvSpPr>
          <p:spPr bwMode="auto">
            <a:xfrm>
              <a:off x="7581901" y="5116513"/>
              <a:ext cx="131763" cy="144463"/>
            </a:xfrm>
            <a:custGeom>
              <a:avLst/>
              <a:gdLst>
                <a:gd name="T0" fmla="*/ 0 w 40"/>
                <a:gd name="T1" fmla="*/ 0 h 44"/>
                <a:gd name="T2" fmla="*/ 40 w 40"/>
                <a:gd name="T3" fmla="*/ 44 h 44"/>
                <a:gd name="T4" fmla="*/ 40 w 40"/>
                <a:gd name="T5" fmla="*/ 39 h 44"/>
                <a:gd name="T6" fmla="*/ 6 w 40"/>
                <a:gd name="T7" fmla="*/ 2 h 44"/>
                <a:gd name="T8" fmla="*/ 0 w 40"/>
                <a:gd name="T9" fmla="*/ 0 h 44"/>
              </a:gdLst>
              <a:ahLst/>
              <a:cxnLst>
                <a:cxn ang="0">
                  <a:pos x="T0" y="T1"/>
                </a:cxn>
                <a:cxn ang="0">
                  <a:pos x="T2" y="T3"/>
                </a:cxn>
                <a:cxn ang="0">
                  <a:pos x="T4" y="T5"/>
                </a:cxn>
                <a:cxn ang="0">
                  <a:pos x="T6" y="T7"/>
                </a:cxn>
                <a:cxn ang="0">
                  <a:pos x="T8" y="T9"/>
                </a:cxn>
              </a:cxnLst>
              <a:rect l="0" t="0" r="r" b="b"/>
              <a:pathLst>
                <a:path w="40" h="44">
                  <a:moveTo>
                    <a:pt x="0" y="0"/>
                  </a:moveTo>
                  <a:cubicBezTo>
                    <a:pt x="40" y="44"/>
                    <a:pt x="40" y="44"/>
                    <a:pt x="40" y="44"/>
                  </a:cubicBezTo>
                  <a:cubicBezTo>
                    <a:pt x="40" y="42"/>
                    <a:pt x="40" y="40"/>
                    <a:pt x="40" y="39"/>
                  </a:cubicBezTo>
                  <a:cubicBezTo>
                    <a:pt x="6" y="2"/>
                    <a:pt x="6" y="2"/>
                    <a:pt x="6" y="2"/>
                  </a:cubicBezTo>
                  <a:cubicBezTo>
                    <a:pt x="4" y="1"/>
                    <a:pt x="2"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ïŝľíďê"/>
            <p:cNvSpPr/>
            <p:nvPr/>
          </p:nvSpPr>
          <p:spPr bwMode="auto">
            <a:xfrm>
              <a:off x="7539039" y="5100638"/>
              <a:ext cx="174625" cy="187325"/>
            </a:xfrm>
            <a:custGeom>
              <a:avLst/>
              <a:gdLst>
                <a:gd name="T0" fmla="*/ 0 w 53"/>
                <a:gd name="T1" fmla="*/ 0 h 57"/>
                <a:gd name="T2" fmla="*/ 52 w 53"/>
                <a:gd name="T3" fmla="*/ 57 h 57"/>
                <a:gd name="T4" fmla="*/ 53 w 53"/>
                <a:gd name="T5" fmla="*/ 53 h 57"/>
                <a:gd name="T6" fmla="*/ 6 w 53"/>
                <a:gd name="T7" fmla="*/ 2 h 57"/>
                <a:gd name="T8" fmla="*/ 0 w 53"/>
                <a:gd name="T9" fmla="*/ 0 h 57"/>
              </a:gdLst>
              <a:ahLst/>
              <a:cxnLst>
                <a:cxn ang="0">
                  <a:pos x="T0" y="T1"/>
                </a:cxn>
                <a:cxn ang="0">
                  <a:pos x="T2" y="T3"/>
                </a:cxn>
                <a:cxn ang="0">
                  <a:pos x="T4" y="T5"/>
                </a:cxn>
                <a:cxn ang="0">
                  <a:pos x="T6" y="T7"/>
                </a:cxn>
                <a:cxn ang="0">
                  <a:pos x="T8" y="T9"/>
                </a:cxn>
              </a:cxnLst>
              <a:rect l="0" t="0" r="r" b="b"/>
              <a:pathLst>
                <a:path w="53" h="57">
                  <a:moveTo>
                    <a:pt x="0" y="0"/>
                  </a:moveTo>
                  <a:cubicBezTo>
                    <a:pt x="52" y="57"/>
                    <a:pt x="52" y="57"/>
                    <a:pt x="52" y="57"/>
                  </a:cubicBezTo>
                  <a:cubicBezTo>
                    <a:pt x="52" y="56"/>
                    <a:pt x="52" y="54"/>
                    <a:pt x="53" y="53"/>
                  </a:cubicBezTo>
                  <a:cubicBezTo>
                    <a:pt x="6" y="2"/>
                    <a:pt x="6" y="2"/>
                    <a:pt x="6" y="2"/>
                  </a:cubicBezTo>
                  <a:cubicBezTo>
                    <a:pt x="4" y="1"/>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íŝḷîďe"/>
            <p:cNvSpPr/>
            <p:nvPr/>
          </p:nvSpPr>
          <p:spPr bwMode="auto">
            <a:xfrm>
              <a:off x="7499351" y="5092701"/>
              <a:ext cx="207963" cy="217488"/>
            </a:xfrm>
            <a:custGeom>
              <a:avLst/>
              <a:gdLst>
                <a:gd name="T0" fmla="*/ 0 w 63"/>
                <a:gd name="T1" fmla="*/ 0 h 66"/>
                <a:gd name="T2" fmla="*/ 61 w 63"/>
                <a:gd name="T3" fmla="*/ 66 h 66"/>
                <a:gd name="T4" fmla="*/ 63 w 63"/>
                <a:gd name="T5" fmla="*/ 61 h 66"/>
                <a:gd name="T6" fmla="*/ 9 w 63"/>
                <a:gd name="T7" fmla="*/ 2 h 66"/>
                <a:gd name="T8" fmla="*/ 0 w 63"/>
                <a:gd name="T9" fmla="*/ 0 h 66"/>
              </a:gdLst>
              <a:ahLst/>
              <a:cxnLst>
                <a:cxn ang="0">
                  <a:pos x="T0" y="T1"/>
                </a:cxn>
                <a:cxn ang="0">
                  <a:pos x="T2" y="T3"/>
                </a:cxn>
                <a:cxn ang="0">
                  <a:pos x="T4" y="T5"/>
                </a:cxn>
                <a:cxn ang="0">
                  <a:pos x="T6" y="T7"/>
                </a:cxn>
                <a:cxn ang="0">
                  <a:pos x="T8" y="T9"/>
                </a:cxn>
              </a:cxnLst>
              <a:rect l="0" t="0" r="r" b="b"/>
              <a:pathLst>
                <a:path w="63" h="66">
                  <a:moveTo>
                    <a:pt x="0" y="0"/>
                  </a:moveTo>
                  <a:cubicBezTo>
                    <a:pt x="61" y="66"/>
                    <a:pt x="61" y="66"/>
                    <a:pt x="61" y="66"/>
                  </a:cubicBezTo>
                  <a:cubicBezTo>
                    <a:pt x="62" y="65"/>
                    <a:pt x="63" y="63"/>
                    <a:pt x="63" y="61"/>
                  </a:cubicBezTo>
                  <a:cubicBezTo>
                    <a:pt x="9" y="2"/>
                    <a:pt x="9" y="2"/>
                    <a:pt x="9" y="2"/>
                  </a:cubicBezTo>
                  <a:cubicBezTo>
                    <a:pt x="6" y="1"/>
                    <a:pt x="3"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iSļíde"/>
            <p:cNvSpPr/>
            <p:nvPr/>
          </p:nvSpPr>
          <p:spPr bwMode="auto">
            <a:xfrm>
              <a:off x="7102476" y="5067301"/>
              <a:ext cx="614363" cy="200025"/>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5"/>
                    <a:pt x="122" y="5"/>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îṧ1ïḑè"/>
            <p:cNvSpPr/>
            <p:nvPr/>
          </p:nvSpPr>
          <p:spPr bwMode="auto">
            <a:xfrm>
              <a:off x="7191376" y="5135563"/>
              <a:ext cx="422275" cy="241300"/>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4 h 73"/>
                <a:gd name="T16" fmla="*/ 118 w 128"/>
                <a:gd name="T17" fmla="*/ 39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8" y="49"/>
                    <a:pt x="87" y="46"/>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2" y="22"/>
                    <a:pt x="102" y="27"/>
                    <a:pt x="97" y="34"/>
                  </a:cubicBezTo>
                  <a:cubicBezTo>
                    <a:pt x="118" y="39"/>
                    <a:pt x="118" y="39"/>
                    <a:pt x="118" y="39"/>
                  </a:cubicBezTo>
                  <a:cubicBezTo>
                    <a:pt x="125" y="30"/>
                    <a:pt x="125" y="23"/>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2"/>
                    <a:pt x="46" y="15"/>
                    <a:pt x="45" y="18"/>
                  </a:cubicBezTo>
                  <a:cubicBezTo>
                    <a:pt x="43" y="21"/>
                    <a:pt x="43" y="24"/>
                    <a:pt x="45" y="27"/>
                  </a:cubicBezTo>
                  <a:cubicBezTo>
                    <a:pt x="46" y="31"/>
                    <a:pt x="49" y="34"/>
                    <a:pt x="52" y="39"/>
                  </a:cubicBezTo>
                  <a:cubicBezTo>
                    <a:pt x="57" y="44"/>
                    <a:pt x="59" y="48"/>
                    <a:pt x="59" y="50"/>
                  </a:cubicBezTo>
                  <a:cubicBezTo>
                    <a:pt x="60" y="52"/>
                    <a:pt x="58" y="54"/>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50"/>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2"/>
                    <a:pt x="70" y="69"/>
                    <a:pt x="77" y="65"/>
                  </a:cubicBezTo>
                  <a:cubicBezTo>
                    <a:pt x="82" y="62"/>
                    <a:pt x="86"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ṩľiḑé"/>
            <p:cNvSpPr/>
            <p:nvPr/>
          </p:nvSpPr>
          <p:spPr bwMode="auto">
            <a:xfrm>
              <a:off x="7191376" y="5153026"/>
              <a:ext cx="422275" cy="242888"/>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100 w 128"/>
                <a:gd name="T15" fmla="*/ 27 h 74"/>
                <a:gd name="T16" fmla="*/ 97 w 128"/>
                <a:gd name="T17" fmla="*/ 29 h 74"/>
                <a:gd name="T18" fmla="*/ 97 w 128"/>
                <a:gd name="T19" fmla="*/ 34 h 74"/>
                <a:gd name="T20" fmla="*/ 118 w 128"/>
                <a:gd name="T21" fmla="*/ 39 h 74"/>
                <a:gd name="T22" fmla="*/ 117 w 128"/>
                <a:gd name="T23" fmla="*/ 16 h 74"/>
                <a:gd name="T24" fmla="*/ 128 w 128"/>
                <a:gd name="T25" fmla="*/ 10 h 74"/>
                <a:gd name="T26" fmla="*/ 128 w 128"/>
                <a:gd name="T27" fmla="*/ 4 h 74"/>
                <a:gd name="T28" fmla="*/ 114 w 128"/>
                <a:gd name="T29" fmla="*/ 2 h 74"/>
                <a:gd name="T30" fmla="*/ 112 w 128"/>
                <a:gd name="T31" fmla="*/ 0 h 74"/>
                <a:gd name="T32" fmla="*/ 101 w 128"/>
                <a:gd name="T33" fmla="*/ 6 h 74"/>
                <a:gd name="T34" fmla="*/ 77 w 128"/>
                <a:gd name="T35" fmla="*/ 3 h 74"/>
                <a:gd name="T36" fmla="*/ 54 w 128"/>
                <a:gd name="T37" fmla="*/ 9 h 74"/>
                <a:gd name="T38" fmla="*/ 45 w 128"/>
                <a:gd name="T39" fmla="*/ 18 h 74"/>
                <a:gd name="T40" fmla="*/ 45 w 128"/>
                <a:gd name="T41" fmla="*/ 28 h 74"/>
                <a:gd name="T42" fmla="*/ 52 w 128"/>
                <a:gd name="T43" fmla="*/ 39 h 74"/>
                <a:gd name="T44" fmla="*/ 59 w 128"/>
                <a:gd name="T45" fmla="*/ 50 h 74"/>
                <a:gd name="T46" fmla="*/ 56 w 128"/>
                <a:gd name="T47" fmla="*/ 56 h 74"/>
                <a:gd name="T48" fmla="*/ 45 w 128"/>
                <a:gd name="T49" fmla="*/ 58 h 74"/>
                <a:gd name="T50" fmla="*/ 33 w 128"/>
                <a:gd name="T51" fmla="*/ 55 h 74"/>
                <a:gd name="T52" fmla="*/ 32 w 128"/>
                <a:gd name="T53" fmla="*/ 38 h 74"/>
                <a:gd name="T54" fmla="*/ 32 w 128"/>
                <a:gd name="T55" fmla="*/ 32 h 74"/>
                <a:gd name="T56" fmla="*/ 11 w 128"/>
                <a:gd name="T57" fmla="*/ 31 h 74"/>
                <a:gd name="T58" fmla="*/ 11 w 128"/>
                <a:gd name="T59" fmla="*/ 59 h 74"/>
                <a:gd name="T60" fmla="*/ 1 w 128"/>
                <a:gd name="T61" fmla="*/ 59 h 74"/>
                <a:gd name="T62" fmla="*/ 1 w 128"/>
                <a:gd name="T63" fmla="*/ 64 h 74"/>
                <a:gd name="T64" fmla="*/ 3 w 128"/>
                <a:gd name="T65" fmla="*/ 66 h 74"/>
                <a:gd name="T66" fmla="*/ 14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3"/>
                    <a:pt x="88" y="49"/>
                    <a:pt x="87" y="46"/>
                  </a:cubicBezTo>
                  <a:cubicBezTo>
                    <a:pt x="85" y="43"/>
                    <a:pt x="83" y="39"/>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0" y="21"/>
                    <a:pt x="101" y="24"/>
                    <a:pt x="100" y="27"/>
                  </a:cubicBezTo>
                  <a:cubicBezTo>
                    <a:pt x="100" y="29"/>
                    <a:pt x="97" y="29"/>
                    <a:pt x="97" y="29"/>
                  </a:cubicBezTo>
                  <a:cubicBezTo>
                    <a:pt x="97" y="34"/>
                    <a:pt x="97" y="34"/>
                    <a:pt x="97" y="34"/>
                  </a:cubicBezTo>
                  <a:cubicBezTo>
                    <a:pt x="118" y="39"/>
                    <a:pt x="118" y="39"/>
                    <a:pt x="118" y="39"/>
                  </a:cubicBezTo>
                  <a:cubicBezTo>
                    <a:pt x="125" y="31"/>
                    <a:pt x="125" y="23"/>
                    <a:pt x="117" y="16"/>
                  </a:cubicBezTo>
                  <a:cubicBezTo>
                    <a:pt x="128" y="10"/>
                    <a:pt x="128" y="10"/>
                    <a:pt x="128" y="10"/>
                  </a:cubicBezTo>
                  <a:cubicBezTo>
                    <a:pt x="128" y="4"/>
                    <a:pt x="128" y="4"/>
                    <a:pt x="128" y="4"/>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9"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32" y="32"/>
                    <a:pt x="32" y="32"/>
                    <a:pt x="32" y="32"/>
                  </a:cubicBezTo>
                  <a:cubicBezTo>
                    <a:pt x="11" y="31"/>
                    <a:pt x="11" y="31"/>
                    <a:pt x="11" y="31"/>
                  </a:cubicBezTo>
                  <a:cubicBezTo>
                    <a:pt x="0" y="41"/>
                    <a:pt x="0" y="50"/>
                    <a:pt x="11" y="59"/>
                  </a:cubicBezTo>
                  <a:cubicBezTo>
                    <a:pt x="1" y="59"/>
                    <a:pt x="1" y="59"/>
                    <a:pt x="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2"/>
                    <a:pt x="86" y="59"/>
                    <a:pt x="87" y="56"/>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ślïḓê"/>
            <p:cNvSpPr/>
            <p:nvPr/>
          </p:nvSpPr>
          <p:spPr bwMode="auto">
            <a:xfrm>
              <a:off x="7191376" y="5138738"/>
              <a:ext cx="422275" cy="244475"/>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8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8"/>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9"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8"/>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2"/>
                    <a:pt x="86" y="59"/>
                    <a:pt x="87" y="56"/>
                  </a:cubicBezTo>
                  <a:close/>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íṣḻíḑé"/>
            <p:cNvSpPr/>
            <p:nvPr/>
          </p:nvSpPr>
          <p:spPr bwMode="auto">
            <a:xfrm>
              <a:off x="7191376" y="5135563"/>
              <a:ext cx="422275" cy="241300"/>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4 h 73"/>
                <a:gd name="T16" fmla="*/ 118 w 128"/>
                <a:gd name="T17" fmla="*/ 39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8" y="49"/>
                    <a:pt x="87" y="46"/>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2" y="22"/>
                    <a:pt x="102" y="27"/>
                    <a:pt x="97" y="34"/>
                  </a:cubicBezTo>
                  <a:cubicBezTo>
                    <a:pt x="118" y="39"/>
                    <a:pt x="118" y="39"/>
                    <a:pt x="118" y="39"/>
                  </a:cubicBezTo>
                  <a:cubicBezTo>
                    <a:pt x="125" y="30"/>
                    <a:pt x="125" y="23"/>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2"/>
                    <a:pt x="46" y="15"/>
                    <a:pt x="45" y="18"/>
                  </a:cubicBezTo>
                  <a:cubicBezTo>
                    <a:pt x="43" y="21"/>
                    <a:pt x="43" y="24"/>
                    <a:pt x="45" y="27"/>
                  </a:cubicBezTo>
                  <a:cubicBezTo>
                    <a:pt x="46" y="31"/>
                    <a:pt x="49" y="34"/>
                    <a:pt x="52" y="39"/>
                  </a:cubicBezTo>
                  <a:cubicBezTo>
                    <a:pt x="57" y="44"/>
                    <a:pt x="59" y="48"/>
                    <a:pt x="59" y="50"/>
                  </a:cubicBezTo>
                  <a:cubicBezTo>
                    <a:pt x="60" y="52"/>
                    <a:pt x="58" y="54"/>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50"/>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2"/>
                    <a:pt x="70" y="69"/>
                    <a:pt x="77" y="65"/>
                  </a:cubicBezTo>
                  <a:cubicBezTo>
                    <a:pt x="82" y="62"/>
                    <a:pt x="86"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iṧḻidê"/>
            <p:cNvSpPr/>
            <p:nvPr/>
          </p:nvSpPr>
          <p:spPr bwMode="auto">
            <a:xfrm>
              <a:off x="5689601" y="5729288"/>
              <a:ext cx="709613"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 name="í$ḷiḑé"/>
            <p:cNvSpPr/>
            <p:nvPr/>
          </p:nvSpPr>
          <p:spPr bwMode="auto">
            <a:xfrm>
              <a:off x="5689601" y="5729288"/>
              <a:ext cx="709613"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 name="íş1iḑè"/>
            <p:cNvSpPr/>
            <p:nvPr/>
          </p:nvSpPr>
          <p:spPr bwMode="auto">
            <a:xfrm>
              <a:off x="5653089" y="5561013"/>
              <a:ext cx="782638" cy="449263"/>
            </a:xfrm>
            <a:custGeom>
              <a:avLst/>
              <a:gdLst>
                <a:gd name="T0" fmla="*/ 195 w 237"/>
                <a:gd name="T1" fmla="*/ 112 h 136"/>
                <a:gd name="T2" fmla="*/ 42 w 237"/>
                <a:gd name="T3" fmla="*/ 112 h 136"/>
                <a:gd name="T4" fmla="*/ 42 w 237"/>
                <a:gd name="T5" fmla="*/ 24 h 136"/>
                <a:gd name="T6" fmla="*/ 195 w 237"/>
                <a:gd name="T7" fmla="*/ 24 h 136"/>
                <a:gd name="T8" fmla="*/ 195 w 237"/>
                <a:gd name="T9" fmla="*/ 112 h 136"/>
              </a:gdLst>
              <a:ahLst/>
              <a:cxnLst>
                <a:cxn ang="0">
                  <a:pos x="T0" y="T1"/>
                </a:cxn>
                <a:cxn ang="0">
                  <a:pos x="T2" y="T3"/>
                </a:cxn>
                <a:cxn ang="0">
                  <a:pos x="T4" y="T5"/>
                </a:cxn>
                <a:cxn ang="0">
                  <a:pos x="T6" y="T7"/>
                </a:cxn>
                <a:cxn ang="0">
                  <a:pos x="T8" y="T9"/>
                </a:cxn>
              </a:cxnLst>
              <a:rect l="0" t="0" r="r" b="b"/>
              <a:pathLst>
                <a:path w="237" h="136">
                  <a:moveTo>
                    <a:pt x="195" y="112"/>
                  </a:moveTo>
                  <a:cubicBezTo>
                    <a:pt x="153" y="136"/>
                    <a:pt x="84" y="136"/>
                    <a:pt x="42" y="112"/>
                  </a:cubicBezTo>
                  <a:cubicBezTo>
                    <a:pt x="0" y="88"/>
                    <a:pt x="0" y="48"/>
                    <a:pt x="42" y="24"/>
                  </a:cubicBezTo>
                  <a:cubicBezTo>
                    <a:pt x="84" y="0"/>
                    <a:pt x="153" y="0"/>
                    <a:pt x="195" y="24"/>
                  </a:cubicBezTo>
                  <a:cubicBezTo>
                    <a:pt x="237" y="48"/>
                    <a:pt x="237" y="88"/>
                    <a:pt x="195"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í$1iḑé"/>
            <p:cNvSpPr/>
            <p:nvPr/>
          </p:nvSpPr>
          <p:spPr bwMode="auto">
            <a:xfrm>
              <a:off x="6046789" y="5581651"/>
              <a:ext cx="388938" cy="407988"/>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7" y="0"/>
                    <a:pt x="0" y="0"/>
                  </a:cubicBezTo>
                  <a:cubicBezTo>
                    <a:pt x="0" y="124"/>
                    <a:pt x="0" y="124"/>
                    <a:pt x="0" y="124"/>
                  </a:cubicBezTo>
                  <a:cubicBezTo>
                    <a:pt x="27"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ṡlîdè"/>
            <p:cNvSpPr/>
            <p:nvPr/>
          </p:nvSpPr>
          <p:spPr bwMode="auto">
            <a:xfrm>
              <a:off x="5653089" y="5508626"/>
              <a:ext cx="782638" cy="447675"/>
            </a:xfrm>
            <a:custGeom>
              <a:avLst/>
              <a:gdLst>
                <a:gd name="T0" fmla="*/ 195 w 237"/>
                <a:gd name="T1" fmla="*/ 112 h 136"/>
                <a:gd name="T2" fmla="*/ 42 w 237"/>
                <a:gd name="T3" fmla="*/ 112 h 136"/>
                <a:gd name="T4" fmla="*/ 42 w 237"/>
                <a:gd name="T5" fmla="*/ 24 h 136"/>
                <a:gd name="T6" fmla="*/ 195 w 237"/>
                <a:gd name="T7" fmla="*/ 24 h 136"/>
                <a:gd name="T8" fmla="*/ 195 w 237"/>
                <a:gd name="T9" fmla="*/ 112 h 136"/>
              </a:gdLst>
              <a:ahLst/>
              <a:cxnLst>
                <a:cxn ang="0">
                  <a:pos x="T0" y="T1"/>
                </a:cxn>
                <a:cxn ang="0">
                  <a:pos x="T2" y="T3"/>
                </a:cxn>
                <a:cxn ang="0">
                  <a:pos x="T4" y="T5"/>
                </a:cxn>
                <a:cxn ang="0">
                  <a:pos x="T6" y="T7"/>
                </a:cxn>
                <a:cxn ang="0">
                  <a:pos x="T8" y="T9"/>
                </a:cxn>
              </a:cxnLst>
              <a:rect l="0" t="0" r="r" b="b"/>
              <a:pathLst>
                <a:path w="237" h="136">
                  <a:moveTo>
                    <a:pt x="195" y="112"/>
                  </a:moveTo>
                  <a:cubicBezTo>
                    <a:pt x="153" y="136"/>
                    <a:pt x="84" y="136"/>
                    <a:pt x="42" y="112"/>
                  </a:cubicBezTo>
                  <a:cubicBezTo>
                    <a:pt x="0" y="88"/>
                    <a:pt x="0" y="48"/>
                    <a:pt x="42" y="24"/>
                  </a:cubicBezTo>
                  <a:cubicBezTo>
                    <a:pt x="84" y="0"/>
                    <a:pt x="153" y="0"/>
                    <a:pt x="195" y="24"/>
                  </a:cubicBezTo>
                  <a:cubicBezTo>
                    <a:pt x="237" y="48"/>
                    <a:pt x="237" y="88"/>
                    <a:pt x="195"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íṡlíḓê"/>
            <p:cNvSpPr/>
            <p:nvPr/>
          </p:nvSpPr>
          <p:spPr bwMode="auto">
            <a:xfrm>
              <a:off x="5653089" y="5502276"/>
              <a:ext cx="782638" cy="450850"/>
            </a:xfrm>
            <a:custGeom>
              <a:avLst/>
              <a:gdLst>
                <a:gd name="T0" fmla="*/ 195 w 237"/>
                <a:gd name="T1" fmla="*/ 113 h 137"/>
                <a:gd name="T2" fmla="*/ 42 w 237"/>
                <a:gd name="T3" fmla="*/ 113 h 137"/>
                <a:gd name="T4" fmla="*/ 42 w 237"/>
                <a:gd name="T5" fmla="*/ 25 h 137"/>
                <a:gd name="T6" fmla="*/ 195 w 237"/>
                <a:gd name="T7" fmla="*/ 25 h 137"/>
                <a:gd name="T8" fmla="*/ 195 w 237"/>
                <a:gd name="T9" fmla="*/ 113 h 137"/>
              </a:gdLst>
              <a:ahLst/>
              <a:cxnLst>
                <a:cxn ang="0">
                  <a:pos x="T0" y="T1"/>
                </a:cxn>
                <a:cxn ang="0">
                  <a:pos x="T2" y="T3"/>
                </a:cxn>
                <a:cxn ang="0">
                  <a:pos x="T4" y="T5"/>
                </a:cxn>
                <a:cxn ang="0">
                  <a:pos x="T6" y="T7"/>
                </a:cxn>
                <a:cxn ang="0">
                  <a:pos x="T8" y="T9"/>
                </a:cxn>
              </a:cxnLst>
              <a:rect l="0" t="0" r="r" b="b"/>
              <a:pathLst>
                <a:path w="237" h="137">
                  <a:moveTo>
                    <a:pt x="195" y="113"/>
                  </a:moveTo>
                  <a:cubicBezTo>
                    <a:pt x="153" y="137"/>
                    <a:pt x="84" y="137"/>
                    <a:pt x="42" y="113"/>
                  </a:cubicBezTo>
                  <a:cubicBezTo>
                    <a:pt x="0" y="88"/>
                    <a:pt x="0" y="49"/>
                    <a:pt x="42" y="25"/>
                  </a:cubicBezTo>
                  <a:cubicBezTo>
                    <a:pt x="84" y="0"/>
                    <a:pt x="153" y="0"/>
                    <a:pt x="195" y="25"/>
                  </a:cubicBezTo>
                  <a:cubicBezTo>
                    <a:pt x="237" y="49"/>
                    <a:pt x="237" y="88"/>
                    <a:pt x="195" y="113"/>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íṣľíḓè"/>
            <p:cNvSpPr/>
            <p:nvPr/>
          </p:nvSpPr>
          <p:spPr bwMode="auto">
            <a:xfrm>
              <a:off x="5710239" y="5535613"/>
              <a:ext cx="669925" cy="384175"/>
            </a:xfrm>
            <a:custGeom>
              <a:avLst/>
              <a:gdLst>
                <a:gd name="T0" fmla="*/ 167 w 203"/>
                <a:gd name="T1" fmla="*/ 96 h 117"/>
                <a:gd name="T2" fmla="*/ 36 w 203"/>
                <a:gd name="T3" fmla="*/ 96 h 117"/>
                <a:gd name="T4" fmla="*/ 36 w 203"/>
                <a:gd name="T5" fmla="*/ 21 h 117"/>
                <a:gd name="T6" fmla="*/ 167 w 203"/>
                <a:gd name="T7" fmla="*/ 21 h 117"/>
                <a:gd name="T8" fmla="*/ 167 w 203"/>
                <a:gd name="T9" fmla="*/ 96 h 117"/>
              </a:gdLst>
              <a:ahLst/>
              <a:cxnLst>
                <a:cxn ang="0">
                  <a:pos x="T0" y="T1"/>
                </a:cxn>
                <a:cxn ang="0">
                  <a:pos x="T2" y="T3"/>
                </a:cxn>
                <a:cxn ang="0">
                  <a:pos x="T4" y="T5"/>
                </a:cxn>
                <a:cxn ang="0">
                  <a:pos x="T6" y="T7"/>
                </a:cxn>
                <a:cxn ang="0">
                  <a:pos x="T8" y="T9"/>
                </a:cxn>
              </a:cxnLst>
              <a:rect l="0" t="0" r="r" b="b"/>
              <a:pathLst>
                <a:path w="203" h="117">
                  <a:moveTo>
                    <a:pt x="167" y="96"/>
                  </a:moveTo>
                  <a:cubicBezTo>
                    <a:pt x="131" y="117"/>
                    <a:pt x="72" y="117"/>
                    <a:pt x="36" y="96"/>
                  </a:cubicBezTo>
                  <a:cubicBezTo>
                    <a:pt x="0" y="75"/>
                    <a:pt x="0" y="42"/>
                    <a:pt x="36" y="21"/>
                  </a:cubicBezTo>
                  <a:cubicBezTo>
                    <a:pt x="72" y="0"/>
                    <a:pt x="131" y="0"/>
                    <a:pt x="167" y="21"/>
                  </a:cubicBezTo>
                  <a:cubicBezTo>
                    <a:pt x="203" y="42"/>
                    <a:pt x="203" y="75"/>
                    <a:pt x="167"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Sļîḍê"/>
            <p:cNvSpPr/>
            <p:nvPr/>
          </p:nvSpPr>
          <p:spPr bwMode="auto">
            <a:xfrm>
              <a:off x="5829301" y="5851526"/>
              <a:ext cx="3175" cy="0"/>
            </a:xfrm>
            <a:custGeom>
              <a:avLst/>
              <a:gdLst>
                <a:gd name="T0" fmla="*/ 0 w 1"/>
                <a:gd name="T1" fmla="*/ 1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1">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ś1îḓè"/>
            <p:cNvSpPr/>
            <p:nvPr/>
          </p:nvSpPr>
          <p:spPr bwMode="auto">
            <a:xfrm>
              <a:off x="5741989" y="5753101"/>
              <a:ext cx="96838" cy="101600"/>
            </a:xfrm>
            <a:custGeom>
              <a:avLst/>
              <a:gdLst>
                <a:gd name="T0" fmla="*/ 0 w 29"/>
                <a:gd name="T1" fmla="*/ 0 h 31"/>
                <a:gd name="T2" fmla="*/ 26 w 29"/>
                <a:gd name="T3" fmla="*/ 30 h 31"/>
                <a:gd name="T4" fmla="*/ 26 w 29"/>
                <a:gd name="T5" fmla="*/ 30 h 31"/>
                <a:gd name="T6" fmla="*/ 26 w 29"/>
                <a:gd name="T7" fmla="*/ 30 h 31"/>
                <a:gd name="T8" fmla="*/ 26 w 29"/>
                <a:gd name="T9" fmla="*/ 30 h 31"/>
                <a:gd name="T10" fmla="*/ 26 w 29"/>
                <a:gd name="T11" fmla="*/ 30 h 31"/>
                <a:gd name="T12" fmla="*/ 26 w 29"/>
                <a:gd name="T13" fmla="*/ 30 h 31"/>
                <a:gd name="T14" fmla="*/ 26 w 29"/>
                <a:gd name="T15" fmla="*/ 30 h 31"/>
                <a:gd name="T16" fmla="*/ 26 w 29"/>
                <a:gd name="T17" fmla="*/ 30 h 31"/>
                <a:gd name="T18" fmla="*/ 26 w 29"/>
                <a:gd name="T19" fmla="*/ 30 h 31"/>
                <a:gd name="T20" fmla="*/ 26 w 29"/>
                <a:gd name="T21" fmla="*/ 30 h 31"/>
                <a:gd name="T22" fmla="*/ 27 w 29"/>
                <a:gd name="T23" fmla="*/ 30 h 31"/>
                <a:gd name="T24" fmla="*/ 29 w 29"/>
                <a:gd name="T25" fmla="*/ 31 h 31"/>
                <a:gd name="T26" fmla="*/ 0 w 29"/>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1">
                  <a:moveTo>
                    <a:pt x="0" y="0"/>
                  </a:moveTo>
                  <a:cubicBezTo>
                    <a:pt x="3" y="11"/>
                    <a:pt x="12" y="21"/>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7" y="30"/>
                  </a:cubicBezTo>
                  <a:cubicBezTo>
                    <a:pt x="27" y="31"/>
                    <a:pt x="28" y="31"/>
                    <a:pt x="29" y="31"/>
                  </a:cubicBezTo>
                  <a:cubicBezTo>
                    <a:pt x="0" y="0"/>
                    <a:pt x="0"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şlíḋé"/>
            <p:cNvSpPr/>
            <p:nvPr/>
          </p:nvSpPr>
          <p:spPr bwMode="auto">
            <a:xfrm>
              <a:off x="5753101" y="5670551"/>
              <a:ext cx="214313" cy="227013"/>
            </a:xfrm>
            <a:custGeom>
              <a:avLst/>
              <a:gdLst>
                <a:gd name="T0" fmla="*/ 2 w 65"/>
                <a:gd name="T1" fmla="*/ 0 h 69"/>
                <a:gd name="T2" fmla="*/ 0 w 65"/>
                <a:gd name="T3" fmla="*/ 2 h 69"/>
                <a:gd name="T4" fmla="*/ 61 w 65"/>
                <a:gd name="T5" fmla="*/ 68 h 69"/>
                <a:gd name="T6" fmla="*/ 65 w 65"/>
                <a:gd name="T7" fmla="*/ 69 h 69"/>
                <a:gd name="T8" fmla="*/ 2 w 65"/>
                <a:gd name="T9" fmla="*/ 0 h 69"/>
              </a:gdLst>
              <a:ahLst/>
              <a:cxnLst>
                <a:cxn ang="0">
                  <a:pos x="T0" y="T1"/>
                </a:cxn>
                <a:cxn ang="0">
                  <a:pos x="T2" y="T3"/>
                </a:cxn>
                <a:cxn ang="0">
                  <a:pos x="T4" y="T5"/>
                </a:cxn>
                <a:cxn ang="0">
                  <a:pos x="T6" y="T7"/>
                </a:cxn>
                <a:cxn ang="0">
                  <a:pos x="T8" y="T9"/>
                </a:cxn>
              </a:cxnLst>
              <a:rect l="0" t="0" r="r" b="b"/>
              <a:pathLst>
                <a:path w="65" h="69">
                  <a:moveTo>
                    <a:pt x="2" y="0"/>
                  </a:moveTo>
                  <a:cubicBezTo>
                    <a:pt x="1" y="0"/>
                    <a:pt x="1" y="1"/>
                    <a:pt x="0" y="2"/>
                  </a:cubicBezTo>
                  <a:cubicBezTo>
                    <a:pt x="61" y="68"/>
                    <a:pt x="61" y="68"/>
                    <a:pt x="61" y="68"/>
                  </a:cubicBezTo>
                  <a:cubicBezTo>
                    <a:pt x="62" y="69"/>
                    <a:pt x="64" y="69"/>
                    <a:pt x="65" y="69"/>
                  </a:cubicBezTo>
                  <a:cubicBezTo>
                    <a:pt x="2" y="0"/>
                    <a:pt x="2" y="0"/>
                    <a:pt x="2"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îŝlíḓe"/>
            <p:cNvSpPr/>
            <p:nvPr/>
          </p:nvSpPr>
          <p:spPr bwMode="auto">
            <a:xfrm>
              <a:off x="5738814" y="5689601"/>
              <a:ext cx="195263" cy="201613"/>
            </a:xfrm>
            <a:custGeom>
              <a:avLst/>
              <a:gdLst>
                <a:gd name="T0" fmla="*/ 3 w 59"/>
                <a:gd name="T1" fmla="*/ 0 h 61"/>
                <a:gd name="T2" fmla="*/ 0 w 59"/>
                <a:gd name="T3" fmla="*/ 13 h 61"/>
                <a:gd name="T4" fmla="*/ 38 w 59"/>
                <a:gd name="T5" fmla="*/ 55 h 61"/>
                <a:gd name="T6" fmla="*/ 59 w 59"/>
                <a:gd name="T7" fmla="*/ 61 h 61"/>
                <a:gd name="T8" fmla="*/ 3 w 59"/>
                <a:gd name="T9" fmla="*/ 0 h 61"/>
              </a:gdLst>
              <a:ahLst/>
              <a:cxnLst>
                <a:cxn ang="0">
                  <a:pos x="T0" y="T1"/>
                </a:cxn>
                <a:cxn ang="0">
                  <a:pos x="T2" y="T3"/>
                </a:cxn>
                <a:cxn ang="0">
                  <a:pos x="T4" y="T5"/>
                </a:cxn>
                <a:cxn ang="0">
                  <a:pos x="T6" y="T7"/>
                </a:cxn>
                <a:cxn ang="0">
                  <a:pos x="T8" y="T9"/>
                </a:cxn>
              </a:cxnLst>
              <a:rect l="0" t="0" r="r" b="b"/>
              <a:pathLst>
                <a:path w="59" h="61">
                  <a:moveTo>
                    <a:pt x="3" y="0"/>
                  </a:moveTo>
                  <a:cubicBezTo>
                    <a:pt x="1" y="4"/>
                    <a:pt x="0" y="9"/>
                    <a:pt x="0" y="13"/>
                  </a:cubicBezTo>
                  <a:cubicBezTo>
                    <a:pt x="38" y="55"/>
                    <a:pt x="38" y="55"/>
                    <a:pt x="38" y="55"/>
                  </a:cubicBezTo>
                  <a:cubicBezTo>
                    <a:pt x="45" y="57"/>
                    <a:pt x="52" y="59"/>
                    <a:pt x="59" y="61"/>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íSliďê"/>
            <p:cNvSpPr/>
            <p:nvPr/>
          </p:nvSpPr>
          <p:spPr bwMode="auto">
            <a:xfrm>
              <a:off x="5921376" y="5564188"/>
              <a:ext cx="293688" cy="312738"/>
            </a:xfrm>
            <a:custGeom>
              <a:avLst/>
              <a:gdLst>
                <a:gd name="T0" fmla="*/ 4 w 89"/>
                <a:gd name="T1" fmla="*/ 0 h 95"/>
                <a:gd name="T2" fmla="*/ 0 w 89"/>
                <a:gd name="T3" fmla="*/ 1 h 95"/>
                <a:gd name="T4" fmla="*/ 86 w 89"/>
                <a:gd name="T5" fmla="*/ 95 h 95"/>
                <a:gd name="T6" fmla="*/ 89 w 89"/>
                <a:gd name="T7" fmla="*/ 94 h 95"/>
                <a:gd name="T8" fmla="*/ 4 w 89"/>
                <a:gd name="T9" fmla="*/ 0 h 95"/>
              </a:gdLst>
              <a:ahLst/>
              <a:cxnLst>
                <a:cxn ang="0">
                  <a:pos x="T0" y="T1"/>
                </a:cxn>
                <a:cxn ang="0">
                  <a:pos x="T2" y="T3"/>
                </a:cxn>
                <a:cxn ang="0">
                  <a:pos x="T4" y="T5"/>
                </a:cxn>
                <a:cxn ang="0">
                  <a:pos x="T6" y="T7"/>
                </a:cxn>
                <a:cxn ang="0">
                  <a:pos x="T8" y="T9"/>
                </a:cxn>
              </a:cxnLst>
              <a:rect l="0" t="0" r="r" b="b"/>
              <a:pathLst>
                <a:path w="89" h="95">
                  <a:moveTo>
                    <a:pt x="4" y="0"/>
                  </a:moveTo>
                  <a:cubicBezTo>
                    <a:pt x="3" y="0"/>
                    <a:pt x="1" y="1"/>
                    <a:pt x="0" y="1"/>
                  </a:cubicBezTo>
                  <a:cubicBezTo>
                    <a:pt x="86" y="95"/>
                    <a:pt x="86" y="95"/>
                    <a:pt x="86" y="95"/>
                  </a:cubicBezTo>
                  <a:cubicBezTo>
                    <a:pt x="87" y="94"/>
                    <a:pt x="88" y="94"/>
                    <a:pt x="89" y="94"/>
                  </a:cubicBezTo>
                  <a:cubicBezTo>
                    <a:pt x="4" y="0"/>
                    <a:pt x="4" y="0"/>
                    <a:pt x="4"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ïsľîḑé"/>
            <p:cNvSpPr/>
            <p:nvPr/>
          </p:nvSpPr>
          <p:spPr bwMode="auto">
            <a:xfrm>
              <a:off x="5872164" y="5570538"/>
              <a:ext cx="322263" cy="320675"/>
            </a:xfrm>
            <a:custGeom>
              <a:avLst/>
              <a:gdLst>
                <a:gd name="T0" fmla="*/ 12 w 98"/>
                <a:gd name="T1" fmla="*/ 0 h 97"/>
                <a:gd name="T2" fmla="*/ 0 w 98"/>
                <a:gd name="T3" fmla="*/ 4 h 97"/>
                <a:gd name="T4" fmla="*/ 86 w 98"/>
                <a:gd name="T5" fmla="*/ 97 h 97"/>
                <a:gd name="T6" fmla="*/ 98 w 98"/>
                <a:gd name="T7" fmla="*/ 94 h 97"/>
                <a:gd name="T8" fmla="*/ 12 w 98"/>
                <a:gd name="T9" fmla="*/ 0 h 97"/>
              </a:gdLst>
              <a:ahLst/>
              <a:cxnLst>
                <a:cxn ang="0">
                  <a:pos x="T0" y="T1"/>
                </a:cxn>
                <a:cxn ang="0">
                  <a:pos x="T2" y="T3"/>
                </a:cxn>
                <a:cxn ang="0">
                  <a:pos x="T4" y="T5"/>
                </a:cxn>
                <a:cxn ang="0">
                  <a:pos x="T6" y="T7"/>
                </a:cxn>
                <a:cxn ang="0">
                  <a:pos x="T8" y="T9"/>
                </a:cxn>
              </a:cxnLst>
              <a:rect l="0" t="0" r="r" b="b"/>
              <a:pathLst>
                <a:path w="98" h="97">
                  <a:moveTo>
                    <a:pt x="12" y="0"/>
                  </a:moveTo>
                  <a:cubicBezTo>
                    <a:pt x="8" y="1"/>
                    <a:pt x="4" y="2"/>
                    <a:pt x="0" y="4"/>
                  </a:cubicBezTo>
                  <a:cubicBezTo>
                    <a:pt x="86" y="97"/>
                    <a:pt x="86" y="97"/>
                    <a:pt x="86" y="97"/>
                  </a:cubicBezTo>
                  <a:cubicBezTo>
                    <a:pt x="90" y="96"/>
                    <a:pt x="94" y="95"/>
                    <a:pt x="98" y="94"/>
                  </a:cubicBezTo>
                  <a:cubicBezTo>
                    <a:pt x="12" y="0"/>
                    <a:pt x="12" y="0"/>
                    <a:pt x="12"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iṡ1íďé"/>
            <p:cNvSpPr/>
            <p:nvPr/>
          </p:nvSpPr>
          <p:spPr bwMode="auto">
            <a:xfrm>
              <a:off x="5943601" y="5557838"/>
              <a:ext cx="304800" cy="309563"/>
            </a:xfrm>
            <a:custGeom>
              <a:avLst/>
              <a:gdLst>
                <a:gd name="T0" fmla="*/ 8 w 92"/>
                <a:gd name="T1" fmla="*/ 0 h 94"/>
                <a:gd name="T2" fmla="*/ 0 w 92"/>
                <a:gd name="T3" fmla="*/ 1 h 94"/>
                <a:gd name="T4" fmla="*/ 85 w 92"/>
                <a:gd name="T5" fmla="*/ 94 h 94"/>
                <a:gd name="T6" fmla="*/ 92 w 92"/>
                <a:gd name="T7" fmla="*/ 91 h 94"/>
                <a:gd name="T8" fmla="*/ 8 w 92"/>
                <a:gd name="T9" fmla="*/ 0 h 94"/>
              </a:gdLst>
              <a:ahLst/>
              <a:cxnLst>
                <a:cxn ang="0">
                  <a:pos x="T0" y="T1"/>
                </a:cxn>
                <a:cxn ang="0">
                  <a:pos x="T2" y="T3"/>
                </a:cxn>
                <a:cxn ang="0">
                  <a:pos x="T4" y="T5"/>
                </a:cxn>
                <a:cxn ang="0">
                  <a:pos x="T6" y="T7"/>
                </a:cxn>
                <a:cxn ang="0">
                  <a:pos x="T8" y="T9"/>
                </a:cxn>
              </a:cxnLst>
              <a:rect l="0" t="0" r="r" b="b"/>
              <a:pathLst>
                <a:path w="92" h="94">
                  <a:moveTo>
                    <a:pt x="8" y="0"/>
                  </a:moveTo>
                  <a:cubicBezTo>
                    <a:pt x="5" y="0"/>
                    <a:pt x="3" y="1"/>
                    <a:pt x="0" y="1"/>
                  </a:cubicBezTo>
                  <a:cubicBezTo>
                    <a:pt x="85" y="94"/>
                    <a:pt x="85" y="94"/>
                    <a:pt x="85" y="94"/>
                  </a:cubicBezTo>
                  <a:cubicBezTo>
                    <a:pt x="88" y="93"/>
                    <a:pt x="90" y="92"/>
                    <a:pt x="92" y="91"/>
                  </a:cubicBezTo>
                  <a:cubicBezTo>
                    <a:pt x="8" y="0"/>
                    <a:pt x="8" y="0"/>
                    <a:pt x="8"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íṧļïḓé"/>
            <p:cNvSpPr/>
            <p:nvPr/>
          </p:nvSpPr>
          <p:spPr bwMode="auto">
            <a:xfrm>
              <a:off x="6215064" y="5584826"/>
              <a:ext cx="134938" cy="144463"/>
            </a:xfrm>
            <a:custGeom>
              <a:avLst/>
              <a:gdLst>
                <a:gd name="T0" fmla="*/ 0 w 41"/>
                <a:gd name="T1" fmla="*/ 0 h 44"/>
                <a:gd name="T2" fmla="*/ 41 w 41"/>
                <a:gd name="T3" fmla="*/ 44 h 44"/>
                <a:gd name="T4" fmla="*/ 40 w 41"/>
                <a:gd name="T5" fmla="*/ 39 h 44"/>
                <a:gd name="T6" fmla="*/ 7 w 41"/>
                <a:gd name="T7" fmla="*/ 2 h 44"/>
                <a:gd name="T8" fmla="*/ 0 w 41"/>
                <a:gd name="T9" fmla="*/ 0 h 44"/>
              </a:gdLst>
              <a:ahLst/>
              <a:cxnLst>
                <a:cxn ang="0">
                  <a:pos x="T0" y="T1"/>
                </a:cxn>
                <a:cxn ang="0">
                  <a:pos x="T2" y="T3"/>
                </a:cxn>
                <a:cxn ang="0">
                  <a:pos x="T4" y="T5"/>
                </a:cxn>
                <a:cxn ang="0">
                  <a:pos x="T6" y="T7"/>
                </a:cxn>
                <a:cxn ang="0">
                  <a:pos x="T8" y="T9"/>
                </a:cxn>
              </a:cxnLst>
              <a:rect l="0" t="0" r="r" b="b"/>
              <a:pathLst>
                <a:path w="41" h="44">
                  <a:moveTo>
                    <a:pt x="0" y="0"/>
                  </a:moveTo>
                  <a:cubicBezTo>
                    <a:pt x="41" y="44"/>
                    <a:pt x="41" y="44"/>
                    <a:pt x="41" y="44"/>
                  </a:cubicBezTo>
                  <a:cubicBezTo>
                    <a:pt x="41" y="42"/>
                    <a:pt x="41" y="40"/>
                    <a:pt x="40" y="39"/>
                  </a:cubicBezTo>
                  <a:cubicBezTo>
                    <a:pt x="7" y="2"/>
                    <a:pt x="7" y="2"/>
                    <a:pt x="7" y="2"/>
                  </a:cubicBezTo>
                  <a:cubicBezTo>
                    <a:pt x="5" y="1"/>
                    <a:pt x="3"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şľîḓe"/>
            <p:cNvSpPr/>
            <p:nvPr/>
          </p:nvSpPr>
          <p:spPr bwMode="auto">
            <a:xfrm>
              <a:off x="6175376" y="5567363"/>
              <a:ext cx="171450" cy="188913"/>
            </a:xfrm>
            <a:custGeom>
              <a:avLst/>
              <a:gdLst>
                <a:gd name="T0" fmla="*/ 0 w 52"/>
                <a:gd name="T1" fmla="*/ 0 h 57"/>
                <a:gd name="T2" fmla="*/ 52 w 52"/>
                <a:gd name="T3" fmla="*/ 57 h 57"/>
                <a:gd name="T4" fmla="*/ 52 w 52"/>
                <a:gd name="T5" fmla="*/ 53 h 57"/>
                <a:gd name="T6" fmla="*/ 5 w 52"/>
                <a:gd name="T7" fmla="*/ 2 h 57"/>
                <a:gd name="T8" fmla="*/ 0 w 52"/>
                <a:gd name="T9" fmla="*/ 0 h 57"/>
              </a:gdLst>
              <a:ahLst/>
              <a:cxnLst>
                <a:cxn ang="0">
                  <a:pos x="T0" y="T1"/>
                </a:cxn>
                <a:cxn ang="0">
                  <a:pos x="T2" y="T3"/>
                </a:cxn>
                <a:cxn ang="0">
                  <a:pos x="T4" y="T5"/>
                </a:cxn>
                <a:cxn ang="0">
                  <a:pos x="T6" y="T7"/>
                </a:cxn>
                <a:cxn ang="0">
                  <a:pos x="T8" y="T9"/>
                </a:cxn>
              </a:cxnLst>
              <a:rect l="0" t="0" r="r" b="b"/>
              <a:pathLst>
                <a:path w="52" h="57">
                  <a:moveTo>
                    <a:pt x="0" y="0"/>
                  </a:moveTo>
                  <a:cubicBezTo>
                    <a:pt x="52" y="57"/>
                    <a:pt x="52" y="57"/>
                    <a:pt x="52" y="57"/>
                  </a:cubicBezTo>
                  <a:cubicBezTo>
                    <a:pt x="52" y="56"/>
                    <a:pt x="52" y="54"/>
                    <a:pt x="52" y="53"/>
                  </a:cubicBezTo>
                  <a:cubicBezTo>
                    <a:pt x="5" y="2"/>
                    <a:pt x="5" y="2"/>
                    <a:pt x="5" y="2"/>
                  </a:cubicBezTo>
                  <a:cubicBezTo>
                    <a:pt x="4" y="2"/>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iṡlídè"/>
            <p:cNvSpPr/>
            <p:nvPr/>
          </p:nvSpPr>
          <p:spPr bwMode="auto">
            <a:xfrm>
              <a:off x="6132514" y="5561013"/>
              <a:ext cx="211138" cy="217488"/>
            </a:xfrm>
            <a:custGeom>
              <a:avLst/>
              <a:gdLst>
                <a:gd name="T0" fmla="*/ 0 w 64"/>
                <a:gd name="T1" fmla="*/ 0 h 66"/>
                <a:gd name="T2" fmla="*/ 61 w 64"/>
                <a:gd name="T3" fmla="*/ 66 h 66"/>
                <a:gd name="T4" fmla="*/ 64 w 64"/>
                <a:gd name="T5" fmla="*/ 61 h 66"/>
                <a:gd name="T6" fmla="*/ 10 w 64"/>
                <a:gd name="T7" fmla="*/ 2 h 66"/>
                <a:gd name="T8" fmla="*/ 0 w 64"/>
                <a:gd name="T9" fmla="*/ 0 h 66"/>
              </a:gdLst>
              <a:ahLst/>
              <a:cxnLst>
                <a:cxn ang="0">
                  <a:pos x="T0" y="T1"/>
                </a:cxn>
                <a:cxn ang="0">
                  <a:pos x="T2" y="T3"/>
                </a:cxn>
                <a:cxn ang="0">
                  <a:pos x="T4" y="T5"/>
                </a:cxn>
                <a:cxn ang="0">
                  <a:pos x="T6" y="T7"/>
                </a:cxn>
                <a:cxn ang="0">
                  <a:pos x="T8" y="T9"/>
                </a:cxn>
              </a:cxnLst>
              <a:rect l="0" t="0" r="r" b="b"/>
              <a:pathLst>
                <a:path w="64" h="66">
                  <a:moveTo>
                    <a:pt x="0" y="0"/>
                  </a:moveTo>
                  <a:cubicBezTo>
                    <a:pt x="61" y="66"/>
                    <a:pt x="61" y="66"/>
                    <a:pt x="61" y="66"/>
                  </a:cubicBezTo>
                  <a:cubicBezTo>
                    <a:pt x="62" y="65"/>
                    <a:pt x="63" y="63"/>
                    <a:pt x="64" y="61"/>
                  </a:cubicBezTo>
                  <a:cubicBezTo>
                    <a:pt x="10" y="2"/>
                    <a:pt x="10" y="2"/>
                    <a:pt x="10" y="2"/>
                  </a:cubicBezTo>
                  <a:cubicBezTo>
                    <a:pt x="7" y="1"/>
                    <a:pt x="4"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îṣľiḑé"/>
            <p:cNvSpPr/>
            <p:nvPr/>
          </p:nvSpPr>
          <p:spPr bwMode="auto">
            <a:xfrm>
              <a:off x="5735639" y="5535613"/>
              <a:ext cx="617538" cy="200025"/>
            </a:xfrm>
            <a:custGeom>
              <a:avLst/>
              <a:gdLst>
                <a:gd name="T0" fmla="*/ 28 w 187"/>
                <a:gd name="T1" fmla="*/ 25 h 61"/>
                <a:gd name="T2" fmla="*/ 159 w 187"/>
                <a:gd name="T3" fmla="*/ 25 h 61"/>
                <a:gd name="T4" fmla="*/ 186 w 187"/>
                <a:gd name="T5" fmla="*/ 61 h 61"/>
                <a:gd name="T6" fmla="*/ 159 w 187"/>
                <a:gd name="T7" fmla="*/ 21 h 61"/>
                <a:gd name="T8" fmla="*/ 28 w 187"/>
                <a:gd name="T9" fmla="*/ 21 h 61"/>
                <a:gd name="T10" fmla="*/ 2 w 187"/>
                <a:gd name="T11" fmla="*/ 61 h 61"/>
                <a:gd name="T12" fmla="*/ 28 w 187"/>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7" h="61">
                  <a:moveTo>
                    <a:pt x="28" y="25"/>
                  </a:moveTo>
                  <a:cubicBezTo>
                    <a:pt x="64" y="5"/>
                    <a:pt x="123" y="5"/>
                    <a:pt x="159" y="25"/>
                  </a:cubicBezTo>
                  <a:cubicBezTo>
                    <a:pt x="176" y="35"/>
                    <a:pt x="185" y="48"/>
                    <a:pt x="186" y="61"/>
                  </a:cubicBezTo>
                  <a:cubicBezTo>
                    <a:pt x="187" y="46"/>
                    <a:pt x="178" y="32"/>
                    <a:pt x="159" y="21"/>
                  </a:cubicBezTo>
                  <a:cubicBezTo>
                    <a:pt x="123" y="0"/>
                    <a:pt x="64" y="0"/>
                    <a:pt x="28" y="21"/>
                  </a:cubicBezTo>
                  <a:cubicBezTo>
                    <a:pt x="9" y="32"/>
                    <a:pt x="0" y="46"/>
                    <a:pt x="2" y="61"/>
                  </a:cubicBezTo>
                  <a:cubicBezTo>
                    <a:pt x="2" y="48"/>
                    <a:pt x="11" y="35"/>
                    <a:pt x="28" y="25"/>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ïşľîḍê"/>
            <p:cNvSpPr/>
            <p:nvPr/>
          </p:nvSpPr>
          <p:spPr bwMode="auto">
            <a:xfrm>
              <a:off x="5829301" y="5603876"/>
              <a:ext cx="422275" cy="241300"/>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5 w 128"/>
                <a:gd name="T11" fmla="*/ 16 h 73"/>
                <a:gd name="T12" fmla="*/ 95 w 128"/>
                <a:gd name="T13" fmla="*/ 18 h 73"/>
                <a:gd name="T14" fmla="*/ 96 w 128"/>
                <a:gd name="T15" fmla="*/ 34 h 73"/>
                <a:gd name="T16" fmla="*/ 117 w 128"/>
                <a:gd name="T17" fmla="*/ 39 h 73"/>
                <a:gd name="T18" fmla="*/ 117 w 128"/>
                <a:gd name="T19" fmla="*/ 15 h 73"/>
                <a:gd name="T20" fmla="*/ 128 w 128"/>
                <a:gd name="T21" fmla="*/ 9 h 73"/>
                <a:gd name="T22" fmla="*/ 124 w 128"/>
                <a:gd name="T23" fmla="*/ 7 h 73"/>
                <a:gd name="T24" fmla="*/ 113 w 128"/>
                <a:gd name="T25" fmla="*/ 1 h 73"/>
                <a:gd name="T26" fmla="*/ 111 w 128"/>
                <a:gd name="T27" fmla="*/ 0 h 73"/>
                <a:gd name="T28" fmla="*/ 101 w 128"/>
                <a:gd name="T29" fmla="*/ 6 h 73"/>
                <a:gd name="T30" fmla="*/ 77 w 128"/>
                <a:gd name="T31" fmla="*/ 2 h 73"/>
                <a:gd name="T32" fmla="*/ 54 w 128"/>
                <a:gd name="T33" fmla="*/ 9 h 73"/>
                <a:gd name="T34" fmla="*/ 44 w 128"/>
                <a:gd name="T35" fmla="*/ 18 h 73"/>
                <a:gd name="T36" fmla="*/ 44 w 128"/>
                <a:gd name="T37" fmla="*/ 28 h 73"/>
                <a:gd name="T38" fmla="*/ 52 w 128"/>
                <a:gd name="T39" fmla="*/ 39 h 73"/>
                <a:gd name="T40" fmla="*/ 59 w 128"/>
                <a:gd name="T41" fmla="*/ 50 h 73"/>
                <a:gd name="T42" fmla="*/ 55 w 128"/>
                <a:gd name="T43" fmla="*/ 55 h 73"/>
                <a:gd name="T44" fmla="*/ 45 w 128"/>
                <a:gd name="T45" fmla="*/ 58 h 73"/>
                <a:gd name="T46" fmla="*/ 33 w 128"/>
                <a:gd name="T47" fmla="*/ 54 h 73"/>
                <a:gd name="T48" fmla="*/ 32 w 128"/>
                <a:gd name="T49" fmla="*/ 37 h 73"/>
                <a:gd name="T50" fmla="*/ 11 w 128"/>
                <a:gd name="T51" fmla="*/ 30 h 73"/>
                <a:gd name="T52" fmla="*/ 10 w 128"/>
                <a:gd name="T53" fmla="*/ 58 h 73"/>
                <a:gd name="T54" fmla="*/ 0 w 128"/>
                <a:gd name="T55" fmla="*/ 64 h 73"/>
                <a:gd name="T56" fmla="*/ 3 w 128"/>
                <a:gd name="T57" fmla="*/ 65 h 73"/>
                <a:gd name="T58" fmla="*/ 13 w 128"/>
                <a:gd name="T59" fmla="*/ 71 h 73"/>
                <a:gd name="T60" fmla="*/ 17 w 128"/>
                <a:gd name="T61" fmla="*/ 73 h 73"/>
                <a:gd name="T62" fmla="*/ 27 w 128"/>
                <a:gd name="T63" fmla="*/ 67 h 73"/>
                <a:gd name="T64" fmla="*/ 51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8" y="52"/>
                    <a:pt x="88" y="49"/>
                    <a:pt x="87" y="46"/>
                  </a:cubicBezTo>
                  <a:cubicBezTo>
                    <a:pt x="85" y="42"/>
                    <a:pt x="82" y="38"/>
                    <a:pt x="78" y="33"/>
                  </a:cubicBezTo>
                  <a:cubicBezTo>
                    <a:pt x="74" y="28"/>
                    <a:pt x="72" y="25"/>
                    <a:pt x="72" y="23"/>
                  </a:cubicBezTo>
                  <a:cubicBezTo>
                    <a:pt x="72" y="21"/>
                    <a:pt x="73" y="20"/>
                    <a:pt x="76" y="18"/>
                  </a:cubicBezTo>
                  <a:cubicBezTo>
                    <a:pt x="78" y="17"/>
                    <a:pt x="81" y="16"/>
                    <a:pt x="85" y="16"/>
                  </a:cubicBezTo>
                  <a:cubicBezTo>
                    <a:pt x="89" y="16"/>
                    <a:pt x="92" y="17"/>
                    <a:pt x="95" y="18"/>
                  </a:cubicBezTo>
                  <a:cubicBezTo>
                    <a:pt x="101" y="22"/>
                    <a:pt x="102" y="27"/>
                    <a:pt x="96" y="34"/>
                  </a:cubicBezTo>
                  <a:cubicBezTo>
                    <a:pt x="117" y="39"/>
                    <a:pt x="117" y="39"/>
                    <a:pt x="117" y="39"/>
                  </a:cubicBezTo>
                  <a:cubicBezTo>
                    <a:pt x="125" y="30"/>
                    <a:pt x="125" y="23"/>
                    <a:pt x="117" y="15"/>
                  </a:cubicBezTo>
                  <a:cubicBezTo>
                    <a:pt x="128" y="9"/>
                    <a:pt x="128" y="9"/>
                    <a:pt x="128" y="9"/>
                  </a:cubicBezTo>
                  <a:cubicBezTo>
                    <a:pt x="124" y="7"/>
                    <a:pt x="124" y="7"/>
                    <a:pt x="124" y="7"/>
                  </a:cubicBezTo>
                  <a:cubicBezTo>
                    <a:pt x="113" y="1"/>
                    <a:pt x="113" y="1"/>
                    <a:pt x="113" y="1"/>
                  </a:cubicBezTo>
                  <a:cubicBezTo>
                    <a:pt x="111" y="0"/>
                    <a:pt x="111" y="0"/>
                    <a:pt x="111" y="0"/>
                  </a:cubicBezTo>
                  <a:cubicBezTo>
                    <a:pt x="101" y="6"/>
                    <a:pt x="101" y="6"/>
                    <a:pt x="101" y="6"/>
                  </a:cubicBezTo>
                  <a:cubicBezTo>
                    <a:pt x="93" y="3"/>
                    <a:pt x="85" y="2"/>
                    <a:pt x="77" y="2"/>
                  </a:cubicBezTo>
                  <a:cubicBezTo>
                    <a:pt x="68" y="3"/>
                    <a:pt x="60" y="5"/>
                    <a:pt x="54" y="9"/>
                  </a:cubicBezTo>
                  <a:cubicBezTo>
                    <a:pt x="49" y="12"/>
                    <a:pt x="46" y="15"/>
                    <a:pt x="44" y="18"/>
                  </a:cubicBezTo>
                  <a:cubicBezTo>
                    <a:pt x="43" y="21"/>
                    <a:pt x="43" y="24"/>
                    <a:pt x="44" y="28"/>
                  </a:cubicBezTo>
                  <a:cubicBezTo>
                    <a:pt x="46" y="31"/>
                    <a:pt x="48" y="34"/>
                    <a:pt x="52" y="39"/>
                  </a:cubicBezTo>
                  <a:cubicBezTo>
                    <a:pt x="56" y="44"/>
                    <a:pt x="59" y="48"/>
                    <a:pt x="59" y="50"/>
                  </a:cubicBezTo>
                  <a:cubicBezTo>
                    <a:pt x="59" y="52"/>
                    <a:pt x="58" y="54"/>
                    <a:pt x="55" y="55"/>
                  </a:cubicBezTo>
                  <a:cubicBezTo>
                    <a:pt x="52" y="57"/>
                    <a:pt x="49" y="58"/>
                    <a:pt x="45" y="58"/>
                  </a:cubicBezTo>
                  <a:cubicBezTo>
                    <a:pt x="41" y="58"/>
                    <a:pt x="37" y="57"/>
                    <a:pt x="33" y="54"/>
                  </a:cubicBezTo>
                  <a:cubicBezTo>
                    <a:pt x="24" y="49"/>
                    <a:pt x="24" y="44"/>
                    <a:pt x="32" y="37"/>
                  </a:cubicBezTo>
                  <a:cubicBezTo>
                    <a:pt x="11" y="30"/>
                    <a:pt x="11" y="30"/>
                    <a:pt x="11" y="30"/>
                  </a:cubicBezTo>
                  <a:cubicBezTo>
                    <a:pt x="0" y="40"/>
                    <a:pt x="0" y="50"/>
                    <a:pt x="10" y="58"/>
                  </a:cubicBezTo>
                  <a:cubicBezTo>
                    <a:pt x="0" y="64"/>
                    <a:pt x="0" y="64"/>
                    <a:pt x="0" y="64"/>
                  </a:cubicBezTo>
                  <a:cubicBezTo>
                    <a:pt x="3" y="65"/>
                    <a:pt x="3" y="65"/>
                    <a:pt x="3" y="65"/>
                  </a:cubicBezTo>
                  <a:cubicBezTo>
                    <a:pt x="13" y="71"/>
                    <a:pt x="13" y="71"/>
                    <a:pt x="13" y="71"/>
                  </a:cubicBezTo>
                  <a:cubicBezTo>
                    <a:pt x="17" y="73"/>
                    <a:pt x="17" y="73"/>
                    <a:pt x="17" y="73"/>
                  </a:cubicBezTo>
                  <a:cubicBezTo>
                    <a:pt x="27" y="67"/>
                    <a:pt x="27" y="67"/>
                    <a:pt x="27" y="67"/>
                  </a:cubicBezTo>
                  <a:cubicBezTo>
                    <a:pt x="35" y="71"/>
                    <a:pt x="43" y="72"/>
                    <a:pt x="51" y="72"/>
                  </a:cubicBezTo>
                  <a:cubicBezTo>
                    <a:pt x="61" y="72"/>
                    <a:pt x="70" y="69"/>
                    <a:pt x="77" y="65"/>
                  </a:cubicBezTo>
                  <a:cubicBezTo>
                    <a:pt x="82" y="62"/>
                    <a:pt x="85"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îśḷíďê"/>
            <p:cNvSpPr/>
            <p:nvPr/>
          </p:nvSpPr>
          <p:spPr bwMode="auto">
            <a:xfrm>
              <a:off x="5829301" y="5621338"/>
              <a:ext cx="422275" cy="242888"/>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5 w 128"/>
                <a:gd name="T11" fmla="*/ 16 h 74"/>
                <a:gd name="T12" fmla="*/ 95 w 128"/>
                <a:gd name="T13" fmla="*/ 19 h 74"/>
                <a:gd name="T14" fmla="*/ 100 w 128"/>
                <a:gd name="T15" fmla="*/ 27 h 74"/>
                <a:gd name="T16" fmla="*/ 96 w 128"/>
                <a:gd name="T17" fmla="*/ 29 h 74"/>
                <a:gd name="T18" fmla="*/ 96 w 128"/>
                <a:gd name="T19" fmla="*/ 34 h 74"/>
                <a:gd name="T20" fmla="*/ 117 w 128"/>
                <a:gd name="T21" fmla="*/ 39 h 74"/>
                <a:gd name="T22" fmla="*/ 117 w 128"/>
                <a:gd name="T23" fmla="*/ 16 h 74"/>
                <a:gd name="T24" fmla="*/ 128 w 128"/>
                <a:gd name="T25" fmla="*/ 10 h 74"/>
                <a:gd name="T26" fmla="*/ 128 w 128"/>
                <a:gd name="T27" fmla="*/ 4 h 74"/>
                <a:gd name="T28" fmla="*/ 113 w 128"/>
                <a:gd name="T29" fmla="*/ 2 h 74"/>
                <a:gd name="T30" fmla="*/ 111 w 128"/>
                <a:gd name="T31" fmla="*/ 0 h 74"/>
                <a:gd name="T32" fmla="*/ 101 w 128"/>
                <a:gd name="T33" fmla="*/ 6 h 74"/>
                <a:gd name="T34" fmla="*/ 77 w 128"/>
                <a:gd name="T35" fmla="*/ 3 h 74"/>
                <a:gd name="T36" fmla="*/ 54 w 128"/>
                <a:gd name="T37" fmla="*/ 9 h 74"/>
                <a:gd name="T38" fmla="*/ 44 w 128"/>
                <a:gd name="T39" fmla="*/ 18 h 74"/>
                <a:gd name="T40" fmla="*/ 44 w 128"/>
                <a:gd name="T41" fmla="*/ 28 h 74"/>
                <a:gd name="T42" fmla="*/ 52 w 128"/>
                <a:gd name="T43" fmla="*/ 39 h 74"/>
                <a:gd name="T44" fmla="*/ 59 w 128"/>
                <a:gd name="T45" fmla="*/ 50 h 74"/>
                <a:gd name="T46" fmla="*/ 55 w 128"/>
                <a:gd name="T47" fmla="*/ 56 h 74"/>
                <a:gd name="T48" fmla="*/ 45 w 128"/>
                <a:gd name="T49" fmla="*/ 58 h 74"/>
                <a:gd name="T50" fmla="*/ 33 w 128"/>
                <a:gd name="T51" fmla="*/ 55 h 74"/>
                <a:gd name="T52" fmla="*/ 32 w 128"/>
                <a:gd name="T53" fmla="*/ 38 h 74"/>
                <a:gd name="T54" fmla="*/ 32 w 128"/>
                <a:gd name="T55" fmla="*/ 32 h 74"/>
                <a:gd name="T56" fmla="*/ 11 w 128"/>
                <a:gd name="T57" fmla="*/ 31 h 74"/>
                <a:gd name="T58" fmla="*/ 10 w 128"/>
                <a:gd name="T59" fmla="*/ 59 h 74"/>
                <a:gd name="T60" fmla="*/ 0 w 128"/>
                <a:gd name="T61" fmla="*/ 59 h 74"/>
                <a:gd name="T62" fmla="*/ 0 w 128"/>
                <a:gd name="T63" fmla="*/ 64 h 74"/>
                <a:gd name="T64" fmla="*/ 3 w 128"/>
                <a:gd name="T65" fmla="*/ 66 h 74"/>
                <a:gd name="T66" fmla="*/ 13 w 128"/>
                <a:gd name="T67" fmla="*/ 72 h 74"/>
                <a:gd name="T68" fmla="*/ 17 w 128"/>
                <a:gd name="T69" fmla="*/ 74 h 74"/>
                <a:gd name="T70" fmla="*/ 27 w 128"/>
                <a:gd name="T71" fmla="*/ 68 h 74"/>
                <a:gd name="T72" fmla="*/ 51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8" y="53"/>
                    <a:pt x="88" y="49"/>
                    <a:pt x="87" y="46"/>
                  </a:cubicBezTo>
                  <a:cubicBezTo>
                    <a:pt x="85" y="43"/>
                    <a:pt x="82" y="39"/>
                    <a:pt x="78" y="33"/>
                  </a:cubicBezTo>
                  <a:cubicBezTo>
                    <a:pt x="74" y="29"/>
                    <a:pt x="72" y="26"/>
                    <a:pt x="72" y="24"/>
                  </a:cubicBezTo>
                  <a:cubicBezTo>
                    <a:pt x="72" y="22"/>
                    <a:pt x="73" y="20"/>
                    <a:pt x="76" y="19"/>
                  </a:cubicBezTo>
                  <a:cubicBezTo>
                    <a:pt x="78" y="17"/>
                    <a:pt x="81" y="16"/>
                    <a:pt x="85" y="16"/>
                  </a:cubicBezTo>
                  <a:cubicBezTo>
                    <a:pt x="89" y="16"/>
                    <a:pt x="92" y="17"/>
                    <a:pt x="95" y="19"/>
                  </a:cubicBezTo>
                  <a:cubicBezTo>
                    <a:pt x="99" y="21"/>
                    <a:pt x="101" y="24"/>
                    <a:pt x="100" y="27"/>
                  </a:cubicBezTo>
                  <a:cubicBezTo>
                    <a:pt x="100" y="29"/>
                    <a:pt x="96" y="29"/>
                    <a:pt x="96" y="29"/>
                  </a:cubicBezTo>
                  <a:cubicBezTo>
                    <a:pt x="96" y="34"/>
                    <a:pt x="96" y="34"/>
                    <a:pt x="96" y="34"/>
                  </a:cubicBezTo>
                  <a:cubicBezTo>
                    <a:pt x="117" y="39"/>
                    <a:pt x="117" y="39"/>
                    <a:pt x="117" y="39"/>
                  </a:cubicBezTo>
                  <a:cubicBezTo>
                    <a:pt x="125" y="31"/>
                    <a:pt x="125" y="23"/>
                    <a:pt x="117" y="16"/>
                  </a:cubicBezTo>
                  <a:cubicBezTo>
                    <a:pt x="128" y="10"/>
                    <a:pt x="128" y="10"/>
                    <a:pt x="128" y="10"/>
                  </a:cubicBezTo>
                  <a:cubicBezTo>
                    <a:pt x="128" y="4"/>
                    <a:pt x="128" y="4"/>
                    <a:pt x="128" y="4"/>
                  </a:cubicBezTo>
                  <a:cubicBezTo>
                    <a:pt x="113" y="2"/>
                    <a:pt x="113" y="2"/>
                    <a:pt x="113" y="2"/>
                  </a:cubicBezTo>
                  <a:cubicBezTo>
                    <a:pt x="111" y="0"/>
                    <a:pt x="111" y="0"/>
                    <a:pt x="111" y="0"/>
                  </a:cubicBezTo>
                  <a:cubicBezTo>
                    <a:pt x="101" y="6"/>
                    <a:pt x="101" y="6"/>
                    <a:pt x="101" y="6"/>
                  </a:cubicBezTo>
                  <a:cubicBezTo>
                    <a:pt x="93" y="3"/>
                    <a:pt x="85" y="2"/>
                    <a:pt x="77" y="3"/>
                  </a:cubicBezTo>
                  <a:cubicBezTo>
                    <a:pt x="68" y="3"/>
                    <a:pt x="60" y="6"/>
                    <a:pt x="54" y="9"/>
                  </a:cubicBezTo>
                  <a:cubicBezTo>
                    <a:pt x="49" y="12"/>
                    <a:pt x="46" y="15"/>
                    <a:pt x="44" y="18"/>
                  </a:cubicBezTo>
                  <a:cubicBezTo>
                    <a:pt x="43" y="22"/>
                    <a:pt x="43" y="25"/>
                    <a:pt x="44" y="28"/>
                  </a:cubicBezTo>
                  <a:cubicBezTo>
                    <a:pt x="46" y="31"/>
                    <a:pt x="48" y="35"/>
                    <a:pt x="52" y="39"/>
                  </a:cubicBezTo>
                  <a:cubicBezTo>
                    <a:pt x="56" y="45"/>
                    <a:pt x="59" y="48"/>
                    <a:pt x="59" y="50"/>
                  </a:cubicBezTo>
                  <a:cubicBezTo>
                    <a:pt x="59" y="52"/>
                    <a:pt x="58" y="54"/>
                    <a:pt x="55" y="56"/>
                  </a:cubicBezTo>
                  <a:cubicBezTo>
                    <a:pt x="52" y="57"/>
                    <a:pt x="49" y="58"/>
                    <a:pt x="45" y="58"/>
                  </a:cubicBezTo>
                  <a:cubicBezTo>
                    <a:pt x="41" y="58"/>
                    <a:pt x="37" y="57"/>
                    <a:pt x="33" y="55"/>
                  </a:cubicBezTo>
                  <a:cubicBezTo>
                    <a:pt x="24" y="50"/>
                    <a:pt x="24" y="44"/>
                    <a:pt x="32" y="38"/>
                  </a:cubicBezTo>
                  <a:cubicBezTo>
                    <a:pt x="32" y="32"/>
                    <a:pt x="32" y="32"/>
                    <a:pt x="32" y="32"/>
                  </a:cubicBezTo>
                  <a:cubicBezTo>
                    <a:pt x="11" y="31"/>
                    <a:pt x="11" y="31"/>
                    <a:pt x="11" y="31"/>
                  </a:cubicBezTo>
                  <a:cubicBezTo>
                    <a:pt x="0" y="41"/>
                    <a:pt x="0" y="50"/>
                    <a:pt x="10" y="59"/>
                  </a:cubicBezTo>
                  <a:cubicBezTo>
                    <a:pt x="0" y="59"/>
                    <a:pt x="0" y="59"/>
                    <a:pt x="0" y="59"/>
                  </a:cubicBezTo>
                  <a:cubicBezTo>
                    <a:pt x="0" y="64"/>
                    <a:pt x="0" y="64"/>
                    <a:pt x="0" y="64"/>
                  </a:cubicBezTo>
                  <a:cubicBezTo>
                    <a:pt x="3" y="66"/>
                    <a:pt x="3" y="66"/>
                    <a:pt x="3" y="66"/>
                  </a:cubicBezTo>
                  <a:cubicBezTo>
                    <a:pt x="13" y="72"/>
                    <a:pt x="13" y="72"/>
                    <a:pt x="13" y="72"/>
                  </a:cubicBezTo>
                  <a:cubicBezTo>
                    <a:pt x="17" y="74"/>
                    <a:pt x="17" y="74"/>
                    <a:pt x="17" y="74"/>
                  </a:cubicBezTo>
                  <a:cubicBezTo>
                    <a:pt x="27" y="68"/>
                    <a:pt x="27" y="68"/>
                    <a:pt x="27" y="68"/>
                  </a:cubicBezTo>
                  <a:cubicBezTo>
                    <a:pt x="35" y="71"/>
                    <a:pt x="43" y="73"/>
                    <a:pt x="51" y="72"/>
                  </a:cubicBezTo>
                  <a:cubicBezTo>
                    <a:pt x="61" y="72"/>
                    <a:pt x="70" y="70"/>
                    <a:pt x="77" y="65"/>
                  </a:cubicBezTo>
                  <a:cubicBezTo>
                    <a:pt x="82" y="63"/>
                    <a:pt x="85" y="59"/>
                    <a:pt x="87" y="56"/>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ṩľíḑê"/>
            <p:cNvSpPr/>
            <p:nvPr/>
          </p:nvSpPr>
          <p:spPr bwMode="auto">
            <a:xfrm>
              <a:off x="5829301" y="5607051"/>
              <a:ext cx="422275" cy="244475"/>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5 w 128"/>
                <a:gd name="T11" fmla="*/ 16 h 74"/>
                <a:gd name="T12" fmla="*/ 95 w 128"/>
                <a:gd name="T13" fmla="*/ 19 h 74"/>
                <a:gd name="T14" fmla="*/ 96 w 128"/>
                <a:gd name="T15" fmla="*/ 34 h 74"/>
                <a:gd name="T16" fmla="*/ 117 w 128"/>
                <a:gd name="T17" fmla="*/ 39 h 74"/>
                <a:gd name="T18" fmla="*/ 117 w 128"/>
                <a:gd name="T19" fmla="*/ 16 h 74"/>
                <a:gd name="T20" fmla="*/ 128 w 128"/>
                <a:gd name="T21" fmla="*/ 10 h 74"/>
                <a:gd name="T22" fmla="*/ 124 w 128"/>
                <a:gd name="T23" fmla="*/ 8 h 74"/>
                <a:gd name="T24" fmla="*/ 113 w 128"/>
                <a:gd name="T25" fmla="*/ 2 h 74"/>
                <a:gd name="T26" fmla="*/ 111 w 128"/>
                <a:gd name="T27" fmla="*/ 0 h 74"/>
                <a:gd name="T28" fmla="*/ 101 w 128"/>
                <a:gd name="T29" fmla="*/ 6 h 74"/>
                <a:gd name="T30" fmla="*/ 77 w 128"/>
                <a:gd name="T31" fmla="*/ 3 h 74"/>
                <a:gd name="T32" fmla="*/ 54 w 128"/>
                <a:gd name="T33" fmla="*/ 9 h 74"/>
                <a:gd name="T34" fmla="*/ 44 w 128"/>
                <a:gd name="T35" fmla="*/ 18 h 74"/>
                <a:gd name="T36" fmla="*/ 44 w 128"/>
                <a:gd name="T37" fmla="*/ 28 h 74"/>
                <a:gd name="T38" fmla="*/ 52 w 128"/>
                <a:gd name="T39" fmla="*/ 39 h 74"/>
                <a:gd name="T40" fmla="*/ 59 w 128"/>
                <a:gd name="T41" fmla="*/ 50 h 74"/>
                <a:gd name="T42" fmla="*/ 55 w 128"/>
                <a:gd name="T43" fmla="*/ 56 h 74"/>
                <a:gd name="T44" fmla="*/ 45 w 128"/>
                <a:gd name="T45" fmla="*/ 58 h 74"/>
                <a:gd name="T46" fmla="*/ 33 w 128"/>
                <a:gd name="T47" fmla="*/ 55 h 74"/>
                <a:gd name="T48" fmla="*/ 32 w 128"/>
                <a:gd name="T49" fmla="*/ 38 h 74"/>
                <a:gd name="T50" fmla="*/ 11 w 128"/>
                <a:gd name="T51" fmla="*/ 31 h 74"/>
                <a:gd name="T52" fmla="*/ 10 w 128"/>
                <a:gd name="T53" fmla="*/ 59 h 74"/>
                <a:gd name="T54" fmla="*/ 0 w 128"/>
                <a:gd name="T55" fmla="*/ 64 h 74"/>
                <a:gd name="T56" fmla="*/ 3 w 128"/>
                <a:gd name="T57" fmla="*/ 66 h 74"/>
                <a:gd name="T58" fmla="*/ 13 w 128"/>
                <a:gd name="T59" fmla="*/ 72 h 74"/>
                <a:gd name="T60" fmla="*/ 17 w 128"/>
                <a:gd name="T61" fmla="*/ 74 h 74"/>
                <a:gd name="T62" fmla="*/ 27 w 128"/>
                <a:gd name="T63" fmla="*/ 68 h 74"/>
                <a:gd name="T64" fmla="*/ 51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8" y="53"/>
                    <a:pt x="88" y="49"/>
                    <a:pt x="87" y="46"/>
                  </a:cubicBezTo>
                  <a:cubicBezTo>
                    <a:pt x="85" y="43"/>
                    <a:pt x="82" y="38"/>
                    <a:pt x="78" y="33"/>
                  </a:cubicBezTo>
                  <a:cubicBezTo>
                    <a:pt x="74" y="29"/>
                    <a:pt x="72" y="26"/>
                    <a:pt x="72" y="24"/>
                  </a:cubicBezTo>
                  <a:cubicBezTo>
                    <a:pt x="72" y="22"/>
                    <a:pt x="73" y="20"/>
                    <a:pt x="76" y="19"/>
                  </a:cubicBezTo>
                  <a:cubicBezTo>
                    <a:pt x="78" y="17"/>
                    <a:pt x="81" y="16"/>
                    <a:pt x="85" y="16"/>
                  </a:cubicBezTo>
                  <a:cubicBezTo>
                    <a:pt x="89" y="16"/>
                    <a:pt x="92" y="17"/>
                    <a:pt x="95" y="19"/>
                  </a:cubicBezTo>
                  <a:cubicBezTo>
                    <a:pt x="101" y="22"/>
                    <a:pt x="102" y="27"/>
                    <a:pt x="96" y="34"/>
                  </a:cubicBezTo>
                  <a:cubicBezTo>
                    <a:pt x="117" y="39"/>
                    <a:pt x="117" y="39"/>
                    <a:pt x="117" y="39"/>
                  </a:cubicBezTo>
                  <a:cubicBezTo>
                    <a:pt x="125" y="31"/>
                    <a:pt x="125" y="23"/>
                    <a:pt x="117" y="16"/>
                  </a:cubicBezTo>
                  <a:cubicBezTo>
                    <a:pt x="128" y="10"/>
                    <a:pt x="128" y="10"/>
                    <a:pt x="128" y="10"/>
                  </a:cubicBezTo>
                  <a:cubicBezTo>
                    <a:pt x="124" y="8"/>
                    <a:pt x="124" y="8"/>
                    <a:pt x="124" y="8"/>
                  </a:cubicBezTo>
                  <a:cubicBezTo>
                    <a:pt x="113" y="2"/>
                    <a:pt x="113" y="2"/>
                    <a:pt x="113" y="2"/>
                  </a:cubicBezTo>
                  <a:cubicBezTo>
                    <a:pt x="111" y="0"/>
                    <a:pt x="111" y="0"/>
                    <a:pt x="111" y="0"/>
                  </a:cubicBezTo>
                  <a:cubicBezTo>
                    <a:pt x="101" y="6"/>
                    <a:pt x="101" y="6"/>
                    <a:pt x="101" y="6"/>
                  </a:cubicBezTo>
                  <a:cubicBezTo>
                    <a:pt x="93" y="3"/>
                    <a:pt x="85" y="2"/>
                    <a:pt x="77" y="3"/>
                  </a:cubicBezTo>
                  <a:cubicBezTo>
                    <a:pt x="68" y="3"/>
                    <a:pt x="60" y="6"/>
                    <a:pt x="54" y="9"/>
                  </a:cubicBezTo>
                  <a:cubicBezTo>
                    <a:pt x="49" y="12"/>
                    <a:pt x="46" y="15"/>
                    <a:pt x="44" y="18"/>
                  </a:cubicBezTo>
                  <a:cubicBezTo>
                    <a:pt x="43" y="22"/>
                    <a:pt x="43" y="25"/>
                    <a:pt x="44" y="28"/>
                  </a:cubicBezTo>
                  <a:cubicBezTo>
                    <a:pt x="46" y="31"/>
                    <a:pt x="48" y="35"/>
                    <a:pt x="52" y="39"/>
                  </a:cubicBezTo>
                  <a:cubicBezTo>
                    <a:pt x="56" y="45"/>
                    <a:pt x="59" y="48"/>
                    <a:pt x="59" y="50"/>
                  </a:cubicBezTo>
                  <a:cubicBezTo>
                    <a:pt x="59" y="52"/>
                    <a:pt x="58" y="54"/>
                    <a:pt x="55" y="56"/>
                  </a:cubicBezTo>
                  <a:cubicBezTo>
                    <a:pt x="52" y="57"/>
                    <a:pt x="49" y="58"/>
                    <a:pt x="45" y="58"/>
                  </a:cubicBezTo>
                  <a:cubicBezTo>
                    <a:pt x="41" y="58"/>
                    <a:pt x="37" y="57"/>
                    <a:pt x="33" y="55"/>
                  </a:cubicBezTo>
                  <a:cubicBezTo>
                    <a:pt x="24" y="50"/>
                    <a:pt x="24" y="44"/>
                    <a:pt x="32" y="38"/>
                  </a:cubicBezTo>
                  <a:cubicBezTo>
                    <a:pt x="11" y="31"/>
                    <a:pt x="11" y="31"/>
                    <a:pt x="11" y="31"/>
                  </a:cubicBezTo>
                  <a:cubicBezTo>
                    <a:pt x="0" y="41"/>
                    <a:pt x="0" y="50"/>
                    <a:pt x="10" y="59"/>
                  </a:cubicBezTo>
                  <a:cubicBezTo>
                    <a:pt x="0" y="64"/>
                    <a:pt x="0" y="64"/>
                    <a:pt x="0" y="64"/>
                  </a:cubicBezTo>
                  <a:cubicBezTo>
                    <a:pt x="3" y="66"/>
                    <a:pt x="3" y="66"/>
                    <a:pt x="3" y="66"/>
                  </a:cubicBezTo>
                  <a:cubicBezTo>
                    <a:pt x="13" y="72"/>
                    <a:pt x="13" y="72"/>
                    <a:pt x="13" y="72"/>
                  </a:cubicBezTo>
                  <a:cubicBezTo>
                    <a:pt x="17" y="74"/>
                    <a:pt x="17" y="74"/>
                    <a:pt x="17" y="74"/>
                  </a:cubicBezTo>
                  <a:cubicBezTo>
                    <a:pt x="27" y="68"/>
                    <a:pt x="27" y="68"/>
                    <a:pt x="27" y="68"/>
                  </a:cubicBezTo>
                  <a:cubicBezTo>
                    <a:pt x="35" y="71"/>
                    <a:pt x="43" y="73"/>
                    <a:pt x="51" y="72"/>
                  </a:cubicBezTo>
                  <a:cubicBezTo>
                    <a:pt x="61" y="72"/>
                    <a:pt x="70" y="70"/>
                    <a:pt x="77" y="65"/>
                  </a:cubicBezTo>
                  <a:cubicBezTo>
                    <a:pt x="82" y="62"/>
                    <a:pt x="85" y="59"/>
                    <a:pt x="87" y="56"/>
                  </a:cubicBezTo>
                  <a:close/>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îṡľíḍe"/>
            <p:cNvSpPr/>
            <p:nvPr/>
          </p:nvSpPr>
          <p:spPr bwMode="auto">
            <a:xfrm>
              <a:off x="5829301" y="5603876"/>
              <a:ext cx="422275" cy="241300"/>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5 w 128"/>
                <a:gd name="T11" fmla="*/ 16 h 73"/>
                <a:gd name="T12" fmla="*/ 95 w 128"/>
                <a:gd name="T13" fmla="*/ 18 h 73"/>
                <a:gd name="T14" fmla="*/ 96 w 128"/>
                <a:gd name="T15" fmla="*/ 34 h 73"/>
                <a:gd name="T16" fmla="*/ 117 w 128"/>
                <a:gd name="T17" fmla="*/ 39 h 73"/>
                <a:gd name="T18" fmla="*/ 117 w 128"/>
                <a:gd name="T19" fmla="*/ 15 h 73"/>
                <a:gd name="T20" fmla="*/ 128 w 128"/>
                <a:gd name="T21" fmla="*/ 9 h 73"/>
                <a:gd name="T22" fmla="*/ 124 w 128"/>
                <a:gd name="T23" fmla="*/ 7 h 73"/>
                <a:gd name="T24" fmla="*/ 113 w 128"/>
                <a:gd name="T25" fmla="*/ 1 h 73"/>
                <a:gd name="T26" fmla="*/ 111 w 128"/>
                <a:gd name="T27" fmla="*/ 0 h 73"/>
                <a:gd name="T28" fmla="*/ 101 w 128"/>
                <a:gd name="T29" fmla="*/ 6 h 73"/>
                <a:gd name="T30" fmla="*/ 77 w 128"/>
                <a:gd name="T31" fmla="*/ 2 h 73"/>
                <a:gd name="T32" fmla="*/ 54 w 128"/>
                <a:gd name="T33" fmla="*/ 9 h 73"/>
                <a:gd name="T34" fmla="*/ 44 w 128"/>
                <a:gd name="T35" fmla="*/ 18 h 73"/>
                <a:gd name="T36" fmla="*/ 44 w 128"/>
                <a:gd name="T37" fmla="*/ 28 h 73"/>
                <a:gd name="T38" fmla="*/ 52 w 128"/>
                <a:gd name="T39" fmla="*/ 39 h 73"/>
                <a:gd name="T40" fmla="*/ 59 w 128"/>
                <a:gd name="T41" fmla="*/ 50 h 73"/>
                <a:gd name="T42" fmla="*/ 55 w 128"/>
                <a:gd name="T43" fmla="*/ 55 h 73"/>
                <a:gd name="T44" fmla="*/ 45 w 128"/>
                <a:gd name="T45" fmla="*/ 58 h 73"/>
                <a:gd name="T46" fmla="*/ 33 w 128"/>
                <a:gd name="T47" fmla="*/ 54 h 73"/>
                <a:gd name="T48" fmla="*/ 32 w 128"/>
                <a:gd name="T49" fmla="*/ 37 h 73"/>
                <a:gd name="T50" fmla="*/ 11 w 128"/>
                <a:gd name="T51" fmla="*/ 30 h 73"/>
                <a:gd name="T52" fmla="*/ 10 w 128"/>
                <a:gd name="T53" fmla="*/ 58 h 73"/>
                <a:gd name="T54" fmla="*/ 0 w 128"/>
                <a:gd name="T55" fmla="*/ 64 h 73"/>
                <a:gd name="T56" fmla="*/ 3 w 128"/>
                <a:gd name="T57" fmla="*/ 65 h 73"/>
                <a:gd name="T58" fmla="*/ 13 w 128"/>
                <a:gd name="T59" fmla="*/ 71 h 73"/>
                <a:gd name="T60" fmla="*/ 17 w 128"/>
                <a:gd name="T61" fmla="*/ 73 h 73"/>
                <a:gd name="T62" fmla="*/ 27 w 128"/>
                <a:gd name="T63" fmla="*/ 67 h 73"/>
                <a:gd name="T64" fmla="*/ 51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8" y="52"/>
                    <a:pt x="88" y="49"/>
                    <a:pt x="87" y="46"/>
                  </a:cubicBezTo>
                  <a:cubicBezTo>
                    <a:pt x="85" y="42"/>
                    <a:pt x="82" y="38"/>
                    <a:pt x="78" y="33"/>
                  </a:cubicBezTo>
                  <a:cubicBezTo>
                    <a:pt x="74" y="28"/>
                    <a:pt x="72" y="25"/>
                    <a:pt x="72" y="23"/>
                  </a:cubicBezTo>
                  <a:cubicBezTo>
                    <a:pt x="72" y="21"/>
                    <a:pt x="73" y="20"/>
                    <a:pt x="76" y="18"/>
                  </a:cubicBezTo>
                  <a:cubicBezTo>
                    <a:pt x="78" y="17"/>
                    <a:pt x="81" y="16"/>
                    <a:pt x="85" y="16"/>
                  </a:cubicBezTo>
                  <a:cubicBezTo>
                    <a:pt x="89" y="16"/>
                    <a:pt x="92" y="17"/>
                    <a:pt x="95" y="18"/>
                  </a:cubicBezTo>
                  <a:cubicBezTo>
                    <a:pt x="101" y="22"/>
                    <a:pt x="102" y="27"/>
                    <a:pt x="96" y="34"/>
                  </a:cubicBezTo>
                  <a:cubicBezTo>
                    <a:pt x="117" y="39"/>
                    <a:pt x="117" y="39"/>
                    <a:pt x="117" y="39"/>
                  </a:cubicBezTo>
                  <a:cubicBezTo>
                    <a:pt x="125" y="30"/>
                    <a:pt x="125" y="23"/>
                    <a:pt x="117" y="15"/>
                  </a:cubicBezTo>
                  <a:cubicBezTo>
                    <a:pt x="128" y="9"/>
                    <a:pt x="128" y="9"/>
                    <a:pt x="128" y="9"/>
                  </a:cubicBezTo>
                  <a:cubicBezTo>
                    <a:pt x="124" y="7"/>
                    <a:pt x="124" y="7"/>
                    <a:pt x="124" y="7"/>
                  </a:cubicBezTo>
                  <a:cubicBezTo>
                    <a:pt x="113" y="1"/>
                    <a:pt x="113" y="1"/>
                    <a:pt x="113" y="1"/>
                  </a:cubicBezTo>
                  <a:cubicBezTo>
                    <a:pt x="111" y="0"/>
                    <a:pt x="111" y="0"/>
                    <a:pt x="111" y="0"/>
                  </a:cubicBezTo>
                  <a:cubicBezTo>
                    <a:pt x="101" y="6"/>
                    <a:pt x="101" y="6"/>
                    <a:pt x="101" y="6"/>
                  </a:cubicBezTo>
                  <a:cubicBezTo>
                    <a:pt x="93" y="3"/>
                    <a:pt x="85" y="2"/>
                    <a:pt x="77" y="2"/>
                  </a:cubicBezTo>
                  <a:cubicBezTo>
                    <a:pt x="68" y="3"/>
                    <a:pt x="60" y="5"/>
                    <a:pt x="54" y="9"/>
                  </a:cubicBezTo>
                  <a:cubicBezTo>
                    <a:pt x="49" y="12"/>
                    <a:pt x="46" y="15"/>
                    <a:pt x="44" y="18"/>
                  </a:cubicBezTo>
                  <a:cubicBezTo>
                    <a:pt x="43" y="21"/>
                    <a:pt x="43" y="24"/>
                    <a:pt x="44" y="28"/>
                  </a:cubicBezTo>
                  <a:cubicBezTo>
                    <a:pt x="46" y="31"/>
                    <a:pt x="48" y="34"/>
                    <a:pt x="52" y="39"/>
                  </a:cubicBezTo>
                  <a:cubicBezTo>
                    <a:pt x="56" y="44"/>
                    <a:pt x="59" y="48"/>
                    <a:pt x="59" y="50"/>
                  </a:cubicBezTo>
                  <a:cubicBezTo>
                    <a:pt x="59" y="52"/>
                    <a:pt x="58" y="54"/>
                    <a:pt x="55" y="55"/>
                  </a:cubicBezTo>
                  <a:cubicBezTo>
                    <a:pt x="52" y="57"/>
                    <a:pt x="49" y="58"/>
                    <a:pt x="45" y="58"/>
                  </a:cubicBezTo>
                  <a:cubicBezTo>
                    <a:pt x="41" y="58"/>
                    <a:pt x="37" y="57"/>
                    <a:pt x="33" y="54"/>
                  </a:cubicBezTo>
                  <a:cubicBezTo>
                    <a:pt x="24" y="49"/>
                    <a:pt x="24" y="44"/>
                    <a:pt x="32" y="37"/>
                  </a:cubicBezTo>
                  <a:cubicBezTo>
                    <a:pt x="11" y="30"/>
                    <a:pt x="11" y="30"/>
                    <a:pt x="11" y="30"/>
                  </a:cubicBezTo>
                  <a:cubicBezTo>
                    <a:pt x="0" y="40"/>
                    <a:pt x="0" y="50"/>
                    <a:pt x="10" y="58"/>
                  </a:cubicBezTo>
                  <a:cubicBezTo>
                    <a:pt x="0" y="64"/>
                    <a:pt x="0" y="64"/>
                    <a:pt x="0" y="64"/>
                  </a:cubicBezTo>
                  <a:cubicBezTo>
                    <a:pt x="3" y="65"/>
                    <a:pt x="3" y="65"/>
                    <a:pt x="3" y="65"/>
                  </a:cubicBezTo>
                  <a:cubicBezTo>
                    <a:pt x="13" y="71"/>
                    <a:pt x="13" y="71"/>
                    <a:pt x="13" y="71"/>
                  </a:cubicBezTo>
                  <a:cubicBezTo>
                    <a:pt x="17" y="73"/>
                    <a:pt x="17" y="73"/>
                    <a:pt x="17" y="73"/>
                  </a:cubicBezTo>
                  <a:cubicBezTo>
                    <a:pt x="27" y="67"/>
                    <a:pt x="27" y="67"/>
                    <a:pt x="27" y="67"/>
                  </a:cubicBezTo>
                  <a:cubicBezTo>
                    <a:pt x="35" y="71"/>
                    <a:pt x="43" y="72"/>
                    <a:pt x="51" y="72"/>
                  </a:cubicBezTo>
                  <a:cubicBezTo>
                    <a:pt x="61" y="72"/>
                    <a:pt x="70" y="69"/>
                    <a:pt x="77" y="65"/>
                  </a:cubicBezTo>
                  <a:cubicBezTo>
                    <a:pt x="82" y="62"/>
                    <a:pt x="85"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iṣlîḓè"/>
            <p:cNvSpPr/>
            <p:nvPr/>
          </p:nvSpPr>
          <p:spPr bwMode="auto">
            <a:xfrm>
              <a:off x="3475039" y="4843463"/>
              <a:ext cx="709613"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 name="íślïdê"/>
            <p:cNvSpPr/>
            <p:nvPr/>
          </p:nvSpPr>
          <p:spPr bwMode="auto">
            <a:xfrm>
              <a:off x="3475039" y="4843463"/>
              <a:ext cx="70961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 name="išļîďè"/>
            <p:cNvSpPr/>
            <p:nvPr/>
          </p:nvSpPr>
          <p:spPr bwMode="auto">
            <a:xfrm>
              <a:off x="3438526" y="4678363"/>
              <a:ext cx="782638" cy="447675"/>
            </a:xfrm>
            <a:custGeom>
              <a:avLst/>
              <a:gdLst>
                <a:gd name="T0" fmla="*/ 195 w 237"/>
                <a:gd name="T1" fmla="*/ 112 h 136"/>
                <a:gd name="T2" fmla="*/ 42 w 237"/>
                <a:gd name="T3" fmla="*/ 112 h 136"/>
                <a:gd name="T4" fmla="*/ 42 w 237"/>
                <a:gd name="T5" fmla="*/ 24 h 136"/>
                <a:gd name="T6" fmla="*/ 195 w 237"/>
                <a:gd name="T7" fmla="*/ 24 h 136"/>
                <a:gd name="T8" fmla="*/ 195 w 237"/>
                <a:gd name="T9" fmla="*/ 112 h 136"/>
              </a:gdLst>
              <a:ahLst/>
              <a:cxnLst>
                <a:cxn ang="0">
                  <a:pos x="T0" y="T1"/>
                </a:cxn>
                <a:cxn ang="0">
                  <a:pos x="T2" y="T3"/>
                </a:cxn>
                <a:cxn ang="0">
                  <a:pos x="T4" y="T5"/>
                </a:cxn>
                <a:cxn ang="0">
                  <a:pos x="T6" y="T7"/>
                </a:cxn>
                <a:cxn ang="0">
                  <a:pos x="T8" y="T9"/>
                </a:cxn>
              </a:cxnLst>
              <a:rect l="0" t="0" r="r" b="b"/>
              <a:pathLst>
                <a:path w="237" h="136">
                  <a:moveTo>
                    <a:pt x="195" y="112"/>
                  </a:moveTo>
                  <a:cubicBezTo>
                    <a:pt x="153" y="136"/>
                    <a:pt x="85" y="136"/>
                    <a:pt x="42" y="112"/>
                  </a:cubicBezTo>
                  <a:cubicBezTo>
                    <a:pt x="0" y="88"/>
                    <a:pt x="0" y="48"/>
                    <a:pt x="42" y="24"/>
                  </a:cubicBezTo>
                  <a:cubicBezTo>
                    <a:pt x="85" y="0"/>
                    <a:pt x="153" y="0"/>
                    <a:pt x="195" y="24"/>
                  </a:cubicBezTo>
                  <a:cubicBezTo>
                    <a:pt x="237" y="48"/>
                    <a:pt x="237" y="88"/>
                    <a:pt x="195"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íṧľíḓé"/>
            <p:cNvSpPr/>
            <p:nvPr/>
          </p:nvSpPr>
          <p:spPr bwMode="auto">
            <a:xfrm>
              <a:off x="3832226" y="4697413"/>
              <a:ext cx="388938" cy="409575"/>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7" y="0"/>
                    <a:pt x="0" y="0"/>
                  </a:cubicBezTo>
                  <a:cubicBezTo>
                    <a:pt x="0" y="124"/>
                    <a:pt x="0" y="124"/>
                    <a:pt x="0" y="124"/>
                  </a:cubicBezTo>
                  <a:cubicBezTo>
                    <a:pt x="27"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ïsḻíḑe"/>
            <p:cNvSpPr/>
            <p:nvPr/>
          </p:nvSpPr>
          <p:spPr bwMode="auto">
            <a:xfrm>
              <a:off x="3438526" y="4621213"/>
              <a:ext cx="782638" cy="452438"/>
            </a:xfrm>
            <a:custGeom>
              <a:avLst/>
              <a:gdLst>
                <a:gd name="T0" fmla="*/ 195 w 237"/>
                <a:gd name="T1" fmla="*/ 113 h 137"/>
                <a:gd name="T2" fmla="*/ 42 w 237"/>
                <a:gd name="T3" fmla="*/ 113 h 137"/>
                <a:gd name="T4" fmla="*/ 42 w 237"/>
                <a:gd name="T5" fmla="*/ 25 h 137"/>
                <a:gd name="T6" fmla="*/ 195 w 237"/>
                <a:gd name="T7" fmla="*/ 25 h 137"/>
                <a:gd name="T8" fmla="*/ 195 w 237"/>
                <a:gd name="T9" fmla="*/ 113 h 137"/>
              </a:gdLst>
              <a:ahLst/>
              <a:cxnLst>
                <a:cxn ang="0">
                  <a:pos x="T0" y="T1"/>
                </a:cxn>
                <a:cxn ang="0">
                  <a:pos x="T2" y="T3"/>
                </a:cxn>
                <a:cxn ang="0">
                  <a:pos x="T4" y="T5"/>
                </a:cxn>
                <a:cxn ang="0">
                  <a:pos x="T6" y="T7"/>
                </a:cxn>
                <a:cxn ang="0">
                  <a:pos x="T8" y="T9"/>
                </a:cxn>
              </a:cxnLst>
              <a:rect l="0" t="0" r="r" b="b"/>
              <a:pathLst>
                <a:path w="237" h="137">
                  <a:moveTo>
                    <a:pt x="195" y="113"/>
                  </a:moveTo>
                  <a:cubicBezTo>
                    <a:pt x="153" y="137"/>
                    <a:pt x="85" y="137"/>
                    <a:pt x="42" y="113"/>
                  </a:cubicBezTo>
                  <a:cubicBezTo>
                    <a:pt x="0" y="88"/>
                    <a:pt x="0" y="49"/>
                    <a:pt x="42" y="25"/>
                  </a:cubicBezTo>
                  <a:cubicBezTo>
                    <a:pt x="85" y="0"/>
                    <a:pt x="153" y="0"/>
                    <a:pt x="195" y="25"/>
                  </a:cubicBezTo>
                  <a:cubicBezTo>
                    <a:pt x="237" y="49"/>
                    <a:pt x="237" y="88"/>
                    <a:pt x="195" y="113"/>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íṩļíḍé"/>
            <p:cNvSpPr/>
            <p:nvPr/>
          </p:nvSpPr>
          <p:spPr bwMode="auto">
            <a:xfrm>
              <a:off x="3438526" y="4618038"/>
              <a:ext cx="782638" cy="452438"/>
            </a:xfrm>
            <a:custGeom>
              <a:avLst/>
              <a:gdLst>
                <a:gd name="T0" fmla="*/ 195 w 237"/>
                <a:gd name="T1" fmla="*/ 112 h 137"/>
                <a:gd name="T2" fmla="*/ 42 w 237"/>
                <a:gd name="T3" fmla="*/ 112 h 137"/>
                <a:gd name="T4" fmla="*/ 42 w 237"/>
                <a:gd name="T5" fmla="*/ 24 h 137"/>
                <a:gd name="T6" fmla="*/ 195 w 237"/>
                <a:gd name="T7" fmla="*/ 24 h 137"/>
                <a:gd name="T8" fmla="*/ 195 w 237"/>
                <a:gd name="T9" fmla="*/ 112 h 137"/>
              </a:gdLst>
              <a:ahLst/>
              <a:cxnLst>
                <a:cxn ang="0">
                  <a:pos x="T0" y="T1"/>
                </a:cxn>
                <a:cxn ang="0">
                  <a:pos x="T2" y="T3"/>
                </a:cxn>
                <a:cxn ang="0">
                  <a:pos x="T4" y="T5"/>
                </a:cxn>
                <a:cxn ang="0">
                  <a:pos x="T6" y="T7"/>
                </a:cxn>
                <a:cxn ang="0">
                  <a:pos x="T8" y="T9"/>
                </a:cxn>
              </a:cxnLst>
              <a:rect l="0" t="0" r="r" b="b"/>
              <a:pathLst>
                <a:path w="237" h="137">
                  <a:moveTo>
                    <a:pt x="195" y="112"/>
                  </a:moveTo>
                  <a:cubicBezTo>
                    <a:pt x="153" y="137"/>
                    <a:pt x="85" y="137"/>
                    <a:pt x="42" y="112"/>
                  </a:cubicBezTo>
                  <a:cubicBezTo>
                    <a:pt x="0" y="88"/>
                    <a:pt x="0" y="49"/>
                    <a:pt x="42" y="24"/>
                  </a:cubicBezTo>
                  <a:cubicBezTo>
                    <a:pt x="85" y="0"/>
                    <a:pt x="153" y="0"/>
                    <a:pt x="195" y="24"/>
                  </a:cubicBezTo>
                  <a:cubicBezTo>
                    <a:pt x="237" y="49"/>
                    <a:pt x="237" y="88"/>
                    <a:pt x="195"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îSļídé"/>
            <p:cNvSpPr/>
            <p:nvPr/>
          </p:nvSpPr>
          <p:spPr bwMode="auto">
            <a:xfrm>
              <a:off x="3498851" y="4651376"/>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îšľîḋê"/>
            <p:cNvSpPr/>
            <p:nvPr/>
          </p:nvSpPr>
          <p:spPr bwMode="auto">
            <a:xfrm>
              <a:off x="3609976" y="4964113"/>
              <a:ext cx="3175" cy="3175"/>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1 h 1"/>
                <a:gd name="T14" fmla="*/ 1 w 1"/>
                <a:gd name="T15" fmla="*/ 1 h 1"/>
                <a:gd name="T16" fmla="*/ 1 w 1"/>
                <a:gd name="T17" fmla="*/ 1 h 1"/>
                <a:gd name="T18" fmla="*/ 1 w 1"/>
                <a:gd name="T19" fmla="*/ 1 h 1"/>
                <a:gd name="T20" fmla="*/ 1 w 1"/>
                <a:gd name="T21" fmla="*/ 1 h 1"/>
                <a:gd name="T22" fmla="*/ 1 w 1"/>
                <a:gd name="T23" fmla="*/ 1 h 1"/>
                <a:gd name="T24" fmla="*/ 1 w 1"/>
                <a:gd name="T25" fmla="*/ 0 h 1"/>
                <a:gd name="T26" fmla="*/ 1 w 1"/>
                <a:gd name="T27" fmla="*/ 0 h 1"/>
                <a:gd name="T28" fmla="*/ 1 w 1"/>
                <a:gd name="T29" fmla="*/ 0 h 1"/>
                <a:gd name="T30" fmla="*/ 0 w 1"/>
                <a:gd name="T31" fmla="*/ 0 h 1"/>
                <a:gd name="T32" fmla="*/ 0 w 1"/>
                <a:gd name="T33" fmla="*/ 0 h 1"/>
                <a:gd name="T34" fmla="*/ 0 w 1"/>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 h="1">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íSľïdé"/>
            <p:cNvSpPr/>
            <p:nvPr/>
          </p:nvSpPr>
          <p:spPr bwMode="auto">
            <a:xfrm>
              <a:off x="3530601" y="4868863"/>
              <a:ext cx="93663" cy="103188"/>
            </a:xfrm>
            <a:custGeom>
              <a:avLst/>
              <a:gdLst>
                <a:gd name="T0" fmla="*/ 0 w 28"/>
                <a:gd name="T1" fmla="*/ 0 h 31"/>
                <a:gd name="T2" fmla="*/ 24 w 28"/>
                <a:gd name="T3" fmla="*/ 29 h 31"/>
                <a:gd name="T4" fmla="*/ 24 w 28"/>
                <a:gd name="T5" fmla="*/ 29 h 31"/>
                <a:gd name="T6" fmla="*/ 25 w 28"/>
                <a:gd name="T7" fmla="*/ 29 h 31"/>
                <a:gd name="T8" fmla="*/ 25 w 28"/>
                <a:gd name="T9" fmla="*/ 29 h 31"/>
                <a:gd name="T10" fmla="*/ 25 w 28"/>
                <a:gd name="T11" fmla="*/ 30 h 31"/>
                <a:gd name="T12" fmla="*/ 25 w 28"/>
                <a:gd name="T13" fmla="*/ 30 h 31"/>
                <a:gd name="T14" fmla="*/ 25 w 28"/>
                <a:gd name="T15" fmla="*/ 30 h 31"/>
                <a:gd name="T16" fmla="*/ 25 w 28"/>
                <a:gd name="T17" fmla="*/ 30 h 31"/>
                <a:gd name="T18" fmla="*/ 25 w 28"/>
                <a:gd name="T19" fmla="*/ 30 h 31"/>
                <a:gd name="T20" fmla="*/ 25 w 28"/>
                <a:gd name="T21" fmla="*/ 30 h 31"/>
                <a:gd name="T22" fmla="*/ 25 w 28"/>
                <a:gd name="T23" fmla="*/ 30 h 31"/>
                <a:gd name="T24" fmla="*/ 25 w 28"/>
                <a:gd name="T25" fmla="*/ 30 h 31"/>
                <a:gd name="T26" fmla="*/ 26 w 28"/>
                <a:gd name="T27" fmla="*/ 30 h 31"/>
                <a:gd name="T28" fmla="*/ 28 w 28"/>
                <a:gd name="T29" fmla="*/ 31 h 31"/>
                <a:gd name="T30" fmla="*/ 0 w 28"/>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1">
                  <a:moveTo>
                    <a:pt x="0" y="0"/>
                  </a:moveTo>
                  <a:cubicBezTo>
                    <a:pt x="2" y="11"/>
                    <a:pt x="11" y="21"/>
                    <a:pt x="24" y="29"/>
                  </a:cubicBezTo>
                  <a:cubicBezTo>
                    <a:pt x="24" y="29"/>
                    <a:pt x="24" y="29"/>
                    <a:pt x="24" y="29"/>
                  </a:cubicBezTo>
                  <a:cubicBezTo>
                    <a:pt x="24" y="29"/>
                    <a:pt x="24" y="29"/>
                    <a:pt x="25" y="29"/>
                  </a:cubicBezTo>
                  <a:cubicBezTo>
                    <a:pt x="25" y="29"/>
                    <a:pt x="25" y="29"/>
                    <a:pt x="25" y="29"/>
                  </a:cubicBezTo>
                  <a:cubicBezTo>
                    <a:pt x="25" y="29"/>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6" y="30"/>
                    <a:pt x="26" y="30"/>
                  </a:cubicBezTo>
                  <a:cubicBezTo>
                    <a:pt x="26" y="30"/>
                    <a:pt x="27" y="31"/>
                    <a:pt x="28" y="31"/>
                  </a:cubicBezTo>
                  <a:cubicBezTo>
                    <a:pt x="0" y="0"/>
                    <a:pt x="0"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îṧḻîḑé"/>
            <p:cNvSpPr/>
            <p:nvPr/>
          </p:nvSpPr>
          <p:spPr bwMode="auto">
            <a:xfrm>
              <a:off x="3538539" y="4783138"/>
              <a:ext cx="217488" cy="231775"/>
            </a:xfrm>
            <a:custGeom>
              <a:avLst/>
              <a:gdLst>
                <a:gd name="T0" fmla="*/ 2 w 66"/>
                <a:gd name="T1" fmla="*/ 0 h 70"/>
                <a:gd name="T2" fmla="*/ 0 w 66"/>
                <a:gd name="T3" fmla="*/ 3 h 70"/>
                <a:gd name="T4" fmla="*/ 61 w 66"/>
                <a:gd name="T5" fmla="*/ 69 h 70"/>
                <a:gd name="T6" fmla="*/ 66 w 66"/>
                <a:gd name="T7" fmla="*/ 70 h 70"/>
                <a:gd name="T8" fmla="*/ 2 w 66"/>
                <a:gd name="T9" fmla="*/ 0 h 70"/>
              </a:gdLst>
              <a:ahLst/>
              <a:cxnLst>
                <a:cxn ang="0">
                  <a:pos x="T0" y="T1"/>
                </a:cxn>
                <a:cxn ang="0">
                  <a:pos x="T2" y="T3"/>
                </a:cxn>
                <a:cxn ang="0">
                  <a:pos x="T4" y="T5"/>
                </a:cxn>
                <a:cxn ang="0">
                  <a:pos x="T6" y="T7"/>
                </a:cxn>
                <a:cxn ang="0">
                  <a:pos x="T8" y="T9"/>
                </a:cxn>
              </a:cxnLst>
              <a:rect l="0" t="0" r="r" b="b"/>
              <a:pathLst>
                <a:path w="66" h="70">
                  <a:moveTo>
                    <a:pt x="2" y="0"/>
                  </a:moveTo>
                  <a:cubicBezTo>
                    <a:pt x="1" y="1"/>
                    <a:pt x="1" y="2"/>
                    <a:pt x="0" y="3"/>
                  </a:cubicBezTo>
                  <a:cubicBezTo>
                    <a:pt x="61" y="69"/>
                    <a:pt x="61" y="69"/>
                    <a:pt x="61" y="69"/>
                  </a:cubicBezTo>
                  <a:cubicBezTo>
                    <a:pt x="62" y="69"/>
                    <a:pt x="64" y="70"/>
                    <a:pt x="66" y="70"/>
                  </a:cubicBezTo>
                  <a:cubicBezTo>
                    <a:pt x="2" y="0"/>
                    <a:pt x="2" y="0"/>
                    <a:pt x="2"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íṧḷiḑé"/>
            <p:cNvSpPr/>
            <p:nvPr/>
          </p:nvSpPr>
          <p:spPr bwMode="auto">
            <a:xfrm>
              <a:off x="3524251" y="4806951"/>
              <a:ext cx="195263" cy="200025"/>
            </a:xfrm>
            <a:custGeom>
              <a:avLst/>
              <a:gdLst>
                <a:gd name="T0" fmla="*/ 3 w 59"/>
                <a:gd name="T1" fmla="*/ 0 h 61"/>
                <a:gd name="T2" fmla="*/ 1 w 59"/>
                <a:gd name="T3" fmla="*/ 13 h 61"/>
                <a:gd name="T4" fmla="*/ 39 w 59"/>
                <a:gd name="T5" fmla="*/ 54 h 61"/>
                <a:gd name="T6" fmla="*/ 59 w 59"/>
                <a:gd name="T7" fmla="*/ 61 h 61"/>
                <a:gd name="T8" fmla="*/ 3 w 59"/>
                <a:gd name="T9" fmla="*/ 0 h 61"/>
              </a:gdLst>
              <a:ahLst/>
              <a:cxnLst>
                <a:cxn ang="0">
                  <a:pos x="T0" y="T1"/>
                </a:cxn>
                <a:cxn ang="0">
                  <a:pos x="T2" y="T3"/>
                </a:cxn>
                <a:cxn ang="0">
                  <a:pos x="T4" y="T5"/>
                </a:cxn>
                <a:cxn ang="0">
                  <a:pos x="T6" y="T7"/>
                </a:cxn>
                <a:cxn ang="0">
                  <a:pos x="T8" y="T9"/>
                </a:cxn>
              </a:cxnLst>
              <a:rect l="0" t="0" r="r" b="b"/>
              <a:pathLst>
                <a:path w="59" h="61">
                  <a:moveTo>
                    <a:pt x="3" y="0"/>
                  </a:moveTo>
                  <a:cubicBezTo>
                    <a:pt x="1" y="4"/>
                    <a:pt x="0" y="8"/>
                    <a:pt x="1" y="13"/>
                  </a:cubicBezTo>
                  <a:cubicBezTo>
                    <a:pt x="39" y="54"/>
                    <a:pt x="39" y="54"/>
                    <a:pt x="39" y="54"/>
                  </a:cubicBezTo>
                  <a:cubicBezTo>
                    <a:pt x="45" y="57"/>
                    <a:pt x="52" y="59"/>
                    <a:pt x="59" y="61"/>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íṧľïďê"/>
            <p:cNvSpPr/>
            <p:nvPr/>
          </p:nvSpPr>
          <p:spPr bwMode="auto">
            <a:xfrm>
              <a:off x="3706814" y="4681538"/>
              <a:ext cx="293688" cy="312738"/>
            </a:xfrm>
            <a:custGeom>
              <a:avLst/>
              <a:gdLst>
                <a:gd name="T0" fmla="*/ 4 w 89"/>
                <a:gd name="T1" fmla="*/ 0 h 95"/>
                <a:gd name="T2" fmla="*/ 0 w 89"/>
                <a:gd name="T3" fmla="*/ 1 h 95"/>
                <a:gd name="T4" fmla="*/ 86 w 89"/>
                <a:gd name="T5" fmla="*/ 95 h 95"/>
                <a:gd name="T6" fmla="*/ 89 w 89"/>
                <a:gd name="T7" fmla="*/ 93 h 95"/>
                <a:gd name="T8" fmla="*/ 4 w 89"/>
                <a:gd name="T9" fmla="*/ 0 h 95"/>
              </a:gdLst>
              <a:ahLst/>
              <a:cxnLst>
                <a:cxn ang="0">
                  <a:pos x="T0" y="T1"/>
                </a:cxn>
                <a:cxn ang="0">
                  <a:pos x="T2" y="T3"/>
                </a:cxn>
                <a:cxn ang="0">
                  <a:pos x="T4" y="T5"/>
                </a:cxn>
                <a:cxn ang="0">
                  <a:pos x="T6" y="T7"/>
                </a:cxn>
                <a:cxn ang="0">
                  <a:pos x="T8" y="T9"/>
                </a:cxn>
              </a:cxnLst>
              <a:rect l="0" t="0" r="r" b="b"/>
              <a:pathLst>
                <a:path w="89" h="95">
                  <a:moveTo>
                    <a:pt x="4" y="0"/>
                  </a:moveTo>
                  <a:cubicBezTo>
                    <a:pt x="3" y="0"/>
                    <a:pt x="2" y="0"/>
                    <a:pt x="0" y="1"/>
                  </a:cubicBezTo>
                  <a:cubicBezTo>
                    <a:pt x="86" y="95"/>
                    <a:pt x="86" y="95"/>
                    <a:pt x="86" y="95"/>
                  </a:cubicBezTo>
                  <a:cubicBezTo>
                    <a:pt x="87" y="94"/>
                    <a:pt x="88" y="94"/>
                    <a:pt x="89" y="93"/>
                  </a:cubicBezTo>
                  <a:cubicBezTo>
                    <a:pt x="4" y="0"/>
                    <a:pt x="4" y="0"/>
                    <a:pt x="4"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ïṧļïďê"/>
            <p:cNvSpPr/>
            <p:nvPr/>
          </p:nvSpPr>
          <p:spPr bwMode="auto">
            <a:xfrm>
              <a:off x="3659189" y="4687888"/>
              <a:ext cx="320675" cy="319088"/>
            </a:xfrm>
            <a:custGeom>
              <a:avLst/>
              <a:gdLst>
                <a:gd name="T0" fmla="*/ 11 w 97"/>
                <a:gd name="T1" fmla="*/ 0 h 97"/>
                <a:gd name="T2" fmla="*/ 0 w 97"/>
                <a:gd name="T3" fmla="*/ 4 h 97"/>
                <a:gd name="T4" fmla="*/ 85 w 97"/>
                <a:gd name="T5" fmla="*/ 97 h 97"/>
                <a:gd name="T6" fmla="*/ 97 w 97"/>
                <a:gd name="T7" fmla="*/ 94 h 97"/>
                <a:gd name="T8" fmla="*/ 11 w 97"/>
                <a:gd name="T9" fmla="*/ 0 h 97"/>
              </a:gdLst>
              <a:ahLst/>
              <a:cxnLst>
                <a:cxn ang="0">
                  <a:pos x="T0" y="T1"/>
                </a:cxn>
                <a:cxn ang="0">
                  <a:pos x="T2" y="T3"/>
                </a:cxn>
                <a:cxn ang="0">
                  <a:pos x="T4" y="T5"/>
                </a:cxn>
                <a:cxn ang="0">
                  <a:pos x="T6" y="T7"/>
                </a:cxn>
                <a:cxn ang="0">
                  <a:pos x="T8" y="T9"/>
                </a:cxn>
              </a:cxnLst>
              <a:rect l="0" t="0" r="r" b="b"/>
              <a:pathLst>
                <a:path w="97" h="97">
                  <a:moveTo>
                    <a:pt x="11" y="0"/>
                  </a:moveTo>
                  <a:cubicBezTo>
                    <a:pt x="7" y="1"/>
                    <a:pt x="3" y="2"/>
                    <a:pt x="0" y="4"/>
                  </a:cubicBezTo>
                  <a:cubicBezTo>
                    <a:pt x="85" y="97"/>
                    <a:pt x="85" y="97"/>
                    <a:pt x="85" y="97"/>
                  </a:cubicBezTo>
                  <a:cubicBezTo>
                    <a:pt x="89" y="96"/>
                    <a:pt x="93" y="95"/>
                    <a:pt x="97" y="94"/>
                  </a:cubicBezTo>
                  <a:cubicBezTo>
                    <a:pt x="11" y="0"/>
                    <a:pt x="11" y="0"/>
                    <a:pt x="1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íṩḻidè"/>
            <p:cNvSpPr/>
            <p:nvPr/>
          </p:nvSpPr>
          <p:spPr bwMode="auto">
            <a:xfrm>
              <a:off x="3729039" y="4678363"/>
              <a:ext cx="3175" cy="0"/>
            </a:xfrm>
            <a:custGeom>
              <a:avLst/>
              <a:gdLst>
                <a:gd name="T0" fmla="*/ 0 w 1"/>
                <a:gd name="T1" fmla="*/ 0 w 1"/>
                <a:gd name="T2" fmla="*/ 0 w 1"/>
                <a:gd name="T3" fmla="*/ 0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1" y="0"/>
                    <a:pt x="1" y="0"/>
                    <a:pt x="1" y="0"/>
                  </a:cubicBezTo>
                  <a:cubicBezTo>
                    <a:pt x="1" y="0"/>
                    <a:pt x="1" y="0"/>
                    <a:pt x="1"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îśľïḓé"/>
            <p:cNvSpPr/>
            <p:nvPr/>
          </p:nvSpPr>
          <p:spPr bwMode="auto">
            <a:xfrm>
              <a:off x="3729039" y="4675188"/>
              <a:ext cx="303213" cy="309563"/>
            </a:xfrm>
            <a:custGeom>
              <a:avLst/>
              <a:gdLst>
                <a:gd name="T0" fmla="*/ 8 w 92"/>
                <a:gd name="T1" fmla="*/ 0 h 94"/>
                <a:gd name="T2" fmla="*/ 1 w 92"/>
                <a:gd name="T3" fmla="*/ 1 h 94"/>
                <a:gd name="T4" fmla="*/ 1 w 92"/>
                <a:gd name="T5" fmla="*/ 1 h 94"/>
                <a:gd name="T6" fmla="*/ 0 w 92"/>
                <a:gd name="T7" fmla="*/ 1 h 94"/>
                <a:gd name="T8" fmla="*/ 0 w 92"/>
                <a:gd name="T9" fmla="*/ 1 h 94"/>
                <a:gd name="T10" fmla="*/ 85 w 92"/>
                <a:gd name="T11" fmla="*/ 94 h 94"/>
                <a:gd name="T12" fmla="*/ 92 w 92"/>
                <a:gd name="T13" fmla="*/ 91 h 94"/>
                <a:gd name="T14" fmla="*/ 8 w 92"/>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4">
                  <a:moveTo>
                    <a:pt x="8" y="0"/>
                  </a:moveTo>
                  <a:cubicBezTo>
                    <a:pt x="6" y="0"/>
                    <a:pt x="3" y="1"/>
                    <a:pt x="1" y="1"/>
                  </a:cubicBezTo>
                  <a:cubicBezTo>
                    <a:pt x="1" y="1"/>
                    <a:pt x="1" y="1"/>
                    <a:pt x="1" y="1"/>
                  </a:cubicBezTo>
                  <a:cubicBezTo>
                    <a:pt x="0" y="1"/>
                    <a:pt x="0" y="1"/>
                    <a:pt x="0" y="1"/>
                  </a:cubicBezTo>
                  <a:cubicBezTo>
                    <a:pt x="0" y="1"/>
                    <a:pt x="0" y="1"/>
                    <a:pt x="0" y="1"/>
                  </a:cubicBezTo>
                  <a:cubicBezTo>
                    <a:pt x="85" y="94"/>
                    <a:pt x="85" y="94"/>
                    <a:pt x="85" y="94"/>
                  </a:cubicBezTo>
                  <a:cubicBezTo>
                    <a:pt x="88" y="93"/>
                    <a:pt x="90" y="92"/>
                    <a:pt x="92" y="91"/>
                  </a:cubicBezTo>
                  <a:cubicBezTo>
                    <a:pt x="8" y="0"/>
                    <a:pt x="8" y="0"/>
                    <a:pt x="8"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ïşľïdè"/>
            <p:cNvSpPr/>
            <p:nvPr/>
          </p:nvSpPr>
          <p:spPr bwMode="auto">
            <a:xfrm>
              <a:off x="4000501" y="4697413"/>
              <a:ext cx="134938" cy="149225"/>
            </a:xfrm>
            <a:custGeom>
              <a:avLst/>
              <a:gdLst>
                <a:gd name="T0" fmla="*/ 0 w 41"/>
                <a:gd name="T1" fmla="*/ 0 h 45"/>
                <a:gd name="T2" fmla="*/ 41 w 41"/>
                <a:gd name="T3" fmla="*/ 45 h 45"/>
                <a:gd name="T4" fmla="*/ 40 w 41"/>
                <a:gd name="T5" fmla="*/ 40 h 45"/>
                <a:gd name="T6" fmla="*/ 7 w 41"/>
                <a:gd name="T7" fmla="*/ 3 h 45"/>
                <a:gd name="T8" fmla="*/ 0 w 41"/>
                <a:gd name="T9" fmla="*/ 0 h 45"/>
              </a:gdLst>
              <a:ahLst/>
              <a:cxnLst>
                <a:cxn ang="0">
                  <a:pos x="T0" y="T1"/>
                </a:cxn>
                <a:cxn ang="0">
                  <a:pos x="T2" y="T3"/>
                </a:cxn>
                <a:cxn ang="0">
                  <a:pos x="T4" y="T5"/>
                </a:cxn>
                <a:cxn ang="0">
                  <a:pos x="T6" y="T7"/>
                </a:cxn>
                <a:cxn ang="0">
                  <a:pos x="T8" y="T9"/>
                </a:cxn>
              </a:cxnLst>
              <a:rect l="0" t="0" r="r" b="b"/>
              <a:pathLst>
                <a:path w="41" h="45">
                  <a:moveTo>
                    <a:pt x="0" y="0"/>
                  </a:moveTo>
                  <a:cubicBezTo>
                    <a:pt x="41" y="45"/>
                    <a:pt x="41" y="45"/>
                    <a:pt x="41" y="45"/>
                  </a:cubicBezTo>
                  <a:cubicBezTo>
                    <a:pt x="41" y="43"/>
                    <a:pt x="41" y="41"/>
                    <a:pt x="40" y="40"/>
                  </a:cubicBezTo>
                  <a:cubicBezTo>
                    <a:pt x="7" y="3"/>
                    <a:pt x="7" y="3"/>
                    <a:pt x="7" y="3"/>
                  </a:cubicBezTo>
                  <a:cubicBezTo>
                    <a:pt x="5" y="2"/>
                    <a:pt x="3"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ïṩľîḋè"/>
            <p:cNvSpPr/>
            <p:nvPr/>
          </p:nvSpPr>
          <p:spPr bwMode="auto">
            <a:xfrm>
              <a:off x="3960814" y="4684713"/>
              <a:ext cx="171450" cy="187325"/>
            </a:xfrm>
            <a:custGeom>
              <a:avLst/>
              <a:gdLst>
                <a:gd name="T0" fmla="*/ 0 w 52"/>
                <a:gd name="T1" fmla="*/ 0 h 57"/>
                <a:gd name="T2" fmla="*/ 52 w 52"/>
                <a:gd name="T3" fmla="*/ 57 h 57"/>
                <a:gd name="T4" fmla="*/ 52 w 52"/>
                <a:gd name="T5" fmla="*/ 53 h 57"/>
                <a:gd name="T6" fmla="*/ 6 w 52"/>
                <a:gd name="T7" fmla="*/ 2 h 57"/>
                <a:gd name="T8" fmla="*/ 0 w 52"/>
                <a:gd name="T9" fmla="*/ 0 h 57"/>
              </a:gdLst>
              <a:ahLst/>
              <a:cxnLst>
                <a:cxn ang="0">
                  <a:pos x="T0" y="T1"/>
                </a:cxn>
                <a:cxn ang="0">
                  <a:pos x="T2" y="T3"/>
                </a:cxn>
                <a:cxn ang="0">
                  <a:pos x="T4" y="T5"/>
                </a:cxn>
                <a:cxn ang="0">
                  <a:pos x="T6" y="T7"/>
                </a:cxn>
                <a:cxn ang="0">
                  <a:pos x="T8" y="T9"/>
                </a:cxn>
              </a:cxnLst>
              <a:rect l="0" t="0" r="r" b="b"/>
              <a:pathLst>
                <a:path w="52" h="57">
                  <a:moveTo>
                    <a:pt x="0" y="0"/>
                  </a:moveTo>
                  <a:cubicBezTo>
                    <a:pt x="52" y="57"/>
                    <a:pt x="52" y="57"/>
                    <a:pt x="52" y="57"/>
                  </a:cubicBezTo>
                  <a:cubicBezTo>
                    <a:pt x="52" y="55"/>
                    <a:pt x="52" y="54"/>
                    <a:pt x="52" y="53"/>
                  </a:cubicBezTo>
                  <a:cubicBezTo>
                    <a:pt x="6" y="2"/>
                    <a:pt x="6" y="2"/>
                    <a:pt x="6" y="2"/>
                  </a:cubicBezTo>
                  <a:cubicBezTo>
                    <a:pt x="4" y="1"/>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íṥ1îdè"/>
            <p:cNvSpPr/>
            <p:nvPr/>
          </p:nvSpPr>
          <p:spPr bwMode="auto">
            <a:xfrm>
              <a:off x="3917951" y="4678363"/>
              <a:ext cx="211138" cy="217488"/>
            </a:xfrm>
            <a:custGeom>
              <a:avLst/>
              <a:gdLst>
                <a:gd name="T0" fmla="*/ 0 w 64"/>
                <a:gd name="T1" fmla="*/ 0 h 66"/>
                <a:gd name="T2" fmla="*/ 62 w 64"/>
                <a:gd name="T3" fmla="*/ 66 h 66"/>
                <a:gd name="T4" fmla="*/ 64 w 64"/>
                <a:gd name="T5" fmla="*/ 60 h 66"/>
                <a:gd name="T6" fmla="*/ 10 w 64"/>
                <a:gd name="T7" fmla="*/ 2 h 66"/>
                <a:gd name="T8" fmla="*/ 0 w 64"/>
                <a:gd name="T9" fmla="*/ 0 h 66"/>
              </a:gdLst>
              <a:ahLst/>
              <a:cxnLst>
                <a:cxn ang="0">
                  <a:pos x="T0" y="T1"/>
                </a:cxn>
                <a:cxn ang="0">
                  <a:pos x="T2" y="T3"/>
                </a:cxn>
                <a:cxn ang="0">
                  <a:pos x="T4" y="T5"/>
                </a:cxn>
                <a:cxn ang="0">
                  <a:pos x="T6" y="T7"/>
                </a:cxn>
                <a:cxn ang="0">
                  <a:pos x="T8" y="T9"/>
                </a:cxn>
              </a:cxnLst>
              <a:rect l="0" t="0" r="r" b="b"/>
              <a:pathLst>
                <a:path w="64" h="66">
                  <a:moveTo>
                    <a:pt x="0" y="0"/>
                  </a:moveTo>
                  <a:cubicBezTo>
                    <a:pt x="62" y="66"/>
                    <a:pt x="62" y="66"/>
                    <a:pt x="62" y="66"/>
                  </a:cubicBezTo>
                  <a:cubicBezTo>
                    <a:pt x="63" y="64"/>
                    <a:pt x="63" y="62"/>
                    <a:pt x="64" y="60"/>
                  </a:cubicBezTo>
                  <a:cubicBezTo>
                    <a:pt x="10" y="2"/>
                    <a:pt x="10" y="2"/>
                    <a:pt x="10" y="2"/>
                  </a:cubicBezTo>
                  <a:cubicBezTo>
                    <a:pt x="7" y="1"/>
                    <a:pt x="4"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iṧḻiḋe"/>
            <p:cNvSpPr/>
            <p:nvPr/>
          </p:nvSpPr>
          <p:spPr bwMode="auto">
            <a:xfrm>
              <a:off x="3524251" y="4651376"/>
              <a:ext cx="614363" cy="201613"/>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5"/>
                    <a:pt x="122" y="5"/>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îsḷiḍe"/>
            <p:cNvSpPr/>
            <p:nvPr/>
          </p:nvSpPr>
          <p:spPr bwMode="auto">
            <a:xfrm>
              <a:off x="3613151" y="4721226"/>
              <a:ext cx="423863"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5 w 128"/>
                <a:gd name="T11" fmla="*/ 16 h 73"/>
                <a:gd name="T12" fmla="*/ 95 w 128"/>
                <a:gd name="T13" fmla="*/ 18 h 73"/>
                <a:gd name="T14" fmla="*/ 96 w 128"/>
                <a:gd name="T15" fmla="*/ 33 h 73"/>
                <a:gd name="T16" fmla="*/ 117 w 128"/>
                <a:gd name="T17" fmla="*/ 38 h 73"/>
                <a:gd name="T18" fmla="*/ 117 w 128"/>
                <a:gd name="T19" fmla="*/ 15 h 73"/>
                <a:gd name="T20" fmla="*/ 128 w 128"/>
                <a:gd name="T21" fmla="*/ 9 h 73"/>
                <a:gd name="T22" fmla="*/ 124 w 128"/>
                <a:gd name="T23" fmla="*/ 7 h 73"/>
                <a:gd name="T24" fmla="*/ 114 w 128"/>
                <a:gd name="T25" fmla="*/ 1 h 73"/>
                <a:gd name="T26" fmla="*/ 111 w 128"/>
                <a:gd name="T27" fmla="*/ 0 h 73"/>
                <a:gd name="T28" fmla="*/ 101 w 128"/>
                <a:gd name="T29" fmla="*/ 6 h 73"/>
                <a:gd name="T30" fmla="*/ 77 w 128"/>
                <a:gd name="T31" fmla="*/ 2 h 73"/>
                <a:gd name="T32" fmla="*/ 54 w 128"/>
                <a:gd name="T33" fmla="*/ 9 h 73"/>
                <a:gd name="T34" fmla="*/ 45 w 128"/>
                <a:gd name="T35" fmla="*/ 18 h 73"/>
                <a:gd name="T36" fmla="*/ 44 w 128"/>
                <a:gd name="T37" fmla="*/ 27 h 73"/>
                <a:gd name="T38" fmla="*/ 52 w 128"/>
                <a:gd name="T39" fmla="*/ 39 h 73"/>
                <a:gd name="T40" fmla="*/ 59 w 128"/>
                <a:gd name="T41" fmla="*/ 50 h 73"/>
                <a:gd name="T42" fmla="*/ 55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0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8" y="52"/>
                    <a:pt x="88" y="49"/>
                    <a:pt x="87" y="45"/>
                  </a:cubicBezTo>
                  <a:cubicBezTo>
                    <a:pt x="85" y="42"/>
                    <a:pt x="82" y="38"/>
                    <a:pt x="78" y="33"/>
                  </a:cubicBezTo>
                  <a:cubicBezTo>
                    <a:pt x="75" y="28"/>
                    <a:pt x="73" y="25"/>
                    <a:pt x="72" y="23"/>
                  </a:cubicBezTo>
                  <a:cubicBezTo>
                    <a:pt x="72" y="21"/>
                    <a:pt x="73" y="20"/>
                    <a:pt x="76" y="18"/>
                  </a:cubicBezTo>
                  <a:cubicBezTo>
                    <a:pt x="78" y="17"/>
                    <a:pt x="82" y="16"/>
                    <a:pt x="85" y="16"/>
                  </a:cubicBezTo>
                  <a:cubicBezTo>
                    <a:pt x="89" y="16"/>
                    <a:pt x="92" y="17"/>
                    <a:pt x="95" y="18"/>
                  </a:cubicBezTo>
                  <a:cubicBezTo>
                    <a:pt x="102" y="22"/>
                    <a:pt x="102" y="27"/>
                    <a:pt x="96" y="33"/>
                  </a:cubicBezTo>
                  <a:cubicBezTo>
                    <a:pt x="117" y="38"/>
                    <a:pt x="117" y="38"/>
                    <a:pt x="117" y="38"/>
                  </a:cubicBezTo>
                  <a:cubicBezTo>
                    <a:pt x="125" y="30"/>
                    <a:pt x="125" y="23"/>
                    <a:pt x="117" y="15"/>
                  </a:cubicBezTo>
                  <a:cubicBezTo>
                    <a:pt x="128" y="9"/>
                    <a:pt x="128" y="9"/>
                    <a:pt x="128" y="9"/>
                  </a:cubicBezTo>
                  <a:cubicBezTo>
                    <a:pt x="124" y="7"/>
                    <a:pt x="124" y="7"/>
                    <a:pt x="124" y="7"/>
                  </a:cubicBezTo>
                  <a:cubicBezTo>
                    <a:pt x="114" y="1"/>
                    <a:pt x="114" y="1"/>
                    <a:pt x="114" y="1"/>
                  </a:cubicBezTo>
                  <a:cubicBezTo>
                    <a:pt x="111" y="0"/>
                    <a:pt x="111" y="0"/>
                    <a:pt x="111" y="0"/>
                  </a:cubicBezTo>
                  <a:cubicBezTo>
                    <a:pt x="101" y="6"/>
                    <a:pt x="101" y="6"/>
                    <a:pt x="101" y="6"/>
                  </a:cubicBezTo>
                  <a:cubicBezTo>
                    <a:pt x="93" y="3"/>
                    <a:pt x="85" y="1"/>
                    <a:pt x="77" y="2"/>
                  </a:cubicBezTo>
                  <a:cubicBezTo>
                    <a:pt x="68" y="3"/>
                    <a:pt x="60" y="5"/>
                    <a:pt x="54" y="9"/>
                  </a:cubicBezTo>
                  <a:cubicBezTo>
                    <a:pt x="49" y="11"/>
                    <a:pt x="46" y="15"/>
                    <a:pt x="45" y="18"/>
                  </a:cubicBezTo>
                  <a:cubicBezTo>
                    <a:pt x="43" y="21"/>
                    <a:pt x="43" y="24"/>
                    <a:pt x="44" y="27"/>
                  </a:cubicBezTo>
                  <a:cubicBezTo>
                    <a:pt x="46" y="30"/>
                    <a:pt x="48" y="34"/>
                    <a:pt x="52" y="39"/>
                  </a:cubicBezTo>
                  <a:cubicBezTo>
                    <a:pt x="56" y="44"/>
                    <a:pt x="59" y="48"/>
                    <a:pt x="59" y="50"/>
                  </a:cubicBezTo>
                  <a:cubicBezTo>
                    <a:pt x="60" y="52"/>
                    <a:pt x="58" y="53"/>
                    <a:pt x="55" y="55"/>
                  </a:cubicBezTo>
                  <a:cubicBezTo>
                    <a:pt x="52" y="57"/>
                    <a:pt x="49" y="58"/>
                    <a:pt x="45" y="58"/>
                  </a:cubicBezTo>
                  <a:cubicBezTo>
                    <a:pt x="41" y="58"/>
                    <a:pt x="37" y="57"/>
                    <a:pt x="33" y="54"/>
                  </a:cubicBezTo>
                  <a:cubicBezTo>
                    <a:pt x="24" y="49"/>
                    <a:pt x="24" y="44"/>
                    <a:pt x="32" y="37"/>
                  </a:cubicBezTo>
                  <a:cubicBezTo>
                    <a:pt x="11" y="30"/>
                    <a:pt x="11" y="30"/>
                    <a:pt x="11" y="30"/>
                  </a:cubicBezTo>
                  <a:cubicBezTo>
                    <a:pt x="0" y="40"/>
                    <a:pt x="0" y="49"/>
                    <a:pt x="11" y="58"/>
                  </a:cubicBezTo>
                  <a:cubicBezTo>
                    <a:pt x="0" y="64"/>
                    <a:pt x="0" y="64"/>
                    <a:pt x="0"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3" y="72"/>
                    <a:pt x="52" y="72"/>
                  </a:cubicBezTo>
                  <a:cubicBezTo>
                    <a:pt x="61" y="71"/>
                    <a:pt x="70" y="69"/>
                    <a:pt x="77" y="65"/>
                  </a:cubicBezTo>
                  <a:cubicBezTo>
                    <a:pt x="82" y="62"/>
                    <a:pt x="85" y="59"/>
                    <a:pt x="87" y="55"/>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iṡ1ïdê"/>
            <p:cNvSpPr/>
            <p:nvPr/>
          </p:nvSpPr>
          <p:spPr bwMode="auto">
            <a:xfrm>
              <a:off x="3613151" y="4737101"/>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5 w 128"/>
                <a:gd name="T11" fmla="*/ 16 h 74"/>
                <a:gd name="T12" fmla="*/ 95 w 128"/>
                <a:gd name="T13" fmla="*/ 19 h 74"/>
                <a:gd name="T14" fmla="*/ 100 w 128"/>
                <a:gd name="T15" fmla="*/ 27 h 74"/>
                <a:gd name="T16" fmla="*/ 96 w 128"/>
                <a:gd name="T17" fmla="*/ 28 h 74"/>
                <a:gd name="T18" fmla="*/ 96 w 128"/>
                <a:gd name="T19" fmla="*/ 34 h 74"/>
                <a:gd name="T20" fmla="*/ 117 w 128"/>
                <a:gd name="T21" fmla="*/ 39 h 74"/>
                <a:gd name="T22" fmla="*/ 117 w 128"/>
                <a:gd name="T23" fmla="*/ 16 h 74"/>
                <a:gd name="T24" fmla="*/ 128 w 128"/>
                <a:gd name="T25" fmla="*/ 10 h 74"/>
                <a:gd name="T26" fmla="*/ 128 w 128"/>
                <a:gd name="T27" fmla="*/ 4 h 74"/>
                <a:gd name="T28" fmla="*/ 114 w 128"/>
                <a:gd name="T29" fmla="*/ 2 h 74"/>
                <a:gd name="T30" fmla="*/ 111 w 128"/>
                <a:gd name="T31" fmla="*/ 0 h 74"/>
                <a:gd name="T32" fmla="*/ 101 w 128"/>
                <a:gd name="T33" fmla="*/ 6 h 74"/>
                <a:gd name="T34" fmla="*/ 77 w 128"/>
                <a:gd name="T35" fmla="*/ 2 h 74"/>
                <a:gd name="T36" fmla="*/ 54 w 128"/>
                <a:gd name="T37" fmla="*/ 9 h 74"/>
                <a:gd name="T38" fmla="*/ 45 w 128"/>
                <a:gd name="T39" fmla="*/ 18 h 74"/>
                <a:gd name="T40" fmla="*/ 44 w 128"/>
                <a:gd name="T41" fmla="*/ 28 h 74"/>
                <a:gd name="T42" fmla="*/ 52 w 128"/>
                <a:gd name="T43" fmla="*/ 39 h 74"/>
                <a:gd name="T44" fmla="*/ 59 w 128"/>
                <a:gd name="T45" fmla="*/ 50 h 74"/>
                <a:gd name="T46" fmla="*/ 55 w 128"/>
                <a:gd name="T47" fmla="*/ 56 h 74"/>
                <a:gd name="T48" fmla="*/ 45 w 128"/>
                <a:gd name="T49" fmla="*/ 58 h 74"/>
                <a:gd name="T50" fmla="*/ 33 w 128"/>
                <a:gd name="T51" fmla="*/ 55 h 74"/>
                <a:gd name="T52" fmla="*/ 32 w 128"/>
                <a:gd name="T53" fmla="*/ 38 h 74"/>
                <a:gd name="T54" fmla="*/ 32 w 128"/>
                <a:gd name="T55" fmla="*/ 32 h 74"/>
                <a:gd name="T56" fmla="*/ 11 w 128"/>
                <a:gd name="T57" fmla="*/ 31 h 74"/>
                <a:gd name="T58" fmla="*/ 11 w 128"/>
                <a:gd name="T59" fmla="*/ 58 h 74"/>
                <a:gd name="T60" fmla="*/ 0 w 128"/>
                <a:gd name="T61" fmla="*/ 59 h 74"/>
                <a:gd name="T62" fmla="*/ 0 w 128"/>
                <a:gd name="T63" fmla="*/ 64 h 74"/>
                <a:gd name="T64" fmla="*/ 3 w 128"/>
                <a:gd name="T65" fmla="*/ 66 h 74"/>
                <a:gd name="T66" fmla="*/ 14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8" y="53"/>
                    <a:pt x="88" y="49"/>
                    <a:pt x="87" y="46"/>
                  </a:cubicBezTo>
                  <a:cubicBezTo>
                    <a:pt x="85" y="43"/>
                    <a:pt x="82" y="38"/>
                    <a:pt x="78" y="33"/>
                  </a:cubicBezTo>
                  <a:cubicBezTo>
                    <a:pt x="75" y="29"/>
                    <a:pt x="73" y="25"/>
                    <a:pt x="72" y="24"/>
                  </a:cubicBezTo>
                  <a:cubicBezTo>
                    <a:pt x="72" y="22"/>
                    <a:pt x="73" y="20"/>
                    <a:pt x="76" y="18"/>
                  </a:cubicBezTo>
                  <a:cubicBezTo>
                    <a:pt x="78" y="17"/>
                    <a:pt x="82" y="16"/>
                    <a:pt x="85" y="16"/>
                  </a:cubicBezTo>
                  <a:cubicBezTo>
                    <a:pt x="89" y="16"/>
                    <a:pt x="92" y="17"/>
                    <a:pt x="95" y="19"/>
                  </a:cubicBezTo>
                  <a:cubicBezTo>
                    <a:pt x="99" y="21"/>
                    <a:pt x="101" y="24"/>
                    <a:pt x="100" y="27"/>
                  </a:cubicBezTo>
                  <a:cubicBezTo>
                    <a:pt x="100" y="28"/>
                    <a:pt x="96" y="28"/>
                    <a:pt x="96" y="28"/>
                  </a:cubicBezTo>
                  <a:cubicBezTo>
                    <a:pt x="96" y="34"/>
                    <a:pt x="96" y="34"/>
                    <a:pt x="96" y="34"/>
                  </a:cubicBezTo>
                  <a:cubicBezTo>
                    <a:pt x="117" y="39"/>
                    <a:pt x="117" y="39"/>
                    <a:pt x="117" y="39"/>
                  </a:cubicBezTo>
                  <a:cubicBezTo>
                    <a:pt x="125" y="31"/>
                    <a:pt x="125" y="23"/>
                    <a:pt x="117" y="16"/>
                  </a:cubicBezTo>
                  <a:cubicBezTo>
                    <a:pt x="128" y="10"/>
                    <a:pt x="128" y="10"/>
                    <a:pt x="128" y="10"/>
                  </a:cubicBezTo>
                  <a:cubicBezTo>
                    <a:pt x="128" y="4"/>
                    <a:pt x="128" y="4"/>
                    <a:pt x="128" y="4"/>
                  </a:cubicBezTo>
                  <a:cubicBezTo>
                    <a:pt x="114" y="2"/>
                    <a:pt x="114" y="2"/>
                    <a:pt x="114" y="2"/>
                  </a:cubicBezTo>
                  <a:cubicBezTo>
                    <a:pt x="111" y="0"/>
                    <a:pt x="111" y="0"/>
                    <a:pt x="111" y="0"/>
                  </a:cubicBezTo>
                  <a:cubicBezTo>
                    <a:pt x="101" y="6"/>
                    <a:pt x="101" y="6"/>
                    <a:pt x="101" y="6"/>
                  </a:cubicBezTo>
                  <a:cubicBezTo>
                    <a:pt x="93" y="3"/>
                    <a:pt x="85" y="2"/>
                    <a:pt x="77" y="2"/>
                  </a:cubicBezTo>
                  <a:cubicBezTo>
                    <a:pt x="68" y="3"/>
                    <a:pt x="60" y="5"/>
                    <a:pt x="54" y="9"/>
                  </a:cubicBezTo>
                  <a:cubicBezTo>
                    <a:pt x="49" y="12"/>
                    <a:pt x="46" y="15"/>
                    <a:pt x="45" y="18"/>
                  </a:cubicBezTo>
                  <a:cubicBezTo>
                    <a:pt x="43" y="21"/>
                    <a:pt x="43" y="25"/>
                    <a:pt x="44" y="28"/>
                  </a:cubicBezTo>
                  <a:cubicBezTo>
                    <a:pt x="46" y="31"/>
                    <a:pt x="48" y="35"/>
                    <a:pt x="52" y="39"/>
                  </a:cubicBezTo>
                  <a:cubicBezTo>
                    <a:pt x="56" y="44"/>
                    <a:pt x="59" y="48"/>
                    <a:pt x="59" y="50"/>
                  </a:cubicBezTo>
                  <a:cubicBezTo>
                    <a:pt x="60" y="52"/>
                    <a:pt x="58" y="54"/>
                    <a:pt x="55" y="56"/>
                  </a:cubicBezTo>
                  <a:cubicBezTo>
                    <a:pt x="52" y="57"/>
                    <a:pt x="49" y="58"/>
                    <a:pt x="45" y="58"/>
                  </a:cubicBezTo>
                  <a:cubicBezTo>
                    <a:pt x="41" y="58"/>
                    <a:pt x="37" y="57"/>
                    <a:pt x="33" y="55"/>
                  </a:cubicBezTo>
                  <a:cubicBezTo>
                    <a:pt x="24" y="50"/>
                    <a:pt x="24" y="44"/>
                    <a:pt x="32" y="38"/>
                  </a:cubicBezTo>
                  <a:cubicBezTo>
                    <a:pt x="32" y="32"/>
                    <a:pt x="32" y="32"/>
                    <a:pt x="32" y="32"/>
                  </a:cubicBezTo>
                  <a:cubicBezTo>
                    <a:pt x="11" y="31"/>
                    <a:pt x="11" y="31"/>
                    <a:pt x="11" y="31"/>
                  </a:cubicBezTo>
                  <a:cubicBezTo>
                    <a:pt x="0" y="41"/>
                    <a:pt x="0" y="50"/>
                    <a:pt x="11" y="58"/>
                  </a:cubicBezTo>
                  <a:cubicBezTo>
                    <a:pt x="0" y="59"/>
                    <a:pt x="0" y="59"/>
                    <a:pt x="0" y="59"/>
                  </a:cubicBezTo>
                  <a:cubicBezTo>
                    <a:pt x="0" y="64"/>
                    <a:pt x="0" y="64"/>
                    <a:pt x="0"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3" y="72"/>
                    <a:pt x="52" y="72"/>
                  </a:cubicBezTo>
                  <a:cubicBezTo>
                    <a:pt x="61" y="72"/>
                    <a:pt x="70" y="70"/>
                    <a:pt x="77" y="65"/>
                  </a:cubicBezTo>
                  <a:cubicBezTo>
                    <a:pt x="82" y="62"/>
                    <a:pt x="85" y="59"/>
                    <a:pt x="87" y="56"/>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íşḷíďè"/>
            <p:cNvSpPr/>
            <p:nvPr/>
          </p:nvSpPr>
          <p:spPr bwMode="auto">
            <a:xfrm>
              <a:off x="3613151" y="4724401"/>
              <a:ext cx="423863" cy="242888"/>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5 w 128"/>
                <a:gd name="T11" fmla="*/ 16 h 74"/>
                <a:gd name="T12" fmla="*/ 95 w 128"/>
                <a:gd name="T13" fmla="*/ 19 h 74"/>
                <a:gd name="T14" fmla="*/ 96 w 128"/>
                <a:gd name="T15" fmla="*/ 34 h 74"/>
                <a:gd name="T16" fmla="*/ 117 w 128"/>
                <a:gd name="T17" fmla="*/ 39 h 74"/>
                <a:gd name="T18" fmla="*/ 117 w 128"/>
                <a:gd name="T19" fmla="*/ 16 h 74"/>
                <a:gd name="T20" fmla="*/ 128 w 128"/>
                <a:gd name="T21" fmla="*/ 10 h 74"/>
                <a:gd name="T22" fmla="*/ 124 w 128"/>
                <a:gd name="T23" fmla="*/ 8 h 74"/>
                <a:gd name="T24" fmla="*/ 114 w 128"/>
                <a:gd name="T25" fmla="*/ 1 h 74"/>
                <a:gd name="T26" fmla="*/ 111 w 128"/>
                <a:gd name="T27" fmla="*/ 0 h 74"/>
                <a:gd name="T28" fmla="*/ 101 w 128"/>
                <a:gd name="T29" fmla="*/ 6 h 74"/>
                <a:gd name="T30" fmla="*/ 77 w 128"/>
                <a:gd name="T31" fmla="*/ 2 h 74"/>
                <a:gd name="T32" fmla="*/ 54 w 128"/>
                <a:gd name="T33" fmla="*/ 9 h 74"/>
                <a:gd name="T34" fmla="*/ 45 w 128"/>
                <a:gd name="T35" fmla="*/ 18 h 74"/>
                <a:gd name="T36" fmla="*/ 44 w 128"/>
                <a:gd name="T37" fmla="*/ 28 h 74"/>
                <a:gd name="T38" fmla="*/ 52 w 128"/>
                <a:gd name="T39" fmla="*/ 39 h 74"/>
                <a:gd name="T40" fmla="*/ 59 w 128"/>
                <a:gd name="T41" fmla="*/ 50 h 74"/>
                <a:gd name="T42" fmla="*/ 55 w 128"/>
                <a:gd name="T43" fmla="*/ 56 h 74"/>
                <a:gd name="T44" fmla="*/ 45 w 128"/>
                <a:gd name="T45" fmla="*/ 58 h 74"/>
                <a:gd name="T46" fmla="*/ 33 w 128"/>
                <a:gd name="T47" fmla="*/ 55 h 74"/>
                <a:gd name="T48" fmla="*/ 32 w 128"/>
                <a:gd name="T49" fmla="*/ 38 h 74"/>
                <a:gd name="T50" fmla="*/ 11 w 128"/>
                <a:gd name="T51" fmla="*/ 30 h 74"/>
                <a:gd name="T52" fmla="*/ 11 w 128"/>
                <a:gd name="T53" fmla="*/ 58 h 74"/>
                <a:gd name="T54" fmla="*/ 0 w 128"/>
                <a:gd name="T55" fmla="*/ 64 h 74"/>
                <a:gd name="T56" fmla="*/ 3 w 128"/>
                <a:gd name="T57" fmla="*/ 65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8" y="52"/>
                    <a:pt x="88" y="49"/>
                    <a:pt x="87" y="46"/>
                  </a:cubicBezTo>
                  <a:cubicBezTo>
                    <a:pt x="85" y="43"/>
                    <a:pt x="82" y="38"/>
                    <a:pt x="78" y="33"/>
                  </a:cubicBezTo>
                  <a:cubicBezTo>
                    <a:pt x="75" y="29"/>
                    <a:pt x="73" y="25"/>
                    <a:pt x="72" y="24"/>
                  </a:cubicBezTo>
                  <a:cubicBezTo>
                    <a:pt x="72" y="22"/>
                    <a:pt x="73" y="20"/>
                    <a:pt x="76" y="18"/>
                  </a:cubicBezTo>
                  <a:cubicBezTo>
                    <a:pt x="78" y="17"/>
                    <a:pt x="82" y="16"/>
                    <a:pt x="85" y="16"/>
                  </a:cubicBezTo>
                  <a:cubicBezTo>
                    <a:pt x="89" y="16"/>
                    <a:pt x="92" y="17"/>
                    <a:pt x="95" y="19"/>
                  </a:cubicBezTo>
                  <a:cubicBezTo>
                    <a:pt x="102" y="22"/>
                    <a:pt x="102" y="27"/>
                    <a:pt x="96" y="34"/>
                  </a:cubicBezTo>
                  <a:cubicBezTo>
                    <a:pt x="117" y="39"/>
                    <a:pt x="117" y="39"/>
                    <a:pt x="117" y="39"/>
                  </a:cubicBezTo>
                  <a:cubicBezTo>
                    <a:pt x="125" y="31"/>
                    <a:pt x="125" y="23"/>
                    <a:pt x="117" y="16"/>
                  </a:cubicBezTo>
                  <a:cubicBezTo>
                    <a:pt x="128" y="10"/>
                    <a:pt x="128" y="10"/>
                    <a:pt x="128" y="10"/>
                  </a:cubicBezTo>
                  <a:cubicBezTo>
                    <a:pt x="124" y="8"/>
                    <a:pt x="124" y="8"/>
                    <a:pt x="124" y="8"/>
                  </a:cubicBezTo>
                  <a:cubicBezTo>
                    <a:pt x="114" y="1"/>
                    <a:pt x="114" y="1"/>
                    <a:pt x="114" y="1"/>
                  </a:cubicBezTo>
                  <a:cubicBezTo>
                    <a:pt x="111" y="0"/>
                    <a:pt x="111" y="0"/>
                    <a:pt x="111" y="0"/>
                  </a:cubicBezTo>
                  <a:cubicBezTo>
                    <a:pt x="101" y="6"/>
                    <a:pt x="101" y="6"/>
                    <a:pt x="101" y="6"/>
                  </a:cubicBezTo>
                  <a:cubicBezTo>
                    <a:pt x="93" y="3"/>
                    <a:pt x="85" y="2"/>
                    <a:pt x="77" y="2"/>
                  </a:cubicBezTo>
                  <a:cubicBezTo>
                    <a:pt x="68" y="3"/>
                    <a:pt x="60" y="5"/>
                    <a:pt x="54" y="9"/>
                  </a:cubicBezTo>
                  <a:cubicBezTo>
                    <a:pt x="49" y="12"/>
                    <a:pt x="46" y="15"/>
                    <a:pt x="45" y="18"/>
                  </a:cubicBezTo>
                  <a:cubicBezTo>
                    <a:pt x="43" y="21"/>
                    <a:pt x="43" y="25"/>
                    <a:pt x="44" y="28"/>
                  </a:cubicBezTo>
                  <a:cubicBezTo>
                    <a:pt x="46" y="31"/>
                    <a:pt x="48" y="35"/>
                    <a:pt x="52" y="39"/>
                  </a:cubicBezTo>
                  <a:cubicBezTo>
                    <a:pt x="56" y="44"/>
                    <a:pt x="59" y="48"/>
                    <a:pt x="59" y="50"/>
                  </a:cubicBezTo>
                  <a:cubicBezTo>
                    <a:pt x="60" y="52"/>
                    <a:pt x="58" y="54"/>
                    <a:pt x="55" y="56"/>
                  </a:cubicBezTo>
                  <a:cubicBezTo>
                    <a:pt x="52" y="57"/>
                    <a:pt x="49" y="58"/>
                    <a:pt x="45" y="58"/>
                  </a:cubicBezTo>
                  <a:cubicBezTo>
                    <a:pt x="41" y="58"/>
                    <a:pt x="37" y="57"/>
                    <a:pt x="33" y="55"/>
                  </a:cubicBezTo>
                  <a:cubicBezTo>
                    <a:pt x="24" y="50"/>
                    <a:pt x="24" y="44"/>
                    <a:pt x="32" y="38"/>
                  </a:cubicBezTo>
                  <a:cubicBezTo>
                    <a:pt x="11" y="30"/>
                    <a:pt x="11" y="30"/>
                    <a:pt x="11" y="30"/>
                  </a:cubicBezTo>
                  <a:cubicBezTo>
                    <a:pt x="0" y="41"/>
                    <a:pt x="0" y="50"/>
                    <a:pt x="11" y="58"/>
                  </a:cubicBezTo>
                  <a:cubicBezTo>
                    <a:pt x="0" y="64"/>
                    <a:pt x="0" y="64"/>
                    <a:pt x="0"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3" y="72"/>
                    <a:pt x="52" y="72"/>
                  </a:cubicBezTo>
                  <a:cubicBezTo>
                    <a:pt x="61" y="72"/>
                    <a:pt x="70" y="69"/>
                    <a:pt x="77" y="65"/>
                  </a:cubicBezTo>
                  <a:cubicBezTo>
                    <a:pt x="82" y="62"/>
                    <a:pt x="85" y="59"/>
                    <a:pt x="87" y="56"/>
                  </a:cubicBezTo>
                  <a:close/>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îṣ1íďé"/>
            <p:cNvSpPr/>
            <p:nvPr/>
          </p:nvSpPr>
          <p:spPr bwMode="auto">
            <a:xfrm>
              <a:off x="3613151" y="4721226"/>
              <a:ext cx="423863"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5 w 128"/>
                <a:gd name="T11" fmla="*/ 16 h 73"/>
                <a:gd name="T12" fmla="*/ 95 w 128"/>
                <a:gd name="T13" fmla="*/ 18 h 73"/>
                <a:gd name="T14" fmla="*/ 96 w 128"/>
                <a:gd name="T15" fmla="*/ 33 h 73"/>
                <a:gd name="T16" fmla="*/ 117 w 128"/>
                <a:gd name="T17" fmla="*/ 38 h 73"/>
                <a:gd name="T18" fmla="*/ 117 w 128"/>
                <a:gd name="T19" fmla="*/ 15 h 73"/>
                <a:gd name="T20" fmla="*/ 128 w 128"/>
                <a:gd name="T21" fmla="*/ 9 h 73"/>
                <a:gd name="T22" fmla="*/ 124 w 128"/>
                <a:gd name="T23" fmla="*/ 7 h 73"/>
                <a:gd name="T24" fmla="*/ 114 w 128"/>
                <a:gd name="T25" fmla="*/ 1 h 73"/>
                <a:gd name="T26" fmla="*/ 111 w 128"/>
                <a:gd name="T27" fmla="*/ 0 h 73"/>
                <a:gd name="T28" fmla="*/ 101 w 128"/>
                <a:gd name="T29" fmla="*/ 6 h 73"/>
                <a:gd name="T30" fmla="*/ 77 w 128"/>
                <a:gd name="T31" fmla="*/ 2 h 73"/>
                <a:gd name="T32" fmla="*/ 54 w 128"/>
                <a:gd name="T33" fmla="*/ 9 h 73"/>
                <a:gd name="T34" fmla="*/ 45 w 128"/>
                <a:gd name="T35" fmla="*/ 18 h 73"/>
                <a:gd name="T36" fmla="*/ 44 w 128"/>
                <a:gd name="T37" fmla="*/ 27 h 73"/>
                <a:gd name="T38" fmla="*/ 52 w 128"/>
                <a:gd name="T39" fmla="*/ 39 h 73"/>
                <a:gd name="T40" fmla="*/ 59 w 128"/>
                <a:gd name="T41" fmla="*/ 50 h 73"/>
                <a:gd name="T42" fmla="*/ 55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0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8" y="52"/>
                    <a:pt x="88" y="49"/>
                    <a:pt x="87" y="45"/>
                  </a:cubicBezTo>
                  <a:cubicBezTo>
                    <a:pt x="85" y="42"/>
                    <a:pt x="82" y="38"/>
                    <a:pt x="78" y="33"/>
                  </a:cubicBezTo>
                  <a:cubicBezTo>
                    <a:pt x="75" y="28"/>
                    <a:pt x="73" y="25"/>
                    <a:pt x="72" y="23"/>
                  </a:cubicBezTo>
                  <a:cubicBezTo>
                    <a:pt x="72" y="21"/>
                    <a:pt x="73" y="20"/>
                    <a:pt x="76" y="18"/>
                  </a:cubicBezTo>
                  <a:cubicBezTo>
                    <a:pt x="78" y="17"/>
                    <a:pt x="82" y="16"/>
                    <a:pt x="85" y="16"/>
                  </a:cubicBezTo>
                  <a:cubicBezTo>
                    <a:pt x="89" y="16"/>
                    <a:pt x="92" y="17"/>
                    <a:pt x="95" y="18"/>
                  </a:cubicBezTo>
                  <a:cubicBezTo>
                    <a:pt x="102" y="22"/>
                    <a:pt x="102" y="27"/>
                    <a:pt x="96" y="33"/>
                  </a:cubicBezTo>
                  <a:cubicBezTo>
                    <a:pt x="117" y="38"/>
                    <a:pt x="117" y="38"/>
                    <a:pt x="117" y="38"/>
                  </a:cubicBezTo>
                  <a:cubicBezTo>
                    <a:pt x="125" y="30"/>
                    <a:pt x="125" y="23"/>
                    <a:pt x="117" y="15"/>
                  </a:cubicBezTo>
                  <a:cubicBezTo>
                    <a:pt x="128" y="9"/>
                    <a:pt x="128" y="9"/>
                    <a:pt x="128" y="9"/>
                  </a:cubicBezTo>
                  <a:cubicBezTo>
                    <a:pt x="124" y="7"/>
                    <a:pt x="124" y="7"/>
                    <a:pt x="124" y="7"/>
                  </a:cubicBezTo>
                  <a:cubicBezTo>
                    <a:pt x="114" y="1"/>
                    <a:pt x="114" y="1"/>
                    <a:pt x="114" y="1"/>
                  </a:cubicBezTo>
                  <a:cubicBezTo>
                    <a:pt x="111" y="0"/>
                    <a:pt x="111" y="0"/>
                    <a:pt x="111" y="0"/>
                  </a:cubicBezTo>
                  <a:cubicBezTo>
                    <a:pt x="101" y="6"/>
                    <a:pt x="101" y="6"/>
                    <a:pt x="101" y="6"/>
                  </a:cubicBezTo>
                  <a:cubicBezTo>
                    <a:pt x="93" y="3"/>
                    <a:pt x="85" y="1"/>
                    <a:pt x="77" y="2"/>
                  </a:cubicBezTo>
                  <a:cubicBezTo>
                    <a:pt x="68" y="3"/>
                    <a:pt x="60" y="5"/>
                    <a:pt x="54" y="9"/>
                  </a:cubicBezTo>
                  <a:cubicBezTo>
                    <a:pt x="49" y="11"/>
                    <a:pt x="46" y="15"/>
                    <a:pt x="45" y="18"/>
                  </a:cubicBezTo>
                  <a:cubicBezTo>
                    <a:pt x="43" y="21"/>
                    <a:pt x="43" y="24"/>
                    <a:pt x="44" y="27"/>
                  </a:cubicBezTo>
                  <a:cubicBezTo>
                    <a:pt x="46" y="30"/>
                    <a:pt x="48" y="34"/>
                    <a:pt x="52" y="39"/>
                  </a:cubicBezTo>
                  <a:cubicBezTo>
                    <a:pt x="56" y="44"/>
                    <a:pt x="59" y="48"/>
                    <a:pt x="59" y="50"/>
                  </a:cubicBezTo>
                  <a:cubicBezTo>
                    <a:pt x="60" y="52"/>
                    <a:pt x="58" y="53"/>
                    <a:pt x="55" y="55"/>
                  </a:cubicBezTo>
                  <a:cubicBezTo>
                    <a:pt x="52" y="57"/>
                    <a:pt x="49" y="58"/>
                    <a:pt x="45" y="58"/>
                  </a:cubicBezTo>
                  <a:cubicBezTo>
                    <a:pt x="41" y="58"/>
                    <a:pt x="37" y="57"/>
                    <a:pt x="33" y="54"/>
                  </a:cubicBezTo>
                  <a:cubicBezTo>
                    <a:pt x="24" y="49"/>
                    <a:pt x="24" y="44"/>
                    <a:pt x="32" y="37"/>
                  </a:cubicBezTo>
                  <a:cubicBezTo>
                    <a:pt x="11" y="30"/>
                    <a:pt x="11" y="30"/>
                    <a:pt x="11" y="30"/>
                  </a:cubicBezTo>
                  <a:cubicBezTo>
                    <a:pt x="0" y="40"/>
                    <a:pt x="0" y="49"/>
                    <a:pt x="11" y="58"/>
                  </a:cubicBezTo>
                  <a:cubicBezTo>
                    <a:pt x="0" y="64"/>
                    <a:pt x="0" y="64"/>
                    <a:pt x="0"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3" y="72"/>
                    <a:pt x="52" y="72"/>
                  </a:cubicBezTo>
                  <a:cubicBezTo>
                    <a:pt x="61" y="71"/>
                    <a:pt x="70" y="69"/>
                    <a:pt x="77" y="65"/>
                  </a:cubicBezTo>
                  <a:cubicBezTo>
                    <a:pt x="82" y="62"/>
                    <a:pt x="85" y="59"/>
                    <a:pt x="87" y="55"/>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ísliḓe"/>
            <p:cNvSpPr/>
            <p:nvPr/>
          </p:nvSpPr>
          <p:spPr bwMode="auto">
            <a:xfrm>
              <a:off x="5915026" y="4899026"/>
              <a:ext cx="692150" cy="276225"/>
            </a:xfrm>
            <a:custGeom>
              <a:avLst/>
              <a:gdLst>
                <a:gd name="T0" fmla="*/ 426 w 436"/>
                <a:gd name="T1" fmla="*/ 0 h 174"/>
                <a:gd name="T2" fmla="*/ 0 w 436"/>
                <a:gd name="T3" fmla="*/ 139 h 174"/>
                <a:gd name="T4" fmla="*/ 10 w 436"/>
                <a:gd name="T5" fmla="*/ 174 h 174"/>
                <a:gd name="T6" fmla="*/ 436 w 436"/>
                <a:gd name="T7" fmla="*/ 35 h 174"/>
                <a:gd name="T8" fmla="*/ 426 w 436"/>
                <a:gd name="T9" fmla="*/ 0 h 174"/>
              </a:gdLst>
              <a:ahLst/>
              <a:cxnLst>
                <a:cxn ang="0">
                  <a:pos x="T0" y="T1"/>
                </a:cxn>
                <a:cxn ang="0">
                  <a:pos x="T2" y="T3"/>
                </a:cxn>
                <a:cxn ang="0">
                  <a:pos x="T4" y="T5"/>
                </a:cxn>
                <a:cxn ang="0">
                  <a:pos x="T6" y="T7"/>
                </a:cxn>
                <a:cxn ang="0">
                  <a:pos x="T8" y="T9"/>
                </a:cxn>
              </a:cxnLst>
              <a:rect l="0" t="0" r="r" b="b"/>
              <a:pathLst>
                <a:path w="436" h="174">
                  <a:moveTo>
                    <a:pt x="426" y="0"/>
                  </a:moveTo>
                  <a:lnTo>
                    <a:pt x="0" y="139"/>
                  </a:lnTo>
                  <a:lnTo>
                    <a:pt x="10" y="174"/>
                  </a:lnTo>
                  <a:lnTo>
                    <a:pt x="436" y="35"/>
                  </a:lnTo>
                  <a:lnTo>
                    <a:pt x="426" y="0"/>
                  </a:lnTo>
                  <a:close/>
                </a:path>
              </a:pathLst>
            </a:custGeom>
            <a:solidFill>
              <a:srgbClr val="FF900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îŝḷiḋê"/>
            <p:cNvSpPr/>
            <p:nvPr/>
          </p:nvSpPr>
          <p:spPr bwMode="auto">
            <a:xfrm>
              <a:off x="5915026" y="4899026"/>
              <a:ext cx="692150" cy="276225"/>
            </a:xfrm>
            <a:custGeom>
              <a:avLst/>
              <a:gdLst>
                <a:gd name="T0" fmla="*/ 426 w 436"/>
                <a:gd name="T1" fmla="*/ 0 h 174"/>
                <a:gd name="T2" fmla="*/ 0 w 436"/>
                <a:gd name="T3" fmla="*/ 139 h 174"/>
                <a:gd name="T4" fmla="*/ 10 w 436"/>
                <a:gd name="T5" fmla="*/ 174 h 174"/>
                <a:gd name="T6" fmla="*/ 436 w 436"/>
                <a:gd name="T7" fmla="*/ 35 h 174"/>
                <a:gd name="T8" fmla="*/ 426 w 436"/>
                <a:gd name="T9" fmla="*/ 0 h 174"/>
              </a:gdLst>
              <a:ahLst/>
              <a:cxnLst>
                <a:cxn ang="0">
                  <a:pos x="T0" y="T1"/>
                </a:cxn>
                <a:cxn ang="0">
                  <a:pos x="T2" y="T3"/>
                </a:cxn>
                <a:cxn ang="0">
                  <a:pos x="T4" y="T5"/>
                </a:cxn>
                <a:cxn ang="0">
                  <a:pos x="T6" y="T7"/>
                </a:cxn>
                <a:cxn ang="0">
                  <a:pos x="T8" y="T9"/>
                </a:cxn>
              </a:cxnLst>
              <a:rect l="0" t="0" r="r" b="b"/>
              <a:pathLst>
                <a:path w="436" h="174">
                  <a:moveTo>
                    <a:pt x="426" y="0"/>
                  </a:moveTo>
                  <a:lnTo>
                    <a:pt x="0" y="139"/>
                  </a:lnTo>
                  <a:lnTo>
                    <a:pt x="10" y="174"/>
                  </a:lnTo>
                  <a:lnTo>
                    <a:pt x="436" y="35"/>
                  </a:lnTo>
                  <a:lnTo>
                    <a:pt x="4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îŝḻiḑê"/>
            <p:cNvSpPr/>
            <p:nvPr/>
          </p:nvSpPr>
          <p:spPr bwMode="auto">
            <a:xfrm>
              <a:off x="5878514" y="4816476"/>
              <a:ext cx="781050" cy="496888"/>
            </a:xfrm>
            <a:custGeom>
              <a:avLst/>
              <a:gdLst>
                <a:gd name="T0" fmla="*/ 205 w 237"/>
                <a:gd name="T1" fmla="*/ 93 h 151"/>
                <a:gd name="T2" fmla="*/ 60 w 237"/>
                <a:gd name="T3" fmla="*/ 141 h 151"/>
                <a:gd name="T4" fmla="*/ 32 w 237"/>
                <a:gd name="T5" fmla="*/ 57 h 151"/>
                <a:gd name="T6" fmla="*/ 177 w 237"/>
                <a:gd name="T7" fmla="*/ 10 h 151"/>
                <a:gd name="T8" fmla="*/ 205 w 237"/>
                <a:gd name="T9" fmla="*/ 93 h 151"/>
              </a:gdLst>
              <a:ahLst/>
              <a:cxnLst>
                <a:cxn ang="0">
                  <a:pos x="T0" y="T1"/>
                </a:cxn>
                <a:cxn ang="0">
                  <a:pos x="T2" y="T3"/>
                </a:cxn>
                <a:cxn ang="0">
                  <a:pos x="T4" y="T5"/>
                </a:cxn>
                <a:cxn ang="0">
                  <a:pos x="T6" y="T7"/>
                </a:cxn>
                <a:cxn ang="0">
                  <a:pos x="T8" y="T9"/>
                </a:cxn>
              </a:cxnLst>
              <a:rect l="0" t="0" r="r" b="b"/>
              <a:pathLst>
                <a:path w="237" h="151">
                  <a:moveTo>
                    <a:pt x="205" y="93"/>
                  </a:moveTo>
                  <a:cubicBezTo>
                    <a:pt x="172" y="130"/>
                    <a:pt x="107" y="151"/>
                    <a:pt x="60" y="141"/>
                  </a:cubicBezTo>
                  <a:cubicBezTo>
                    <a:pt x="12" y="131"/>
                    <a:pt x="0" y="93"/>
                    <a:pt x="32" y="57"/>
                  </a:cubicBezTo>
                  <a:cubicBezTo>
                    <a:pt x="65" y="21"/>
                    <a:pt x="130" y="0"/>
                    <a:pt x="177" y="10"/>
                  </a:cubicBezTo>
                  <a:cubicBezTo>
                    <a:pt x="225" y="20"/>
                    <a:pt x="237" y="57"/>
                    <a:pt x="205" y="93"/>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íṣľide"/>
            <p:cNvSpPr/>
            <p:nvPr/>
          </p:nvSpPr>
          <p:spPr bwMode="auto">
            <a:xfrm>
              <a:off x="6205539" y="4832351"/>
              <a:ext cx="454025" cy="425450"/>
            </a:xfrm>
            <a:custGeom>
              <a:avLst/>
              <a:gdLst>
                <a:gd name="T0" fmla="*/ 78 w 138"/>
                <a:gd name="T1" fmla="*/ 5 h 129"/>
                <a:gd name="T2" fmla="*/ 0 w 138"/>
                <a:gd name="T3" fmla="*/ 11 h 129"/>
                <a:gd name="T4" fmla="*/ 39 w 138"/>
                <a:gd name="T5" fmla="*/ 129 h 129"/>
                <a:gd name="T6" fmla="*/ 106 w 138"/>
                <a:gd name="T7" fmla="*/ 88 h 129"/>
                <a:gd name="T8" fmla="*/ 78 w 138"/>
                <a:gd name="T9" fmla="*/ 5 h 129"/>
              </a:gdLst>
              <a:ahLst/>
              <a:cxnLst>
                <a:cxn ang="0">
                  <a:pos x="T0" y="T1"/>
                </a:cxn>
                <a:cxn ang="0">
                  <a:pos x="T2" y="T3"/>
                </a:cxn>
                <a:cxn ang="0">
                  <a:pos x="T4" y="T5"/>
                </a:cxn>
                <a:cxn ang="0">
                  <a:pos x="T6" y="T7"/>
                </a:cxn>
                <a:cxn ang="0">
                  <a:pos x="T8" y="T9"/>
                </a:cxn>
              </a:cxnLst>
              <a:rect l="0" t="0" r="r" b="b"/>
              <a:pathLst>
                <a:path w="138" h="129">
                  <a:moveTo>
                    <a:pt x="78" y="5"/>
                  </a:moveTo>
                  <a:cubicBezTo>
                    <a:pt x="55" y="0"/>
                    <a:pt x="26" y="3"/>
                    <a:pt x="0" y="11"/>
                  </a:cubicBezTo>
                  <a:cubicBezTo>
                    <a:pt x="39" y="129"/>
                    <a:pt x="39" y="129"/>
                    <a:pt x="39" y="129"/>
                  </a:cubicBezTo>
                  <a:cubicBezTo>
                    <a:pt x="65" y="121"/>
                    <a:pt x="89" y="107"/>
                    <a:pt x="106" y="88"/>
                  </a:cubicBezTo>
                  <a:cubicBezTo>
                    <a:pt x="138" y="52"/>
                    <a:pt x="126" y="15"/>
                    <a:pt x="78" y="5"/>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îṧḷîḑé"/>
            <p:cNvSpPr/>
            <p:nvPr/>
          </p:nvSpPr>
          <p:spPr bwMode="auto">
            <a:xfrm>
              <a:off x="5861051" y="4764088"/>
              <a:ext cx="782638" cy="496888"/>
            </a:xfrm>
            <a:custGeom>
              <a:avLst/>
              <a:gdLst>
                <a:gd name="T0" fmla="*/ 205 w 237"/>
                <a:gd name="T1" fmla="*/ 94 h 151"/>
                <a:gd name="T2" fmla="*/ 60 w 237"/>
                <a:gd name="T3" fmla="*/ 141 h 151"/>
                <a:gd name="T4" fmla="*/ 32 w 237"/>
                <a:gd name="T5" fmla="*/ 58 h 151"/>
                <a:gd name="T6" fmla="*/ 177 w 237"/>
                <a:gd name="T7" fmla="*/ 10 h 151"/>
                <a:gd name="T8" fmla="*/ 205 w 237"/>
                <a:gd name="T9" fmla="*/ 94 h 151"/>
              </a:gdLst>
              <a:ahLst/>
              <a:cxnLst>
                <a:cxn ang="0">
                  <a:pos x="T0" y="T1"/>
                </a:cxn>
                <a:cxn ang="0">
                  <a:pos x="T2" y="T3"/>
                </a:cxn>
                <a:cxn ang="0">
                  <a:pos x="T4" y="T5"/>
                </a:cxn>
                <a:cxn ang="0">
                  <a:pos x="T6" y="T7"/>
                </a:cxn>
                <a:cxn ang="0">
                  <a:pos x="T8" y="T9"/>
                </a:cxn>
              </a:cxnLst>
              <a:rect l="0" t="0" r="r" b="b"/>
              <a:pathLst>
                <a:path w="237" h="151">
                  <a:moveTo>
                    <a:pt x="205" y="94"/>
                  </a:moveTo>
                  <a:cubicBezTo>
                    <a:pt x="172" y="130"/>
                    <a:pt x="107" y="151"/>
                    <a:pt x="60" y="141"/>
                  </a:cubicBezTo>
                  <a:cubicBezTo>
                    <a:pt x="12" y="131"/>
                    <a:pt x="0" y="94"/>
                    <a:pt x="32" y="58"/>
                  </a:cubicBezTo>
                  <a:cubicBezTo>
                    <a:pt x="65" y="22"/>
                    <a:pt x="130" y="0"/>
                    <a:pt x="177" y="10"/>
                  </a:cubicBezTo>
                  <a:cubicBezTo>
                    <a:pt x="225" y="20"/>
                    <a:pt x="237" y="58"/>
                    <a:pt x="205" y="94"/>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iśliďè"/>
            <p:cNvSpPr/>
            <p:nvPr/>
          </p:nvSpPr>
          <p:spPr bwMode="auto">
            <a:xfrm>
              <a:off x="5861051" y="4760913"/>
              <a:ext cx="782638" cy="496888"/>
            </a:xfrm>
            <a:custGeom>
              <a:avLst/>
              <a:gdLst>
                <a:gd name="T0" fmla="*/ 204 w 237"/>
                <a:gd name="T1" fmla="*/ 94 h 151"/>
                <a:gd name="T2" fmla="*/ 59 w 237"/>
                <a:gd name="T3" fmla="*/ 141 h 151"/>
                <a:gd name="T4" fmla="*/ 32 w 237"/>
                <a:gd name="T5" fmla="*/ 57 h 151"/>
                <a:gd name="T6" fmla="*/ 177 w 237"/>
                <a:gd name="T7" fmla="*/ 10 h 151"/>
                <a:gd name="T8" fmla="*/ 204 w 237"/>
                <a:gd name="T9" fmla="*/ 94 h 151"/>
              </a:gdLst>
              <a:ahLst/>
              <a:cxnLst>
                <a:cxn ang="0">
                  <a:pos x="T0" y="T1"/>
                </a:cxn>
                <a:cxn ang="0">
                  <a:pos x="T2" y="T3"/>
                </a:cxn>
                <a:cxn ang="0">
                  <a:pos x="T4" y="T5"/>
                </a:cxn>
                <a:cxn ang="0">
                  <a:pos x="T6" y="T7"/>
                </a:cxn>
                <a:cxn ang="0">
                  <a:pos x="T8" y="T9"/>
                </a:cxn>
              </a:cxnLst>
              <a:rect l="0" t="0" r="r" b="b"/>
              <a:pathLst>
                <a:path w="237" h="151">
                  <a:moveTo>
                    <a:pt x="204" y="94"/>
                  </a:moveTo>
                  <a:cubicBezTo>
                    <a:pt x="172" y="130"/>
                    <a:pt x="107" y="151"/>
                    <a:pt x="59" y="141"/>
                  </a:cubicBezTo>
                  <a:cubicBezTo>
                    <a:pt x="12" y="131"/>
                    <a:pt x="0" y="94"/>
                    <a:pt x="32" y="57"/>
                  </a:cubicBezTo>
                  <a:cubicBezTo>
                    <a:pt x="64" y="21"/>
                    <a:pt x="129" y="0"/>
                    <a:pt x="177" y="10"/>
                  </a:cubicBezTo>
                  <a:cubicBezTo>
                    <a:pt x="224" y="20"/>
                    <a:pt x="237" y="58"/>
                    <a:pt x="204" y="94"/>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ï$ļidè"/>
            <p:cNvSpPr/>
            <p:nvPr/>
          </p:nvSpPr>
          <p:spPr bwMode="auto">
            <a:xfrm>
              <a:off x="5918201" y="4797426"/>
              <a:ext cx="666750" cy="423863"/>
            </a:xfrm>
            <a:custGeom>
              <a:avLst/>
              <a:gdLst>
                <a:gd name="T0" fmla="*/ 175 w 202"/>
                <a:gd name="T1" fmla="*/ 80 h 129"/>
                <a:gd name="T2" fmla="*/ 51 w 202"/>
                <a:gd name="T3" fmla="*/ 121 h 129"/>
                <a:gd name="T4" fmla="*/ 27 w 202"/>
                <a:gd name="T5" fmla="*/ 49 h 129"/>
                <a:gd name="T6" fmla="*/ 151 w 202"/>
                <a:gd name="T7" fmla="*/ 9 h 129"/>
                <a:gd name="T8" fmla="*/ 175 w 202"/>
                <a:gd name="T9" fmla="*/ 80 h 129"/>
              </a:gdLst>
              <a:ahLst/>
              <a:cxnLst>
                <a:cxn ang="0">
                  <a:pos x="T0" y="T1"/>
                </a:cxn>
                <a:cxn ang="0">
                  <a:pos x="T2" y="T3"/>
                </a:cxn>
                <a:cxn ang="0">
                  <a:pos x="T4" y="T5"/>
                </a:cxn>
                <a:cxn ang="0">
                  <a:pos x="T6" y="T7"/>
                </a:cxn>
                <a:cxn ang="0">
                  <a:pos x="T8" y="T9"/>
                </a:cxn>
              </a:cxnLst>
              <a:rect l="0" t="0" r="r" b="b"/>
              <a:pathLst>
                <a:path w="202" h="129">
                  <a:moveTo>
                    <a:pt x="175" y="80"/>
                  </a:moveTo>
                  <a:cubicBezTo>
                    <a:pt x="147" y="111"/>
                    <a:pt x="91" y="129"/>
                    <a:pt x="51" y="121"/>
                  </a:cubicBezTo>
                  <a:cubicBezTo>
                    <a:pt x="10" y="112"/>
                    <a:pt x="0" y="80"/>
                    <a:pt x="27" y="49"/>
                  </a:cubicBezTo>
                  <a:cubicBezTo>
                    <a:pt x="55" y="18"/>
                    <a:pt x="111" y="0"/>
                    <a:pt x="151" y="9"/>
                  </a:cubicBezTo>
                  <a:cubicBezTo>
                    <a:pt x="192" y="17"/>
                    <a:pt x="202" y="49"/>
                    <a:pt x="175" y="80"/>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iśḷîḑe"/>
            <p:cNvSpPr/>
            <p:nvPr/>
          </p:nvSpPr>
          <p:spPr bwMode="auto">
            <a:xfrm>
              <a:off x="6083301" y="5195888"/>
              <a:ext cx="3175" cy="0"/>
            </a:xfrm>
            <a:custGeom>
              <a:avLst/>
              <a:gdLst>
                <a:gd name="T0" fmla="*/ 1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íṡ1ide"/>
            <p:cNvSpPr/>
            <p:nvPr/>
          </p:nvSpPr>
          <p:spPr bwMode="auto">
            <a:xfrm>
              <a:off x="5973764" y="5126038"/>
              <a:ext cx="122238" cy="69850"/>
            </a:xfrm>
            <a:custGeom>
              <a:avLst/>
              <a:gdLst>
                <a:gd name="T0" fmla="*/ 0 w 37"/>
                <a:gd name="T1" fmla="*/ 0 h 21"/>
                <a:gd name="T2" fmla="*/ 33 w 37"/>
                <a:gd name="T3" fmla="*/ 21 h 21"/>
                <a:gd name="T4" fmla="*/ 33 w 37"/>
                <a:gd name="T5" fmla="*/ 21 h 21"/>
                <a:gd name="T6" fmla="*/ 34 w 37"/>
                <a:gd name="T7" fmla="*/ 21 h 21"/>
                <a:gd name="T8" fmla="*/ 34 w 37"/>
                <a:gd name="T9" fmla="*/ 21 h 21"/>
                <a:gd name="T10" fmla="*/ 34 w 37"/>
                <a:gd name="T11" fmla="*/ 21 h 21"/>
                <a:gd name="T12" fmla="*/ 37 w 37"/>
                <a:gd name="T13" fmla="*/ 21 h 21"/>
                <a:gd name="T14" fmla="*/ 0 w 3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1">
                  <a:moveTo>
                    <a:pt x="0" y="0"/>
                  </a:moveTo>
                  <a:cubicBezTo>
                    <a:pt x="6" y="10"/>
                    <a:pt x="17" y="17"/>
                    <a:pt x="33" y="21"/>
                  </a:cubicBezTo>
                  <a:cubicBezTo>
                    <a:pt x="33" y="21"/>
                    <a:pt x="33" y="21"/>
                    <a:pt x="33" y="21"/>
                  </a:cubicBezTo>
                  <a:cubicBezTo>
                    <a:pt x="34" y="21"/>
                    <a:pt x="34" y="21"/>
                    <a:pt x="34" y="21"/>
                  </a:cubicBezTo>
                  <a:cubicBezTo>
                    <a:pt x="34" y="21"/>
                    <a:pt x="34" y="21"/>
                    <a:pt x="34" y="21"/>
                  </a:cubicBezTo>
                  <a:cubicBezTo>
                    <a:pt x="34" y="21"/>
                    <a:pt x="34" y="21"/>
                    <a:pt x="34" y="21"/>
                  </a:cubicBezTo>
                  <a:cubicBezTo>
                    <a:pt x="35" y="21"/>
                    <a:pt x="36" y="21"/>
                    <a:pt x="37" y="21"/>
                  </a:cubicBezTo>
                  <a:cubicBezTo>
                    <a:pt x="0" y="0"/>
                    <a:pt x="0"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i$ḻiḍe"/>
            <p:cNvSpPr/>
            <p:nvPr/>
          </p:nvSpPr>
          <p:spPr bwMode="auto">
            <a:xfrm>
              <a:off x="5957889" y="5040313"/>
              <a:ext cx="273050" cy="155575"/>
            </a:xfrm>
            <a:custGeom>
              <a:avLst/>
              <a:gdLst>
                <a:gd name="T0" fmla="*/ 1 w 83"/>
                <a:gd name="T1" fmla="*/ 0 h 47"/>
                <a:gd name="T2" fmla="*/ 0 w 83"/>
                <a:gd name="T3" fmla="*/ 4 h 47"/>
                <a:gd name="T4" fmla="*/ 78 w 83"/>
                <a:gd name="T5" fmla="*/ 47 h 47"/>
                <a:gd name="T6" fmla="*/ 83 w 83"/>
                <a:gd name="T7" fmla="*/ 47 h 47"/>
                <a:gd name="T8" fmla="*/ 1 w 83"/>
                <a:gd name="T9" fmla="*/ 0 h 47"/>
              </a:gdLst>
              <a:ahLst/>
              <a:cxnLst>
                <a:cxn ang="0">
                  <a:pos x="T0" y="T1"/>
                </a:cxn>
                <a:cxn ang="0">
                  <a:pos x="T2" y="T3"/>
                </a:cxn>
                <a:cxn ang="0">
                  <a:pos x="T4" y="T5"/>
                </a:cxn>
                <a:cxn ang="0">
                  <a:pos x="T6" y="T7"/>
                </a:cxn>
                <a:cxn ang="0">
                  <a:pos x="T8" y="T9"/>
                </a:cxn>
              </a:cxnLst>
              <a:rect l="0" t="0" r="r" b="b"/>
              <a:pathLst>
                <a:path w="83" h="47">
                  <a:moveTo>
                    <a:pt x="1" y="0"/>
                  </a:moveTo>
                  <a:cubicBezTo>
                    <a:pt x="1" y="1"/>
                    <a:pt x="1" y="2"/>
                    <a:pt x="0" y="4"/>
                  </a:cubicBezTo>
                  <a:cubicBezTo>
                    <a:pt x="78" y="47"/>
                    <a:pt x="78" y="47"/>
                    <a:pt x="78" y="47"/>
                  </a:cubicBezTo>
                  <a:cubicBezTo>
                    <a:pt x="80" y="47"/>
                    <a:pt x="82" y="47"/>
                    <a:pt x="83" y="47"/>
                  </a:cubicBezTo>
                  <a:cubicBezTo>
                    <a:pt x="1" y="0"/>
                    <a:pt x="1" y="0"/>
                    <a:pt x="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is1idê"/>
            <p:cNvSpPr/>
            <p:nvPr/>
          </p:nvSpPr>
          <p:spPr bwMode="auto">
            <a:xfrm>
              <a:off x="5957889" y="5064126"/>
              <a:ext cx="239713" cy="138113"/>
            </a:xfrm>
            <a:custGeom>
              <a:avLst/>
              <a:gdLst>
                <a:gd name="T0" fmla="*/ 0 w 73"/>
                <a:gd name="T1" fmla="*/ 0 h 42"/>
                <a:gd name="T2" fmla="*/ 2 w 73"/>
                <a:gd name="T3" fmla="*/ 14 h 42"/>
                <a:gd name="T4" fmla="*/ 51 w 73"/>
                <a:gd name="T5" fmla="*/ 41 h 42"/>
                <a:gd name="T6" fmla="*/ 60 w 73"/>
                <a:gd name="T7" fmla="*/ 42 h 42"/>
                <a:gd name="T8" fmla="*/ 73 w 73"/>
                <a:gd name="T9" fmla="*/ 41 h 42"/>
                <a:gd name="T10" fmla="*/ 0 w 73"/>
                <a:gd name="T11" fmla="*/ 0 h 42"/>
              </a:gdLst>
              <a:ahLst/>
              <a:cxnLst>
                <a:cxn ang="0">
                  <a:pos x="T0" y="T1"/>
                </a:cxn>
                <a:cxn ang="0">
                  <a:pos x="T2" y="T3"/>
                </a:cxn>
                <a:cxn ang="0">
                  <a:pos x="T4" y="T5"/>
                </a:cxn>
                <a:cxn ang="0">
                  <a:pos x="T6" y="T7"/>
                </a:cxn>
                <a:cxn ang="0">
                  <a:pos x="T8" y="T9"/>
                </a:cxn>
                <a:cxn ang="0">
                  <a:pos x="T10" y="T11"/>
                </a:cxn>
              </a:cxnLst>
              <a:rect l="0" t="0" r="r" b="b"/>
              <a:pathLst>
                <a:path w="73" h="42">
                  <a:moveTo>
                    <a:pt x="0" y="0"/>
                  </a:moveTo>
                  <a:cubicBezTo>
                    <a:pt x="0" y="5"/>
                    <a:pt x="0" y="9"/>
                    <a:pt x="2" y="14"/>
                  </a:cubicBezTo>
                  <a:cubicBezTo>
                    <a:pt x="51" y="41"/>
                    <a:pt x="51" y="41"/>
                    <a:pt x="51" y="41"/>
                  </a:cubicBezTo>
                  <a:cubicBezTo>
                    <a:pt x="54" y="42"/>
                    <a:pt x="57" y="42"/>
                    <a:pt x="60" y="42"/>
                  </a:cubicBezTo>
                  <a:cubicBezTo>
                    <a:pt x="64" y="42"/>
                    <a:pt x="68" y="42"/>
                    <a:pt x="73" y="41"/>
                  </a:cubicBezTo>
                  <a:cubicBezTo>
                    <a:pt x="0" y="0"/>
                    <a:pt x="0"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îṥḻîḋè"/>
            <p:cNvSpPr/>
            <p:nvPr/>
          </p:nvSpPr>
          <p:spPr bwMode="auto">
            <a:xfrm>
              <a:off x="6086476" y="4889501"/>
              <a:ext cx="373063" cy="211138"/>
            </a:xfrm>
            <a:custGeom>
              <a:avLst/>
              <a:gdLst>
                <a:gd name="T0" fmla="*/ 3 w 113"/>
                <a:gd name="T1" fmla="*/ 0 h 64"/>
                <a:gd name="T2" fmla="*/ 0 w 113"/>
                <a:gd name="T3" fmla="*/ 2 h 64"/>
                <a:gd name="T4" fmla="*/ 110 w 113"/>
                <a:gd name="T5" fmla="*/ 64 h 64"/>
                <a:gd name="T6" fmla="*/ 113 w 113"/>
                <a:gd name="T7" fmla="*/ 62 h 64"/>
                <a:gd name="T8" fmla="*/ 3 w 113"/>
                <a:gd name="T9" fmla="*/ 0 h 64"/>
              </a:gdLst>
              <a:ahLst/>
              <a:cxnLst>
                <a:cxn ang="0">
                  <a:pos x="T0" y="T1"/>
                </a:cxn>
                <a:cxn ang="0">
                  <a:pos x="T2" y="T3"/>
                </a:cxn>
                <a:cxn ang="0">
                  <a:pos x="T4" y="T5"/>
                </a:cxn>
                <a:cxn ang="0">
                  <a:pos x="T6" y="T7"/>
                </a:cxn>
                <a:cxn ang="0">
                  <a:pos x="T8" y="T9"/>
                </a:cxn>
              </a:cxnLst>
              <a:rect l="0" t="0" r="r" b="b"/>
              <a:pathLst>
                <a:path w="113" h="64">
                  <a:moveTo>
                    <a:pt x="3" y="0"/>
                  </a:moveTo>
                  <a:cubicBezTo>
                    <a:pt x="2" y="1"/>
                    <a:pt x="1" y="1"/>
                    <a:pt x="0" y="2"/>
                  </a:cubicBezTo>
                  <a:cubicBezTo>
                    <a:pt x="110" y="64"/>
                    <a:pt x="110" y="64"/>
                    <a:pt x="110" y="64"/>
                  </a:cubicBezTo>
                  <a:cubicBezTo>
                    <a:pt x="111" y="64"/>
                    <a:pt x="112" y="63"/>
                    <a:pt x="113" y="62"/>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íṡļiďê"/>
            <p:cNvSpPr/>
            <p:nvPr/>
          </p:nvSpPr>
          <p:spPr bwMode="auto">
            <a:xfrm>
              <a:off x="6043614" y="4902201"/>
              <a:ext cx="395288" cy="227013"/>
            </a:xfrm>
            <a:custGeom>
              <a:avLst/>
              <a:gdLst>
                <a:gd name="T0" fmla="*/ 9 w 120"/>
                <a:gd name="T1" fmla="*/ 0 h 69"/>
                <a:gd name="T2" fmla="*/ 0 w 120"/>
                <a:gd name="T3" fmla="*/ 7 h 69"/>
                <a:gd name="T4" fmla="*/ 110 w 120"/>
                <a:gd name="T5" fmla="*/ 69 h 69"/>
                <a:gd name="T6" fmla="*/ 120 w 120"/>
                <a:gd name="T7" fmla="*/ 63 h 69"/>
                <a:gd name="T8" fmla="*/ 9 w 120"/>
                <a:gd name="T9" fmla="*/ 0 h 69"/>
              </a:gdLst>
              <a:ahLst/>
              <a:cxnLst>
                <a:cxn ang="0">
                  <a:pos x="T0" y="T1"/>
                </a:cxn>
                <a:cxn ang="0">
                  <a:pos x="T2" y="T3"/>
                </a:cxn>
                <a:cxn ang="0">
                  <a:pos x="T4" y="T5"/>
                </a:cxn>
                <a:cxn ang="0">
                  <a:pos x="T6" y="T7"/>
                </a:cxn>
                <a:cxn ang="0">
                  <a:pos x="T8" y="T9"/>
                </a:cxn>
              </a:cxnLst>
              <a:rect l="0" t="0" r="r" b="b"/>
              <a:pathLst>
                <a:path w="120" h="69">
                  <a:moveTo>
                    <a:pt x="9" y="0"/>
                  </a:moveTo>
                  <a:cubicBezTo>
                    <a:pt x="6" y="2"/>
                    <a:pt x="3" y="5"/>
                    <a:pt x="0" y="7"/>
                  </a:cubicBezTo>
                  <a:cubicBezTo>
                    <a:pt x="110" y="69"/>
                    <a:pt x="110" y="69"/>
                    <a:pt x="110" y="69"/>
                  </a:cubicBezTo>
                  <a:cubicBezTo>
                    <a:pt x="114" y="67"/>
                    <a:pt x="117" y="65"/>
                    <a:pt x="120" y="63"/>
                  </a:cubicBezTo>
                  <a:cubicBezTo>
                    <a:pt x="9" y="0"/>
                    <a:pt x="9" y="0"/>
                    <a:pt x="9"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íšlîde"/>
            <p:cNvSpPr/>
            <p:nvPr/>
          </p:nvSpPr>
          <p:spPr bwMode="auto">
            <a:xfrm>
              <a:off x="6105526" y="4878388"/>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îşlidé"/>
            <p:cNvSpPr/>
            <p:nvPr/>
          </p:nvSpPr>
          <p:spPr bwMode="auto">
            <a:xfrm>
              <a:off x="6105526" y="4872038"/>
              <a:ext cx="379413" cy="214313"/>
            </a:xfrm>
            <a:custGeom>
              <a:avLst/>
              <a:gdLst>
                <a:gd name="T0" fmla="*/ 7 w 115"/>
                <a:gd name="T1" fmla="*/ 0 h 65"/>
                <a:gd name="T2" fmla="*/ 1 w 115"/>
                <a:gd name="T3" fmla="*/ 2 h 65"/>
                <a:gd name="T4" fmla="*/ 0 w 115"/>
                <a:gd name="T5" fmla="*/ 3 h 65"/>
                <a:gd name="T6" fmla="*/ 109 w 115"/>
                <a:gd name="T7" fmla="*/ 65 h 65"/>
                <a:gd name="T8" fmla="*/ 115 w 115"/>
                <a:gd name="T9" fmla="*/ 60 h 65"/>
                <a:gd name="T10" fmla="*/ 7 w 115"/>
                <a:gd name="T11" fmla="*/ 0 h 65"/>
              </a:gdLst>
              <a:ahLst/>
              <a:cxnLst>
                <a:cxn ang="0">
                  <a:pos x="T0" y="T1"/>
                </a:cxn>
                <a:cxn ang="0">
                  <a:pos x="T2" y="T3"/>
                </a:cxn>
                <a:cxn ang="0">
                  <a:pos x="T4" y="T5"/>
                </a:cxn>
                <a:cxn ang="0">
                  <a:pos x="T6" y="T7"/>
                </a:cxn>
                <a:cxn ang="0">
                  <a:pos x="T8" y="T9"/>
                </a:cxn>
                <a:cxn ang="0">
                  <a:pos x="T10" y="T11"/>
                </a:cxn>
              </a:cxnLst>
              <a:rect l="0" t="0" r="r" b="b"/>
              <a:pathLst>
                <a:path w="115" h="65">
                  <a:moveTo>
                    <a:pt x="7" y="0"/>
                  </a:moveTo>
                  <a:cubicBezTo>
                    <a:pt x="5" y="0"/>
                    <a:pt x="3" y="1"/>
                    <a:pt x="1" y="2"/>
                  </a:cubicBezTo>
                  <a:cubicBezTo>
                    <a:pt x="1" y="3"/>
                    <a:pt x="0" y="3"/>
                    <a:pt x="0" y="3"/>
                  </a:cubicBezTo>
                  <a:cubicBezTo>
                    <a:pt x="109" y="65"/>
                    <a:pt x="109" y="65"/>
                    <a:pt x="109" y="65"/>
                  </a:cubicBezTo>
                  <a:cubicBezTo>
                    <a:pt x="111" y="64"/>
                    <a:pt x="113" y="62"/>
                    <a:pt x="115" y="60"/>
                  </a:cubicBezTo>
                  <a:cubicBezTo>
                    <a:pt x="7" y="0"/>
                    <a:pt x="7" y="0"/>
                    <a:pt x="7"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íšḷîḓê"/>
            <p:cNvSpPr/>
            <p:nvPr/>
          </p:nvSpPr>
          <p:spPr bwMode="auto">
            <a:xfrm>
              <a:off x="6369051" y="4819651"/>
              <a:ext cx="173038" cy="95250"/>
            </a:xfrm>
            <a:custGeom>
              <a:avLst/>
              <a:gdLst>
                <a:gd name="T0" fmla="*/ 0 w 52"/>
                <a:gd name="T1" fmla="*/ 0 h 29"/>
                <a:gd name="T2" fmla="*/ 52 w 52"/>
                <a:gd name="T3" fmla="*/ 29 h 29"/>
                <a:gd name="T4" fmla="*/ 50 w 52"/>
                <a:gd name="T5" fmla="*/ 25 h 29"/>
                <a:gd name="T6" fmla="*/ 7 w 52"/>
                <a:gd name="T7" fmla="*/ 0 h 29"/>
                <a:gd name="T8" fmla="*/ 0 w 52"/>
                <a:gd name="T9" fmla="*/ 0 h 29"/>
              </a:gdLst>
              <a:ahLst/>
              <a:cxnLst>
                <a:cxn ang="0">
                  <a:pos x="T0" y="T1"/>
                </a:cxn>
                <a:cxn ang="0">
                  <a:pos x="T2" y="T3"/>
                </a:cxn>
                <a:cxn ang="0">
                  <a:pos x="T4" y="T5"/>
                </a:cxn>
                <a:cxn ang="0">
                  <a:pos x="T6" y="T7"/>
                </a:cxn>
                <a:cxn ang="0">
                  <a:pos x="T8" y="T9"/>
                </a:cxn>
              </a:cxnLst>
              <a:rect l="0" t="0" r="r" b="b"/>
              <a:pathLst>
                <a:path w="52" h="29">
                  <a:moveTo>
                    <a:pt x="0" y="0"/>
                  </a:moveTo>
                  <a:cubicBezTo>
                    <a:pt x="52" y="29"/>
                    <a:pt x="52" y="29"/>
                    <a:pt x="52" y="29"/>
                  </a:cubicBezTo>
                  <a:cubicBezTo>
                    <a:pt x="51" y="28"/>
                    <a:pt x="51" y="26"/>
                    <a:pt x="50" y="25"/>
                  </a:cubicBezTo>
                  <a:cubicBezTo>
                    <a:pt x="7" y="0"/>
                    <a:pt x="7" y="0"/>
                    <a:pt x="7" y="0"/>
                  </a:cubicBezTo>
                  <a:cubicBezTo>
                    <a:pt x="5" y="0"/>
                    <a:pt x="2"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islïde"/>
            <p:cNvSpPr/>
            <p:nvPr/>
          </p:nvSpPr>
          <p:spPr bwMode="auto">
            <a:xfrm>
              <a:off x="6326189" y="4819651"/>
              <a:ext cx="219075" cy="122238"/>
            </a:xfrm>
            <a:custGeom>
              <a:avLst/>
              <a:gdLst>
                <a:gd name="T0" fmla="*/ 5 w 66"/>
                <a:gd name="T1" fmla="*/ 0 h 37"/>
                <a:gd name="T2" fmla="*/ 0 w 66"/>
                <a:gd name="T3" fmla="*/ 0 h 37"/>
                <a:gd name="T4" fmla="*/ 66 w 66"/>
                <a:gd name="T5" fmla="*/ 37 h 37"/>
                <a:gd name="T6" fmla="*/ 66 w 66"/>
                <a:gd name="T7" fmla="*/ 34 h 37"/>
                <a:gd name="T8" fmla="*/ 5 w 66"/>
                <a:gd name="T9" fmla="*/ 0 h 37"/>
              </a:gdLst>
              <a:ahLst/>
              <a:cxnLst>
                <a:cxn ang="0">
                  <a:pos x="T0" y="T1"/>
                </a:cxn>
                <a:cxn ang="0">
                  <a:pos x="T2" y="T3"/>
                </a:cxn>
                <a:cxn ang="0">
                  <a:pos x="T4" y="T5"/>
                </a:cxn>
                <a:cxn ang="0">
                  <a:pos x="T6" y="T7"/>
                </a:cxn>
                <a:cxn ang="0">
                  <a:pos x="T8" y="T9"/>
                </a:cxn>
              </a:cxnLst>
              <a:rect l="0" t="0" r="r" b="b"/>
              <a:pathLst>
                <a:path w="66" h="37">
                  <a:moveTo>
                    <a:pt x="5" y="0"/>
                  </a:moveTo>
                  <a:cubicBezTo>
                    <a:pt x="3" y="0"/>
                    <a:pt x="2" y="0"/>
                    <a:pt x="0" y="0"/>
                  </a:cubicBezTo>
                  <a:cubicBezTo>
                    <a:pt x="66" y="37"/>
                    <a:pt x="66" y="37"/>
                    <a:pt x="66" y="37"/>
                  </a:cubicBezTo>
                  <a:cubicBezTo>
                    <a:pt x="66" y="36"/>
                    <a:pt x="66" y="35"/>
                    <a:pt x="66" y="34"/>
                  </a:cubicBezTo>
                  <a:cubicBezTo>
                    <a:pt x="5" y="0"/>
                    <a:pt x="5" y="0"/>
                    <a:pt x="5"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íŝ1ïḓé"/>
            <p:cNvSpPr/>
            <p:nvPr/>
          </p:nvSpPr>
          <p:spPr bwMode="auto">
            <a:xfrm>
              <a:off x="6283326" y="4819651"/>
              <a:ext cx="261938" cy="147638"/>
            </a:xfrm>
            <a:custGeom>
              <a:avLst/>
              <a:gdLst>
                <a:gd name="T0" fmla="*/ 10 w 79"/>
                <a:gd name="T1" fmla="*/ 0 h 45"/>
                <a:gd name="T2" fmla="*/ 0 w 79"/>
                <a:gd name="T3" fmla="*/ 1 h 45"/>
                <a:gd name="T4" fmla="*/ 79 w 79"/>
                <a:gd name="T5" fmla="*/ 45 h 45"/>
                <a:gd name="T6" fmla="*/ 79 w 79"/>
                <a:gd name="T7" fmla="*/ 39 h 45"/>
                <a:gd name="T8" fmla="*/ 10 w 79"/>
                <a:gd name="T9" fmla="*/ 0 h 45"/>
              </a:gdLst>
              <a:ahLst/>
              <a:cxnLst>
                <a:cxn ang="0">
                  <a:pos x="T0" y="T1"/>
                </a:cxn>
                <a:cxn ang="0">
                  <a:pos x="T2" y="T3"/>
                </a:cxn>
                <a:cxn ang="0">
                  <a:pos x="T4" y="T5"/>
                </a:cxn>
                <a:cxn ang="0">
                  <a:pos x="T6" y="T7"/>
                </a:cxn>
                <a:cxn ang="0">
                  <a:pos x="T8" y="T9"/>
                </a:cxn>
              </a:cxnLst>
              <a:rect l="0" t="0" r="r" b="b"/>
              <a:pathLst>
                <a:path w="79" h="45">
                  <a:moveTo>
                    <a:pt x="10" y="0"/>
                  </a:moveTo>
                  <a:cubicBezTo>
                    <a:pt x="6" y="0"/>
                    <a:pt x="3" y="0"/>
                    <a:pt x="0" y="1"/>
                  </a:cubicBezTo>
                  <a:cubicBezTo>
                    <a:pt x="79" y="45"/>
                    <a:pt x="79" y="45"/>
                    <a:pt x="79" y="45"/>
                  </a:cubicBezTo>
                  <a:cubicBezTo>
                    <a:pt x="79" y="43"/>
                    <a:pt x="79" y="41"/>
                    <a:pt x="79" y="39"/>
                  </a:cubicBezTo>
                  <a:cubicBezTo>
                    <a:pt x="10" y="0"/>
                    <a:pt x="10" y="0"/>
                    <a:pt x="1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îşliḓé"/>
            <p:cNvSpPr/>
            <p:nvPr/>
          </p:nvSpPr>
          <p:spPr bwMode="auto">
            <a:xfrm>
              <a:off x="5946776" y="4797426"/>
              <a:ext cx="595313" cy="312738"/>
            </a:xfrm>
            <a:custGeom>
              <a:avLst/>
              <a:gdLst>
                <a:gd name="T0" fmla="*/ 20 w 180"/>
                <a:gd name="T1" fmla="*/ 53 h 95"/>
                <a:gd name="T2" fmla="*/ 144 w 180"/>
                <a:gd name="T3" fmla="*/ 13 h 95"/>
                <a:gd name="T4" fmla="*/ 180 w 180"/>
                <a:gd name="T5" fmla="*/ 38 h 95"/>
                <a:gd name="T6" fmla="*/ 142 w 180"/>
                <a:gd name="T7" fmla="*/ 9 h 95"/>
                <a:gd name="T8" fmla="*/ 18 w 180"/>
                <a:gd name="T9" fmla="*/ 49 h 95"/>
                <a:gd name="T10" fmla="*/ 5 w 180"/>
                <a:gd name="T11" fmla="*/ 95 h 95"/>
                <a:gd name="T12" fmla="*/ 20 w 180"/>
                <a:gd name="T13" fmla="*/ 53 h 95"/>
              </a:gdLst>
              <a:ahLst/>
              <a:cxnLst>
                <a:cxn ang="0">
                  <a:pos x="T0" y="T1"/>
                </a:cxn>
                <a:cxn ang="0">
                  <a:pos x="T2" y="T3"/>
                </a:cxn>
                <a:cxn ang="0">
                  <a:pos x="T4" y="T5"/>
                </a:cxn>
                <a:cxn ang="0">
                  <a:pos x="T6" y="T7"/>
                </a:cxn>
                <a:cxn ang="0">
                  <a:pos x="T8" y="T9"/>
                </a:cxn>
                <a:cxn ang="0">
                  <a:pos x="T10" y="T11"/>
                </a:cxn>
                <a:cxn ang="0">
                  <a:pos x="T12" y="T13"/>
                </a:cxn>
              </a:cxnLst>
              <a:rect l="0" t="0" r="r" b="b"/>
              <a:pathLst>
                <a:path w="180" h="95">
                  <a:moveTo>
                    <a:pt x="20" y="53"/>
                  </a:moveTo>
                  <a:cubicBezTo>
                    <a:pt x="48" y="22"/>
                    <a:pt x="103" y="4"/>
                    <a:pt x="144" y="13"/>
                  </a:cubicBezTo>
                  <a:cubicBezTo>
                    <a:pt x="163" y="17"/>
                    <a:pt x="175" y="26"/>
                    <a:pt x="180" y="38"/>
                  </a:cubicBezTo>
                  <a:cubicBezTo>
                    <a:pt x="177" y="24"/>
                    <a:pt x="164" y="13"/>
                    <a:pt x="142" y="9"/>
                  </a:cubicBezTo>
                  <a:cubicBezTo>
                    <a:pt x="102" y="0"/>
                    <a:pt x="46" y="18"/>
                    <a:pt x="18" y="49"/>
                  </a:cubicBezTo>
                  <a:cubicBezTo>
                    <a:pt x="4" y="65"/>
                    <a:pt x="0" y="82"/>
                    <a:pt x="5" y="95"/>
                  </a:cubicBezTo>
                  <a:cubicBezTo>
                    <a:pt x="2" y="83"/>
                    <a:pt x="7" y="68"/>
                    <a:pt x="20" y="53"/>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ïṣ1ïḍe"/>
            <p:cNvSpPr/>
            <p:nvPr/>
          </p:nvSpPr>
          <p:spPr bwMode="auto">
            <a:xfrm>
              <a:off x="6046789" y="4846638"/>
              <a:ext cx="382588" cy="325438"/>
            </a:xfrm>
            <a:custGeom>
              <a:avLst/>
              <a:gdLst>
                <a:gd name="T0" fmla="*/ 88 w 116"/>
                <a:gd name="T1" fmla="*/ 60 h 99"/>
                <a:gd name="T2" fmla="*/ 85 w 116"/>
                <a:gd name="T3" fmla="*/ 51 h 99"/>
                <a:gd name="T4" fmla="*/ 73 w 116"/>
                <a:gd name="T5" fmla="*/ 41 h 99"/>
                <a:gd name="T6" fmla="*/ 64 w 116"/>
                <a:gd name="T7" fmla="*/ 34 h 99"/>
                <a:gd name="T8" fmla="*/ 66 w 116"/>
                <a:gd name="T9" fmla="*/ 28 h 99"/>
                <a:gd name="T10" fmla="*/ 74 w 116"/>
                <a:gd name="T11" fmla="*/ 23 h 99"/>
                <a:gd name="T12" fmla="*/ 84 w 116"/>
                <a:gd name="T13" fmla="*/ 22 h 99"/>
                <a:gd name="T14" fmla="*/ 90 w 116"/>
                <a:gd name="T15" fmla="*/ 36 h 99"/>
                <a:gd name="T16" fmla="*/ 112 w 116"/>
                <a:gd name="T17" fmla="*/ 35 h 99"/>
                <a:gd name="T18" fmla="*/ 104 w 116"/>
                <a:gd name="T19" fmla="*/ 13 h 99"/>
                <a:gd name="T20" fmla="*/ 112 w 116"/>
                <a:gd name="T21" fmla="*/ 4 h 99"/>
                <a:gd name="T22" fmla="*/ 109 w 116"/>
                <a:gd name="T23" fmla="*/ 3 h 99"/>
                <a:gd name="T24" fmla="*/ 96 w 116"/>
                <a:gd name="T25" fmla="*/ 0 h 99"/>
                <a:gd name="T26" fmla="*/ 94 w 116"/>
                <a:gd name="T27" fmla="*/ 0 h 99"/>
                <a:gd name="T28" fmla="*/ 86 w 116"/>
                <a:gd name="T29" fmla="*/ 9 h 99"/>
                <a:gd name="T30" fmla="*/ 62 w 116"/>
                <a:gd name="T31" fmla="*/ 13 h 99"/>
                <a:gd name="T32" fmla="*/ 42 w 116"/>
                <a:gd name="T33" fmla="*/ 26 h 99"/>
                <a:gd name="T34" fmla="*/ 36 w 116"/>
                <a:gd name="T35" fmla="*/ 38 h 99"/>
                <a:gd name="T36" fmla="*/ 39 w 116"/>
                <a:gd name="T37" fmla="*/ 47 h 99"/>
                <a:gd name="T38" fmla="*/ 50 w 116"/>
                <a:gd name="T39" fmla="*/ 55 h 99"/>
                <a:gd name="T40" fmla="*/ 60 w 116"/>
                <a:gd name="T41" fmla="*/ 63 h 99"/>
                <a:gd name="T42" fmla="*/ 58 w 116"/>
                <a:gd name="T43" fmla="*/ 70 h 99"/>
                <a:gd name="T44" fmla="*/ 49 w 116"/>
                <a:gd name="T45" fmla="*/ 75 h 99"/>
                <a:gd name="T46" fmla="*/ 36 w 116"/>
                <a:gd name="T47" fmla="*/ 76 h 99"/>
                <a:gd name="T48" fmla="*/ 30 w 116"/>
                <a:gd name="T49" fmla="*/ 60 h 99"/>
                <a:gd name="T50" fmla="*/ 8 w 116"/>
                <a:gd name="T51" fmla="*/ 60 h 99"/>
                <a:gd name="T52" fmla="*/ 16 w 116"/>
                <a:gd name="T53" fmla="*/ 86 h 99"/>
                <a:gd name="T54" fmla="*/ 8 w 116"/>
                <a:gd name="T55" fmla="*/ 95 h 99"/>
                <a:gd name="T56" fmla="*/ 11 w 116"/>
                <a:gd name="T57" fmla="*/ 96 h 99"/>
                <a:gd name="T58" fmla="*/ 23 w 116"/>
                <a:gd name="T59" fmla="*/ 98 h 99"/>
                <a:gd name="T60" fmla="*/ 27 w 116"/>
                <a:gd name="T61" fmla="*/ 99 h 99"/>
                <a:gd name="T62" fmla="*/ 35 w 116"/>
                <a:gd name="T63" fmla="*/ 90 h 99"/>
                <a:gd name="T64" fmla="*/ 59 w 116"/>
                <a:gd name="T65" fmla="*/ 87 h 99"/>
                <a:gd name="T66" fmla="*/ 82 w 116"/>
                <a:gd name="T67" fmla="*/ 72 h 99"/>
                <a:gd name="T68" fmla="*/ 88 w 116"/>
                <a:gd name="T69" fmla="*/ 6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99">
                  <a:moveTo>
                    <a:pt x="88" y="60"/>
                  </a:moveTo>
                  <a:cubicBezTo>
                    <a:pt x="88" y="57"/>
                    <a:pt x="87" y="53"/>
                    <a:pt x="85" y="51"/>
                  </a:cubicBezTo>
                  <a:cubicBezTo>
                    <a:pt x="82" y="48"/>
                    <a:pt x="78" y="45"/>
                    <a:pt x="73" y="41"/>
                  </a:cubicBezTo>
                  <a:cubicBezTo>
                    <a:pt x="68" y="38"/>
                    <a:pt x="65" y="36"/>
                    <a:pt x="64" y="34"/>
                  </a:cubicBezTo>
                  <a:cubicBezTo>
                    <a:pt x="63" y="32"/>
                    <a:pt x="64" y="30"/>
                    <a:pt x="66" y="28"/>
                  </a:cubicBezTo>
                  <a:cubicBezTo>
                    <a:pt x="68" y="26"/>
                    <a:pt x="71" y="24"/>
                    <a:pt x="74" y="23"/>
                  </a:cubicBezTo>
                  <a:cubicBezTo>
                    <a:pt x="78" y="22"/>
                    <a:pt x="81" y="22"/>
                    <a:pt x="84" y="22"/>
                  </a:cubicBezTo>
                  <a:cubicBezTo>
                    <a:pt x="91" y="24"/>
                    <a:pt x="93" y="28"/>
                    <a:pt x="90" y="36"/>
                  </a:cubicBezTo>
                  <a:cubicBezTo>
                    <a:pt x="112" y="35"/>
                    <a:pt x="112" y="35"/>
                    <a:pt x="112" y="35"/>
                  </a:cubicBezTo>
                  <a:cubicBezTo>
                    <a:pt x="116" y="24"/>
                    <a:pt x="114" y="17"/>
                    <a:pt x="104" y="13"/>
                  </a:cubicBezTo>
                  <a:cubicBezTo>
                    <a:pt x="112" y="4"/>
                    <a:pt x="112" y="4"/>
                    <a:pt x="112" y="4"/>
                  </a:cubicBezTo>
                  <a:cubicBezTo>
                    <a:pt x="109" y="3"/>
                    <a:pt x="109" y="3"/>
                    <a:pt x="109" y="3"/>
                  </a:cubicBezTo>
                  <a:cubicBezTo>
                    <a:pt x="96" y="0"/>
                    <a:pt x="96" y="0"/>
                    <a:pt x="96" y="0"/>
                  </a:cubicBezTo>
                  <a:cubicBezTo>
                    <a:pt x="94" y="0"/>
                    <a:pt x="94" y="0"/>
                    <a:pt x="94" y="0"/>
                  </a:cubicBezTo>
                  <a:cubicBezTo>
                    <a:pt x="86" y="9"/>
                    <a:pt x="86" y="9"/>
                    <a:pt x="86" y="9"/>
                  </a:cubicBezTo>
                  <a:cubicBezTo>
                    <a:pt x="77" y="8"/>
                    <a:pt x="69" y="9"/>
                    <a:pt x="62" y="13"/>
                  </a:cubicBezTo>
                  <a:cubicBezTo>
                    <a:pt x="54" y="16"/>
                    <a:pt x="47" y="20"/>
                    <a:pt x="42" y="26"/>
                  </a:cubicBezTo>
                  <a:cubicBezTo>
                    <a:pt x="39" y="30"/>
                    <a:pt x="36" y="34"/>
                    <a:pt x="36" y="38"/>
                  </a:cubicBezTo>
                  <a:cubicBezTo>
                    <a:pt x="36" y="41"/>
                    <a:pt x="36" y="44"/>
                    <a:pt x="39" y="47"/>
                  </a:cubicBezTo>
                  <a:cubicBezTo>
                    <a:pt x="41" y="49"/>
                    <a:pt x="45" y="52"/>
                    <a:pt x="50" y="55"/>
                  </a:cubicBezTo>
                  <a:cubicBezTo>
                    <a:pt x="55" y="59"/>
                    <a:pt x="59" y="62"/>
                    <a:pt x="60" y="63"/>
                  </a:cubicBezTo>
                  <a:cubicBezTo>
                    <a:pt x="61" y="65"/>
                    <a:pt x="60" y="67"/>
                    <a:pt x="58" y="70"/>
                  </a:cubicBezTo>
                  <a:cubicBezTo>
                    <a:pt x="56" y="72"/>
                    <a:pt x="53" y="74"/>
                    <a:pt x="49" y="75"/>
                  </a:cubicBezTo>
                  <a:cubicBezTo>
                    <a:pt x="45" y="77"/>
                    <a:pt x="41" y="77"/>
                    <a:pt x="36" y="76"/>
                  </a:cubicBezTo>
                  <a:cubicBezTo>
                    <a:pt x="27" y="74"/>
                    <a:pt x="24" y="68"/>
                    <a:pt x="30" y="60"/>
                  </a:cubicBezTo>
                  <a:cubicBezTo>
                    <a:pt x="8" y="60"/>
                    <a:pt x="8" y="60"/>
                    <a:pt x="8" y="60"/>
                  </a:cubicBezTo>
                  <a:cubicBezTo>
                    <a:pt x="0" y="73"/>
                    <a:pt x="3" y="82"/>
                    <a:pt x="16" y="86"/>
                  </a:cubicBezTo>
                  <a:cubicBezTo>
                    <a:pt x="8" y="95"/>
                    <a:pt x="8" y="95"/>
                    <a:pt x="8" y="95"/>
                  </a:cubicBezTo>
                  <a:cubicBezTo>
                    <a:pt x="11" y="96"/>
                    <a:pt x="11" y="96"/>
                    <a:pt x="11" y="96"/>
                  </a:cubicBezTo>
                  <a:cubicBezTo>
                    <a:pt x="23" y="98"/>
                    <a:pt x="23" y="98"/>
                    <a:pt x="23" y="98"/>
                  </a:cubicBezTo>
                  <a:cubicBezTo>
                    <a:pt x="27" y="99"/>
                    <a:pt x="27" y="99"/>
                    <a:pt x="27" y="99"/>
                  </a:cubicBezTo>
                  <a:cubicBezTo>
                    <a:pt x="35" y="90"/>
                    <a:pt x="35" y="90"/>
                    <a:pt x="35" y="90"/>
                  </a:cubicBezTo>
                  <a:cubicBezTo>
                    <a:pt x="43" y="91"/>
                    <a:pt x="52" y="89"/>
                    <a:pt x="59" y="87"/>
                  </a:cubicBezTo>
                  <a:cubicBezTo>
                    <a:pt x="68" y="83"/>
                    <a:pt x="76" y="79"/>
                    <a:pt x="82" y="72"/>
                  </a:cubicBezTo>
                  <a:cubicBezTo>
                    <a:pt x="85" y="68"/>
                    <a:pt x="87" y="64"/>
                    <a:pt x="88" y="60"/>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îṥľiḍè"/>
            <p:cNvSpPr/>
            <p:nvPr/>
          </p:nvSpPr>
          <p:spPr bwMode="auto">
            <a:xfrm>
              <a:off x="6053139" y="4859338"/>
              <a:ext cx="382588" cy="330200"/>
            </a:xfrm>
            <a:custGeom>
              <a:avLst/>
              <a:gdLst>
                <a:gd name="T0" fmla="*/ 87 w 116"/>
                <a:gd name="T1" fmla="*/ 61 h 100"/>
                <a:gd name="T2" fmla="*/ 84 w 116"/>
                <a:gd name="T3" fmla="*/ 52 h 100"/>
                <a:gd name="T4" fmla="*/ 72 w 116"/>
                <a:gd name="T5" fmla="*/ 43 h 100"/>
                <a:gd name="T6" fmla="*/ 64 w 116"/>
                <a:gd name="T7" fmla="*/ 35 h 100"/>
                <a:gd name="T8" fmla="*/ 65 w 116"/>
                <a:gd name="T9" fmla="*/ 29 h 100"/>
                <a:gd name="T10" fmla="*/ 74 w 116"/>
                <a:gd name="T11" fmla="*/ 24 h 100"/>
                <a:gd name="T12" fmla="*/ 84 w 116"/>
                <a:gd name="T13" fmla="*/ 23 h 100"/>
                <a:gd name="T14" fmla="*/ 91 w 116"/>
                <a:gd name="T15" fmla="*/ 30 h 100"/>
                <a:gd name="T16" fmla="*/ 88 w 116"/>
                <a:gd name="T17" fmla="*/ 32 h 100"/>
                <a:gd name="T18" fmla="*/ 90 w 116"/>
                <a:gd name="T19" fmla="*/ 37 h 100"/>
                <a:gd name="T20" fmla="*/ 111 w 116"/>
                <a:gd name="T21" fmla="*/ 36 h 100"/>
                <a:gd name="T22" fmla="*/ 104 w 116"/>
                <a:gd name="T23" fmla="*/ 14 h 100"/>
                <a:gd name="T24" fmla="*/ 112 w 116"/>
                <a:gd name="T25" fmla="*/ 5 h 100"/>
                <a:gd name="T26" fmla="*/ 110 w 116"/>
                <a:gd name="T27" fmla="*/ 0 h 100"/>
                <a:gd name="T28" fmla="*/ 96 w 116"/>
                <a:gd name="T29" fmla="*/ 1 h 100"/>
                <a:gd name="T30" fmla="*/ 93 w 116"/>
                <a:gd name="T31" fmla="*/ 1 h 100"/>
                <a:gd name="T32" fmla="*/ 85 w 116"/>
                <a:gd name="T33" fmla="*/ 10 h 100"/>
                <a:gd name="T34" fmla="*/ 61 w 116"/>
                <a:gd name="T35" fmla="*/ 14 h 100"/>
                <a:gd name="T36" fmla="*/ 42 w 116"/>
                <a:gd name="T37" fmla="*/ 27 h 100"/>
                <a:gd name="T38" fmla="*/ 36 w 116"/>
                <a:gd name="T39" fmla="*/ 39 h 100"/>
                <a:gd name="T40" fmla="*/ 38 w 116"/>
                <a:gd name="T41" fmla="*/ 48 h 100"/>
                <a:gd name="T42" fmla="*/ 49 w 116"/>
                <a:gd name="T43" fmla="*/ 56 h 100"/>
                <a:gd name="T44" fmla="*/ 59 w 116"/>
                <a:gd name="T45" fmla="*/ 64 h 100"/>
                <a:gd name="T46" fmla="*/ 57 w 116"/>
                <a:gd name="T47" fmla="*/ 71 h 100"/>
                <a:gd name="T48" fmla="*/ 49 w 116"/>
                <a:gd name="T49" fmla="*/ 76 h 100"/>
                <a:gd name="T50" fmla="*/ 36 w 116"/>
                <a:gd name="T51" fmla="*/ 77 h 100"/>
                <a:gd name="T52" fmla="*/ 30 w 116"/>
                <a:gd name="T53" fmla="*/ 61 h 100"/>
                <a:gd name="T54" fmla="*/ 28 w 116"/>
                <a:gd name="T55" fmla="*/ 56 h 100"/>
                <a:gd name="T56" fmla="*/ 7 w 116"/>
                <a:gd name="T57" fmla="*/ 61 h 100"/>
                <a:gd name="T58" fmla="*/ 16 w 116"/>
                <a:gd name="T59" fmla="*/ 87 h 100"/>
                <a:gd name="T60" fmla="*/ 6 w 116"/>
                <a:gd name="T61" fmla="*/ 91 h 100"/>
                <a:gd name="T62" fmla="*/ 8 w 116"/>
                <a:gd name="T63" fmla="*/ 96 h 100"/>
                <a:gd name="T64" fmla="*/ 11 w 116"/>
                <a:gd name="T65" fmla="*/ 97 h 100"/>
                <a:gd name="T66" fmla="*/ 23 w 116"/>
                <a:gd name="T67" fmla="*/ 99 h 100"/>
                <a:gd name="T68" fmla="*/ 27 w 116"/>
                <a:gd name="T69" fmla="*/ 100 h 100"/>
                <a:gd name="T70" fmla="*/ 34 w 116"/>
                <a:gd name="T71" fmla="*/ 91 h 100"/>
                <a:gd name="T72" fmla="*/ 59 w 116"/>
                <a:gd name="T73" fmla="*/ 88 h 100"/>
                <a:gd name="T74" fmla="*/ 81 w 116"/>
                <a:gd name="T75" fmla="*/ 73 h 100"/>
                <a:gd name="T76" fmla="*/ 87 w 116"/>
                <a:gd name="T77" fmla="*/ 6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 h="100">
                  <a:moveTo>
                    <a:pt x="87" y="61"/>
                  </a:moveTo>
                  <a:cubicBezTo>
                    <a:pt x="88" y="58"/>
                    <a:pt x="87" y="55"/>
                    <a:pt x="84" y="52"/>
                  </a:cubicBezTo>
                  <a:cubicBezTo>
                    <a:pt x="82" y="49"/>
                    <a:pt x="78" y="46"/>
                    <a:pt x="72" y="43"/>
                  </a:cubicBezTo>
                  <a:cubicBezTo>
                    <a:pt x="67" y="39"/>
                    <a:pt x="64" y="37"/>
                    <a:pt x="64" y="35"/>
                  </a:cubicBezTo>
                  <a:cubicBezTo>
                    <a:pt x="63" y="34"/>
                    <a:pt x="63" y="32"/>
                    <a:pt x="65" y="29"/>
                  </a:cubicBezTo>
                  <a:cubicBezTo>
                    <a:pt x="67" y="27"/>
                    <a:pt x="70" y="25"/>
                    <a:pt x="74" y="24"/>
                  </a:cubicBezTo>
                  <a:cubicBezTo>
                    <a:pt x="77" y="23"/>
                    <a:pt x="81" y="23"/>
                    <a:pt x="84" y="23"/>
                  </a:cubicBezTo>
                  <a:cubicBezTo>
                    <a:pt x="89" y="24"/>
                    <a:pt x="91" y="27"/>
                    <a:pt x="91" y="30"/>
                  </a:cubicBezTo>
                  <a:cubicBezTo>
                    <a:pt x="91" y="31"/>
                    <a:pt x="88" y="32"/>
                    <a:pt x="88" y="32"/>
                  </a:cubicBezTo>
                  <a:cubicBezTo>
                    <a:pt x="90" y="37"/>
                    <a:pt x="90" y="37"/>
                    <a:pt x="90" y="37"/>
                  </a:cubicBezTo>
                  <a:cubicBezTo>
                    <a:pt x="111" y="36"/>
                    <a:pt x="111" y="36"/>
                    <a:pt x="111" y="36"/>
                  </a:cubicBezTo>
                  <a:cubicBezTo>
                    <a:pt x="116" y="25"/>
                    <a:pt x="114" y="18"/>
                    <a:pt x="104" y="14"/>
                  </a:cubicBezTo>
                  <a:cubicBezTo>
                    <a:pt x="112" y="5"/>
                    <a:pt x="112" y="5"/>
                    <a:pt x="112" y="5"/>
                  </a:cubicBezTo>
                  <a:cubicBezTo>
                    <a:pt x="110" y="0"/>
                    <a:pt x="110" y="0"/>
                    <a:pt x="110" y="0"/>
                  </a:cubicBezTo>
                  <a:cubicBezTo>
                    <a:pt x="96" y="1"/>
                    <a:pt x="96" y="1"/>
                    <a:pt x="96" y="1"/>
                  </a:cubicBezTo>
                  <a:cubicBezTo>
                    <a:pt x="93" y="1"/>
                    <a:pt x="93" y="1"/>
                    <a:pt x="93" y="1"/>
                  </a:cubicBezTo>
                  <a:cubicBezTo>
                    <a:pt x="85" y="10"/>
                    <a:pt x="85" y="10"/>
                    <a:pt x="85" y="10"/>
                  </a:cubicBezTo>
                  <a:cubicBezTo>
                    <a:pt x="77" y="9"/>
                    <a:pt x="69" y="11"/>
                    <a:pt x="61" y="14"/>
                  </a:cubicBezTo>
                  <a:cubicBezTo>
                    <a:pt x="53" y="17"/>
                    <a:pt x="47" y="22"/>
                    <a:pt x="42" y="27"/>
                  </a:cubicBezTo>
                  <a:cubicBezTo>
                    <a:pt x="38" y="31"/>
                    <a:pt x="36" y="35"/>
                    <a:pt x="36" y="39"/>
                  </a:cubicBezTo>
                  <a:cubicBezTo>
                    <a:pt x="35" y="42"/>
                    <a:pt x="36" y="45"/>
                    <a:pt x="38" y="48"/>
                  </a:cubicBezTo>
                  <a:cubicBezTo>
                    <a:pt x="41" y="50"/>
                    <a:pt x="44" y="53"/>
                    <a:pt x="49" y="56"/>
                  </a:cubicBezTo>
                  <a:cubicBezTo>
                    <a:pt x="55" y="60"/>
                    <a:pt x="58" y="63"/>
                    <a:pt x="59" y="64"/>
                  </a:cubicBezTo>
                  <a:cubicBezTo>
                    <a:pt x="60" y="66"/>
                    <a:pt x="60" y="68"/>
                    <a:pt x="57" y="71"/>
                  </a:cubicBezTo>
                  <a:cubicBezTo>
                    <a:pt x="55" y="73"/>
                    <a:pt x="52" y="75"/>
                    <a:pt x="49" y="76"/>
                  </a:cubicBezTo>
                  <a:cubicBezTo>
                    <a:pt x="45" y="78"/>
                    <a:pt x="41" y="78"/>
                    <a:pt x="36" y="77"/>
                  </a:cubicBezTo>
                  <a:cubicBezTo>
                    <a:pt x="26" y="75"/>
                    <a:pt x="24" y="70"/>
                    <a:pt x="30" y="61"/>
                  </a:cubicBezTo>
                  <a:cubicBezTo>
                    <a:pt x="28" y="56"/>
                    <a:pt x="28" y="56"/>
                    <a:pt x="28" y="56"/>
                  </a:cubicBezTo>
                  <a:cubicBezTo>
                    <a:pt x="7" y="61"/>
                    <a:pt x="7" y="61"/>
                    <a:pt x="7" y="61"/>
                  </a:cubicBezTo>
                  <a:cubicBezTo>
                    <a:pt x="0" y="74"/>
                    <a:pt x="3" y="83"/>
                    <a:pt x="16" y="87"/>
                  </a:cubicBezTo>
                  <a:cubicBezTo>
                    <a:pt x="6" y="91"/>
                    <a:pt x="6" y="91"/>
                    <a:pt x="6" y="91"/>
                  </a:cubicBezTo>
                  <a:cubicBezTo>
                    <a:pt x="8" y="96"/>
                    <a:pt x="8" y="96"/>
                    <a:pt x="8" y="96"/>
                  </a:cubicBezTo>
                  <a:cubicBezTo>
                    <a:pt x="11" y="97"/>
                    <a:pt x="11" y="97"/>
                    <a:pt x="11" y="97"/>
                  </a:cubicBezTo>
                  <a:cubicBezTo>
                    <a:pt x="23" y="99"/>
                    <a:pt x="23" y="99"/>
                    <a:pt x="23" y="99"/>
                  </a:cubicBezTo>
                  <a:cubicBezTo>
                    <a:pt x="27" y="100"/>
                    <a:pt x="27" y="100"/>
                    <a:pt x="27" y="100"/>
                  </a:cubicBezTo>
                  <a:cubicBezTo>
                    <a:pt x="34" y="91"/>
                    <a:pt x="34" y="91"/>
                    <a:pt x="34" y="91"/>
                  </a:cubicBezTo>
                  <a:cubicBezTo>
                    <a:pt x="43" y="92"/>
                    <a:pt x="51" y="91"/>
                    <a:pt x="59" y="88"/>
                  </a:cubicBezTo>
                  <a:cubicBezTo>
                    <a:pt x="68" y="85"/>
                    <a:pt x="75" y="80"/>
                    <a:pt x="81" y="73"/>
                  </a:cubicBezTo>
                  <a:cubicBezTo>
                    <a:pt x="85" y="69"/>
                    <a:pt x="87" y="65"/>
                    <a:pt x="87" y="61"/>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îṧļîďê"/>
            <p:cNvSpPr/>
            <p:nvPr/>
          </p:nvSpPr>
          <p:spPr bwMode="auto">
            <a:xfrm>
              <a:off x="6049964" y="4849813"/>
              <a:ext cx="382588" cy="325438"/>
            </a:xfrm>
            <a:custGeom>
              <a:avLst/>
              <a:gdLst>
                <a:gd name="T0" fmla="*/ 87 w 116"/>
                <a:gd name="T1" fmla="*/ 61 h 99"/>
                <a:gd name="T2" fmla="*/ 84 w 116"/>
                <a:gd name="T3" fmla="*/ 51 h 99"/>
                <a:gd name="T4" fmla="*/ 72 w 116"/>
                <a:gd name="T5" fmla="*/ 42 h 99"/>
                <a:gd name="T6" fmla="*/ 63 w 116"/>
                <a:gd name="T7" fmla="*/ 34 h 99"/>
                <a:gd name="T8" fmla="*/ 65 w 116"/>
                <a:gd name="T9" fmla="*/ 28 h 99"/>
                <a:gd name="T10" fmla="*/ 73 w 116"/>
                <a:gd name="T11" fmla="*/ 23 h 99"/>
                <a:gd name="T12" fmla="*/ 84 w 116"/>
                <a:gd name="T13" fmla="*/ 23 h 99"/>
                <a:gd name="T14" fmla="*/ 89 w 116"/>
                <a:gd name="T15" fmla="*/ 37 h 99"/>
                <a:gd name="T16" fmla="*/ 111 w 116"/>
                <a:gd name="T17" fmla="*/ 35 h 99"/>
                <a:gd name="T18" fmla="*/ 104 w 116"/>
                <a:gd name="T19" fmla="*/ 13 h 99"/>
                <a:gd name="T20" fmla="*/ 112 w 116"/>
                <a:gd name="T21" fmla="*/ 4 h 99"/>
                <a:gd name="T22" fmla="*/ 108 w 116"/>
                <a:gd name="T23" fmla="*/ 3 h 99"/>
                <a:gd name="T24" fmla="*/ 96 w 116"/>
                <a:gd name="T25" fmla="*/ 1 h 99"/>
                <a:gd name="T26" fmla="*/ 93 w 116"/>
                <a:gd name="T27" fmla="*/ 0 h 99"/>
                <a:gd name="T28" fmla="*/ 85 w 116"/>
                <a:gd name="T29" fmla="*/ 9 h 99"/>
                <a:gd name="T30" fmla="*/ 61 w 116"/>
                <a:gd name="T31" fmla="*/ 13 h 99"/>
                <a:gd name="T32" fmla="*/ 42 w 116"/>
                <a:gd name="T33" fmla="*/ 26 h 99"/>
                <a:gd name="T34" fmla="*/ 35 w 116"/>
                <a:gd name="T35" fmla="*/ 38 h 99"/>
                <a:gd name="T36" fmla="*/ 38 w 116"/>
                <a:gd name="T37" fmla="*/ 47 h 99"/>
                <a:gd name="T38" fmla="*/ 49 w 116"/>
                <a:gd name="T39" fmla="*/ 56 h 99"/>
                <a:gd name="T40" fmla="*/ 59 w 116"/>
                <a:gd name="T41" fmla="*/ 64 h 99"/>
                <a:gd name="T42" fmla="*/ 57 w 116"/>
                <a:gd name="T43" fmla="*/ 70 h 99"/>
                <a:gd name="T44" fmla="*/ 48 w 116"/>
                <a:gd name="T45" fmla="*/ 76 h 99"/>
                <a:gd name="T46" fmla="*/ 36 w 116"/>
                <a:gd name="T47" fmla="*/ 76 h 99"/>
                <a:gd name="T48" fmla="*/ 29 w 116"/>
                <a:gd name="T49" fmla="*/ 60 h 99"/>
                <a:gd name="T50" fmla="*/ 7 w 116"/>
                <a:gd name="T51" fmla="*/ 60 h 99"/>
                <a:gd name="T52" fmla="*/ 15 w 116"/>
                <a:gd name="T53" fmla="*/ 87 h 99"/>
                <a:gd name="T54" fmla="*/ 8 w 116"/>
                <a:gd name="T55" fmla="*/ 95 h 99"/>
                <a:gd name="T56" fmla="*/ 10 w 116"/>
                <a:gd name="T57" fmla="*/ 96 h 99"/>
                <a:gd name="T58" fmla="*/ 22 w 116"/>
                <a:gd name="T59" fmla="*/ 98 h 99"/>
                <a:gd name="T60" fmla="*/ 26 w 116"/>
                <a:gd name="T61" fmla="*/ 99 h 99"/>
                <a:gd name="T62" fmla="*/ 34 w 116"/>
                <a:gd name="T63" fmla="*/ 90 h 99"/>
                <a:gd name="T64" fmla="*/ 59 w 116"/>
                <a:gd name="T65" fmla="*/ 87 h 99"/>
                <a:gd name="T66" fmla="*/ 81 w 116"/>
                <a:gd name="T67" fmla="*/ 72 h 99"/>
                <a:gd name="T68" fmla="*/ 87 w 116"/>
                <a:gd name="T69"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99">
                  <a:moveTo>
                    <a:pt x="87" y="61"/>
                  </a:moveTo>
                  <a:cubicBezTo>
                    <a:pt x="88" y="57"/>
                    <a:pt x="86" y="54"/>
                    <a:pt x="84" y="51"/>
                  </a:cubicBezTo>
                  <a:cubicBezTo>
                    <a:pt x="81" y="48"/>
                    <a:pt x="77" y="45"/>
                    <a:pt x="72" y="42"/>
                  </a:cubicBezTo>
                  <a:cubicBezTo>
                    <a:pt x="67" y="39"/>
                    <a:pt x="64" y="36"/>
                    <a:pt x="63" y="34"/>
                  </a:cubicBezTo>
                  <a:cubicBezTo>
                    <a:pt x="62" y="33"/>
                    <a:pt x="63" y="31"/>
                    <a:pt x="65" y="28"/>
                  </a:cubicBezTo>
                  <a:cubicBezTo>
                    <a:pt x="67" y="26"/>
                    <a:pt x="70" y="24"/>
                    <a:pt x="73" y="23"/>
                  </a:cubicBezTo>
                  <a:cubicBezTo>
                    <a:pt x="77" y="22"/>
                    <a:pt x="80" y="22"/>
                    <a:pt x="84" y="23"/>
                  </a:cubicBezTo>
                  <a:cubicBezTo>
                    <a:pt x="91" y="24"/>
                    <a:pt x="93" y="29"/>
                    <a:pt x="89" y="37"/>
                  </a:cubicBezTo>
                  <a:cubicBezTo>
                    <a:pt x="111" y="35"/>
                    <a:pt x="111" y="35"/>
                    <a:pt x="111" y="35"/>
                  </a:cubicBezTo>
                  <a:cubicBezTo>
                    <a:pt x="116" y="25"/>
                    <a:pt x="113" y="17"/>
                    <a:pt x="104" y="13"/>
                  </a:cubicBezTo>
                  <a:cubicBezTo>
                    <a:pt x="112" y="4"/>
                    <a:pt x="112" y="4"/>
                    <a:pt x="112" y="4"/>
                  </a:cubicBezTo>
                  <a:cubicBezTo>
                    <a:pt x="108" y="3"/>
                    <a:pt x="108" y="3"/>
                    <a:pt x="108" y="3"/>
                  </a:cubicBezTo>
                  <a:cubicBezTo>
                    <a:pt x="96" y="1"/>
                    <a:pt x="96" y="1"/>
                    <a:pt x="96" y="1"/>
                  </a:cubicBezTo>
                  <a:cubicBezTo>
                    <a:pt x="93" y="0"/>
                    <a:pt x="93" y="0"/>
                    <a:pt x="93" y="0"/>
                  </a:cubicBezTo>
                  <a:cubicBezTo>
                    <a:pt x="85" y="9"/>
                    <a:pt x="85" y="9"/>
                    <a:pt x="85" y="9"/>
                  </a:cubicBezTo>
                  <a:cubicBezTo>
                    <a:pt x="76" y="8"/>
                    <a:pt x="68" y="10"/>
                    <a:pt x="61" y="13"/>
                  </a:cubicBezTo>
                  <a:cubicBezTo>
                    <a:pt x="53" y="16"/>
                    <a:pt x="47" y="21"/>
                    <a:pt x="42" y="26"/>
                  </a:cubicBezTo>
                  <a:cubicBezTo>
                    <a:pt x="38" y="30"/>
                    <a:pt x="36" y="34"/>
                    <a:pt x="35" y="38"/>
                  </a:cubicBezTo>
                  <a:cubicBezTo>
                    <a:pt x="35" y="41"/>
                    <a:pt x="36" y="44"/>
                    <a:pt x="38" y="47"/>
                  </a:cubicBezTo>
                  <a:cubicBezTo>
                    <a:pt x="40" y="50"/>
                    <a:pt x="44" y="52"/>
                    <a:pt x="49" y="56"/>
                  </a:cubicBezTo>
                  <a:cubicBezTo>
                    <a:pt x="55" y="59"/>
                    <a:pt x="58" y="62"/>
                    <a:pt x="59" y="64"/>
                  </a:cubicBezTo>
                  <a:cubicBezTo>
                    <a:pt x="60" y="65"/>
                    <a:pt x="59" y="67"/>
                    <a:pt x="57" y="70"/>
                  </a:cubicBezTo>
                  <a:cubicBezTo>
                    <a:pt x="55" y="72"/>
                    <a:pt x="52" y="74"/>
                    <a:pt x="48" y="76"/>
                  </a:cubicBezTo>
                  <a:cubicBezTo>
                    <a:pt x="45" y="77"/>
                    <a:pt x="40" y="77"/>
                    <a:pt x="36" y="76"/>
                  </a:cubicBezTo>
                  <a:cubicBezTo>
                    <a:pt x="26" y="74"/>
                    <a:pt x="24" y="69"/>
                    <a:pt x="29" y="60"/>
                  </a:cubicBezTo>
                  <a:cubicBezTo>
                    <a:pt x="7" y="60"/>
                    <a:pt x="7" y="60"/>
                    <a:pt x="7" y="60"/>
                  </a:cubicBezTo>
                  <a:cubicBezTo>
                    <a:pt x="0" y="73"/>
                    <a:pt x="3" y="82"/>
                    <a:pt x="15" y="87"/>
                  </a:cubicBezTo>
                  <a:cubicBezTo>
                    <a:pt x="8" y="95"/>
                    <a:pt x="8" y="95"/>
                    <a:pt x="8" y="95"/>
                  </a:cubicBezTo>
                  <a:cubicBezTo>
                    <a:pt x="10" y="96"/>
                    <a:pt x="10" y="96"/>
                    <a:pt x="10" y="96"/>
                  </a:cubicBezTo>
                  <a:cubicBezTo>
                    <a:pt x="22" y="98"/>
                    <a:pt x="22" y="98"/>
                    <a:pt x="22" y="98"/>
                  </a:cubicBezTo>
                  <a:cubicBezTo>
                    <a:pt x="26" y="99"/>
                    <a:pt x="26" y="99"/>
                    <a:pt x="26" y="99"/>
                  </a:cubicBezTo>
                  <a:cubicBezTo>
                    <a:pt x="34" y="90"/>
                    <a:pt x="34" y="90"/>
                    <a:pt x="34" y="90"/>
                  </a:cubicBezTo>
                  <a:cubicBezTo>
                    <a:pt x="43" y="91"/>
                    <a:pt x="51" y="90"/>
                    <a:pt x="59" y="87"/>
                  </a:cubicBezTo>
                  <a:cubicBezTo>
                    <a:pt x="68" y="84"/>
                    <a:pt x="75" y="79"/>
                    <a:pt x="81" y="72"/>
                  </a:cubicBezTo>
                  <a:cubicBezTo>
                    <a:pt x="85" y="68"/>
                    <a:pt x="87" y="64"/>
                    <a:pt x="87" y="61"/>
                  </a:cubicBezTo>
                  <a:close/>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îṥḷiḋè"/>
            <p:cNvSpPr/>
            <p:nvPr/>
          </p:nvSpPr>
          <p:spPr bwMode="auto">
            <a:xfrm>
              <a:off x="6046789" y="4846638"/>
              <a:ext cx="382588" cy="325438"/>
            </a:xfrm>
            <a:custGeom>
              <a:avLst/>
              <a:gdLst>
                <a:gd name="T0" fmla="*/ 88 w 116"/>
                <a:gd name="T1" fmla="*/ 60 h 99"/>
                <a:gd name="T2" fmla="*/ 85 w 116"/>
                <a:gd name="T3" fmla="*/ 51 h 99"/>
                <a:gd name="T4" fmla="*/ 73 w 116"/>
                <a:gd name="T5" fmla="*/ 41 h 99"/>
                <a:gd name="T6" fmla="*/ 64 w 116"/>
                <a:gd name="T7" fmla="*/ 34 h 99"/>
                <a:gd name="T8" fmla="*/ 66 w 116"/>
                <a:gd name="T9" fmla="*/ 28 h 99"/>
                <a:gd name="T10" fmla="*/ 74 w 116"/>
                <a:gd name="T11" fmla="*/ 23 h 99"/>
                <a:gd name="T12" fmla="*/ 84 w 116"/>
                <a:gd name="T13" fmla="*/ 22 h 99"/>
                <a:gd name="T14" fmla="*/ 90 w 116"/>
                <a:gd name="T15" fmla="*/ 36 h 99"/>
                <a:gd name="T16" fmla="*/ 112 w 116"/>
                <a:gd name="T17" fmla="*/ 35 h 99"/>
                <a:gd name="T18" fmla="*/ 104 w 116"/>
                <a:gd name="T19" fmla="*/ 13 h 99"/>
                <a:gd name="T20" fmla="*/ 112 w 116"/>
                <a:gd name="T21" fmla="*/ 4 h 99"/>
                <a:gd name="T22" fmla="*/ 109 w 116"/>
                <a:gd name="T23" fmla="*/ 3 h 99"/>
                <a:gd name="T24" fmla="*/ 96 w 116"/>
                <a:gd name="T25" fmla="*/ 0 h 99"/>
                <a:gd name="T26" fmla="*/ 94 w 116"/>
                <a:gd name="T27" fmla="*/ 0 h 99"/>
                <a:gd name="T28" fmla="*/ 86 w 116"/>
                <a:gd name="T29" fmla="*/ 9 h 99"/>
                <a:gd name="T30" fmla="*/ 62 w 116"/>
                <a:gd name="T31" fmla="*/ 13 h 99"/>
                <a:gd name="T32" fmla="*/ 42 w 116"/>
                <a:gd name="T33" fmla="*/ 26 h 99"/>
                <a:gd name="T34" fmla="*/ 36 w 116"/>
                <a:gd name="T35" fmla="*/ 38 h 99"/>
                <a:gd name="T36" fmla="*/ 39 w 116"/>
                <a:gd name="T37" fmla="*/ 47 h 99"/>
                <a:gd name="T38" fmla="*/ 50 w 116"/>
                <a:gd name="T39" fmla="*/ 55 h 99"/>
                <a:gd name="T40" fmla="*/ 60 w 116"/>
                <a:gd name="T41" fmla="*/ 63 h 99"/>
                <a:gd name="T42" fmla="*/ 58 w 116"/>
                <a:gd name="T43" fmla="*/ 70 h 99"/>
                <a:gd name="T44" fmla="*/ 49 w 116"/>
                <a:gd name="T45" fmla="*/ 75 h 99"/>
                <a:gd name="T46" fmla="*/ 36 w 116"/>
                <a:gd name="T47" fmla="*/ 76 h 99"/>
                <a:gd name="T48" fmla="*/ 30 w 116"/>
                <a:gd name="T49" fmla="*/ 60 h 99"/>
                <a:gd name="T50" fmla="*/ 8 w 116"/>
                <a:gd name="T51" fmla="*/ 60 h 99"/>
                <a:gd name="T52" fmla="*/ 16 w 116"/>
                <a:gd name="T53" fmla="*/ 86 h 99"/>
                <a:gd name="T54" fmla="*/ 8 w 116"/>
                <a:gd name="T55" fmla="*/ 95 h 99"/>
                <a:gd name="T56" fmla="*/ 11 w 116"/>
                <a:gd name="T57" fmla="*/ 96 h 99"/>
                <a:gd name="T58" fmla="*/ 23 w 116"/>
                <a:gd name="T59" fmla="*/ 98 h 99"/>
                <a:gd name="T60" fmla="*/ 27 w 116"/>
                <a:gd name="T61" fmla="*/ 99 h 99"/>
                <a:gd name="T62" fmla="*/ 35 w 116"/>
                <a:gd name="T63" fmla="*/ 90 h 99"/>
                <a:gd name="T64" fmla="*/ 59 w 116"/>
                <a:gd name="T65" fmla="*/ 87 h 99"/>
                <a:gd name="T66" fmla="*/ 82 w 116"/>
                <a:gd name="T67" fmla="*/ 72 h 99"/>
                <a:gd name="T68" fmla="*/ 88 w 116"/>
                <a:gd name="T69" fmla="*/ 6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99">
                  <a:moveTo>
                    <a:pt x="88" y="60"/>
                  </a:moveTo>
                  <a:cubicBezTo>
                    <a:pt x="88" y="57"/>
                    <a:pt x="87" y="53"/>
                    <a:pt x="85" y="51"/>
                  </a:cubicBezTo>
                  <a:cubicBezTo>
                    <a:pt x="82" y="48"/>
                    <a:pt x="78" y="45"/>
                    <a:pt x="73" y="41"/>
                  </a:cubicBezTo>
                  <a:cubicBezTo>
                    <a:pt x="68" y="38"/>
                    <a:pt x="65" y="36"/>
                    <a:pt x="64" y="34"/>
                  </a:cubicBezTo>
                  <a:cubicBezTo>
                    <a:pt x="63" y="32"/>
                    <a:pt x="64" y="30"/>
                    <a:pt x="66" y="28"/>
                  </a:cubicBezTo>
                  <a:cubicBezTo>
                    <a:pt x="68" y="26"/>
                    <a:pt x="71" y="24"/>
                    <a:pt x="74" y="23"/>
                  </a:cubicBezTo>
                  <a:cubicBezTo>
                    <a:pt x="78" y="22"/>
                    <a:pt x="81" y="22"/>
                    <a:pt x="84" y="22"/>
                  </a:cubicBezTo>
                  <a:cubicBezTo>
                    <a:pt x="91" y="24"/>
                    <a:pt x="93" y="28"/>
                    <a:pt x="90" y="36"/>
                  </a:cubicBezTo>
                  <a:cubicBezTo>
                    <a:pt x="112" y="35"/>
                    <a:pt x="112" y="35"/>
                    <a:pt x="112" y="35"/>
                  </a:cubicBezTo>
                  <a:cubicBezTo>
                    <a:pt x="116" y="24"/>
                    <a:pt x="114" y="17"/>
                    <a:pt x="104" y="13"/>
                  </a:cubicBezTo>
                  <a:cubicBezTo>
                    <a:pt x="112" y="4"/>
                    <a:pt x="112" y="4"/>
                    <a:pt x="112" y="4"/>
                  </a:cubicBezTo>
                  <a:cubicBezTo>
                    <a:pt x="109" y="3"/>
                    <a:pt x="109" y="3"/>
                    <a:pt x="109" y="3"/>
                  </a:cubicBezTo>
                  <a:cubicBezTo>
                    <a:pt x="96" y="0"/>
                    <a:pt x="96" y="0"/>
                    <a:pt x="96" y="0"/>
                  </a:cubicBezTo>
                  <a:cubicBezTo>
                    <a:pt x="94" y="0"/>
                    <a:pt x="94" y="0"/>
                    <a:pt x="94" y="0"/>
                  </a:cubicBezTo>
                  <a:cubicBezTo>
                    <a:pt x="86" y="9"/>
                    <a:pt x="86" y="9"/>
                    <a:pt x="86" y="9"/>
                  </a:cubicBezTo>
                  <a:cubicBezTo>
                    <a:pt x="77" y="8"/>
                    <a:pt x="69" y="9"/>
                    <a:pt x="62" y="13"/>
                  </a:cubicBezTo>
                  <a:cubicBezTo>
                    <a:pt x="54" y="16"/>
                    <a:pt x="47" y="20"/>
                    <a:pt x="42" y="26"/>
                  </a:cubicBezTo>
                  <a:cubicBezTo>
                    <a:pt x="39" y="30"/>
                    <a:pt x="36" y="34"/>
                    <a:pt x="36" y="38"/>
                  </a:cubicBezTo>
                  <a:cubicBezTo>
                    <a:pt x="36" y="41"/>
                    <a:pt x="36" y="44"/>
                    <a:pt x="39" y="47"/>
                  </a:cubicBezTo>
                  <a:cubicBezTo>
                    <a:pt x="41" y="49"/>
                    <a:pt x="45" y="52"/>
                    <a:pt x="50" y="55"/>
                  </a:cubicBezTo>
                  <a:cubicBezTo>
                    <a:pt x="55" y="59"/>
                    <a:pt x="59" y="62"/>
                    <a:pt x="60" y="63"/>
                  </a:cubicBezTo>
                  <a:cubicBezTo>
                    <a:pt x="61" y="65"/>
                    <a:pt x="60" y="67"/>
                    <a:pt x="58" y="70"/>
                  </a:cubicBezTo>
                  <a:cubicBezTo>
                    <a:pt x="56" y="72"/>
                    <a:pt x="53" y="74"/>
                    <a:pt x="49" y="75"/>
                  </a:cubicBezTo>
                  <a:cubicBezTo>
                    <a:pt x="45" y="77"/>
                    <a:pt x="41" y="77"/>
                    <a:pt x="36" y="76"/>
                  </a:cubicBezTo>
                  <a:cubicBezTo>
                    <a:pt x="27" y="74"/>
                    <a:pt x="24" y="68"/>
                    <a:pt x="30" y="60"/>
                  </a:cubicBezTo>
                  <a:cubicBezTo>
                    <a:pt x="8" y="60"/>
                    <a:pt x="8" y="60"/>
                    <a:pt x="8" y="60"/>
                  </a:cubicBezTo>
                  <a:cubicBezTo>
                    <a:pt x="0" y="73"/>
                    <a:pt x="3" y="82"/>
                    <a:pt x="16" y="86"/>
                  </a:cubicBezTo>
                  <a:cubicBezTo>
                    <a:pt x="8" y="95"/>
                    <a:pt x="8" y="95"/>
                    <a:pt x="8" y="95"/>
                  </a:cubicBezTo>
                  <a:cubicBezTo>
                    <a:pt x="11" y="96"/>
                    <a:pt x="11" y="96"/>
                    <a:pt x="11" y="96"/>
                  </a:cubicBezTo>
                  <a:cubicBezTo>
                    <a:pt x="23" y="98"/>
                    <a:pt x="23" y="98"/>
                    <a:pt x="23" y="98"/>
                  </a:cubicBezTo>
                  <a:cubicBezTo>
                    <a:pt x="27" y="99"/>
                    <a:pt x="27" y="99"/>
                    <a:pt x="27" y="99"/>
                  </a:cubicBezTo>
                  <a:cubicBezTo>
                    <a:pt x="35" y="90"/>
                    <a:pt x="35" y="90"/>
                    <a:pt x="35" y="90"/>
                  </a:cubicBezTo>
                  <a:cubicBezTo>
                    <a:pt x="43" y="91"/>
                    <a:pt x="52" y="89"/>
                    <a:pt x="59" y="87"/>
                  </a:cubicBezTo>
                  <a:cubicBezTo>
                    <a:pt x="68" y="83"/>
                    <a:pt x="76" y="79"/>
                    <a:pt x="82" y="72"/>
                  </a:cubicBezTo>
                  <a:cubicBezTo>
                    <a:pt x="85" y="68"/>
                    <a:pt x="87" y="64"/>
                    <a:pt x="88" y="60"/>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iṧlîḍe"/>
            <p:cNvSpPr/>
            <p:nvPr/>
          </p:nvSpPr>
          <p:spPr bwMode="auto">
            <a:xfrm>
              <a:off x="6111876" y="2393950"/>
              <a:ext cx="128588" cy="76200"/>
            </a:xfrm>
            <a:custGeom>
              <a:avLst/>
              <a:gdLst>
                <a:gd name="T0" fmla="*/ 54 w 81"/>
                <a:gd name="T1" fmla="*/ 48 h 48"/>
                <a:gd name="T2" fmla="*/ 0 w 81"/>
                <a:gd name="T3" fmla="*/ 17 h 48"/>
                <a:gd name="T4" fmla="*/ 27 w 81"/>
                <a:gd name="T5" fmla="*/ 0 h 48"/>
                <a:gd name="T6" fmla="*/ 81 w 81"/>
                <a:gd name="T7" fmla="*/ 31 h 48"/>
                <a:gd name="T8" fmla="*/ 54 w 81"/>
                <a:gd name="T9" fmla="*/ 48 h 48"/>
              </a:gdLst>
              <a:ahLst/>
              <a:cxnLst>
                <a:cxn ang="0">
                  <a:pos x="T0" y="T1"/>
                </a:cxn>
                <a:cxn ang="0">
                  <a:pos x="T2" y="T3"/>
                </a:cxn>
                <a:cxn ang="0">
                  <a:pos x="T4" y="T5"/>
                </a:cxn>
                <a:cxn ang="0">
                  <a:pos x="T6" y="T7"/>
                </a:cxn>
                <a:cxn ang="0">
                  <a:pos x="T8" y="T9"/>
                </a:cxn>
              </a:cxnLst>
              <a:rect l="0" t="0" r="r" b="b"/>
              <a:pathLst>
                <a:path w="81" h="48">
                  <a:moveTo>
                    <a:pt x="54" y="48"/>
                  </a:moveTo>
                  <a:lnTo>
                    <a:pt x="0" y="17"/>
                  </a:lnTo>
                  <a:lnTo>
                    <a:pt x="27" y="0"/>
                  </a:lnTo>
                  <a:lnTo>
                    <a:pt x="81" y="31"/>
                  </a:lnTo>
                  <a:lnTo>
                    <a:pt x="54" y="48"/>
                  </a:lnTo>
                  <a:close/>
                </a:path>
              </a:pathLst>
            </a:custGeom>
            <a:solidFill>
              <a:srgbClr val="8F5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ís1iḓe"/>
            <p:cNvSpPr/>
            <p:nvPr/>
          </p:nvSpPr>
          <p:spPr bwMode="auto">
            <a:xfrm>
              <a:off x="6181726" y="1778000"/>
              <a:ext cx="3175" cy="1812925"/>
            </a:xfrm>
            <a:custGeom>
              <a:avLst/>
              <a:gdLst>
                <a:gd name="T0" fmla="*/ 2 w 2"/>
                <a:gd name="T1" fmla="*/ 0 h 1142"/>
                <a:gd name="T2" fmla="*/ 0 w 2"/>
                <a:gd name="T3" fmla="*/ 1142 h 1142"/>
                <a:gd name="T4" fmla="*/ 0 w 2"/>
                <a:gd name="T5" fmla="*/ 1142 h 1142"/>
                <a:gd name="T6" fmla="*/ 2 w 2"/>
                <a:gd name="T7" fmla="*/ 0 h 1142"/>
                <a:gd name="T8" fmla="*/ 2 w 2"/>
                <a:gd name="T9" fmla="*/ 0 h 1142"/>
              </a:gdLst>
              <a:ahLst/>
              <a:cxnLst>
                <a:cxn ang="0">
                  <a:pos x="T0" y="T1"/>
                </a:cxn>
                <a:cxn ang="0">
                  <a:pos x="T2" y="T3"/>
                </a:cxn>
                <a:cxn ang="0">
                  <a:pos x="T4" y="T5"/>
                </a:cxn>
                <a:cxn ang="0">
                  <a:pos x="T6" y="T7"/>
                </a:cxn>
                <a:cxn ang="0">
                  <a:pos x="T8" y="T9"/>
                </a:cxn>
              </a:cxnLst>
              <a:rect l="0" t="0" r="r" b="b"/>
              <a:pathLst>
                <a:path w="2" h="1142">
                  <a:moveTo>
                    <a:pt x="2" y="0"/>
                  </a:moveTo>
                  <a:lnTo>
                    <a:pt x="0" y="1142"/>
                  </a:lnTo>
                  <a:lnTo>
                    <a:pt x="0" y="1142"/>
                  </a:lnTo>
                  <a:lnTo>
                    <a:pt x="2" y="0"/>
                  </a:lnTo>
                  <a:lnTo>
                    <a:pt x="2" y="0"/>
                  </a:lnTo>
                  <a:close/>
                </a:path>
              </a:pathLst>
            </a:custGeom>
            <a:solidFill>
              <a:srgbClr val="603B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ïśļídé"/>
            <p:cNvSpPr/>
            <p:nvPr/>
          </p:nvSpPr>
          <p:spPr bwMode="auto">
            <a:xfrm>
              <a:off x="6181726" y="1778000"/>
              <a:ext cx="3175" cy="1812925"/>
            </a:xfrm>
            <a:custGeom>
              <a:avLst/>
              <a:gdLst>
                <a:gd name="T0" fmla="*/ 2 w 2"/>
                <a:gd name="T1" fmla="*/ 0 h 1142"/>
                <a:gd name="T2" fmla="*/ 0 w 2"/>
                <a:gd name="T3" fmla="*/ 1142 h 1142"/>
                <a:gd name="T4" fmla="*/ 0 w 2"/>
                <a:gd name="T5" fmla="*/ 1142 h 1142"/>
                <a:gd name="T6" fmla="*/ 2 w 2"/>
                <a:gd name="T7" fmla="*/ 0 h 1142"/>
                <a:gd name="T8" fmla="*/ 2 w 2"/>
                <a:gd name="T9" fmla="*/ 0 h 1142"/>
              </a:gdLst>
              <a:ahLst/>
              <a:cxnLst>
                <a:cxn ang="0">
                  <a:pos x="T0" y="T1"/>
                </a:cxn>
                <a:cxn ang="0">
                  <a:pos x="T2" y="T3"/>
                </a:cxn>
                <a:cxn ang="0">
                  <a:pos x="T4" y="T5"/>
                </a:cxn>
                <a:cxn ang="0">
                  <a:pos x="T6" y="T7"/>
                </a:cxn>
                <a:cxn ang="0">
                  <a:pos x="T8" y="T9"/>
                </a:cxn>
              </a:cxnLst>
              <a:rect l="0" t="0" r="r" b="b"/>
              <a:pathLst>
                <a:path w="2" h="1142">
                  <a:moveTo>
                    <a:pt x="2" y="0"/>
                  </a:moveTo>
                  <a:lnTo>
                    <a:pt x="0" y="1142"/>
                  </a:lnTo>
                  <a:lnTo>
                    <a:pt x="0" y="114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îsľïde"/>
            <p:cNvSpPr/>
            <p:nvPr/>
          </p:nvSpPr>
          <p:spPr bwMode="auto">
            <a:xfrm>
              <a:off x="6178551" y="1778000"/>
              <a:ext cx="6350" cy="1812925"/>
            </a:xfrm>
            <a:custGeom>
              <a:avLst/>
              <a:gdLst>
                <a:gd name="T0" fmla="*/ 4 w 4"/>
                <a:gd name="T1" fmla="*/ 0 h 1142"/>
                <a:gd name="T2" fmla="*/ 2 w 4"/>
                <a:gd name="T3" fmla="*/ 1142 h 1142"/>
                <a:gd name="T4" fmla="*/ 0 w 4"/>
                <a:gd name="T5" fmla="*/ 1142 h 1142"/>
                <a:gd name="T6" fmla="*/ 4 w 4"/>
                <a:gd name="T7" fmla="*/ 2 h 1142"/>
                <a:gd name="T8" fmla="*/ 4 w 4"/>
                <a:gd name="T9" fmla="*/ 0 h 1142"/>
              </a:gdLst>
              <a:ahLst/>
              <a:cxnLst>
                <a:cxn ang="0">
                  <a:pos x="T0" y="T1"/>
                </a:cxn>
                <a:cxn ang="0">
                  <a:pos x="T2" y="T3"/>
                </a:cxn>
                <a:cxn ang="0">
                  <a:pos x="T4" y="T5"/>
                </a:cxn>
                <a:cxn ang="0">
                  <a:pos x="T6" y="T7"/>
                </a:cxn>
                <a:cxn ang="0">
                  <a:pos x="T8" y="T9"/>
                </a:cxn>
              </a:cxnLst>
              <a:rect l="0" t="0" r="r" b="b"/>
              <a:pathLst>
                <a:path w="4" h="1142">
                  <a:moveTo>
                    <a:pt x="4" y="0"/>
                  </a:moveTo>
                  <a:lnTo>
                    <a:pt x="2" y="1142"/>
                  </a:lnTo>
                  <a:lnTo>
                    <a:pt x="0" y="1142"/>
                  </a:lnTo>
                  <a:lnTo>
                    <a:pt x="4" y="2"/>
                  </a:lnTo>
                  <a:lnTo>
                    <a:pt x="4" y="0"/>
                  </a:lnTo>
                  <a:close/>
                </a:path>
              </a:pathLst>
            </a:custGeom>
            <a:solidFill>
              <a:srgbClr val="643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is1íḑe"/>
            <p:cNvSpPr/>
            <p:nvPr/>
          </p:nvSpPr>
          <p:spPr bwMode="auto">
            <a:xfrm>
              <a:off x="6178551" y="1778000"/>
              <a:ext cx="6350" cy="1812925"/>
            </a:xfrm>
            <a:custGeom>
              <a:avLst/>
              <a:gdLst>
                <a:gd name="T0" fmla="*/ 4 w 4"/>
                <a:gd name="T1" fmla="*/ 0 h 1142"/>
                <a:gd name="T2" fmla="*/ 2 w 4"/>
                <a:gd name="T3" fmla="*/ 1142 h 1142"/>
                <a:gd name="T4" fmla="*/ 0 w 4"/>
                <a:gd name="T5" fmla="*/ 1142 h 1142"/>
                <a:gd name="T6" fmla="*/ 4 w 4"/>
                <a:gd name="T7" fmla="*/ 2 h 1142"/>
                <a:gd name="T8" fmla="*/ 4 w 4"/>
                <a:gd name="T9" fmla="*/ 0 h 1142"/>
              </a:gdLst>
              <a:ahLst/>
              <a:cxnLst>
                <a:cxn ang="0">
                  <a:pos x="T0" y="T1"/>
                </a:cxn>
                <a:cxn ang="0">
                  <a:pos x="T2" y="T3"/>
                </a:cxn>
                <a:cxn ang="0">
                  <a:pos x="T4" y="T5"/>
                </a:cxn>
                <a:cxn ang="0">
                  <a:pos x="T6" y="T7"/>
                </a:cxn>
                <a:cxn ang="0">
                  <a:pos x="T8" y="T9"/>
                </a:cxn>
              </a:cxnLst>
              <a:rect l="0" t="0" r="r" b="b"/>
              <a:pathLst>
                <a:path w="4" h="1142">
                  <a:moveTo>
                    <a:pt x="4" y="0"/>
                  </a:moveTo>
                  <a:lnTo>
                    <a:pt x="2" y="1142"/>
                  </a:lnTo>
                  <a:lnTo>
                    <a:pt x="0" y="1142"/>
                  </a:lnTo>
                  <a:lnTo>
                    <a:pt x="4"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îṧľîďé"/>
            <p:cNvSpPr/>
            <p:nvPr/>
          </p:nvSpPr>
          <p:spPr bwMode="auto">
            <a:xfrm>
              <a:off x="6178551" y="1781175"/>
              <a:ext cx="6350" cy="1812925"/>
            </a:xfrm>
            <a:custGeom>
              <a:avLst/>
              <a:gdLst>
                <a:gd name="T0" fmla="*/ 4 w 4"/>
                <a:gd name="T1" fmla="*/ 0 h 1142"/>
                <a:gd name="T2" fmla="*/ 0 w 4"/>
                <a:gd name="T3" fmla="*/ 1140 h 1142"/>
                <a:gd name="T4" fmla="*/ 0 w 4"/>
                <a:gd name="T5" fmla="*/ 1142 h 1142"/>
                <a:gd name="T6" fmla="*/ 4 w 4"/>
                <a:gd name="T7" fmla="*/ 0 h 1142"/>
                <a:gd name="T8" fmla="*/ 4 w 4"/>
                <a:gd name="T9" fmla="*/ 0 h 1142"/>
              </a:gdLst>
              <a:ahLst/>
              <a:cxnLst>
                <a:cxn ang="0">
                  <a:pos x="T0" y="T1"/>
                </a:cxn>
                <a:cxn ang="0">
                  <a:pos x="T2" y="T3"/>
                </a:cxn>
                <a:cxn ang="0">
                  <a:pos x="T4" y="T5"/>
                </a:cxn>
                <a:cxn ang="0">
                  <a:pos x="T6" y="T7"/>
                </a:cxn>
                <a:cxn ang="0">
                  <a:pos x="T8" y="T9"/>
                </a:cxn>
              </a:cxnLst>
              <a:rect l="0" t="0" r="r" b="b"/>
              <a:pathLst>
                <a:path w="4" h="1142">
                  <a:moveTo>
                    <a:pt x="4" y="0"/>
                  </a:moveTo>
                  <a:lnTo>
                    <a:pt x="0" y="1140"/>
                  </a:lnTo>
                  <a:lnTo>
                    <a:pt x="0" y="1142"/>
                  </a:lnTo>
                  <a:lnTo>
                    <a:pt x="4" y="0"/>
                  </a:lnTo>
                  <a:lnTo>
                    <a:pt x="4" y="0"/>
                  </a:lnTo>
                  <a:close/>
                </a:path>
              </a:pathLst>
            </a:custGeom>
            <a:solidFill>
              <a:srgbClr val="673F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ï$líḓè"/>
            <p:cNvSpPr/>
            <p:nvPr/>
          </p:nvSpPr>
          <p:spPr bwMode="auto">
            <a:xfrm>
              <a:off x="6178551" y="1781175"/>
              <a:ext cx="6350" cy="1812925"/>
            </a:xfrm>
            <a:custGeom>
              <a:avLst/>
              <a:gdLst>
                <a:gd name="T0" fmla="*/ 4 w 4"/>
                <a:gd name="T1" fmla="*/ 0 h 1142"/>
                <a:gd name="T2" fmla="*/ 0 w 4"/>
                <a:gd name="T3" fmla="*/ 1140 h 1142"/>
                <a:gd name="T4" fmla="*/ 0 w 4"/>
                <a:gd name="T5" fmla="*/ 1142 h 1142"/>
                <a:gd name="T6" fmla="*/ 4 w 4"/>
                <a:gd name="T7" fmla="*/ 0 h 1142"/>
                <a:gd name="T8" fmla="*/ 4 w 4"/>
                <a:gd name="T9" fmla="*/ 0 h 1142"/>
              </a:gdLst>
              <a:ahLst/>
              <a:cxnLst>
                <a:cxn ang="0">
                  <a:pos x="T0" y="T1"/>
                </a:cxn>
                <a:cxn ang="0">
                  <a:pos x="T2" y="T3"/>
                </a:cxn>
                <a:cxn ang="0">
                  <a:pos x="T4" y="T5"/>
                </a:cxn>
                <a:cxn ang="0">
                  <a:pos x="T6" y="T7"/>
                </a:cxn>
                <a:cxn ang="0">
                  <a:pos x="T8" y="T9"/>
                </a:cxn>
              </a:cxnLst>
              <a:rect l="0" t="0" r="r" b="b"/>
              <a:pathLst>
                <a:path w="4" h="1142">
                  <a:moveTo>
                    <a:pt x="4" y="0"/>
                  </a:moveTo>
                  <a:lnTo>
                    <a:pt x="0" y="1140"/>
                  </a:lnTo>
                  <a:lnTo>
                    <a:pt x="0" y="1142"/>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iṡ1íḓé"/>
            <p:cNvSpPr/>
            <p:nvPr/>
          </p:nvSpPr>
          <p:spPr bwMode="auto">
            <a:xfrm>
              <a:off x="6178551" y="1781175"/>
              <a:ext cx="6350" cy="1812925"/>
            </a:xfrm>
            <a:custGeom>
              <a:avLst/>
              <a:gdLst>
                <a:gd name="T0" fmla="*/ 4 w 4"/>
                <a:gd name="T1" fmla="*/ 0 h 1142"/>
                <a:gd name="T2" fmla="*/ 0 w 4"/>
                <a:gd name="T3" fmla="*/ 1142 h 1142"/>
                <a:gd name="T4" fmla="*/ 0 w 4"/>
                <a:gd name="T5" fmla="*/ 1142 h 1142"/>
                <a:gd name="T6" fmla="*/ 4 w 4"/>
                <a:gd name="T7" fmla="*/ 2 h 1142"/>
                <a:gd name="T8" fmla="*/ 4 w 4"/>
                <a:gd name="T9" fmla="*/ 0 h 1142"/>
              </a:gdLst>
              <a:ahLst/>
              <a:cxnLst>
                <a:cxn ang="0">
                  <a:pos x="T0" y="T1"/>
                </a:cxn>
                <a:cxn ang="0">
                  <a:pos x="T2" y="T3"/>
                </a:cxn>
                <a:cxn ang="0">
                  <a:pos x="T4" y="T5"/>
                </a:cxn>
                <a:cxn ang="0">
                  <a:pos x="T6" y="T7"/>
                </a:cxn>
                <a:cxn ang="0">
                  <a:pos x="T8" y="T9"/>
                </a:cxn>
              </a:cxnLst>
              <a:rect l="0" t="0" r="r" b="b"/>
              <a:pathLst>
                <a:path w="4" h="1142">
                  <a:moveTo>
                    <a:pt x="4" y="0"/>
                  </a:moveTo>
                  <a:lnTo>
                    <a:pt x="0" y="1142"/>
                  </a:lnTo>
                  <a:lnTo>
                    <a:pt x="0" y="1142"/>
                  </a:lnTo>
                  <a:lnTo>
                    <a:pt x="4" y="2"/>
                  </a:lnTo>
                  <a:lnTo>
                    <a:pt x="4" y="0"/>
                  </a:lnTo>
                  <a:close/>
                </a:path>
              </a:pathLst>
            </a:custGeom>
            <a:solidFill>
              <a:srgbClr val="6A4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i$ľíḍe"/>
            <p:cNvSpPr/>
            <p:nvPr/>
          </p:nvSpPr>
          <p:spPr bwMode="auto">
            <a:xfrm>
              <a:off x="6178551" y="1781175"/>
              <a:ext cx="6350" cy="1812925"/>
            </a:xfrm>
            <a:custGeom>
              <a:avLst/>
              <a:gdLst>
                <a:gd name="T0" fmla="*/ 4 w 4"/>
                <a:gd name="T1" fmla="*/ 0 h 1142"/>
                <a:gd name="T2" fmla="*/ 0 w 4"/>
                <a:gd name="T3" fmla="*/ 1142 h 1142"/>
                <a:gd name="T4" fmla="*/ 0 w 4"/>
                <a:gd name="T5" fmla="*/ 1142 h 1142"/>
                <a:gd name="T6" fmla="*/ 4 w 4"/>
                <a:gd name="T7" fmla="*/ 2 h 1142"/>
                <a:gd name="T8" fmla="*/ 4 w 4"/>
                <a:gd name="T9" fmla="*/ 0 h 1142"/>
              </a:gdLst>
              <a:ahLst/>
              <a:cxnLst>
                <a:cxn ang="0">
                  <a:pos x="T0" y="T1"/>
                </a:cxn>
                <a:cxn ang="0">
                  <a:pos x="T2" y="T3"/>
                </a:cxn>
                <a:cxn ang="0">
                  <a:pos x="T4" y="T5"/>
                </a:cxn>
                <a:cxn ang="0">
                  <a:pos x="T6" y="T7"/>
                </a:cxn>
                <a:cxn ang="0">
                  <a:pos x="T8" y="T9"/>
                </a:cxn>
              </a:cxnLst>
              <a:rect l="0" t="0" r="r" b="b"/>
              <a:pathLst>
                <a:path w="4" h="1142">
                  <a:moveTo>
                    <a:pt x="4" y="0"/>
                  </a:moveTo>
                  <a:lnTo>
                    <a:pt x="0" y="1142"/>
                  </a:lnTo>
                  <a:lnTo>
                    <a:pt x="0" y="1142"/>
                  </a:lnTo>
                  <a:lnTo>
                    <a:pt x="4"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ï$ḷiḍè"/>
            <p:cNvSpPr/>
            <p:nvPr/>
          </p:nvSpPr>
          <p:spPr bwMode="auto">
            <a:xfrm>
              <a:off x="6178551" y="1784350"/>
              <a:ext cx="6350" cy="1812925"/>
            </a:xfrm>
            <a:custGeom>
              <a:avLst/>
              <a:gdLst>
                <a:gd name="T0" fmla="*/ 4 w 4"/>
                <a:gd name="T1" fmla="*/ 0 h 1142"/>
                <a:gd name="T2" fmla="*/ 0 w 4"/>
                <a:gd name="T3" fmla="*/ 1140 h 1142"/>
                <a:gd name="T4" fmla="*/ 0 w 4"/>
                <a:gd name="T5" fmla="*/ 1142 h 1142"/>
                <a:gd name="T6" fmla="*/ 2 w 4"/>
                <a:gd name="T7" fmla="*/ 0 h 1142"/>
                <a:gd name="T8" fmla="*/ 4 w 4"/>
                <a:gd name="T9" fmla="*/ 0 h 1142"/>
              </a:gdLst>
              <a:ahLst/>
              <a:cxnLst>
                <a:cxn ang="0">
                  <a:pos x="T0" y="T1"/>
                </a:cxn>
                <a:cxn ang="0">
                  <a:pos x="T2" y="T3"/>
                </a:cxn>
                <a:cxn ang="0">
                  <a:pos x="T4" y="T5"/>
                </a:cxn>
                <a:cxn ang="0">
                  <a:pos x="T6" y="T7"/>
                </a:cxn>
                <a:cxn ang="0">
                  <a:pos x="T8" y="T9"/>
                </a:cxn>
              </a:cxnLst>
              <a:rect l="0" t="0" r="r" b="b"/>
              <a:pathLst>
                <a:path w="4" h="1142">
                  <a:moveTo>
                    <a:pt x="4" y="0"/>
                  </a:moveTo>
                  <a:lnTo>
                    <a:pt x="0" y="1140"/>
                  </a:lnTo>
                  <a:lnTo>
                    <a:pt x="0" y="1142"/>
                  </a:lnTo>
                  <a:lnTo>
                    <a:pt x="2" y="0"/>
                  </a:lnTo>
                  <a:lnTo>
                    <a:pt x="4" y="0"/>
                  </a:lnTo>
                  <a:close/>
                </a:path>
              </a:pathLst>
            </a:custGeom>
            <a:solidFill>
              <a:srgbClr val="6E4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işļïḍê"/>
            <p:cNvSpPr/>
            <p:nvPr/>
          </p:nvSpPr>
          <p:spPr bwMode="auto">
            <a:xfrm>
              <a:off x="6178551" y="1784350"/>
              <a:ext cx="6350" cy="1812925"/>
            </a:xfrm>
            <a:custGeom>
              <a:avLst/>
              <a:gdLst>
                <a:gd name="T0" fmla="*/ 4 w 4"/>
                <a:gd name="T1" fmla="*/ 0 h 1142"/>
                <a:gd name="T2" fmla="*/ 0 w 4"/>
                <a:gd name="T3" fmla="*/ 1140 h 1142"/>
                <a:gd name="T4" fmla="*/ 0 w 4"/>
                <a:gd name="T5" fmla="*/ 1142 h 1142"/>
                <a:gd name="T6" fmla="*/ 2 w 4"/>
                <a:gd name="T7" fmla="*/ 0 h 1142"/>
                <a:gd name="T8" fmla="*/ 4 w 4"/>
                <a:gd name="T9" fmla="*/ 0 h 1142"/>
              </a:gdLst>
              <a:ahLst/>
              <a:cxnLst>
                <a:cxn ang="0">
                  <a:pos x="T0" y="T1"/>
                </a:cxn>
                <a:cxn ang="0">
                  <a:pos x="T2" y="T3"/>
                </a:cxn>
                <a:cxn ang="0">
                  <a:pos x="T4" y="T5"/>
                </a:cxn>
                <a:cxn ang="0">
                  <a:pos x="T6" y="T7"/>
                </a:cxn>
                <a:cxn ang="0">
                  <a:pos x="T8" y="T9"/>
                </a:cxn>
              </a:cxnLst>
              <a:rect l="0" t="0" r="r" b="b"/>
              <a:pathLst>
                <a:path w="4" h="1142">
                  <a:moveTo>
                    <a:pt x="4" y="0"/>
                  </a:moveTo>
                  <a:lnTo>
                    <a:pt x="0" y="1140"/>
                  </a:lnTo>
                  <a:lnTo>
                    <a:pt x="0" y="1142"/>
                  </a:lnTo>
                  <a:lnTo>
                    <a:pt x="2"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ïsľïḍê"/>
            <p:cNvSpPr/>
            <p:nvPr/>
          </p:nvSpPr>
          <p:spPr bwMode="auto">
            <a:xfrm>
              <a:off x="6175376" y="1784350"/>
              <a:ext cx="6350" cy="1812925"/>
            </a:xfrm>
            <a:custGeom>
              <a:avLst/>
              <a:gdLst>
                <a:gd name="T0" fmla="*/ 4 w 4"/>
                <a:gd name="T1" fmla="*/ 0 h 1142"/>
                <a:gd name="T2" fmla="*/ 2 w 4"/>
                <a:gd name="T3" fmla="*/ 1142 h 1142"/>
                <a:gd name="T4" fmla="*/ 0 w 4"/>
                <a:gd name="T5" fmla="*/ 1142 h 1142"/>
                <a:gd name="T6" fmla="*/ 4 w 4"/>
                <a:gd name="T7" fmla="*/ 2 h 1142"/>
                <a:gd name="T8" fmla="*/ 4 w 4"/>
                <a:gd name="T9" fmla="*/ 0 h 1142"/>
              </a:gdLst>
              <a:ahLst/>
              <a:cxnLst>
                <a:cxn ang="0">
                  <a:pos x="T0" y="T1"/>
                </a:cxn>
                <a:cxn ang="0">
                  <a:pos x="T2" y="T3"/>
                </a:cxn>
                <a:cxn ang="0">
                  <a:pos x="T4" y="T5"/>
                </a:cxn>
                <a:cxn ang="0">
                  <a:pos x="T6" y="T7"/>
                </a:cxn>
                <a:cxn ang="0">
                  <a:pos x="T8" y="T9"/>
                </a:cxn>
              </a:cxnLst>
              <a:rect l="0" t="0" r="r" b="b"/>
              <a:pathLst>
                <a:path w="4" h="1142">
                  <a:moveTo>
                    <a:pt x="4" y="0"/>
                  </a:moveTo>
                  <a:lnTo>
                    <a:pt x="2" y="1142"/>
                  </a:lnTo>
                  <a:lnTo>
                    <a:pt x="0" y="1142"/>
                  </a:lnTo>
                  <a:lnTo>
                    <a:pt x="4" y="2"/>
                  </a:lnTo>
                  <a:lnTo>
                    <a:pt x="4" y="0"/>
                  </a:lnTo>
                  <a:close/>
                </a:path>
              </a:pathLst>
            </a:custGeom>
            <a:solidFill>
              <a:srgbClr val="7145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íśľiḑé"/>
            <p:cNvSpPr/>
            <p:nvPr/>
          </p:nvSpPr>
          <p:spPr bwMode="auto">
            <a:xfrm>
              <a:off x="6175376" y="1784350"/>
              <a:ext cx="6350" cy="1812925"/>
            </a:xfrm>
            <a:custGeom>
              <a:avLst/>
              <a:gdLst>
                <a:gd name="T0" fmla="*/ 4 w 4"/>
                <a:gd name="T1" fmla="*/ 0 h 1142"/>
                <a:gd name="T2" fmla="*/ 2 w 4"/>
                <a:gd name="T3" fmla="*/ 1142 h 1142"/>
                <a:gd name="T4" fmla="*/ 0 w 4"/>
                <a:gd name="T5" fmla="*/ 1142 h 1142"/>
                <a:gd name="T6" fmla="*/ 4 w 4"/>
                <a:gd name="T7" fmla="*/ 2 h 1142"/>
                <a:gd name="T8" fmla="*/ 4 w 4"/>
                <a:gd name="T9" fmla="*/ 0 h 1142"/>
              </a:gdLst>
              <a:ahLst/>
              <a:cxnLst>
                <a:cxn ang="0">
                  <a:pos x="T0" y="T1"/>
                </a:cxn>
                <a:cxn ang="0">
                  <a:pos x="T2" y="T3"/>
                </a:cxn>
                <a:cxn ang="0">
                  <a:pos x="T4" y="T5"/>
                </a:cxn>
                <a:cxn ang="0">
                  <a:pos x="T6" y="T7"/>
                </a:cxn>
                <a:cxn ang="0">
                  <a:pos x="T8" y="T9"/>
                </a:cxn>
              </a:cxnLst>
              <a:rect l="0" t="0" r="r" b="b"/>
              <a:pathLst>
                <a:path w="4" h="1142">
                  <a:moveTo>
                    <a:pt x="4" y="0"/>
                  </a:moveTo>
                  <a:lnTo>
                    <a:pt x="2" y="1142"/>
                  </a:lnTo>
                  <a:lnTo>
                    <a:pt x="0" y="1142"/>
                  </a:lnTo>
                  <a:lnTo>
                    <a:pt x="4"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ïšlíḍè"/>
            <p:cNvSpPr/>
            <p:nvPr/>
          </p:nvSpPr>
          <p:spPr bwMode="auto">
            <a:xfrm>
              <a:off x="6172201" y="1787525"/>
              <a:ext cx="9525" cy="1812925"/>
            </a:xfrm>
            <a:custGeom>
              <a:avLst/>
              <a:gdLst>
                <a:gd name="T0" fmla="*/ 3 w 3"/>
                <a:gd name="T1" fmla="*/ 0 h 550"/>
                <a:gd name="T2" fmla="*/ 1 w 3"/>
                <a:gd name="T3" fmla="*/ 549 h 550"/>
                <a:gd name="T4" fmla="*/ 0 w 3"/>
                <a:gd name="T5" fmla="*/ 550 h 550"/>
                <a:gd name="T6" fmla="*/ 2 w 3"/>
                <a:gd name="T7" fmla="*/ 1 h 550"/>
                <a:gd name="T8" fmla="*/ 3 w 3"/>
                <a:gd name="T9" fmla="*/ 0 h 550"/>
              </a:gdLst>
              <a:ahLst/>
              <a:cxnLst>
                <a:cxn ang="0">
                  <a:pos x="T0" y="T1"/>
                </a:cxn>
                <a:cxn ang="0">
                  <a:pos x="T2" y="T3"/>
                </a:cxn>
                <a:cxn ang="0">
                  <a:pos x="T4" y="T5"/>
                </a:cxn>
                <a:cxn ang="0">
                  <a:pos x="T6" y="T7"/>
                </a:cxn>
                <a:cxn ang="0">
                  <a:pos x="T8" y="T9"/>
                </a:cxn>
              </a:cxnLst>
              <a:rect l="0" t="0" r="r" b="b"/>
              <a:pathLst>
                <a:path w="3" h="550">
                  <a:moveTo>
                    <a:pt x="3" y="0"/>
                  </a:moveTo>
                  <a:cubicBezTo>
                    <a:pt x="1" y="549"/>
                    <a:pt x="1" y="549"/>
                    <a:pt x="1" y="549"/>
                  </a:cubicBezTo>
                  <a:cubicBezTo>
                    <a:pt x="1" y="549"/>
                    <a:pt x="1" y="550"/>
                    <a:pt x="0" y="550"/>
                  </a:cubicBezTo>
                  <a:cubicBezTo>
                    <a:pt x="2" y="1"/>
                    <a:pt x="2" y="1"/>
                    <a:pt x="2" y="1"/>
                  </a:cubicBezTo>
                  <a:cubicBezTo>
                    <a:pt x="2" y="0"/>
                    <a:pt x="3" y="0"/>
                    <a:pt x="3" y="0"/>
                  </a:cubicBezTo>
                </a:path>
              </a:pathLst>
            </a:custGeom>
            <a:solidFill>
              <a:srgbClr val="7447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ïṡlíḓé"/>
            <p:cNvSpPr/>
            <p:nvPr/>
          </p:nvSpPr>
          <p:spPr bwMode="auto">
            <a:xfrm>
              <a:off x="6172201" y="1790700"/>
              <a:ext cx="6350" cy="1809750"/>
            </a:xfrm>
            <a:custGeom>
              <a:avLst/>
              <a:gdLst>
                <a:gd name="T0" fmla="*/ 4 w 4"/>
                <a:gd name="T1" fmla="*/ 0 h 1140"/>
                <a:gd name="T2" fmla="*/ 0 w 4"/>
                <a:gd name="T3" fmla="*/ 1140 h 1140"/>
                <a:gd name="T4" fmla="*/ 0 w 4"/>
                <a:gd name="T5" fmla="*/ 1140 h 1140"/>
                <a:gd name="T6" fmla="*/ 4 w 4"/>
                <a:gd name="T7" fmla="*/ 0 h 1140"/>
                <a:gd name="T8" fmla="*/ 4 w 4"/>
                <a:gd name="T9" fmla="*/ 0 h 1140"/>
              </a:gdLst>
              <a:ahLst/>
              <a:cxnLst>
                <a:cxn ang="0">
                  <a:pos x="T0" y="T1"/>
                </a:cxn>
                <a:cxn ang="0">
                  <a:pos x="T2" y="T3"/>
                </a:cxn>
                <a:cxn ang="0">
                  <a:pos x="T4" y="T5"/>
                </a:cxn>
                <a:cxn ang="0">
                  <a:pos x="T6" y="T7"/>
                </a:cxn>
                <a:cxn ang="0">
                  <a:pos x="T8" y="T9"/>
                </a:cxn>
              </a:cxnLst>
              <a:rect l="0" t="0" r="r" b="b"/>
              <a:pathLst>
                <a:path w="4" h="1140">
                  <a:moveTo>
                    <a:pt x="4" y="0"/>
                  </a:moveTo>
                  <a:lnTo>
                    <a:pt x="0" y="1140"/>
                  </a:lnTo>
                  <a:lnTo>
                    <a:pt x="0" y="1140"/>
                  </a:lnTo>
                  <a:lnTo>
                    <a:pt x="4" y="0"/>
                  </a:lnTo>
                  <a:lnTo>
                    <a:pt x="4" y="0"/>
                  </a:lnTo>
                  <a:close/>
                </a:path>
              </a:pathLst>
            </a:custGeom>
            <a:solidFill>
              <a:srgbClr val="7849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iṣḻïḋê"/>
            <p:cNvSpPr/>
            <p:nvPr/>
          </p:nvSpPr>
          <p:spPr bwMode="auto">
            <a:xfrm>
              <a:off x="6172201" y="1790700"/>
              <a:ext cx="6350" cy="1809750"/>
            </a:xfrm>
            <a:custGeom>
              <a:avLst/>
              <a:gdLst>
                <a:gd name="T0" fmla="*/ 4 w 4"/>
                <a:gd name="T1" fmla="*/ 0 h 1140"/>
                <a:gd name="T2" fmla="*/ 0 w 4"/>
                <a:gd name="T3" fmla="*/ 1140 h 1140"/>
                <a:gd name="T4" fmla="*/ 0 w 4"/>
                <a:gd name="T5" fmla="*/ 1140 h 1140"/>
                <a:gd name="T6" fmla="*/ 4 w 4"/>
                <a:gd name="T7" fmla="*/ 0 h 1140"/>
                <a:gd name="T8" fmla="*/ 4 w 4"/>
                <a:gd name="T9" fmla="*/ 0 h 1140"/>
              </a:gdLst>
              <a:ahLst/>
              <a:cxnLst>
                <a:cxn ang="0">
                  <a:pos x="T0" y="T1"/>
                </a:cxn>
                <a:cxn ang="0">
                  <a:pos x="T2" y="T3"/>
                </a:cxn>
                <a:cxn ang="0">
                  <a:pos x="T4" y="T5"/>
                </a:cxn>
                <a:cxn ang="0">
                  <a:pos x="T6" y="T7"/>
                </a:cxn>
                <a:cxn ang="0">
                  <a:pos x="T8" y="T9"/>
                </a:cxn>
              </a:cxnLst>
              <a:rect l="0" t="0" r="r" b="b"/>
              <a:pathLst>
                <a:path w="4" h="1140">
                  <a:moveTo>
                    <a:pt x="4" y="0"/>
                  </a:moveTo>
                  <a:lnTo>
                    <a:pt x="0" y="1140"/>
                  </a:lnTo>
                  <a:lnTo>
                    <a:pt x="0" y="114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î$ḻiḍé"/>
            <p:cNvSpPr/>
            <p:nvPr/>
          </p:nvSpPr>
          <p:spPr bwMode="auto">
            <a:xfrm>
              <a:off x="5778501" y="1546225"/>
              <a:ext cx="3175" cy="1809750"/>
            </a:xfrm>
            <a:custGeom>
              <a:avLst/>
              <a:gdLst>
                <a:gd name="T0" fmla="*/ 2 w 2"/>
                <a:gd name="T1" fmla="*/ 0 h 1140"/>
                <a:gd name="T2" fmla="*/ 0 w 2"/>
                <a:gd name="T3" fmla="*/ 1140 h 1140"/>
                <a:gd name="T4" fmla="*/ 0 w 2"/>
                <a:gd name="T5" fmla="*/ 1140 h 1140"/>
                <a:gd name="T6" fmla="*/ 2 w 2"/>
                <a:gd name="T7" fmla="*/ 0 h 1140"/>
                <a:gd name="T8" fmla="*/ 2 w 2"/>
                <a:gd name="T9" fmla="*/ 0 h 1140"/>
              </a:gdLst>
              <a:ahLst/>
              <a:cxnLst>
                <a:cxn ang="0">
                  <a:pos x="T0" y="T1"/>
                </a:cxn>
                <a:cxn ang="0">
                  <a:pos x="T2" y="T3"/>
                </a:cxn>
                <a:cxn ang="0">
                  <a:pos x="T4" y="T5"/>
                </a:cxn>
                <a:cxn ang="0">
                  <a:pos x="T6" y="T7"/>
                </a:cxn>
                <a:cxn ang="0">
                  <a:pos x="T8" y="T9"/>
                </a:cxn>
              </a:cxnLst>
              <a:rect l="0" t="0" r="r" b="b"/>
              <a:pathLst>
                <a:path w="2" h="1140">
                  <a:moveTo>
                    <a:pt x="2" y="0"/>
                  </a:moveTo>
                  <a:lnTo>
                    <a:pt x="0" y="1140"/>
                  </a:lnTo>
                  <a:lnTo>
                    <a:pt x="0" y="1140"/>
                  </a:lnTo>
                  <a:lnTo>
                    <a:pt x="2" y="0"/>
                  </a:lnTo>
                  <a:lnTo>
                    <a:pt x="2" y="0"/>
                  </a:lnTo>
                  <a:close/>
                </a:path>
              </a:pathLst>
            </a:custGeom>
            <a:solidFill>
              <a:srgbClr val="603B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isḷíďe"/>
            <p:cNvSpPr/>
            <p:nvPr/>
          </p:nvSpPr>
          <p:spPr bwMode="auto">
            <a:xfrm>
              <a:off x="5778501" y="1546225"/>
              <a:ext cx="3175" cy="1809750"/>
            </a:xfrm>
            <a:custGeom>
              <a:avLst/>
              <a:gdLst>
                <a:gd name="T0" fmla="*/ 2 w 2"/>
                <a:gd name="T1" fmla="*/ 0 h 1140"/>
                <a:gd name="T2" fmla="*/ 0 w 2"/>
                <a:gd name="T3" fmla="*/ 1140 h 1140"/>
                <a:gd name="T4" fmla="*/ 0 w 2"/>
                <a:gd name="T5" fmla="*/ 1140 h 1140"/>
                <a:gd name="T6" fmla="*/ 2 w 2"/>
                <a:gd name="T7" fmla="*/ 0 h 1140"/>
                <a:gd name="T8" fmla="*/ 2 w 2"/>
                <a:gd name="T9" fmla="*/ 0 h 1140"/>
              </a:gdLst>
              <a:ahLst/>
              <a:cxnLst>
                <a:cxn ang="0">
                  <a:pos x="T0" y="T1"/>
                </a:cxn>
                <a:cxn ang="0">
                  <a:pos x="T2" y="T3"/>
                </a:cxn>
                <a:cxn ang="0">
                  <a:pos x="T4" y="T5"/>
                </a:cxn>
                <a:cxn ang="0">
                  <a:pos x="T6" y="T7"/>
                </a:cxn>
                <a:cxn ang="0">
                  <a:pos x="T8" y="T9"/>
                </a:cxn>
              </a:cxnLst>
              <a:rect l="0" t="0" r="r" b="b"/>
              <a:pathLst>
                <a:path w="2" h="1140">
                  <a:moveTo>
                    <a:pt x="2" y="0"/>
                  </a:moveTo>
                  <a:lnTo>
                    <a:pt x="0" y="1140"/>
                  </a:lnTo>
                  <a:lnTo>
                    <a:pt x="0" y="114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îšļïḋé"/>
            <p:cNvSpPr/>
            <p:nvPr/>
          </p:nvSpPr>
          <p:spPr bwMode="auto">
            <a:xfrm>
              <a:off x="5778501" y="1546225"/>
              <a:ext cx="3175" cy="1812925"/>
            </a:xfrm>
            <a:custGeom>
              <a:avLst/>
              <a:gdLst>
                <a:gd name="T0" fmla="*/ 2 w 2"/>
                <a:gd name="T1" fmla="*/ 0 h 1142"/>
                <a:gd name="T2" fmla="*/ 0 w 2"/>
                <a:gd name="T3" fmla="*/ 1140 h 1142"/>
                <a:gd name="T4" fmla="*/ 0 w 2"/>
                <a:gd name="T5" fmla="*/ 1142 h 1142"/>
                <a:gd name="T6" fmla="*/ 2 w 2"/>
                <a:gd name="T7" fmla="*/ 0 h 1142"/>
                <a:gd name="T8" fmla="*/ 2 w 2"/>
                <a:gd name="T9" fmla="*/ 0 h 1142"/>
              </a:gdLst>
              <a:ahLst/>
              <a:cxnLst>
                <a:cxn ang="0">
                  <a:pos x="T0" y="T1"/>
                </a:cxn>
                <a:cxn ang="0">
                  <a:pos x="T2" y="T3"/>
                </a:cxn>
                <a:cxn ang="0">
                  <a:pos x="T4" y="T5"/>
                </a:cxn>
                <a:cxn ang="0">
                  <a:pos x="T6" y="T7"/>
                </a:cxn>
                <a:cxn ang="0">
                  <a:pos x="T8" y="T9"/>
                </a:cxn>
              </a:cxnLst>
              <a:rect l="0" t="0" r="r" b="b"/>
              <a:pathLst>
                <a:path w="2" h="1142">
                  <a:moveTo>
                    <a:pt x="2" y="0"/>
                  </a:moveTo>
                  <a:lnTo>
                    <a:pt x="0" y="1140"/>
                  </a:lnTo>
                  <a:lnTo>
                    <a:pt x="0" y="1142"/>
                  </a:lnTo>
                  <a:lnTo>
                    <a:pt x="2" y="0"/>
                  </a:lnTo>
                  <a:lnTo>
                    <a:pt x="2" y="0"/>
                  </a:lnTo>
                  <a:close/>
                </a:path>
              </a:pathLst>
            </a:custGeom>
            <a:solidFill>
              <a:srgbClr val="643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ïŝļiḋe"/>
            <p:cNvSpPr/>
            <p:nvPr/>
          </p:nvSpPr>
          <p:spPr bwMode="auto">
            <a:xfrm>
              <a:off x="5778501" y="1546225"/>
              <a:ext cx="3175" cy="1812925"/>
            </a:xfrm>
            <a:custGeom>
              <a:avLst/>
              <a:gdLst>
                <a:gd name="T0" fmla="*/ 2 w 2"/>
                <a:gd name="T1" fmla="*/ 0 h 1142"/>
                <a:gd name="T2" fmla="*/ 0 w 2"/>
                <a:gd name="T3" fmla="*/ 1140 h 1142"/>
                <a:gd name="T4" fmla="*/ 0 w 2"/>
                <a:gd name="T5" fmla="*/ 1142 h 1142"/>
                <a:gd name="T6" fmla="*/ 2 w 2"/>
                <a:gd name="T7" fmla="*/ 0 h 1142"/>
                <a:gd name="T8" fmla="*/ 2 w 2"/>
                <a:gd name="T9" fmla="*/ 0 h 1142"/>
              </a:gdLst>
              <a:ahLst/>
              <a:cxnLst>
                <a:cxn ang="0">
                  <a:pos x="T0" y="T1"/>
                </a:cxn>
                <a:cxn ang="0">
                  <a:pos x="T2" y="T3"/>
                </a:cxn>
                <a:cxn ang="0">
                  <a:pos x="T4" y="T5"/>
                </a:cxn>
                <a:cxn ang="0">
                  <a:pos x="T6" y="T7"/>
                </a:cxn>
                <a:cxn ang="0">
                  <a:pos x="T8" y="T9"/>
                </a:cxn>
              </a:cxnLst>
              <a:rect l="0" t="0" r="r" b="b"/>
              <a:pathLst>
                <a:path w="2" h="1142">
                  <a:moveTo>
                    <a:pt x="2" y="0"/>
                  </a:moveTo>
                  <a:lnTo>
                    <a:pt x="0" y="1140"/>
                  </a:lnTo>
                  <a:lnTo>
                    <a:pt x="0" y="114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îṥlïďê"/>
            <p:cNvSpPr/>
            <p:nvPr/>
          </p:nvSpPr>
          <p:spPr bwMode="auto">
            <a:xfrm>
              <a:off x="5778501" y="1546225"/>
              <a:ext cx="3175" cy="1812925"/>
            </a:xfrm>
            <a:custGeom>
              <a:avLst/>
              <a:gdLst>
                <a:gd name="T0" fmla="*/ 2 w 2"/>
                <a:gd name="T1" fmla="*/ 0 h 1142"/>
                <a:gd name="T2" fmla="*/ 0 w 2"/>
                <a:gd name="T3" fmla="*/ 1142 h 1142"/>
                <a:gd name="T4" fmla="*/ 0 w 2"/>
                <a:gd name="T5" fmla="*/ 1142 h 1142"/>
                <a:gd name="T6" fmla="*/ 2 w 2"/>
                <a:gd name="T7" fmla="*/ 3 h 1142"/>
                <a:gd name="T8" fmla="*/ 2 w 2"/>
                <a:gd name="T9" fmla="*/ 0 h 1142"/>
              </a:gdLst>
              <a:ahLst/>
              <a:cxnLst>
                <a:cxn ang="0">
                  <a:pos x="T0" y="T1"/>
                </a:cxn>
                <a:cxn ang="0">
                  <a:pos x="T2" y="T3"/>
                </a:cxn>
                <a:cxn ang="0">
                  <a:pos x="T4" y="T5"/>
                </a:cxn>
                <a:cxn ang="0">
                  <a:pos x="T6" y="T7"/>
                </a:cxn>
                <a:cxn ang="0">
                  <a:pos x="T8" y="T9"/>
                </a:cxn>
              </a:cxnLst>
              <a:rect l="0" t="0" r="r" b="b"/>
              <a:pathLst>
                <a:path w="2" h="1142">
                  <a:moveTo>
                    <a:pt x="2" y="0"/>
                  </a:moveTo>
                  <a:lnTo>
                    <a:pt x="0" y="1142"/>
                  </a:lnTo>
                  <a:lnTo>
                    <a:pt x="0" y="1142"/>
                  </a:lnTo>
                  <a:lnTo>
                    <a:pt x="2" y="3"/>
                  </a:lnTo>
                  <a:lnTo>
                    <a:pt x="2" y="0"/>
                  </a:lnTo>
                  <a:close/>
                </a:path>
              </a:pathLst>
            </a:custGeom>
            <a:solidFill>
              <a:srgbClr val="673F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iṡḻîḍè"/>
            <p:cNvSpPr/>
            <p:nvPr/>
          </p:nvSpPr>
          <p:spPr bwMode="auto">
            <a:xfrm>
              <a:off x="5778501" y="1546225"/>
              <a:ext cx="3175" cy="1812925"/>
            </a:xfrm>
            <a:custGeom>
              <a:avLst/>
              <a:gdLst>
                <a:gd name="T0" fmla="*/ 2 w 2"/>
                <a:gd name="T1" fmla="*/ 0 h 1142"/>
                <a:gd name="T2" fmla="*/ 0 w 2"/>
                <a:gd name="T3" fmla="*/ 1142 h 1142"/>
                <a:gd name="T4" fmla="*/ 0 w 2"/>
                <a:gd name="T5" fmla="*/ 1142 h 1142"/>
                <a:gd name="T6" fmla="*/ 2 w 2"/>
                <a:gd name="T7" fmla="*/ 3 h 1142"/>
                <a:gd name="T8" fmla="*/ 2 w 2"/>
                <a:gd name="T9" fmla="*/ 0 h 1142"/>
              </a:gdLst>
              <a:ahLst/>
              <a:cxnLst>
                <a:cxn ang="0">
                  <a:pos x="T0" y="T1"/>
                </a:cxn>
                <a:cxn ang="0">
                  <a:pos x="T2" y="T3"/>
                </a:cxn>
                <a:cxn ang="0">
                  <a:pos x="T4" y="T5"/>
                </a:cxn>
                <a:cxn ang="0">
                  <a:pos x="T6" y="T7"/>
                </a:cxn>
                <a:cxn ang="0">
                  <a:pos x="T8" y="T9"/>
                </a:cxn>
              </a:cxnLst>
              <a:rect l="0" t="0" r="r" b="b"/>
              <a:pathLst>
                <a:path w="2" h="1142">
                  <a:moveTo>
                    <a:pt x="2" y="0"/>
                  </a:moveTo>
                  <a:lnTo>
                    <a:pt x="0" y="1142"/>
                  </a:lnTo>
                  <a:lnTo>
                    <a:pt x="0" y="1142"/>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ïŝľîde"/>
            <p:cNvSpPr/>
            <p:nvPr/>
          </p:nvSpPr>
          <p:spPr bwMode="auto">
            <a:xfrm>
              <a:off x="5775326" y="1550988"/>
              <a:ext cx="6350" cy="1811338"/>
            </a:xfrm>
            <a:custGeom>
              <a:avLst/>
              <a:gdLst>
                <a:gd name="T0" fmla="*/ 4 w 4"/>
                <a:gd name="T1" fmla="*/ 0 h 1141"/>
                <a:gd name="T2" fmla="*/ 2 w 4"/>
                <a:gd name="T3" fmla="*/ 1139 h 1141"/>
                <a:gd name="T4" fmla="*/ 0 w 4"/>
                <a:gd name="T5" fmla="*/ 1141 h 1141"/>
                <a:gd name="T6" fmla="*/ 4 w 4"/>
                <a:gd name="T7" fmla="*/ 0 h 1141"/>
                <a:gd name="T8" fmla="*/ 4 w 4"/>
                <a:gd name="T9" fmla="*/ 0 h 1141"/>
              </a:gdLst>
              <a:ahLst/>
              <a:cxnLst>
                <a:cxn ang="0">
                  <a:pos x="T0" y="T1"/>
                </a:cxn>
                <a:cxn ang="0">
                  <a:pos x="T2" y="T3"/>
                </a:cxn>
                <a:cxn ang="0">
                  <a:pos x="T4" y="T5"/>
                </a:cxn>
                <a:cxn ang="0">
                  <a:pos x="T6" y="T7"/>
                </a:cxn>
                <a:cxn ang="0">
                  <a:pos x="T8" y="T9"/>
                </a:cxn>
              </a:cxnLst>
              <a:rect l="0" t="0" r="r" b="b"/>
              <a:pathLst>
                <a:path w="4" h="1141">
                  <a:moveTo>
                    <a:pt x="4" y="0"/>
                  </a:moveTo>
                  <a:lnTo>
                    <a:pt x="2" y="1139"/>
                  </a:lnTo>
                  <a:lnTo>
                    <a:pt x="0" y="1141"/>
                  </a:lnTo>
                  <a:lnTo>
                    <a:pt x="4" y="0"/>
                  </a:lnTo>
                  <a:lnTo>
                    <a:pt x="4" y="0"/>
                  </a:lnTo>
                  <a:close/>
                </a:path>
              </a:pathLst>
            </a:custGeom>
            <a:solidFill>
              <a:srgbClr val="6A4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îśľiḑê"/>
            <p:cNvSpPr/>
            <p:nvPr/>
          </p:nvSpPr>
          <p:spPr bwMode="auto">
            <a:xfrm>
              <a:off x="5775326" y="1550988"/>
              <a:ext cx="6350" cy="1811338"/>
            </a:xfrm>
            <a:custGeom>
              <a:avLst/>
              <a:gdLst>
                <a:gd name="T0" fmla="*/ 4 w 4"/>
                <a:gd name="T1" fmla="*/ 0 h 1141"/>
                <a:gd name="T2" fmla="*/ 2 w 4"/>
                <a:gd name="T3" fmla="*/ 1139 h 1141"/>
                <a:gd name="T4" fmla="*/ 0 w 4"/>
                <a:gd name="T5" fmla="*/ 1141 h 1141"/>
                <a:gd name="T6" fmla="*/ 4 w 4"/>
                <a:gd name="T7" fmla="*/ 0 h 1141"/>
                <a:gd name="T8" fmla="*/ 4 w 4"/>
                <a:gd name="T9" fmla="*/ 0 h 1141"/>
              </a:gdLst>
              <a:ahLst/>
              <a:cxnLst>
                <a:cxn ang="0">
                  <a:pos x="T0" y="T1"/>
                </a:cxn>
                <a:cxn ang="0">
                  <a:pos x="T2" y="T3"/>
                </a:cxn>
                <a:cxn ang="0">
                  <a:pos x="T4" y="T5"/>
                </a:cxn>
                <a:cxn ang="0">
                  <a:pos x="T6" y="T7"/>
                </a:cxn>
                <a:cxn ang="0">
                  <a:pos x="T8" y="T9"/>
                </a:cxn>
              </a:cxnLst>
              <a:rect l="0" t="0" r="r" b="b"/>
              <a:pathLst>
                <a:path w="4" h="1141">
                  <a:moveTo>
                    <a:pt x="4" y="0"/>
                  </a:moveTo>
                  <a:lnTo>
                    <a:pt x="2" y="1139"/>
                  </a:lnTo>
                  <a:lnTo>
                    <a:pt x="0" y="1141"/>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isľíďé"/>
            <p:cNvSpPr/>
            <p:nvPr/>
          </p:nvSpPr>
          <p:spPr bwMode="auto">
            <a:xfrm>
              <a:off x="5775326" y="1550988"/>
              <a:ext cx="6350" cy="1811338"/>
            </a:xfrm>
            <a:custGeom>
              <a:avLst/>
              <a:gdLst>
                <a:gd name="T0" fmla="*/ 4 w 4"/>
                <a:gd name="T1" fmla="*/ 0 h 1141"/>
                <a:gd name="T2" fmla="*/ 0 w 4"/>
                <a:gd name="T3" fmla="*/ 1141 h 1141"/>
                <a:gd name="T4" fmla="*/ 0 w 4"/>
                <a:gd name="T5" fmla="*/ 1141 h 1141"/>
                <a:gd name="T6" fmla="*/ 4 w 4"/>
                <a:gd name="T7" fmla="*/ 2 h 1141"/>
                <a:gd name="T8" fmla="*/ 4 w 4"/>
                <a:gd name="T9" fmla="*/ 0 h 1141"/>
              </a:gdLst>
              <a:ahLst/>
              <a:cxnLst>
                <a:cxn ang="0">
                  <a:pos x="T0" y="T1"/>
                </a:cxn>
                <a:cxn ang="0">
                  <a:pos x="T2" y="T3"/>
                </a:cxn>
                <a:cxn ang="0">
                  <a:pos x="T4" y="T5"/>
                </a:cxn>
                <a:cxn ang="0">
                  <a:pos x="T6" y="T7"/>
                </a:cxn>
                <a:cxn ang="0">
                  <a:pos x="T8" y="T9"/>
                </a:cxn>
              </a:cxnLst>
              <a:rect l="0" t="0" r="r" b="b"/>
              <a:pathLst>
                <a:path w="4" h="1141">
                  <a:moveTo>
                    <a:pt x="4" y="0"/>
                  </a:moveTo>
                  <a:lnTo>
                    <a:pt x="0" y="1141"/>
                  </a:lnTo>
                  <a:lnTo>
                    <a:pt x="0" y="1141"/>
                  </a:lnTo>
                  <a:lnTo>
                    <a:pt x="4" y="2"/>
                  </a:lnTo>
                  <a:lnTo>
                    <a:pt x="4" y="0"/>
                  </a:lnTo>
                  <a:close/>
                </a:path>
              </a:pathLst>
            </a:custGeom>
            <a:solidFill>
              <a:srgbClr val="6E4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iṣḻïḑê"/>
            <p:cNvSpPr/>
            <p:nvPr/>
          </p:nvSpPr>
          <p:spPr bwMode="auto">
            <a:xfrm>
              <a:off x="5775326" y="1550988"/>
              <a:ext cx="6350" cy="1811338"/>
            </a:xfrm>
            <a:custGeom>
              <a:avLst/>
              <a:gdLst>
                <a:gd name="T0" fmla="*/ 4 w 4"/>
                <a:gd name="T1" fmla="*/ 0 h 1141"/>
                <a:gd name="T2" fmla="*/ 0 w 4"/>
                <a:gd name="T3" fmla="*/ 1141 h 1141"/>
                <a:gd name="T4" fmla="*/ 0 w 4"/>
                <a:gd name="T5" fmla="*/ 1141 h 1141"/>
                <a:gd name="T6" fmla="*/ 4 w 4"/>
                <a:gd name="T7" fmla="*/ 2 h 1141"/>
                <a:gd name="T8" fmla="*/ 4 w 4"/>
                <a:gd name="T9" fmla="*/ 0 h 1141"/>
              </a:gdLst>
              <a:ahLst/>
              <a:cxnLst>
                <a:cxn ang="0">
                  <a:pos x="T0" y="T1"/>
                </a:cxn>
                <a:cxn ang="0">
                  <a:pos x="T2" y="T3"/>
                </a:cxn>
                <a:cxn ang="0">
                  <a:pos x="T4" y="T5"/>
                </a:cxn>
                <a:cxn ang="0">
                  <a:pos x="T6" y="T7"/>
                </a:cxn>
                <a:cxn ang="0">
                  <a:pos x="T8" y="T9"/>
                </a:cxn>
              </a:cxnLst>
              <a:rect l="0" t="0" r="r" b="b"/>
              <a:pathLst>
                <a:path w="4" h="1141">
                  <a:moveTo>
                    <a:pt x="4" y="0"/>
                  </a:moveTo>
                  <a:lnTo>
                    <a:pt x="0" y="1141"/>
                  </a:lnTo>
                  <a:lnTo>
                    <a:pt x="0" y="1141"/>
                  </a:lnTo>
                  <a:lnTo>
                    <a:pt x="4"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íṩlïḍé"/>
            <p:cNvSpPr/>
            <p:nvPr/>
          </p:nvSpPr>
          <p:spPr bwMode="auto">
            <a:xfrm>
              <a:off x="5772151" y="1554163"/>
              <a:ext cx="9525" cy="1811338"/>
            </a:xfrm>
            <a:custGeom>
              <a:avLst/>
              <a:gdLst>
                <a:gd name="T0" fmla="*/ 6 w 6"/>
                <a:gd name="T1" fmla="*/ 0 h 1141"/>
                <a:gd name="T2" fmla="*/ 2 w 6"/>
                <a:gd name="T3" fmla="*/ 1139 h 1141"/>
                <a:gd name="T4" fmla="*/ 0 w 6"/>
                <a:gd name="T5" fmla="*/ 1141 h 1141"/>
                <a:gd name="T6" fmla="*/ 4 w 6"/>
                <a:gd name="T7" fmla="*/ 0 h 1141"/>
                <a:gd name="T8" fmla="*/ 6 w 6"/>
                <a:gd name="T9" fmla="*/ 0 h 1141"/>
              </a:gdLst>
              <a:ahLst/>
              <a:cxnLst>
                <a:cxn ang="0">
                  <a:pos x="T0" y="T1"/>
                </a:cxn>
                <a:cxn ang="0">
                  <a:pos x="T2" y="T3"/>
                </a:cxn>
                <a:cxn ang="0">
                  <a:pos x="T4" y="T5"/>
                </a:cxn>
                <a:cxn ang="0">
                  <a:pos x="T6" y="T7"/>
                </a:cxn>
                <a:cxn ang="0">
                  <a:pos x="T8" y="T9"/>
                </a:cxn>
              </a:cxnLst>
              <a:rect l="0" t="0" r="r" b="b"/>
              <a:pathLst>
                <a:path w="6" h="1141">
                  <a:moveTo>
                    <a:pt x="6" y="0"/>
                  </a:moveTo>
                  <a:lnTo>
                    <a:pt x="2" y="1139"/>
                  </a:lnTo>
                  <a:lnTo>
                    <a:pt x="0" y="1141"/>
                  </a:lnTo>
                  <a:lnTo>
                    <a:pt x="4" y="0"/>
                  </a:lnTo>
                  <a:lnTo>
                    <a:pt x="6" y="0"/>
                  </a:lnTo>
                  <a:close/>
                </a:path>
              </a:pathLst>
            </a:custGeom>
            <a:solidFill>
              <a:srgbClr val="7145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ísļidé"/>
            <p:cNvSpPr/>
            <p:nvPr/>
          </p:nvSpPr>
          <p:spPr bwMode="auto">
            <a:xfrm>
              <a:off x="5772151" y="1554163"/>
              <a:ext cx="9525" cy="1811338"/>
            </a:xfrm>
            <a:custGeom>
              <a:avLst/>
              <a:gdLst>
                <a:gd name="T0" fmla="*/ 6 w 6"/>
                <a:gd name="T1" fmla="*/ 0 h 1141"/>
                <a:gd name="T2" fmla="*/ 2 w 6"/>
                <a:gd name="T3" fmla="*/ 1139 h 1141"/>
                <a:gd name="T4" fmla="*/ 0 w 6"/>
                <a:gd name="T5" fmla="*/ 1141 h 1141"/>
                <a:gd name="T6" fmla="*/ 4 w 6"/>
                <a:gd name="T7" fmla="*/ 0 h 1141"/>
                <a:gd name="T8" fmla="*/ 6 w 6"/>
                <a:gd name="T9" fmla="*/ 0 h 1141"/>
              </a:gdLst>
              <a:ahLst/>
              <a:cxnLst>
                <a:cxn ang="0">
                  <a:pos x="T0" y="T1"/>
                </a:cxn>
                <a:cxn ang="0">
                  <a:pos x="T2" y="T3"/>
                </a:cxn>
                <a:cxn ang="0">
                  <a:pos x="T4" y="T5"/>
                </a:cxn>
                <a:cxn ang="0">
                  <a:pos x="T6" y="T7"/>
                </a:cxn>
                <a:cxn ang="0">
                  <a:pos x="T8" y="T9"/>
                </a:cxn>
              </a:cxnLst>
              <a:rect l="0" t="0" r="r" b="b"/>
              <a:pathLst>
                <a:path w="6" h="1141">
                  <a:moveTo>
                    <a:pt x="6" y="0"/>
                  </a:moveTo>
                  <a:lnTo>
                    <a:pt x="2" y="1139"/>
                  </a:lnTo>
                  <a:lnTo>
                    <a:pt x="0" y="1141"/>
                  </a:lnTo>
                  <a:lnTo>
                    <a:pt x="4"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iṩļíḑê"/>
            <p:cNvSpPr/>
            <p:nvPr/>
          </p:nvSpPr>
          <p:spPr bwMode="auto">
            <a:xfrm>
              <a:off x="5768976" y="1554163"/>
              <a:ext cx="9525" cy="1816100"/>
            </a:xfrm>
            <a:custGeom>
              <a:avLst/>
              <a:gdLst>
                <a:gd name="T0" fmla="*/ 3 w 3"/>
                <a:gd name="T1" fmla="*/ 0 h 551"/>
                <a:gd name="T2" fmla="*/ 1 w 3"/>
                <a:gd name="T3" fmla="*/ 550 h 551"/>
                <a:gd name="T4" fmla="*/ 0 w 3"/>
                <a:gd name="T5" fmla="*/ 551 h 551"/>
                <a:gd name="T6" fmla="*/ 2 w 3"/>
                <a:gd name="T7" fmla="*/ 1 h 551"/>
                <a:gd name="T8" fmla="*/ 3 w 3"/>
                <a:gd name="T9" fmla="*/ 0 h 551"/>
              </a:gdLst>
              <a:ahLst/>
              <a:cxnLst>
                <a:cxn ang="0">
                  <a:pos x="T0" y="T1"/>
                </a:cxn>
                <a:cxn ang="0">
                  <a:pos x="T2" y="T3"/>
                </a:cxn>
                <a:cxn ang="0">
                  <a:pos x="T4" y="T5"/>
                </a:cxn>
                <a:cxn ang="0">
                  <a:pos x="T6" y="T7"/>
                </a:cxn>
                <a:cxn ang="0">
                  <a:pos x="T8" y="T9"/>
                </a:cxn>
              </a:cxnLst>
              <a:rect l="0" t="0" r="r" b="b"/>
              <a:pathLst>
                <a:path w="3" h="551">
                  <a:moveTo>
                    <a:pt x="3" y="0"/>
                  </a:moveTo>
                  <a:cubicBezTo>
                    <a:pt x="1" y="550"/>
                    <a:pt x="1" y="550"/>
                    <a:pt x="1" y="550"/>
                  </a:cubicBezTo>
                  <a:cubicBezTo>
                    <a:pt x="1" y="550"/>
                    <a:pt x="1" y="550"/>
                    <a:pt x="0" y="551"/>
                  </a:cubicBezTo>
                  <a:cubicBezTo>
                    <a:pt x="2" y="1"/>
                    <a:pt x="2" y="1"/>
                    <a:pt x="2" y="1"/>
                  </a:cubicBezTo>
                  <a:cubicBezTo>
                    <a:pt x="2" y="1"/>
                    <a:pt x="3" y="1"/>
                    <a:pt x="3" y="0"/>
                  </a:cubicBezTo>
                </a:path>
              </a:pathLst>
            </a:custGeom>
            <a:solidFill>
              <a:srgbClr val="7447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îṣḻíḓê"/>
            <p:cNvSpPr/>
            <p:nvPr/>
          </p:nvSpPr>
          <p:spPr bwMode="auto">
            <a:xfrm>
              <a:off x="4003676" y="1557338"/>
              <a:ext cx="1771650" cy="2928938"/>
            </a:xfrm>
            <a:custGeom>
              <a:avLst/>
              <a:gdLst>
                <a:gd name="T0" fmla="*/ 537 w 537"/>
                <a:gd name="T1" fmla="*/ 0 h 889"/>
                <a:gd name="T2" fmla="*/ 49 w 537"/>
                <a:gd name="T3" fmla="*/ 284 h 889"/>
                <a:gd name="T4" fmla="*/ 46 w 537"/>
                <a:gd name="T5" fmla="*/ 286 h 889"/>
                <a:gd name="T6" fmla="*/ 23 w 537"/>
                <a:gd name="T7" fmla="*/ 303 h 889"/>
                <a:gd name="T8" fmla="*/ 13 w 537"/>
                <a:gd name="T9" fmla="*/ 313 h 889"/>
                <a:gd name="T10" fmla="*/ 10 w 537"/>
                <a:gd name="T11" fmla="*/ 318 h 889"/>
                <a:gd name="T12" fmla="*/ 7 w 537"/>
                <a:gd name="T13" fmla="*/ 322 h 889"/>
                <a:gd name="T14" fmla="*/ 4 w 537"/>
                <a:gd name="T15" fmla="*/ 329 h 889"/>
                <a:gd name="T16" fmla="*/ 2 w 537"/>
                <a:gd name="T17" fmla="*/ 335 h 889"/>
                <a:gd name="T18" fmla="*/ 2 w 537"/>
                <a:gd name="T19" fmla="*/ 340 h 889"/>
                <a:gd name="T20" fmla="*/ 0 w 537"/>
                <a:gd name="T21" fmla="*/ 889 h 889"/>
                <a:gd name="T22" fmla="*/ 1 w 537"/>
                <a:gd name="T23" fmla="*/ 884 h 889"/>
                <a:gd name="T24" fmla="*/ 3 w 537"/>
                <a:gd name="T25" fmla="*/ 878 h 889"/>
                <a:gd name="T26" fmla="*/ 6 w 537"/>
                <a:gd name="T27" fmla="*/ 871 h 889"/>
                <a:gd name="T28" fmla="*/ 8 w 537"/>
                <a:gd name="T29" fmla="*/ 867 h 889"/>
                <a:gd name="T30" fmla="*/ 12 w 537"/>
                <a:gd name="T31" fmla="*/ 863 h 889"/>
                <a:gd name="T32" fmla="*/ 22 w 537"/>
                <a:gd name="T33" fmla="*/ 852 h 889"/>
                <a:gd name="T34" fmla="*/ 44 w 537"/>
                <a:gd name="T35" fmla="*/ 835 h 889"/>
                <a:gd name="T36" fmla="*/ 47 w 537"/>
                <a:gd name="T37" fmla="*/ 833 h 889"/>
                <a:gd name="T38" fmla="*/ 535 w 537"/>
                <a:gd name="T39" fmla="*/ 550 h 889"/>
                <a:gd name="T40" fmla="*/ 535 w 537"/>
                <a:gd name="T41" fmla="*/ 550 h 889"/>
                <a:gd name="T42" fmla="*/ 537 w 537"/>
                <a:gd name="T43" fmla="*/ 0 h 889"/>
                <a:gd name="T44" fmla="*/ 537 w 537"/>
                <a:gd name="T45"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7" h="889">
                  <a:moveTo>
                    <a:pt x="537" y="0"/>
                  </a:moveTo>
                  <a:cubicBezTo>
                    <a:pt x="515" y="13"/>
                    <a:pt x="72" y="270"/>
                    <a:pt x="49" y="284"/>
                  </a:cubicBezTo>
                  <a:cubicBezTo>
                    <a:pt x="48" y="285"/>
                    <a:pt x="47" y="285"/>
                    <a:pt x="46" y="286"/>
                  </a:cubicBezTo>
                  <a:cubicBezTo>
                    <a:pt x="37" y="291"/>
                    <a:pt x="29" y="297"/>
                    <a:pt x="23" y="303"/>
                  </a:cubicBezTo>
                  <a:cubicBezTo>
                    <a:pt x="19" y="306"/>
                    <a:pt x="16" y="310"/>
                    <a:pt x="13" y="313"/>
                  </a:cubicBezTo>
                  <a:cubicBezTo>
                    <a:pt x="12" y="315"/>
                    <a:pt x="11" y="317"/>
                    <a:pt x="10" y="318"/>
                  </a:cubicBezTo>
                  <a:cubicBezTo>
                    <a:pt x="9" y="319"/>
                    <a:pt x="8" y="321"/>
                    <a:pt x="7" y="322"/>
                  </a:cubicBezTo>
                  <a:cubicBezTo>
                    <a:pt x="6" y="324"/>
                    <a:pt x="5" y="326"/>
                    <a:pt x="4" y="329"/>
                  </a:cubicBezTo>
                  <a:cubicBezTo>
                    <a:pt x="3" y="331"/>
                    <a:pt x="3" y="333"/>
                    <a:pt x="2" y="335"/>
                  </a:cubicBezTo>
                  <a:cubicBezTo>
                    <a:pt x="2" y="336"/>
                    <a:pt x="2" y="338"/>
                    <a:pt x="2" y="340"/>
                  </a:cubicBezTo>
                  <a:cubicBezTo>
                    <a:pt x="0" y="889"/>
                    <a:pt x="0" y="889"/>
                    <a:pt x="0" y="889"/>
                  </a:cubicBezTo>
                  <a:cubicBezTo>
                    <a:pt x="0" y="888"/>
                    <a:pt x="0" y="886"/>
                    <a:pt x="1" y="884"/>
                  </a:cubicBezTo>
                  <a:cubicBezTo>
                    <a:pt x="1" y="882"/>
                    <a:pt x="2" y="880"/>
                    <a:pt x="3" y="878"/>
                  </a:cubicBezTo>
                  <a:cubicBezTo>
                    <a:pt x="3" y="876"/>
                    <a:pt x="5" y="873"/>
                    <a:pt x="6" y="871"/>
                  </a:cubicBezTo>
                  <a:cubicBezTo>
                    <a:pt x="7" y="870"/>
                    <a:pt x="7" y="869"/>
                    <a:pt x="8" y="867"/>
                  </a:cubicBezTo>
                  <a:cubicBezTo>
                    <a:pt x="9" y="866"/>
                    <a:pt x="10" y="864"/>
                    <a:pt x="12" y="863"/>
                  </a:cubicBezTo>
                  <a:cubicBezTo>
                    <a:pt x="14" y="859"/>
                    <a:pt x="18" y="855"/>
                    <a:pt x="22" y="852"/>
                  </a:cubicBezTo>
                  <a:cubicBezTo>
                    <a:pt x="28" y="846"/>
                    <a:pt x="35" y="840"/>
                    <a:pt x="44" y="835"/>
                  </a:cubicBezTo>
                  <a:cubicBezTo>
                    <a:pt x="45" y="834"/>
                    <a:pt x="46" y="834"/>
                    <a:pt x="47" y="833"/>
                  </a:cubicBezTo>
                  <a:cubicBezTo>
                    <a:pt x="70" y="820"/>
                    <a:pt x="514" y="562"/>
                    <a:pt x="535" y="550"/>
                  </a:cubicBezTo>
                  <a:cubicBezTo>
                    <a:pt x="535" y="550"/>
                    <a:pt x="535" y="550"/>
                    <a:pt x="535" y="550"/>
                  </a:cubicBezTo>
                  <a:cubicBezTo>
                    <a:pt x="537" y="0"/>
                    <a:pt x="537" y="0"/>
                    <a:pt x="537" y="0"/>
                  </a:cubicBezTo>
                  <a:cubicBezTo>
                    <a:pt x="537" y="0"/>
                    <a:pt x="537" y="0"/>
                    <a:pt x="537" y="0"/>
                  </a:cubicBezTo>
                </a:path>
              </a:pathLst>
            </a:custGeom>
            <a:solidFill>
              <a:srgbClr val="643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íṧľíḋê"/>
            <p:cNvSpPr/>
            <p:nvPr/>
          </p:nvSpPr>
          <p:spPr bwMode="auto">
            <a:xfrm>
              <a:off x="4003676" y="2678113"/>
              <a:ext cx="6350" cy="1811338"/>
            </a:xfrm>
            <a:custGeom>
              <a:avLst/>
              <a:gdLst>
                <a:gd name="T0" fmla="*/ 4 w 4"/>
                <a:gd name="T1" fmla="*/ 0 h 1141"/>
                <a:gd name="T2" fmla="*/ 0 w 4"/>
                <a:gd name="T3" fmla="*/ 1139 h 1141"/>
                <a:gd name="T4" fmla="*/ 0 w 4"/>
                <a:gd name="T5" fmla="*/ 1141 h 1141"/>
                <a:gd name="T6" fmla="*/ 4 w 4"/>
                <a:gd name="T7" fmla="*/ 2 h 1141"/>
                <a:gd name="T8" fmla="*/ 4 w 4"/>
                <a:gd name="T9" fmla="*/ 0 h 1141"/>
              </a:gdLst>
              <a:ahLst/>
              <a:cxnLst>
                <a:cxn ang="0">
                  <a:pos x="T0" y="T1"/>
                </a:cxn>
                <a:cxn ang="0">
                  <a:pos x="T2" y="T3"/>
                </a:cxn>
                <a:cxn ang="0">
                  <a:pos x="T4" y="T5"/>
                </a:cxn>
                <a:cxn ang="0">
                  <a:pos x="T6" y="T7"/>
                </a:cxn>
                <a:cxn ang="0">
                  <a:pos x="T8" y="T9"/>
                </a:cxn>
              </a:cxnLst>
              <a:rect l="0" t="0" r="r" b="b"/>
              <a:pathLst>
                <a:path w="4" h="1141">
                  <a:moveTo>
                    <a:pt x="4" y="0"/>
                  </a:moveTo>
                  <a:lnTo>
                    <a:pt x="0" y="1139"/>
                  </a:lnTo>
                  <a:lnTo>
                    <a:pt x="0" y="1141"/>
                  </a:lnTo>
                  <a:lnTo>
                    <a:pt x="4" y="2"/>
                  </a:lnTo>
                  <a:lnTo>
                    <a:pt x="4" y="0"/>
                  </a:lnTo>
                  <a:close/>
                </a:path>
              </a:pathLst>
            </a:custGeom>
            <a:solidFill>
              <a:srgbClr val="603B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íSlíḋé"/>
            <p:cNvSpPr/>
            <p:nvPr/>
          </p:nvSpPr>
          <p:spPr bwMode="auto">
            <a:xfrm>
              <a:off x="4003676" y="2678113"/>
              <a:ext cx="6350" cy="1811338"/>
            </a:xfrm>
            <a:custGeom>
              <a:avLst/>
              <a:gdLst>
                <a:gd name="T0" fmla="*/ 4 w 4"/>
                <a:gd name="T1" fmla="*/ 0 h 1141"/>
                <a:gd name="T2" fmla="*/ 0 w 4"/>
                <a:gd name="T3" fmla="*/ 1139 h 1141"/>
                <a:gd name="T4" fmla="*/ 0 w 4"/>
                <a:gd name="T5" fmla="*/ 1141 h 1141"/>
                <a:gd name="T6" fmla="*/ 4 w 4"/>
                <a:gd name="T7" fmla="*/ 2 h 1141"/>
                <a:gd name="T8" fmla="*/ 4 w 4"/>
                <a:gd name="T9" fmla="*/ 0 h 1141"/>
              </a:gdLst>
              <a:ahLst/>
              <a:cxnLst>
                <a:cxn ang="0">
                  <a:pos x="T0" y="T1"/>
                </a:cxn>
                <a:cxn ang="0">
                  <a:pos x="T2" y="T3"/>
                </a:cxn>
                <a:cxn ang="0">
                  <a:pos x="T4" y="T5"/>
                </a:cxn>
                <a:cxn ang="0">
                  <a:pos x="T6" y="T7"/>
                </a:cxn>
                <a:cxn ang="0">
                  <a:pos x="T8" y="T9"/>
                </a:cxn>
              </a:cxnLst>
              <a:rect l="0" t="0" r="r" b="b"/>
              <a:pathLst>
                <a:path w="4" h="1141">
                  <a:moveTo>
                    <a:pt x="4" y="0"/>
                  </a:moveTo>
                  <a:lnTo>
                    <a:pt x="0" y="1139"/>
                  </a:lnTo>
                  <a:lnTo>
                    <a:pt x="0" y="1141"/>
                  </a:lnTo>
                  <a:lnTo>
                    <a:pt x="4"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iŝḻïḓè"/>
            <p:cNvSpPr/>
            <p:nvPr/>
          </p:nvSpPr>
          <p:spPr bwMode="auto">
            <a:xfrm>
              <a:off x="3946526" y="1790700"/>
              <a:ext cx="2232025" cy="2844800"/>
            </a:xfrm>
            <a:custGeom>
              <a:avLst/>
              <a:gdLst>
                <a:gd name="T0" fmla="*/ 181 w 676"/>
                <a:gd name="T1" fmla="*/ 287 h 863"/>
                <a:gd name="T2" fmla="*/ 173 w 676"/>
                <a:gd name="T3" fmla="*/ 291 h 863"/>
                <a:gd name="T4" fmla="*/ 165 w 676"/>
                <a:gd name="T5" fmla="*/ 295 h 863"/>
                <a:gd name="T6" fmla="*/ 157 w 676"/>
                <a:gd name="T7" fmla="*/ 298 h 863"/>
                <a:gd name="T8" fmla="*/ 148 w 676"/>
                <a:gd name="T9" fmla="*/ 301 h 863"/>
                <a:gd name="T10" fmla="*/ 142 w 676"/>
                <a:gd name="T11" fmla="*/ 303 h 863"/>
                <a:gd name="T12" fmla="*/ 132 w 676"/>
                <a:gd name="T13" fmla="*/ 306 h 863"/>
                <a:gd name="T14" fmla="*/ 114 w 676"/>
                <a:gd name="T15" fmla="*/ 310 h 863"/>
                <a:gd name="T16" fmla="*/ 105 w 676"/>
                <a:gd name="T17" fmla="*/ 311 h 863"/>
                <a:gd name="T18" fmla="*/ 97 w 676"/>
                <a:gd name="T19" fmla="*/ 313 h 863"/>
                <a:gd name="T20" fmla="*/ 88 w 676"/>
                <a:gd name="T21" fmla="*/ 313 h 863"/>
                <a:gd name="T22" fmla="*/ 80 w 676"/>
                <a:gd name="T23" fmla="*/ 314 h 863"/>
                <a:gd name="T24" fmla="*/ 73 w 676"/>
                <a:gd name="T25" fmla="*/ 314 h 863"/>
                <a:gd name="T26" fmla="*/ 65 w 676"/>
                <a:gd name="T27" fmla="*/ 313 h 863"/>
                <a:gd name="T28" fmla="*/ 55 w 676"/>
                <a:gd name="T29" fmla="*/ 312 h 863"/>
                <a:gd name="T30" fmla="*/ 48 w 676"/>
                <a:gd name="T31" fmla="*/ 311 h 863"/>
                <a:gd name="T32" fmla="*/ 40 w 676"/>
                <a:gd name="T33" fmla="*/ 309 h 863"/>
                <a:gd name="T34" fmla="*/ 36 w 676"/>
                <a:gd name="T35" fmla="*/ 307 h 863"/>
                <a:gd name="T36" fmla="*/ 32 w 676"/>
                <a:gd name="T37" fmla="*/ 306 h 863"/>
                <a:gd name="T38" fmla="*/ 27 w 676"/>
                <a:gd name="T39" fmla="*/ 304 h 863"/>
                <a:gd name="T40" fmla="*/ 4 w 676"/>
                <a:gd name="T41" fmla="*/ 281 h 863"/>
                <a:gd name="T42" fmla="*/ 0 w 676"/>
                <a:gd name="T43" fmla="*/ 819 h 863"/>
                <a:gd name="T44" fmla="*/ 21 w 676"/>
                <a:gd name="T45" fmla="*/ 851 h 863"/>
                <a:gd name="T46" fmla="*/ 27 w 676"/>
                <a:gd name="T47" fmla="*/ 854 h 863"/>
                <a:gd name="T48" fmla="*/ 31 w 676"/>
                <a:gd name="T49" fmla="*/ 855 h 863"/>
                <a:gd name="T50" fmla="*/ 34 w 676"/>
                <a:gd name="T51" fmla="*/ 857 h 863"/>
                <a:gd name="T52" fmla="*/ 38 w 676"/>
                <a:gd name="T53" fmla="*/ 858 h 863"/>
                <a:gd name="T54" fmla="*/ 40 w 676"/>
                <a:gd name="T55" fmla="*/ 858 h 863"/>
                <a:gd name="T56" fmla="*/ 47 w 676"/>
                <a:gd name="T57" fmla="*/ 860 h 863"/>
                <a:gd name="T58" fmla="*/ 54 w 676"/>
                <a:gd name="T59" fmla="*/ 861 h 863"/>
                <a:gd name="T60" fmla="*/ 56 w 676"/>
                <a:gd name="T61" fmla="*/ 862 h 863"/>
                <a:gd name="T62" fmla="*/ 63 w 676"/>
                <a:gd name="T63" fmla="*/ 862 h 863"/>
                <a:gd name="T64" fmla="*/ 71 w 676"/>
                <a:gd name="T65" fmla="*/ 863 h 863"/>
                <a:gd name="T66" fmla="*/ 72 w 676"/>
                <a:gd name="T67" fmla="*/ 863 h 863"/>
                <a:gd name="T68" fmla="*/ 80 w 676"/>
                <a:gd name="T69" fmla="*/ 863 h 863"/>
                <a:gd name="T70" fmla="*/ 87 w 676"/>
                <a:gd name="T71" fmla="*/ 863 h 863"/>
                <a:gd name="T72" fmla="*/ 95 w 676"/>
                <a:gd name="T73" fmla="*/ 862 h 863"/>
                <a:gd name="T74" fmla="*/ 100 w 676"/>
                <a:gd name="T75" fmla="*/ 861 h 863"/>
                <a:gd name="T76" fmla="*/ 109 w 676"/>
                <a:gd name="T77" fmla="*/ 860 h 863"/>
                <a:gd name="T78" fmla="*/ 112 w 676"/>
                <a:gd name="T79" fmla="*/ 859 h 863"/>
                <a:gd name="T80" fmla="*/ 131 w 676"/>
                <a:gd name="T81" fmla="*/ 855 h 863"/>
                <a:gd name="T82" fmla="*/ 141 w 676"/>
                <a:gd name="T83" fmla="*/ 852 h 863"/>
                <a:gd name="T84" fmla="*/ 145 w 676"/>
                <a:gd name="T85" fmla="*/ 851 h 863"/>
                <a:gd name="T86" fmla="*/ 154 w 676"/>
                <a:gd name="T87" fmla="*/ 848 h 863"/>
                <a:gd name="T88" fmla="*/ 162 w 676"/>
                <a:gd name="T89" fmla="*/ 845 h 863"/>
                <a:gd name="T90" fmla="*/ 170 w 676"/>
                <a:gd name="T91" fmla="*/ 841 h 863"/>
                <a:gd name="T92" fmla="*/ 177 w 676"/>
                <a:gd name="T93" fmla="*/ 837 h 863"/>
                <a:gd name="T94" fmla="*/ 186 w 676"/>
                <a:gd name="T95" fmla="*/ 833 h 863"/>
                <a:gd name="T96" fmla="*/ 676 w 676"/>
                <a:gd name="T97"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6" h="863">
                  <a:moveTo>
                    <a:pt x="187" y="283"/>
                  </a:moveTo>
                  <a:cubicBezTo>
                    <a:pt x="185" y="285"/>
                    <a:pt x="183" y="286"/>
                    <a:pt x="181" y="287"/>
                  </a:cubicBezTo>
                  <a:cubicBezTo>
                    <a:pt x="180" y="287"/>
                    <a:pt x="180" y="288"/>
                    <a:pt x="179" y="288"/>
                  </a:cubicBezTo>
                  <a:cubicBezTo>
                    <a:pt x="177" y="289"/>
                    <a:pt x="175" y="290"/>
                    <a:pt x="173" y="291"/>
                  </a:cubicBezTo>
                  <a:cubicBezTo>
                    <a:pt x="172" y="292"/>
                    <a:pt x="172" y="292"/>
                    <a:pt x="172" y="292"/>
                  </a:cubicBezTo>
                  <a:cubicBezTo>
                    <a:pt x="170" y="293"/>
                    <a:pt x="167" y="294"/>
                    <a:pt x="165" y="295"/>
                  </a:cubicBezTo>
                  <a:cubicBezTo>
                    <a:pt x="164" y="295"/>
                    <a:pt x="164" y="295"/>
                    <a:pt x="163" y="295"/>
                  </a:cubicBezTo>
                  <a:cubicBezTo>
                    <a:pt x="161" y="296"/>
                    <a:pt x="159" y="297"/>
                    <a:pt x="157" y="298"/>
                  </a:cubicBezTo>
                  <a:cubicBezTo>
                    <a:pt x="157" y="298"/>
                    <a:pt x="156" y="298"/>
                    <a:pt x="156" y="298"/>
                  </a:cubicBezTo>
                  <a:cubicBezTo>
                    <a:pt x="153" y="299"/>
                    <a:pt x="151" y="300"/>
                    <a:pt x="148" y="301"/>
                  </a:cubicBezTo>
                  <a:cubicBezTo>
                    <a:pt x="148" y="301"/>
                    <a:pt x="147" y="301"/>
                    <a:pt x="147" y="302"/>
                  </a:cubicBezTo>
                  <a:cubicBezTo>
                    <a:pt x="145" y="302"/>
                    <a:pt x="144" y="303"/>
                    <a:pt x="142" y="303"/>
                  </a:cubicBezTo>
                  <a:cubicBezTo>
                    <a:pt x="140" y="304"/>
                    <a:pt x="138" y="304"/>
                    <a:pt x="135" y="305"/>
                  </a:cubicBezTo>
                  <a:cubicBezTo>
                    <a:pt x="134" y="305"/>
                    <a:pt x="133" y="306"/>
                    <a:pt x="132" y="306"/>
                  </a:cubicBezTo>
                  <a:cubicBezTo>
                    <a:pt x="129" y="307"/>
                    <a:pt x="126" y="308"/>
                    <a:pt x="123" y="308"/>
                  </a:cubicBezTo>
                  <a:cubicBezTo>
                    <a:pt x="120" y="309"/>
                    <a:pt x="117" y="310"/>
                    <a:pt x="114" y="310"/>
                  </a:cubicBezTo>
                  <a:cubicBezTo>
                    <a:pt x="113" y="310"/>
                    <a:pt x="111" y="311"/>
                    <a:pt x="110" y="311"/>
                  </a:cubicBezTo>
                  <a:cubicBezTo>
                    <a:pt x="109" y="311"/>
                    <a:pt x="107" y="311"/>
                    <a:pt x="105" y="311"/>
                  </a:cubicBezTo>
                  <a:cubicBezTo>
                    <a:pt x="104" y="312"/>
                    <a:pt x="103" y="312"/>
                    <a:pt x="102" y="312"/>
                  </a:cubicBezTo>
                  <a:cubicBezTo>
                    <a:pt x="100" y="312"/>
                    <a:pt x="99" y="312"/>
                    <a:pt x="97" y="313"/>
                  </a:cubicBezTo>
                  <a:cubicBezTo>
                    <a:pt x="95" y="313"/>
                    <a:pt x="92" y="313"/>
                    <a:pt x="90" y="313"/>
                  </a:cubicBezTo>
                  <a:cubicBezTo>
                    <a:pt x="89" y="313"/>
                    <a:pt x="89" y="313"/>
                    <a:pt x="88" y="313"/>
                  </a:cubicBezTo>
                  <a:cubicBezTo>
                    <a:pt x="86" y="313"/>
                    <a:pt x="84" y="313"/>
                    <a:pt x="82" y="313"/>
                  </a:cubicBezTo>
                  <a:cubicBezTo>
                    <a:pt x="81" y="313"/>
                    <a:pt x="81" y="314"/>
                    <a:pt x="80" y="314"/>
                  </a:cubicBezTo>
                  <a:cubicBezTo>
                    <a:pt x="78" y="314"/>
                    <a:pt x="76" y="314"/>
                    <a:pt x="74" y="314"/>
                  </a:cubicBezTo>
                  <a:cubicBezTo>
                    <a:pt x="73" y="314"/>
                    <a:pt x="73" y="314"/>
                    <a:pt x="73" y="314"/>
                  </a:cubicBezTo>
                  <a:cubicBezTo>
                    <a:pt x="73" y="313"/>
                    <a:pt x="72" y="313"/>
                    <a:pt x="72" y="313"/>
                  </a:cubicBezTo>
                  <a:cubicBezTo>
                    <a:pt x="70" y="313"/>
                    <a:pt x="67" y="313"/>
                    <a:pt x="65" y="313"/>
                  </a:cubicBezTo>
                  <a:cubicBezTo>
                    <a:pt x="62" y="313"/>
                    <a:pt x="60" y="313"/>
                    <a:pt x="58" y="312"/>
                  </a:cubicBezTo>
                  <a:cubicBezTo>
                    <a:pt x="57" y="312"/>
                    <a:pt x="56" y="312"/>
                    <a:pt x="55" y="312"/>
                  </a:cubicBezTo>
                  <a:cubicBezTo>
                    <a:pt x="53" y="312"/>
                    <a:pt x="51" y="311"/>
                    <a:pt x="49" y="311"/>
                  </a:cubicBezTo>
                  <a:cubicBezTo>
                    <a:pt x="48" y="311"/>
                    <a:pt x="48" y="311"/>
                    <a:pt x="48" y="311"/>
                  </a:cubicBezTo>
                  <a:cubicBezTo>
                    <a:pt x="46" y="310"/>
                    <a:pt x="44" y="310"/>
                    <a:pt x="41" y="309"/>
                  </a:cubicBezTo>
                  <a:cubicBezTo>
                    <a:pt x="41" y="309"/>
                    <a:pt x="40" y="309"/>
                    <a:pt x="40" y="309"/>
                  </a:cubicBezTo>
                  <a:cubicBezTo>
                    <a:pt x="39" y="308"/>
                    <a:pt x="38" y="308"/>
                    <a:pt x="38" y="308"/>
                  </a:cubicBezTo>
                  <a:cubicBezTo>
                    <a:pt x="37" y="308"/>
                    <a:pt x="36" y="308"/>
                    <a:pt x="36" y="307"/>
                  </a:cubicBezTo>
                  <a:cubicBezTo>
                    <a:pt x="35" y="307"/>
                    <a:pt x="34" y="307"/>
                    <a:pt x="34" y="307"/>
                  </a:cubicBezTo>
                  <a:cubicBezTo>
                    <a:pt x="33" y="306"/>
                    <a:pt x="32" y="306"/>
                    <a:pt x="32" y="306"/>
                  </a:cubicBezTo>
                  <a:cubicBezTo>
                    <a:pt x="31" y="305"/>
                    <a:pt x="29" y="305"/>
                    <a:pt x="28" y="304"/>
                  </a:cubicBezTo>
                  <a:cubicBezTo>
                    <a:pt x="28" y="304"/>
                    <a:pt x="28" y="304"/>
                    <a:pt x="27" y="304"/>
                  </a:cubicBezTo>
                  <a:cubicBezTo>
                    <a:pt x="26" y="303"/>
                    <a:pt x="24" y="302"/>
                    <a:pt x="23" y="302"/>
                  </a:cubicBezTo>
                  <a:cubicBezTo>
                    <a:pt x="13" y="296"/>
                    <a:pt x="7" y="289"/>
                    <a:pt x="4" y="281"/>
                  </a:cubicBezTo>
                  <a:cubicBezTo>
                    <a:pt x="3" y="278"/>
                    <a:pt x="2" y="274"/>
                    <a:pt x="2" y="270"/>
                  </a:cubicBezTo>
                  <a:cubicBezTo>
                    <a:pt x="0" y="819"/>
                    <a:pt x="0" y="819"/>
                    <a:pt x="0" y="819"/>
                  </a:cubicBezTo>
                  <a:cubicBezTo>
                    <a:pt x="0" y="823"/>
                    <a:pt x="1" y="827"/>
                    <a:pt x="2" y="831"/>
                  </a:cubicBezTo>
                  <a:cubicBezTo>
                    <a:pt x="5" y="838"/>
                    <a:pt x="12" y="845"/>
                    <a:pt x="21" y="851"/>
                  </a:cubicBezTo>
                  <a:cubicBezTo>
                    <a:pt x="23" y="852"/>
                    <a:pt x="24" y="852"/>
                    <a:pt x="25" y="853"/>
                  </a:cubicBezTo>
                  <a:cubicBezTo>
                    <a:pt x="26" y="853"/>
                    <a:pt x="26" y="854"/>
                    <a:pt x="27" y="854"/>
                  </a:cubicBezTo>
                  <a:cubicBezTo>
                    <a:pt x="28" y="854"/>
                    <a:pt x="29" y="855"/>
                    <a:pt x="30" y="855"/>
                  </a:cubicBezTo>
                  <a:cubicBezTo>
                    <a:pt x="31" y="855"/>
                    <a:pt x="31" y="855"/>
                    <a:pt x="31" y="855"/>
                  </a:cubicBezTo>
                  <a:cubicBezTo>
                    <a:pt x="31" y="856"/>
                    <a:pt x="32" y="856"/>
                    <a:pt x="32" y="856"/>
                  </a:cubicBezTo>
                  <a:cubicBezTo>
                    <a:pt x="33" y="856"/>
                    <a:pt x="33" y="856"/>
                    <a:pt x="34" y="857"/>
                  </a:cubicBezTo>
                  <a:cubicBezTo>
                    <a:pt x="35" y="857"/>
                    <a:pt x="35" y="857"/>
                    <a:pt x="36" y="857"/>
                  </a:cubicBezTo>
                  <a:cubicBezTo>
                    <a:pt x="37" y="858"/>
                    <a:pt x="38" y="858"/>
                    <a:pt x="38" y="858"/>
                  </a:cubicBezTo>
                  <a:cubicBezTo>
                    <a:pt x="39" y="858"/>
                    <a:pt x="39" y="858"/>
                    <a:pt x="39" y="858"/>
                  </a:cubicBezTo>
                  <a:cubicBezTo>
                    <a:pt x="40" y="858"/>
                    <a:pt x="40" y="858"/>
                    <a:pt x="40" y="858"/>
                  </a:cubicBezTo>
                  <a:cubicBezTo>
                    <a:pt x="42" y="859"/>
                    <a:pt x="44" y="860"/>
                    <a:pt x="47" y="860"/>
                  </a:cubicBezTo>
                  <a:cubicBezTo>
                    <a:pt x="47" y="860"/>
                    <a:pt x="47" y="860"/>
                    <a:pt x="47" y="860"/>
                  </a:cubicBezTo>
                  <a:cubicBezTo>
                    <a:pt x="47" y="860"/>
                    <a:pt x="47" y="860"/>
                    <a:pt x="47" y="860"/>
                  </a:cubicBezTo>
                  <a:cubicBezTo>
                    <a:pt x="49" y="861"/>
                    <a:pt x="51" y="861"/>
                    <a:pt x="54" y="861"/>
                  </a:cubicBezTo>
                  <a:cubicBezTo>
                    <a:pt x="54" y="861"/>
                    <a:pt x="54" y="861"/>
                    <a:pt x="54" y="861"/>
                  </a:cubicBezTo>
                  <a:cubicBezTo>
                    <a:pt x="55" y="862"/>
                    <a:pt x="56" y="862"/>
                    <a:pt x="56" y="862"/>
                  </a:cubicBezTo>
                  <a:cubicBezTo>
                    <a:pt x="58" y="862"/>
                    <a:pt x="60" y="862"/>
                    <a:pt x="62" y="862"/>
                  </a:cubicBezTo>
                  <a:cubicBezTo>
                    <a:pt x="63" y="862"/>
                    <a:pt x="63" y="862"/>
                    <a:pt x="63" y="862"/>
                  </a:cubicBezTo>
                  <a:cubicBezTo>
                    <a:pt x="66" y="863"/>
                    <a:pt x="68" y="863"/>
                    <a:pt x="70" y="863"/>
                  </a:cubicBezTo>
                  <a:cubicBezTo>
                    <a:pt x="71" y="863"/>
                    <a:pt x="71" y="863"/>
                    <a:pt x="71" y="863"/>
                  </a:cubicBezTo>
                  <a:cubicBezTo>
                    <a:pt x="72" y="863"/>
                    <a:pt x="72" y="863"/>
                    <a:pt x="72" y="863"/>
                  </a:cubicBezTo>
                  <a:cubicBezTo>
                    <a:pt x="72" y="863"/>
                    <a:pt x="72" y="863"/>
                    <a:pt x="72" y="863"/>
                  </a:cubicBezTo>
                  <a:cubicBezTo>
                    <a:pt x="74" y="863"/>
                    <a:pt x="77" y="863"/>
                    <a:pt x="79" y="863"/>
                  </a:cubicBezTo>
                  <a:cubicBezTo>
                    <a:pt x="79" y="863"/>
                    <a:pt x="80" y="863"/>
                    <a:pt x="80" y="863"/>
                  </a:cubicBezTo>
                  <a:cubicBezTo>
                    <a:pt x="81" y="863"/>
                    <a:pt x="81" y="863"/>
                    <a:pt x="82" y="863"/>
                  </a:cubicBezTo>
                  <a:cubicBezTo>
                    <a:pt x="84" y="863"/>
                    <a:pt x="85" y="863"/>
                    <a:pt x="87" y="863"/>
                  </a:cubicBezTo>
                  <a:cubicBezTo>
                    <a:pt x="87" y="862"/>
                    <a:pt x="88" y="862"/>
                    <a:pt x="88" y="862"/>
                  </a:cubicBezTo>
                  <a:cubicBezTo>
                    <a:pt x="90" y="862"/>
                    <a:pt x="92" y="862"/>
                    <a:pt x="95" y="862"/>
                  </a:cubicBezTo>
                  <a:cubicBezTo>
                    <a:pt x="95" y="862"/>
                    <a:pt x="95" y="862"/>
                    <a:pt x="95" y="862"/>
                  </a:cubicBezTo>
                  <a:cubicBezTo>
                    <a:pt x="97" y="862"/>
                    <a:pt x="99" y="861"/>
                    <a:pt x="100" y="861"/>
                  </a:cubicBezTo>
                  <a:cubicBezTo>
                    <a:pt x="101" y="861"/>
                    <a:pt x="103" y="861"/>
                    <a:pt x="104" y="861"/>
                  </a:cubicBezTo>
                  <a:cubicBezTo>
                    <a:pt x="105" y="861"/>
                    <a:pt x="107" y="860"/>
                    <a:pt x="109" y="860"/>
                  </a:cubicBezTo>
                  <a:cubicBezTo>
                    <a:pt x="110" y="860"/>
                    <a:pt x="111" y="860"/>
                    <a:pt x="112" y="859"/>
                  </a:cubicBezTo>
                  <a:cubicBezTo>
                    <a:pt x="112" y="859"/>
                    <a:pt x="112" y="859"/>
                    <a:pt x="112" y="859"/>
                  </a:cubicBezTo>
                  <a:cubicBezTo>
                    <a:pt x="115" y="859"/>
                    <a:pt x="118" y="858"/>
                    <a:pt x="121" y="858"/>
                  </a:cubicBezTo>
                  <a:cubicBezTo>
                    <a:pt x="124" y="857"/>
                    <a:pt x="128" y="856"/>
                    <a:pt x="131" y="855"/>
                  </a:cubicBezTo>
                  <a:cubicBezTo>
                    <a:pt x="132" y="855"/>
                    <a:pt x="133" y="855"/>
                    <a:pt x="134" y="854"/>
                  </a:cubicBezTo>
                  <a:cubicBezTo>
                    <a:pt x="136" y="854"/>
                    <a:pt x="138" y="853"/>
                    <a:pt x="141" y="852"/>
                  </a:cubicBezTo>
                  <a:cubicBezTo>
                    <a:pt x="141" y="852"/>
                    <a:pt x="142" y="852"/>
                    <a:pt x="142" y="852"/>
                  </a:cubicBezTo>
                  <a:cubicBezTo>
                    <a:pt x="143" y="852"/>
                    <a:pt x="144" y="851"/>
                    <a:pt x="145" y="851"/>
                  </a:cubicBezTo>
                  <a:cubicBezTo>
                    <a:pt x="146" y="851"/>
                    <a:pt x="146" y="851"/>
                    <a:pt x="147" y="850"/>
                  </a:cubicBezTo>
                  <a:cubicBezTo>
                    <a:pt x="149" y="850"/>
                    <a:pt x="152" y="849"/>
                    <a:pt x="154" y="848"/>
                  </a:cubicBezTo>
                  <a:cubicBezTo>
                    <a:pt x="155" y="848"/>
                    <a:pt x="155" y="847"/>
                    <a:pt x="156" y="847"/>
                  </a:cubicBezTo>
                  <a:cubicBezTo>
                    <a:pt x="158" y="846"/>
                    <a:pt x="160" y="846"/>
                    <a:pt x="162" y="845"/>
                  </a:cubicBezTo>
                  <a:cubicBezTo>
                    <a:pt x="162" y="845"/>
                    <a:pt x="163" y="844"/>
                    <a:pt x="163" y="844"/>
                  </a:cubicBezTo>
                  <a:cubicBezTo>
                    <a:pt x="166" y="843"/>
                    <a:pt x="168" y="842"/>
                    <a:pt x="170" y="841"/>
                  </a:cubicBezTo>
                  <a:cubicBezTo>
                    <a:pt x="171" y="840"/>
                    <a:pt x="171" y="840"/>
                    <a:pt x="171" y="840"/>
                  </a:cubicBezTo>
                  <a:cubicBezTo>
                    <a:pt x="173" y="839"/>
                    <a:pt x="175" y="838"/>
                    <a:pt x="177" y="837"/>
                  </a:cubicBezTo>
                  <a:cubicBezTo>
                    <a:pt x="178" y="837"/>
                    <a:pt x="179" y="837"/>
                    <a:pt x="179" y="836"/>
                  </a:cubicBezTo>
                  <a:cubicBezTo>
                    <a:pt x="181" y="835"/>
                    <a:pt x="184" y="834"/>
                    <a:pt x="186" y="833"/>
                  </a:cubicBezTo>
                  <a:cubicBezTo>
                    <a:pt x="674" y="549"/>
                    <a:pt x="674" y="549"/>
                    <a:pt x="674" y="549"/>
                  </a:cubicBezTo>
                  <a:cubicBezTo>
                    <a:pt x="676" y="0"/>
                    <a:pt x="676" y="0"/>
                    <a:pt x="676" y="0"/>
                  </a:cubicBezTo>
                  <a:cubicBezTo>
                    <a:pt x="187" y="283"/>
                    <a:pt x="187" y="283"/>
                    <a:pt x="187" y="283"/>
                  </a:cubicBezTo>
                </a:path>
              </a:pathLst>
            </a:custGeom>
            <a:solidFill>
              <a:srgbClr val="7849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íš1ïḋè"/>
            <p:cNvSpPr/>
            <p:nvPr/>
          </p:nvSpPr>
          <p:spPr bwMode="auto">
            <a:xfrm>
              <a:off x="3949701" y="1530350"/>
              <a:ext cx="2238375" cy="1298575"/>
            </a:xfrm>
            <a:custGeom>
              <a:avLst/>
              <a:gdLst>
                <a:gd name="T0" fmla="*/ 675 w 678"/>
                <a:gd name="T1" fmla="*/ 72 h 394"/>
                <a:gd name="T2" fmla="*/ 675 w 678"/>
                <a:gd name="T3" fmla="*/ 79 h 394"/>
                <a:gd name="T4" fmla="*/ 186 w 678"/>
                <a:gd name="T5" fmla="*/ 362 h 394"/>
                <a:gd name="T6" fmla="*/ 122 w 678"/>
                <a:gd name="T7" fmla="*/ 387 h 394"/>
                <a:gd name="T8" fmla="*/ 57 w 678"/>
                <a:gd name="T9" fmla="*/ 391 h 394"/>
                <a:gd name="T10" fmla="*/ 22 w 678"/>
                <a:gd name="T11" fmla="*/ 381 h 394"/>
                <a:gd name="T12" fmla="*/ 3 w 678"/>
                <a:gd name="T13" fmla="*/ 360 h 394"/>
                <a:gd name="T14" fmla="*/ 3 w 678"/>
                <a:gd name="T15" fmla="*/ 336 h 394"/>
                <a:gd name="T16" fmla="*/ 53 w 678"/>
                <a:gd name="T17" fmla="*/ 285 h 394"/>
                <a:gd name="T18" fmla="*/ 541 w 678"/>
                <a:gd name="T19" fmla="*/ 1 h 394"/>
                <a:gd name="T20" fmla="*/ 553 w 678"/>
                <a:gd name="T21" fmla="*/ 1 h 394"/>
                <a:gd name="T22" fmla="*/ 553 w 678"/>
                <a:gd name="T23" fmla="*/ 8 h 394"/>
                <a:gd name="T24" fmla="*/ 65 w 678"/>
                <a:gd name="T25" fmla="*/ 292 h 394"/>
                <a:gd name="T26" fmla="*/ 26 w 678"/>
                <a:gd name="T27" fmla="*/ 326 h 394"/>
                <a:gd name="T28" fmla="*/ 19 w 678"/>
                <a:gd name="T29" fmla="*/ 358 h 394"/>
                <a:gd name="T30" fmla="*/ 34 w 678"/>
                <a:gd name="T31" fmla="*/ 374 h 394"/>
                <a:gd name="T32" fmla="*/ 60 w 678"/>
                <a:gd name="T33" fmla="*/ 382 h 394"/>
                <a:gd name="T34" fmla="*/ 96 w 678"/>
                <a:gd name="T35" fmla="*/ 382 h 394"/>
                <a:gd name="T36" fmla="*/ 175 w 678"/>
                <a:gd name="T37" fmla="*/ 355 h 394"/>
                <a:gd name="T38" fmla="*/ 663 w 678"/>
                <a:gd name="T39" fmla="*/ 72 h 394"/>
                <a:gd name="T40" fmla="*/ 675 w 678"/>
                <a:gd name="T41" fmla="*/ 7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8" h="394">
                  <a:moveTo>
                    <a:pt x="675" y="72"/>
                  </a:moveTo>
                  <a:cubicBezTo>
                    <a:pt x="678" y="74"/>
                    <a:pt x="678" y="77"/>
                    <a:pt x="675" y="79"/>
                  </a:cubicBezTo>
                  <a:cubicBezTo>
                    <a:pt x="186" y="362"/>
                    <a:pt x="186" y="362"/>
                    <a:pt x="186" y="362"/>
                  </a:cubicBezTo>
                  <a:cubicBezTo>
                    <a:pt x="167" y="374"/>
                    <a:pt x="144" y="382"/>
                    <a:pt x="122" y="387"/>
                  </a:cubicBezTo>
                  <a:cubicBezTo>
                    <a:pt x="99" y="392"/>
                    <a:pt x="77" y="394"/>
                    <a:pt x="57" y="391"/>
                  </a:cubicBezTo>
                  <a:cubicBezTo>
                    <a:pt x="44" y="390"/>
                    <a:pt x="31" y="386"/>
                    <a:pt x="22" y="381"/>
                  </a:cubicBezTo>
                  <a:cubicBezTo>
                    <a:pt x="12" y="375"/>
                    <a:pt x="6" y="368"/>
                    <a:pt x="3" y="360"/>
                  </a:cubicBezTo>
                  <a:cubicBezTo>
                    <a:pt x="0" y="353"/>
                    <a:pt x="0" y="344"/>
                    <a:pt x="3" y="336"/>
                  </a:cubicBezTo>
                  <a:cubicBezTo>
                    <a:pt x="9" y="318"/>
                    <a:pt x="26" y="300"/>
                    <a:pt x="53" y="285"/>
                  </a:cubicBezTo>
                  <a:cubicBezTo>
                    <a:pt x="76" y="272"/>
                    <a:pt x="519" y="14"/>
                    <a:pt x="541" y="1"/>
                  </a:cubicBezTo>
                  <a:cubicBezTo>
                    <a:pt x="544" y="0"/>
                    <a:pt x="549" y="0"/>
                    <a:pt x="553" y="1"/>
                  </a:cubicBezTo>
                  <a:cubicBezTo>
                    <a:pt x="556" y="3"/>
                    <a:pt x="556" y="6"/>
                    <a:pt x="553" y="8"/>
                  </a:cubicBezTo>
                  <a:cubicBezTo>
                    <a:pt x="531" y="21"/>
                    <a:pt x="88" y="278"/>
                    <a:pt x="65" y="292"/>
                  </a:cubicBezTo>
                  <a:cubicBezTo>
                    <a:pt x="46" y="303"/>
                    <a:pt x="33" y="315"/>
                    <a:pt x="26" y="326"/>
                  </a:cubicBezTo>
                  <a:cubicBezTo>
                    <a:pt x="18" y="338"/>
                    <a:pt x="16" y="349"/>
                    <a:pt x="19" y="358"/>
                  </a:cubicBezTo>
                  <a:cubicBezTo>
                    <a:pt x="22" y="364"/>
                    <a:pt x="26" y="370"/>
                    <a:pt x="34" y="374"/>
                  </a:cubicBezTo>
                  <a:cubicBezTo>
                    <a:pt x="41" y="378"/>
                    <a:pt x="50" y="381"/>
                    <a:pt x="60" y="382"/>
                  </a:cubicBezTo>
                  <a:cubicBezTo>
                    <a:pt x="71" y="383"/>
                    <a:pt x="83" y="383"/>
                    <a:pt x="96" y="382"/>
                  </a:cubicBezTo>
                  <a:cubicBezTo>
                    <a:pt x="122" y="379"/>
                    <a:pt x="150" y="370"/>
                    <a:pt x="175" y="355"/>
                  </a:cubicBezTo>
                  <a:cubicBezTo>
                    <a:pt x="663" y="72"/>
                    <a:pt x="663" y="72"/>
                    <a:pt x="663" y="72"/>
                  </a:cubicBezTo>
                  <a:cubicBezTo>
                    <a:pt x="666" y="70"/>
                    <a:pt x="671" y="70"/>
                    <a:pt x="675" y="72"/>
                  </a:cubicBezTo>
                  <a:close/>
                </a:path>
              </a:pathLst>
            </a:custGeom>
            <a:solidFill>
              <a:srgbClr val="8F5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ïš1idê"/>
            <p:cNvSpPr/>
            <p:nvPr/>
          </p:nvSpPr>
          <p:spPr bwMode="auto">
            <a:xfrm>
              <a:off x="5616576" y="2978150"/>
              <a:ext cx="73025" cy="98425"/>
            </a:xfrm>
            <a:custGeom>
              <a:avLst/>
              <a:gdLst>
                <a:gd name="T0" fmla="*/ 22 w 22"/>
                <a:gd name="T1" fmla="*/ 30 h 30"/>
                <a:gd name="T2" fmla="*/ 11 w 22"/>
                <a:gd name="T3" fmla="*/ 24 h 30"/>
                <a:gd name="T4" fmla="*/ 0 w 22"/>
                <a:gd name="T5" fmla="*/ 0 h 30"/>
                <a:gd name="T6" fmla="*/ 11 w 22"/>
                <a:gd name="T7" fmla="*/ 6 h 30"/>
                <a:gd name="T8" fmla="*/ 22 w 22"/>
                <a:gd name="T9" fmla="*/ 30 h 30"/>
              </a:gdLst>
              <a:ahLst/>
              <a:cxnLst>
                <a:cxn ang="0">
                  <a:pos x="T0" y="T1"/>
                </a:cxn>
                <a:cxn ang="0">
                  <a:pos x="T2" y="T3"/>
                </a:cxn>
                <a:cxn ang="0">
                  <a:pos x="T4" y="T5"/>
                </a:cxn>
                <a:cxn ang="0">
                  <a:pos x="T6" y="T7"/>
                </a:cxn>
                <a:cxn ang="0">
                  <a:pos x="T8" y="T9"/>
                </a:cxn>
              </a:cxnLst>
              <a:rect l="0" t="0" r="r" b="b"/>
              <a:pathLst>
                <a:path w="22" h="30">
                  <a:moveTo>
                    <a:pt x="22" y="30"/>
                  </a:moveTo>
                  <a:cubicBezTo>
                    <a:pt x="11" y="24"/>
                    <a:pt x="11" y="24"/>
                    <a:pt x="11" y="24"/>
                  </a:cubicBezTo>
                  <a:cubicBezTo>
                    <a:pt x="4" y="20"/>
                    <a:pt x="0" y="11"/>
                    <a:pt x="0" y="0"/>
                  </a:cubicBezTo>
                  <a:cubicBezTo>
                    <a:pt x="11" y="6"/>
                    <a:pt x="11" y="6"/>
                    <a:pt x="11" y="6"/>
                  </a:cubicBezTo>
                  <a:cubicBezTo>
                    <a:pt x="11" y="18"/>
                    <a:pt x="15" y="26"/>
                    <a:pt x="22" y="30"/>
                  </a:cubicBezTo>
                </a:path>
              </a:pathLst>
            </a:custGeom>
            <a:solidFill>
              <a:srgbClr val="4C2B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ïşḷíḍé"/>
            <p:cNvSpPr/>
            <p:nvPr/>
          </p:nvSpPr>
          <p:spPr bwMode="auto">
            <a:xfrm>
              <a:off x="5616576" y="2911475"/>
              <a:ext cx="36513" cy="85725"/>
            </a:xfrm>
            <a:custGeom>
              <a:avLst/>
              <a:gdLst>
                <a:gd name="T0" fmla="*/ 23 w 23"/>
                <a:gd name="T1" fmla="*/ 54 h 54"/>
                <a:gd name="T2" fmla="*/ 0 w 23"/>
                <a:gd name="T3" fmla="*/ 42 h 54"/>
                <a:gd name="T4" fmla="*/ 0 w 23"/>
                <a:gd name="T5" fmla="*/ 0 h 54"/>
                <a:gd name="T6" fmla="*/ 23 w 23"/>
                <a:gd name="T7" fmla="*/ 12 h 54"/>
                <a:gd name="T8" fmla="*/ 23 w 23"/>
                <a:gd name="T9" fmla="*/ 54 h 54"/>
              </a:gdLst>
              <a:ahLst/>
              <a:cxnLst>
                <a:cxn ang="0">
                  <a:pos x="T0" y="T1"/>
                </a:cxn>
                <a:cxn ang="0">
                  <a:pos x="T2" y="T3"/>
                </a:cxn>
                <a:cxn ang="0">
                  <a:pos x="T4" y="T5"/>
                </a:cxn>
                <a:cxn ang="0">
                  <a:pos x="T6" y="T7"/>
                </a:cxn>
                <a:cxn ang="0">
                  <a:pos x="T8" y="T9"/>
                </a:cxn>
              </a:cxnLst>
              <a:rect l="0" t="0" r="r" b="b"/>
              <a:pathLst>
                <a:path w="23" h="54">
                  <a:moveTo>
                    <a:pt x="23" y="54"/>
                  </a:moveTo>
                  <a:lnTo>
                    <a:pt x="0" y="42"/>
                  </a:lnTo>
                  <a:lnTo>
                    <a:pt x="0" y="0"/>
                  </a:lnTo>
                  <a:lnTo>
                    <a:pt x="23" y="12"/>
                  </a:lnTo>
                  <a:lnTo>
                    <a:pt x="23" y="54"/>
                  </a:lnTo>
                  <a:close/>
                </a:path>
              </a:pathLst>
            </a:custGeom>
            <a:solidFill>
              <a:srgbClr val="4F2C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iṧḷïḑe"/>
            <p:cNvSpPr/>
            <p:nvPr/>
          </p:nvSpPr>
          <p:spPr bwMode="auto">
            <a:xfrm>
              <a:off x="5738814" y="2427288"/>
              <a:ext cx="509588" cy="293688"/>
            </a:xfrm>
            <a:custGeom>
              <a:avLst/>
              <a:gdLst>
                <a:gd name="T0" fmla="*/ 23 w 321"/>
                <a:gd name="T1" fmla="*/ 185 h 185"/>
                <a:gd name="T2" fmla="*/ 0 w 321"/>
                <a:gd name="T3" fmla="*/ 172 h 185"/>
                <a:gd name="T4" fmla="*/ 298 w 321"/>
                <a:gd name="T5" fmla="*/ 0 h 185"/>
                <a:gd name="T6" fmla="*/ 321 w 321"/>
                <a:gd name="T7" fmla="*/ 14 h 185"/>
                <a:gd name="T8" fmla="*/ 23 w 321"/>
                <a:gd name="T9" fmla="*/ 185 h 185"/>
              </a:gdLst>
              <a:ahLst/>
              <a:cxnLst>
                <a:cxn ang="0">
                  <a:pos x="T0" y="T1"/>
                </a:cxn>
                <a:cxn ang="0">
                  <a:pos x="T2" y="T3"/>
                </a:cxn>
                <a:cxn ang="0">
                  <a:pos x="T4" y="T5"/>
                </a:cxn>
                <a:cxn ang="0">
                  <a:pos x="T6" y="T7"/>
                </a:cxn>
                <a:cxn ang="0">
                  <a:pos x="T8" y="T9"/>
                </a:cxn>
              </a:cxnLst>
              <a:rect l="0" t="0" r="r" b="b"/>
              <a:pathLst>
                <a:path w="321" h="185">
                  <a:moveTo>
                    <a:pt x="23" y="185"/>
                  </a:moveTo>
                  <a:lnTo>
                    <a:pt x="0" y="172"/>
                  </a:lnTo>
                  <a:lnTo>
                    <a:pt x="298" y="0"/>
                  </a:lnTo>
                  <a:lnTo>
                    <a:pt x="321" y="14"/>
                  </a:lnTo>
                  <a:lnTo>
                    <a:pt x="23" y="185"/>
                  </a:lnTo>
                  <a:close/>
                </a:path>
              </a:pathLst>
            </a:custGeom>
            <a:solidFill>
              <a:srgbClr val="8F5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íṧlïḋê"/>
            <p:cNvSpPr/>
            <p:nvPr/>
          </p:nvSpPr>
          <p:spPr bwMode="auto">
            <a:xfrm>
              <a:off x="5616576" y="2887663"/>
              <a:ext cx="36513" cy="42863"/>
            </a:xfrm>
            <a:custGeom>
              <a:avLst/>
              <a:gdLst>
                <a:gd name="T0" fmla="*/ 11 w 11"/>
                <a:gd name="T1" fmla="*/ 13 h 13"/>
                <a:gd name="T2" fmla="*/ 0 w 11"/>
                <a:gd name="T3" fmla="*/ 7 h 13"/>
                <a:gd name="T4" fmla="*/ 0 w 11"/>
                <a:gd name="T5" fmla="*/ 0 h 13"/>
                <a:gd name="T6" fmla="*/ 11 w 11"/>
                <a:gd name="T7" fmla="*/ 6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cubicBezTo>
                    <a:pt x="0" y="7"/>
                    <a:pt x="0" y="7"/>
                    <a:pt x="0" y="7"/>
                  </a:cubicBezTo>
                  <a:cubicBezTo>
                    <a:pt x="0" y="5"/>
                    <a:pt x="0" y="2"/>
                    <a:pt x="0" y="0"/>
                  </a:cubicBezTo>
                  <a:cubicBezTo>
                    <a:pt x="11" y="6"/>
                    <a:pt x="11" y="6"/>
                    <a:pt x="11" y="6"/>
                  </a:cubicBezTo>
                  <a:cubicBezTo>
                    <a:pt x="11" y="9"/>
                    <a:pt x="11" y="11"/>
                    <a:pt x="11" y="13"/>
                  </a:cubicBezTo>
                </a:path>
              </a:pathLst>
            </a:custGeom>
            <a:solidFill>
              <a:srgbClr val="4C2B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iṧḻídê"/>
            <p:cNvSpPr/>
            <p:nvPr/>
          </p:nvSpPr>
          <p:spPr bwMode="auto">
            <a:xfrm>
              <a:off x="5616576" y="2871788"/>
              <a:ext cx="39688" cy="36513"/>
            </a:xfrm>
            <a:custGeom>
              <a:avLst/>
              <a:gdLst>
                <a:gd name="T0" fmla="*/ 11 w 12"/>
                <a:gd name="T1" fmla="*/ 11 h 11"/>
                <a:gd name="T2" fmla="*/ 0 w 12"/>
                <a:gd name="T3" fmla="*/ 5 h 11"/>
                <a:gd name="T4" fmla="*/ 1 w 12"/>
                <a:gd name="T5" fmla="*/ 0 h 11"/>
                <a:gd name="T6" fmla="*/ 12 w 12"/>
                <a:gd name="T7" fmla="*/ 6 h 11"/>
                <a:gd name="T8" fmla="*/ 11 w 12"/>
                <a:gd name="T9" fmla="*/ 11 h 11"/>
              </a:gdLst>
              <a:ahLst/>
              <a:cxnLst>
                <a:cxn ang="0">
                  <a:pos x="T0" y="T1"/>
                </a:cxn>
                <a:cxn ang="0">
                  <a:pos x="T2" y="T3"/>
                </a:cxn>
                <a:cxn ang="0">
                  <a:pos x="T4" y="T5"/>
                </a:cxn>
                <a:cxn ang="0">
                  <a:pos x="T6" y="T7"/>
                </a:cxn>
                <a:cxn ang="0">
                  <a:pos x="T8" y="T9"/>
                </a:cxn>
              </a:cxnLst>
              <a:rect l="0" t="0" r="r" b="b"/>
              <a:pathLst>
                <a:path w="12" h="11">
                  <a:moveTo>
                    <a:pt x="11" y="11"/>
                  </a:moveTo>
                  <a:cubicBezTo>
                    <a:pt x="0" y="5"/>
                    <a:pt x="0" y="5"/>
                    <a:pt x="0" y="5"/>
                  </a:cubicBezTo>
                  <a:cubicBezTo>
                    <a:pt x="1" y="3"/>
                    <a:pt x="1" y="1"/>
                    <a:pt x="1" y="0"/>
                  </a:cubicBezTo>
                  <a:cubicBezTo>
                    <a:pt x="12" y="6"/>
                    <a:pt x="12" y="6"/>
                    <a:pt x="12" y="6"/>
                  </a:cubicBezTo>
                  <a:cubicBezTo>
                    <a:pt x="12" y="8"/>
                    <a:pt x="11" y="9"/>
                    <a:pt x="11" y="11"/>
                  </a:cubicBezTo>
                </a:path>
              </a:pathLst>
            </a:custGeom>
            <a:solidFill>
              <a:srgbClr val="4F2D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ïŝļïḍè"/>
            <p:cNvSpPr/>
            <p:nvPr/>
          </p:nvSpPr>
          <p:spPr bwMode="auto">
            <a:xfrm>
              <a:off x="5621339" y="2855913"/>
              <a:ext cx="38100" cy="36513"/>
            </a:xfrm>
            <a:custGeom>
              <a:avLst/>
              <a:gdLst>
                <a:gd name="T0" fmla="*/ 11 w 12"/>
                <a:gd name="T1" fmla="*/ 11 h 11"/>
                <a:gd name="T2" fmla="*/ 0 w 12"/>
                <a:gd name="T3" fmla="*/ 5 h 11"/>
                <a:gd name="T4" fmla="*/ 1 w 12"/>
                <a:gd name="T5" fmla="*/ 0 h 11"/>
                <a:gd name="T6" fmla="*/ 12 w 12"/>
                <a:gd name="T7" fmla="*/ 7 h 11"/>
                <a:gd name="T8" fmla="*/ 11 w 12"/>
                <a:gd name="T9" fmla="*/ 11 h 11"/>
              </a:gdLst>
              <a:ahLst/>
              <a:cxnLst>
                <a:cxn ang="0">
                  <a:pos x="T0" y="T1"/>
                </a:cxn>
                <a:cxn ang="0">
                  <a:pos x="T2" y="T3"/>
                </a:cxn>
                <a:cxn ang="0">
                  <a:pos x="T4" y="T5"/>
                </a:cxn>
                <a:cxn ang="0">
                  <a:pos x="T6" y="T7"/>
                </a:cxn>
                <a:cxn ang="0">
                  <a:pos x="T8" y="T9"/>
                </a:cxn>
              </a:cxnLst>
              <a:rect l="0" t="0" r="r" b="b"/>
              <a:pathLst>
                <a:path w="12" h="11">
                  <a:moveTo>
                    <a:pt x="11" y="11"/>
                  </a:moveTo>
                  <a:cubicBezTo>
                    <a:pt x="0" y="5"/>
                    <a:pt x="0" y="5"/>
                    <a:pt x="0" y="5"/>
                  </a:cubicBezTo>
                  <a:cubicBezTo>
                    <a:pt x="1" y="3"/>
                    <a:pt x="1" y="2"/>
                    <a:pt x="1" y="0"/>
                  </a:cubicBezTo>
                  <a:cubicBezTo>
                    <a:pt x="12" y="7"/>
                    <a:pt x="12" y="7"/>
                    <a:pt x="12" y="7"/>
                  </a:cubicBezTo>
                  <a:cubicBezTo>
                    <a:pt x="12" y="8"/>
                    <a:pt x="11" y="10"/>
                    <a:pt x="11" y="11"/>
                  </a:cubicBezTo>
                </a:path>
              </a:pathLst>
            </a:custGeom>
            <a:solidFill>
              <a:srgbClr val="522E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îṩḻíḍe"/>
            <p:cNvSpPr/>
            <p:nvPr/>
          </p:nvSpPr>
          <p:spPr bwMode="auto">
            <a:xfrm>
              <a:off x="5624514" y="2844800"/>
              <a:ext cx="39688" cy="33338"/>
            </a:xfrm>
            <a:custGeom>
              <a:avLst/>
              <a:gdLst>
                <a:gd name="T0" fmla="*/ 11 w 12"/>
                <a:gd name="T1" fmla="*/ 10 h 10"/>
                <a:gd name="T2" fmla="*/ 0 w 12"/>
                <a:gd name="T3" fmla="*/ 3 h 10"/>
                <a:gd name="T4" fmla="*/ 2 w 12"/>
                <a:gd name="T5" fmla="*/ 0 h 10"/>
                <a:gd name="T6" fmla="*/ 12 w 12"/>
                <a:gd name="T7" fmla="*/ 6 h 10"/>
                <a:gd name="T8" fmla="*/ 11 w 12"/>
                <a:gd name="T9" fmla="*/ 10 h 10"/>
              </a:gdLst>
              <a:ahLst/>
              <a:cxnLst>
                <a:cxn ang="0">
                  <a:pos x="T0" y="T1"/>
                </a:cxn>
                <a:cxn ang="0">
                  <a:pos x="T2" y="T3"/>
                </a:cxn>
                <a:cxn ang="0">
                  <a:pos x="T4" y="T5"/>
                </a:cxn>
                <a:cxn ang="0">
                  <a:pos x="T6" y="T7"/>
                </a:cxn>
                <a:cxn ang="0">
                  <a:pos x="T8" y="T9"/>
                </a:cxn>
              </a:cxnLst>
              <a:rect l="0" t="0" r="r" b="b"/>
              <a:pathLst>
                <a:path w="12" h="10">
                  <a:moveTo>
                    <a:pt x="11" y="10"/>
                  </a:moveTo>
                  <a:cubicBezTo>
                    <a:pt x="0" y="3"/>
                    <a:pt x="0" y="3"/>
                    <a:pt x="0" y="3"/>
                  </a:cubicBezTo>
                  <a:cubicBezTo>
                    <a:pt x="1" y="2"/>
                    <a:pt x="1" y="1"/>
                    <a:pt x="2" y="0"/>
                  </a:cubicBezTo>
                  <a:cubicBezTo>
                    <a:pt x="12" y="6"/>
                    <a:pt x="12" y="6"/>
                    <a:pt x="12" y="6"/>
                  </a:cubicBezTo>
                  <a:cubicBezTo>
                    <a:pt x="12" y="7"/>
                    <a:pt x="12" y="8"/>
                    <a:pt x="11" y="10"/>
                  </a:cubicBezTo>
                </a:path>
              </a:pathLst>
            </a:custGeom>
            <a:solidFill>
              <a:srgbClr val="5530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ïṧlíḓê"/>
            <p:cNvSpPr/>
            <p:nvPr/>
          </p:nvSpPr>
          <p:spPr bwMode="auto">
            <a:xfrm>
              <a:off x="5630864" y="2832100"/>
              <a:ext cx="39688" cy="33338"/>
            </a:xfrm>
            <a:custGeom>
              <a:avLst/>
              <a:gdLst>
                <a:gd name="T0" fmla="*/ 10 w 12"/>
                <a:gd name="T1" fmla="*/ 10 h 10"/>
                <a:gd name="T2" fmla="*/ 0 w 12"/>
                <a:gd name="T3" fmla="*/ 4 h 10"/>
                <a:gd name="T4" fmla="*/ 1 w 12"/>
                <a:gd name="T5" fmla="*/ 0 h 10"/>
                <a:gd name="T6" fmla="*/ 12 w 12"/>
                <a:gd name="T7" fmla="*/ 6 h 10"/>
                <a:gd name="T8" fmla="*/ 10 w 12"/>
                <a:gd name="T9" fmla="*/ 10 h 10"/>
              </a:gdLst>
              <a:ahLst/>
              <a:cxnLst>
                <a:cxn ang="0">
                  <a:pos x="T0" y="T1"/>
                </a:cxn>
                <a:cxn ang="0">
                  <a:pos x="T2" y="T3"/>
                </a:cxn>
                <a:cxn ang="0">
                  <a:pos x="T4" y="T5"/>
                </a:cxn>
                <a:cxn ang="0">
                  <a:pos x="T6" y="T7"/>
                </a:cxn>
                <a:cxn ang="0">
                  <a:pos x="T8" y="T9"/>
                </a:cxn>
              </a:cxnLst>
              <a:rect l="0" t="0" r="r" b="b"/>
              <a:pathLst>
                <a:path w="12" h="10">
                  <a:moveTo>
                    <a:pt x="10" y="10"/>
                  </a:moveTo>
                  <a:cubicBezTo>
                    <a:pt x="0" y="4"/>
                    <a:pt x="0" y="4"/>
                    <a:pt x="0" y="4"/>
                  </a:cubicBezTo>
                  <a:cubicBezTo>
                    <a:pt x="0" y="2"/>
                    <a:pt x="0" y="1"/>
                    <a:pt x="1" y="0"/>
                  </a:cubicBezTo>
                  <a:cubicBezTo>
                    <a:pt x="12" y="6"/>
                    <a:pt x="12" y="6"/>
                    <a:pt x="12" y="6"/>
                  </a:cubicBezTo>
                  <a:cubicBezTo>
                    <a:pt x="11" y="8"/>
                    <a:pt x="11" y="9"/>
                    <a:pt x="10" y="10"/>
                  </a:cubicBezTo>
                </a:path>
              </a:pathLst>
            </a:custGeom>
            <a:solidFill>
              <a:srgbClr val="5832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îṣlïḍè"/>
            <p:cNvSpPr/>
            <p:nvPr/>
          </p:nvSpPr>
          <p:spPr bwMode="auto">
            <a:xfrm>
              <a:off x="5634039" y="2822575"/>
              <a:ext cx="39688" cy="30163"/>
            </a:xfrm>
            <a:custGeom>
              <a:avLst/>
              <a:gdLst>
                <a:gd name="T0" fmla="*/ 11 w 12"/>
                <a:gd name="T1" fmla="*/ 9 h 9"/>
                <a:gd name="T2" fmla="*/ 0 w 12"/>
                <a:gd name="T3" fmla="*/ 3 h 9"/>
                <a:gd name="T4" fmla="*/ 1 w 12"/>
                <a:gd name="T5" fmla="*/ 0 h 9"/>
                <a:gd name="T6" fmla="*/ 12 w 12"/>
                <a:gd name="T7" fmla="*/ 6 h 9"/>
                <a:gd name="T8" fmla="*/ 11 w 12"/>
                <a:gd name="T9" fmla="*/ 9 h 9"/>
              </a:gdLst>
              <a:ahLst/>
              <a:cxnLst>
                <a:cxn ang="0">
                  <a:pos x="T0" y="T1"/>
                </a:cxn>
                <a:cxn ang="0">
                  <a:pos x="T2" y="T3"/>
                </a:cxn>
                <a:cxn ang="0">
                  <a:pos x="T4" y="T5"/>
                </a:cxn>
                <a:cxn ang="0">
                  <a:pos x="T6" y="T7"/>
                </a:cxn>
                <a:cxn ang="0">
                  <a:pos x="T8" y="T9"/>
                </a:cxn>
              </a:cxnLst>
              <a:rect l="0" t="0" r="r" b="b"/>
              <a:pathLst>
                <a:path w="12" h="9">
                  <a:moveTo>
                    <a:pt x="11" y="9"/>
                  </a:moveTo>
                  <a:cubicBezTo>
                    <a:pt x="0" y="3"/>
                    <a:pt x="0" y="3"/>
                    <a:pt x="0" y="3"/>
                  </a:cubicBezTo>
                  <a:cubicBezTo>
                    <a:pt x="0" y="2"/>
                    <a:pt x="1" y="1"/>
                    <a:pt x="1" y="0"/>
                  </a:cubicBezTo>
                  <a:cubicBezTo>
                    <a:pt x="12" y="6"/>
                    <a:pt x="12" y="6"/>
                    <a:pt x="12" y="6"/>
                  </a:cubicBezTo>
                  <a:cubicBezTo>
                    <a:pt x="12" y="7"/>
                    <a:pt x="11" y="8"/>
                    <a:pt x="11" y="9"/>
                  </a:cubicBezTo>
                </a:path>
              </a:pathLst>
            </a:custGeom>
            <a:solidFill>
              <a:srgbClr val="5B33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íşļíďè"/>
            <p:cNvSpPr/>
            <p:nvPr/>
          </p:nvSpPr>
          <p:spPr bwMode="auto">
            <a:xfrm>
              <a:off x="5637214" y="2813050"/>
              <a:ext cx="39688" cy="28575"/>
            </a:xfrm>
            <a:custGeom>
              <a:avLst/>
              <a:gdLst>
                <a:gd name="T0" fmla="*/ 11 w 12"/>
                <a:gd name="T1" fmla="*/ 9 h 9"/>
                <a:gd name="T2" fmla="*/ 0 w 12"/>
                <a:gd name="T3" fmla="*/ 3 h 9"/>
                <a:gd name="T4" fmla="*/ 2 w 12"/>
                <a:gd name="T5" fmla="*/ 0 h 9"/>
                <a:gd name="T6" fmla="*/ 12 w 12"/>
                <a:gd name="T7" fmla="*/ 6 h 9"/>
                <a:gd name="T8" fmla="*/ 11 w 12"/>
                <a:gd name="T9" fmla="*/ 9 h 9"/>
              </a:gdLst>
              <a:ahLst/>
              <a:cxnLst>
                <a:cxn ang="0">
                  <a:pos x="T0" y="T1"/>
                </a:cxn>
                <a:cxn ang="0">
                  <a:pos x="T2" y="T3"/>
                </a:cxn>
                <a:cxn ang="0">
                  <a:pos x="T4" y="T5"/>
                </a:cxn>
                <a:cxn ang="0">
                  <a:pos x="T6" y="T7"/>
                </a:cxn>
                <a:cxn ang="0">
                  <a:pos x="T8" y="T9"/>
                </a:cxn>
              </a:cxnLst>
              <a:rect l="0" t="0" r="r" b="b"/>
              <a:pathLst>
                <a:path w="12" h="9">
                  <a:moveTo>
                    <a:pt x="11" y="9"/>
                  </a:moveTo>
                  <a:cubicBezTo>
                    <a:pt x="0" y="3"/>
                    <a:pt x="0" y="3"/>
                    <a:pt x="0" y="3"/>
                  </a:cubicBezTo>
                  <a:cubicBezTo>
                    <a:pt x="1" y="2"/>
                    <a:pt x="1" y="1"/>
                    <a:pt x="2" y="0"/>
                  </a:cubicBezTo>
                  <a:cubicBezTo>
                    <a:pt x="12" y="6"/>
                    <a:pt x="12" y="6"/>
                    <a:pt x="12" y="6"/>
                  </a:cubicBezTo>
                  <a:cubicBezTo>
                    <a:pt x="12" y="7"/>
                    <a:pt x="11" y="8"/>
                    <a:pt x="11" y="9"/>
                  </a:cubicBezTo>
                </a:path>
              </a:pathLst>
            </a:custGeom>
            <a:solidFill>
              <a:srgbClr val="5E35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iṥḻïḍé"/>
            <p:cNvSpPr/>
            <p:nvPr/>
          </p:nvSpPr>
          <p:spPr bwMode="auto">
            <a:xfrm>
              <a:off x="5643564" y="2798763"/>
              <a:ext cx="39688" cy="33338"/>
            </a:xfrm>
            <a:custGeom>
              <a:avLst/>
              <a:gdLst>
                <a:gd name="T0" fmla="*/ 10 w 12"/>
                <a:gd name="T1" fmla="*/ 10 h 10"/>
                <a:gd name="T2" fmla="*/ 0 w 12"/>
                <a:gd name="T3" fmla="*/ 4 h 10"/>
                <a:gd name="T4" fmla="*/ 1 w 12"/>
                <a:gd name="T5" fmla="*/ 0 h 10"/>
                <a:gd name="T6" fmla="*/ 12 w 12"/>
                <a:gd name="T7" fmla="*/ 7 h 10"/>
                <a:gd name="T8" fmla="*/ 10 w 12"/>
                <a:gd name="T9" fmla="*/ 10 h 10"/>
              </a:gdLst>
              <a:ahLst/>
              <a:cxnLst>
                <a:cxn ang="0">
                  <a:pos x="T0" y="T1"/>
                </a:cxn>
                <a:cxn ang="0">
                  <a:pos x="T2" y="T3"/>
                </a:cxn>
                <a:cxn ang="0">
                  <a:pos x="T4" y="T5"/>
                </a:cxn>
                <a:cxn ang="0">
                  <a:pos x="T6" y="T7"/>
                </a:cxn>
                <a:cxn ang="0">
                  <a:pos x="T8" y="T9"/>
                </a:cxn>
              </a:cxnLst>
              <a:rect l="0" t="0" r="r" b="b"/>
              <a:pathLst>
                <a:path w="12" h="10">
                  <a:moveTo>
                    <a:pt x="10" y="10"/>
                  </a:moveTo>
                  <a:cubicBezTo>
                    <a:pt x="0" y="4"/>
                    <a:pt x="0" y="4"/>
                    <a:pt x="0" y="4"/>
                  </a:cubicBezTo>
                  <a:cubicBezTo>
                    <a:pt x="0" y="2"/>
                    <a:pt x="1" y="1"/>
                    <a:pt x="1" y="0"/>
                  </a:cubicBezTo>
                  <a:cubicBezTo>
                    <a:pt x="12" y="7"/>
                    <a:pt x="12" y="7"/>
                    <a:pt x="12" y="7"/>
                  </a:cubicBezTo>
                  <a:cubicBezTo>
                    <a:pt x="12" y="8"/>
                    <a:pt x="11" y="9"/>
                    <a:pt x="10" y="10"/>
                  </a:cubicBezTo>
                </a:path>
              </a:pathLst>
            </a:custGeom>
            <a:solidFill>
              <a:srgbClr val="6137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islíde"/>
            <p:cNvSpPr/>
            <p:nvPr/>
          </p:nvSpPr>
          <p:spPr bwMode="auto">
            <a:xfrm>
              <a:off x="5646739" y="2789238"/>
              <a:ext cx="42863" cy="33338"/>
            </a:xfrm>
            <a:custGeom>
              <a:avLst/>
              <a:gdLst>
                <a:gd name="T0" fmla="*/ 11 w 13"/>
                <a:gd name="T1" fmla="*/ 10 h 10"/>
                <a:gd name="T2" fmla="*/ 0 w 13"/>
                <a:gd name="T3" fmla="*/ 3 h 10"/>
                <a:gd name="T4" fmla="*/ 2 w 13"/>
                <a:gd name="T5" fmla="*/ 0 h 10"/>
                <a:gd name="T6" fmla="*/ 13 w 13"/>
                <a:gd name="T7" fmla="*/ 6 h 10"/>
                <a:gd name="T8" fmla="*/ 11 w 13"/>
                <a:gd name="T9" fmla="*/ 10 h 10"/>
              </a:gdLst>
              <a:ahLst/>
              <a:cxnLst>
                <a:cxn ang="0">
                  <a:pos x="T0" y="T1"/>
                </a:cxn>
                <a:cxn ang="0">
                  <a:pos x="T2" y="T3"/>
                </a:cxn>
                <a:cxn ang="0">
                  <a:pos x="T4" y="T5"/>
                </a:cxn>
                <a:cxn ang="0">
                  <a:pos x="T6" y="T7"/>
                </a:cxn>
                <a:cxn ang="0">
                  <a:pos x="T8" y="T9"/>
                </a:cxn>
              </a:cxnLst>
              <a:rect l="0" t="0" r="r" b="b"/>
              <a:pathLst>
                <a:path w="13" h="10">
                  <a:moveTo>
                    <a:pt x="11" y="10"/>
                  </a:moveTo>
                  <a:cubicBezTo>
                    <a:pt x="0" y="3"/>
                    <a:pt x="0" y="3"/>
                    <a:pt x="0" y="3"/>
                  </a:cubicBezTo>
                  <a:cubicBezTo>
                    <a:pt x="1" y="2"/>
                    <a:pt x="1" y="1"/>
                    <a:pt x="2" y="0"/>
                  </a:cubicBezTo>
                  <a:cubicBezTo>
                    <a:pt x="13" y="6"/>
                    <a:pt x="13" y="6"/>
                    <a:pt x="13" y="6"/>
                  </a:cubicBezTo>
                  <a:cubicBezTo>
                    <a:pt x="12" y="7"/>
                    <a:pt x="12" y="9"/>
                    <a:pt x="11" y="10"/>
                  </a:cubicBezTo>
                </a:path>
              </a:pathLst>
            </a:custGeom>
            <a:solidFill>
              <a:srgbClr val="6438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iSľidé"/>
            <p:cNvSpPr/>
            <p:nvPr/>
          </p:nvSpPr>
          <p:spPr bwMode="auto">
            <a:xfrm>
              <a:off x="5653089" y="2779713"/>
              <a:ext cx="42863" cy="30163"/>
            </a:xfrm>
            <a:custGeom>
              <a:avLst/>
              <a:gdLst>
                <a:gd name="T0" fmla="*/ 11 w 13"/>
                <a:gd name="T1" fmla="*/ 9 h 9"/>
                <a:gd name="T2" fmla="*/ 0 w 13"/>
                <a:gd name="T3" fmla="*/ 3 h 9"/>
                <a:gd name="T4" fmla="*/ 2 w 13"/>
                <a:gd name="T5" fmla="*/ 0 h 9"/>
                <a:gd name="T6" fmla="*/ 13 w 13"/>
                <a:gd name="T7" fmla="*/ 6 h 9"/>
                <a:gd name="T8" fmla="*/ 11 w 13"/>
                <a:gd name="T9" fmla="*/ 9 h 9"/>
              </a:gdLst>
              <a:ahLst/>
              <a:cxnLst>
                <a:cxn ang="0">
                  <a:pos x="T0" y="T1"/>
                </a:cxn>
                <a:cxn ang="0">
                  <a:pos x="T2" y="T3"/>
                </a:cxn>
                <a:cxn ang="0">
                  <a:pos x="T4" y="T5"/>
                </a:cxn>
                <a:cxn ang="0">
                  <a:pos x="T6" y="T7"/>
                </a:cxn>
                <a:cxn ang="0">
                  <a:pos x="T8" y="T9"/>
                </a:cxn>
              </a:cxnLst>
              <a:rect l="0" t="0" r="r" b="b"/>
              <a:pathLst>
                <a:path w="13" h="9">
                  <a:moveTo>
                    <a:pt x="11" y="9"/>
                  </a:moveTo>
                  <a:cubicBezTo>
                    <a:pt x="0" y="3"/>
                    <a:pt x="0" y="3"/>
                    <a:pt x="0" y="3"/>
                  </a:cubicBezTo>
                  <a:cubicBezTo>
                    <a:pt x="1" y="2"/>
                    <a:pt x="1" y="1"/>
                    <a:pt x="2" y="0"/>
                  </a:cubicBezTo>
                  <a:cubicBezTo>
                    <a:pt x="13" y="6"/>
                    <a:pt x="13" y="6"/>
                    <a:pt x="13" y="6"/>
                  </a:cubicBezTo>
                  <a:cubicBezTo>
                    <a:pt x="12" y="7"/>
                    <a:pt x="11" y="8"/>
                    <a:pt x="11" y="9"/>
                  </a:cubicBezTo>
                </a:path>
              </a:pathLst>
            </a:custGeom>
            <a:solidFill>
              <a:srgbClr val="673A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îṧ1ïďè"/>
            <p:cNvSpPr/>
            <p:nvPr/>
          </p:nvSpPr>
          <p:spPr bwMode="auto">
            <a:xfrm>
              <a:off x="5659439" y="2770188"/>
              <a:ext cx="44450" cy="28575"/>
            </a:xfrm>
            <a:custGeom>
              <a:avLst/>
              <a:gdLst>
                <a:gd name="T0" fmla="*/ 11 w 13"/>
                <a:gd name="T1" fmla="*/ 9 h 9"/>
                <a:gd name="T2" fmla="*/ 0 w 13"/>
                <a:gd name="T3" fmla="*/ 3 h 9"/>
                <a:gd name="T4" fmla="*/ 2 w 13"/>
                <a:gd name="T5" fmla="*/ 0 h 9"/>
                <a:gd name="T6" fmla="*/ 13 w 13"/>
                <a:gd name="T7" fmla="*/ 6 h 9"/>
                <a:gd name="T8" fmla="*/ 11 w 13"/>
                <a:gd name="T9" fmla="*/ 9 h 9"/>
              </a:gdLst>
              <a:ahLst/>
              <a:cxnLst>
                <a:cxn ang="0">
                  <a:pos x="T0" y="T1"/>
                </a:cxn>
                <a:cxn ang="0">
                  <a:pos x="T2" y="T3"/>
                </a:cxn>
                <a:cxn ang="0">
                  <a:pos x="T4" y="T5"/>
                </a:cxn>
                <a:cxn ang="0">
                  <a:pos x="T6" y="T7"/>
                </a:cxn>
                <a:cxn ang="0">
                  <a:pos x="T8" y="T9"/>
                </a:cxn>
              </a:cxnLst>
              <a:rect l="0" t="0" r="r" b="b"/>
              <a:pathLst>
                <a:path w="13" h="9">
                  <a:moveTo>
                    <a:pt x="11" y="9"/>
                  </a:moveTo>
                  <a:cubicBezTo>
                    <a:pt x="0" y="3"/>
                    <a:pt x="0" y="3"/>
                    <a:pt x="0" y="3"/>
                  </a:cubicBezTo>
                  <a:cubicBezTo>
                    <a:pt x="1" y="2"/>
                    <a:pt x="1" y="1"/>
                    <a:pt x="2" y="0"/>
                  </a:cubicBezTo>
                  <a:cubicBezTo>
                    <a:pt x="13" y="6"/>
                    <a:pt x="13" y="6"/>
                    <a:pt x="13" y="6"/>
                  </a:cubicBezTo>
                  <a:cubicBezTo>
                    <a:pt x="12" y="7"/>
                    <a:pt x="11" y="8"/>
                    <a:pt x="11" y="9"/>
                  </a:cubicBezTo>
                </a:path>
              </a:pathLst>
            </a:custGeom>
            <a:solidFill>
              <a:srgbClr val="6A3C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îšliḓé"/>
            <p:cNvSpPr/>
            <p:nvPr/>
          </p:nvSpPr>
          <p:spPr bwMode="auto">
            <a:xfrm>
              <a:off x="5667376" y="2755900"/>
              <a:ext cx="42863" cy="33338"/>
            </a:xfrm>
            <a:custGeom>
              <a:avLst/>
              <a:gdLst>
                <a:gd name="T0" fmla="*/ 11 w 13"/>
                <a:gd name="T1" fmla="*/ 10 h 10"/>
                <a:gd name="T2" fmla="*/ 0 w 13"/>
                <a:gd name="T3" fmla="*/ 4 h 10"/>
                <a:gd name="T4" fmla="*/ 3 w 13"/>
                <a:gd name="T5" fmla="*/ 0 h 10"/>
                <a:gd name="T6" fmla="*/ 13 w 13"/>
                <a:gd name="T7" fmla="*/ 7 h 10"/>
                <a:gd name="T8" fmla="*/ 11 w 13"/>
                <a:gd name="T9" fmla="*/ 10 h 10"/>
              </a:gdLst>
              <a:ahLst/>
              <a:cxnLst>
                <a:cxn ang="0">
                  <a:pos x="T0" y="T1"/>
                </a:cxn>
                <a:cxn ang="0">
                  <a:pos x="T2" y="T3"/>
                </a:cxn>
                <a:cxn ang="0">
                  <a:pos x="T4" y="T5"/>
                </a:cxn>
                <a:cxn ang="0">
                  <a:pos x="T6" y="T7"/>
                </a:cxn>
                <a:cxn ang="0">
                  <a:pos x="T8" y="T9"/>
                </a:cxn>
              </a:cxnLst>
              <a:rect l="0" t="0" r="r" b="b"/>
              <a:pathLst>
                <a:path w="13" h="10">
                  <a:moveTo>
                    <a:pt x="11" y="10"/>
                  </a:moveTo>
                  <a:cubicBezTo>
                    <a:pt x="0" y="4"/>
                    <a:pt x="0" y="4"/>
                    <a:pt x="0" y="4"/>
                  </a:cubicBezTo>
                  <a:cubicBezTo>
                    <a:pt x="1" y="3"/>
                    <a:pt x="2" y="2"/>
                    <a:pt x="3" y="0"/>
                  </a:cubicBezTo>
                  <a:cubicBezTo>
                    <a:pt x="13" y="7"/>
                    <a:pt x="13" y="7"/>
                    <a:pt x="13" y="7"/>
                  </a:cubicBezTo>
                  <a:cubicBezTo>
                    <a:pt x="13" y="8"/>
                    <a:pt x="12" y="9"/>
                    <a:pt x="11" y="10"/>
                  </a:cubicBezTo>
                </a:path>
              </a:pathLst>
            </a:custGeom>
            <a:solidFill>
              <a:srgbClr val="6D3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ïṡľîḋê"/>
            <p:cNvSpPr/>
            <p:nvPr/>
          </p:nvSpPr>
          <p:spPr bwMode="auto">
            <a:xfrm>
              <a:off x="5676901" y="2746375"/>
              <a:ext cx="42863" cy="33338"/>
            </a:xfrm>
            <a:custGeom>
              <a:avLst/>
              <a:gdLst>
                <a:gd name="T0" fmla="*/ 10 w 13"/>
                <a:gd name="T1" fmla="*/ 10 h 10"/>
                <a:gd name="T2" fmla="*/ 0 w 13"/>
                <a:gd name="T3" fmla="*/ 3 h 10"/>
                <a:gd name="T4" fmla="*/ 3 w 13"/>
                <a:gd name="T5" fmla="*/ 0 h 10"/>
                <a:gd name="T6" fmla="*/ 13 w 13"/>
                <a:gd name="T7" fmla="*/ 6 h 10"/>
                <a:gd name="T8" fmla="*/ 10 w 13"/>
                <a:gd name="T9" fmla="*/ 10 h 10"/>
              </a:gdLst>
              <a:ahLst/>
              <a:cxnLst>
                <a:cxn ang="0">
                  <a:pos x="T0" y="T1"/>
                </a:cxn>
                <a:cxn ang="0">
                  <a:pos x="T2" y="T3"/>
                </a:cxn>
                <a:cxn ang="0">
                  <a:pos x="T4" y="T5"/>
                </a:cxn>
                <a:cxn ang="0">
                  <a:pos x="T6" y="T7"/>
                </a:cxn>
                <a:cxn ang="0">
                  <a:pos x="T8" y="T9"/>
                </a:cxn>
              </a:cxnLst>
              <a:rect l="0" t="0" r="r" b="b"/>
              <a:pathLst>
                <a:path w="13" h="10">
                  <a:moveTo>
                    <a:pt x="10" y="10"/>
                  </a:moveTo>
                  <a:cubicBezTo>
                    <a:pt x="0" y="3"/>
                    <a:pt x="0" y="3"/>
                    <a:pt x="0" y="3"/>
                  </a:cubicBezTo>
                  <a:cubicBezTo>
                    <a:pt x="1" y="2"/>
                    <a:pt x="2" y="1"/>
                    <a:pt x="3" y="0"/>
                  </a:cubicBezTo>
                  <a:cubicBezTo>
                    <a:pt x="13" y="6"/>
                    <a:pt x="13" y="6"/>
                    <a:pt x="13" y="6"/>
                  </a:cubicBezTo>
                  <a:cubicBezTo>
                    <a:pt x="12" y="7"/>
                    <a:pt x="11" y="8"/>
                    <a:pt x="10" y="10"/>
                  </a:cubicBezTo>
                </a:path>
              </a:pathLst>
            </a:custGeom>
            <a:solidFill>
              <a:srgbClr val="703F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íšlîḋé"/>
            <p:cNvSpPr/>
            <p:nvPr/>
          </p:nvSpPr>
          <p:spPr bwMode="auto">
            <a:xfrm>
              <a:off x="5686426" y="2730500"/>
              <a:ext cx="49213" cy="36513"/>
            </a:xfrm>
            <a:custGeom>
              <a:avLst/>
              <a:gdLst>
                <a:gd name="T0" fmla="*/ 10 w 15"/>
                <a:gd name="T1" fmla="*/ 11 h 11"/>
                <a:gd name="T2" fmla="*/ 0 w 15"/>
                <a:gd name="T3" fmla="*/ 5 h 11"/>
                <a:gd name="T4" fmla="*/ 4 w 15"/>
                <a:gd name="T5" fmla="*/ 0 h 11"/>
                <a:gd name="T6" fmla="*/ 15 w 15"/>
                <a:gd name="T7" fmla="*/ 7 h 11"/>
                <a:gd name="T8" fmla="*/ 10 w 15"/>
                <a:gd name="T9" fmla="*/ 11 h 11"/>
              </a:gdLst>
              <a:ahLst/>
              <a:cxnLst>
                <a:cxn ang="0">
                  <a:pos x="T0" y="T1"/>
                </a:cxn>
                <a:cxn ang="0">
                  <a:pos x="T2" y="T3"/>
                </a:cxn>
                <a:cxn ang="0">
                  <a:pos x="T4" y="T5"/>
                </a:cxn>
                <a:cxn ang="0">
                  <a:pos x="T6" y="T7"/>
                </a:cxn>
                <a:cxn ang="0">
                  <a:pos x="T8" y="T9"/>
                </a:cxn>
              </a:cxnLst>
              <a:rect l="0" t="0" r="r" b="b"/>
              <a:pathLst>
                <a:path w="15" h="11">
                  <a:moveTo>
                    <a:pt x="10" y="11"/>
                  </a:moveTo>
                  <a:cubicBezTo>
                    <a:pt x="0" y="5"/>
                    <a:pt x="0" y="5"/>
                    <a:pt x="0" y="5"/>
                  </a:cubicBezTo>
                  <a:cubicBezTo>
                    <a:pt x="1" y="3"/>
                    <a:pt x="2" y="2"/>
                    <a:pt x="4" y="0"/>
                  </a:cubicBezTo>
                  <a:cubicBezTo>
                    <a:pt x="15" y="7"/>
                    <a:pt x="15" y="7"/>
                    <a:pt x="15" y="7"/>
                  </a:cubicBezTo>
                  <a:cubicBezTo>
                    <a:pt x="13" y="8"/>
                    <a:pt x="12" y="9"/>
                    <a:pt x="10" y="11"/>
                  </a:cubicBezTo>
                </a:path>
              </a:pathLst>
            </a:custGeom>
            <a:solidFill>
              <a:srgbClr val="7341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îśļiḓè"/>
            <p:cNvSpPr/>
            <p:nvPr/>
          </p:nvSpPr>
          <p:spPr bwMode="auto">
            <a:xfrm>
              <a:off x="5699126" y="2700338"/>
              <a:ext cx="76200" cy="52388"/>
            </a:xfrm>
            <a:custGeom>
              <a:avLst/>
              <a:gdLst>
                <a:gd name="T0" fmla="*/ 11 w 23"/>
                <a:gd name="T1" fmla="*/ 16 h 16"/>
                <a:gd name="T2" fmla="*/ 0 w 23"/>
                <a:gd name="T3" fmla="*/ 9 h 16"/>
                <a:gd name="T4" fmla="*/ 12 w 23"/>
                <a:gd name="T5" fmla="*/ 0 h 16"/>
                <a:gd name="T6" fmla="*/ 23 w 23"/>
                <a:gd name="T7" fmla="*/ 6 h 16"/>
                <a:gd name="T8" fmla="*/ 11 w 23"/>
                <a:gd name="T9" fmla="*/ 16 h 16"/>
              </a:gdLst>
              <a:ahLst/>
              <a:cxnLst>
                <a:cxn ang="0">
                  <a:pos x="T0" y="T1"/>
                </a:cxn>
                <a:cxn ang="0">
                  <a:pos x="T2" y="T3"/>
                </a:cxn>
                <a:cxn ang="0">
                  <a:pos x="T4" y="T5"/>
                </a:cxn>
                <a:cxn ang="0">
                  <a:pos x="T6" y="T7"/>
                </a:cxn>
                <a:cxn ang="0">
                  <a:pos x="T8" y="T9"/>
                </a:cxn>
              </a:cxnLst>
              <a:rect l="0" t="0" r="r" b="b"/>
              <a:pathLst>
                <a:path w="23" h="16">
                  <a:moveTo>
                    <a:pt x="11" y="16"/>
                  </a:moveTo>
                  <a:cubicBezTo>
                    <a:pt x="0" y="9"/>
                    <a:pt x="0" y="9"/>
                    <a:pt x="0" y="9"/>
                  </a:cubicBezTo>
                  <a:cubicBezTo>
                    <a:pt x="4" y="6"/>
                    <a:pt x="8" y="2"/>
                    <a:pt x="12" y="0"/>
                  </a:cubicBezTo>
                  <a:cubicBezTo>
                    <a:pt x="23" y="6"/>
                    <a:pt x="23" y="6"/>
                    <a:pt x="23" y="6"/>
                  </a:cubicBezTo>
                  <a:cubicBezTo>
                    <a:pt x="19" y="9"/>
                    <a:pt x="14" y="12"/>
                    <a:pt x="11" y="16"/>
                  </a:cubicBezTo>
                </a:path>
              </a:pathLst>
            </a:custGeom>
            <a:solidFill>
              <a:srgbClr val="703F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i$ḻïḓe"/>
            <p:cNvSpPr/>
            <p:nvPr/>
          </p:nvSpPr>
          <p:spPr bwMode="auto">
            <a:xfrm>
              <a:off x="5653089" y="2449513"/>
              <a:ext cx="595313" cy="655638"/>
            </a:xfrm>
            <a:custGeom>
              <a:avLst/>
              <a:gdLst>
                <a:gd name="T0" fmla="*/ 180 w 180"/>
                <a:gd name="T1" fmla="*/ 0 h 199"/>
                <a:gd name="T2" fmla="*/ 180 w 180"/>
                <a:gd name="T3" fmla="*/ 105 h 199"/>
                <a:gd name="T4" fmla="*/ 37 w 180"/>
                <a:gd name="T5" fmla="*/ 187 h 199"/>
                <a:gd name="T6" fmla="*/ 0 w 180"/>
                <a:gd name="T7" fmla="*/ 166 h 199"/>
                <a:gd name="T8" fmla="*/ 0 w 180"/>
                <a:gd name="T9" fmla="*/ 146 h 199"/>
                <a:gd name="T10" fmla="*/ 37 w 180"/>
                <a:gd name="T11" fmla="*/ 82 h 199"/>
                <a:gd name="T12" fmla="*/ 180 w 180"/>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180" h="199">
                  <a:moveTo>
                    <a:pt x="180" y="0"/>
                  </a:moveTo>
                  <a:cubicBezTo>
                    <a:pt x="180" y="105"/>
                    <a:pt x="180" y="105"/>
                    <a:pt x="180" y="105"/>
                  </a:cubicBezTo>
                  <a:cubicBezTo>
                    <a:pt x="37" y="187"/>
                    <a:pt x="37" y="187"/>
                    <a:pt x="37" y="187"/>
                  </a:cubicBezTo>
                  <a:cubicBezTo>
                    <a:pt x="17" y="199"/>
                    <a:pt x="0" y="190"/>
                    <a:pt x="0" y="166"/>
                  </a:cubicBezTo>
                  <a:cubicBezTo>
                    <a:pt x="0" y="146"/>
                    <a:pt x="0" y="146"/>
                    <a:pt x="0" y="146"/>
                  </a:cubicBezTo>
                  <a:cubicBezTo>
                    <a:pt x="0" y="123"/>
                    <a:pt x="16" y="94"/>
                    <a:pt x="37" y="82"/>
                  </a:cubicBezTo>
                  <a:lnTo>
                    <a:pt x="180" y="0"/>
                  </a:lnTo>
                  <a:close/>
                </a:path>
              </a:pathLst>
            </a:custGeom>
            <a:solidFill>
              <a:srgbClr val="7240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i$ļíḍé"/>
            <p:cNvSpPr/>
            <p:nvPr/>
          </p:nvSpPr>
          <p:spPr bwMode="auto">
            <a:xfrm>
              <a:off x="5729289" y="2763838"/>
              <a:ext cx="149225" cy="217488"/>
            </a:xfrm>
            <a:custGeom>
              <a:avLst/>
              <a:gdLst>
                <a:gd name="T0" fmla="*/ 45 w 45"/>
                <a:gd name="T1" fmla="*/ 20 h 66"/>
                <a:gd name="T2" fmla="*/ 23 w 45"/>
                <a:gd name="T3" fmla="*/ 59 h 66"/>
                <a:gd name="T4" fmla="*/ 0 w 45"/>
                <a:gd name="T5" fmla="*/ 46 h 66"/>
                <a:gd name="T6" fmla="*/ 23 w 45"/>
                <a:gd name="T7" fmla="*/ 7 h 66"/>
                <a:gd name="T8" fmla="*/ 45 w 45"/>
                <a:gd name="T9" fmla="*/ 20 h 66"/>
              </a:gdLst>
              <a:ahLst/>
              <a:cxnLst>
                <a:cxn ang="0">
                  <a:pos x="T0" y="T1"/>
                </a:cxn>
                <a:cxn ang="0">
                  <a:pos x="T2" y="T3"/>
                </a:cxn>
                <a:cxn ang="0">
                  <a:pos x="T4" y="T5"/>
                </a:cxn>
                <a:cxn ang="0">
                  <a:pos x="T6" y="T7"/>
                </a:cxn>
                <a:cxn ang="0">
                  <a:pos x="T8" y="T9"/>
                </a:cxn>
              </a:cxnLst>
              <a:rect l="0" t="0" r="r" b="b"/>
              <a:pathLst>
                <a:path w="45" h="66">
                  <a:moveTo>
                    <a:pt x="45" y="20"/>
                  </a:moveTo>
                  <a:cubicBezTo>
                    <a:pt x="45" y="34"/>
                    <a:pt x="35" y="52"/>
                    <a:pt x="23" y="59"/>
                  </a:cubicBezTo>
                  <a:cubicBezTo>
                    <a:pt x="10" y="66"/>
                    <a:pt x="0" y="60"/>
                    <a:pt x="0" y="46"/>
                  </a:cubicBezTo>
                  <a:cubicBezTo>
                    <a:pt x="0" y="32"/>
                    <a:pt x="10" y="14"/>
                    <a:pt x="23" y="7"/>
                  </a:cubicBezTo>
                  <a:cubicBezTo>
                    <a:pt x="35" y="0"/>
                    <a:pt x="45" y="6"/>
                    <a:pt x="45" y="2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íšľïḍé"/>
            <p:cNvSpPr/>
            <p:nvPr/>
          </p:nvSpPr>
          <p:spPr bwMode="auto">
            <a:xfrm>
              <a:off x="5227639" y="2901950"/>
              <a:ext cx="2525713" cy="1452563"/>
            </a:xfrm>
            <a:custGeom>
              <a:avLst/>
              <a:gdLst>
                <a:gd name="T0" fmla="*/ 510 w 1591"/>
                <a:gd name="T1" fmla="*/ 915 h 915"/>
                <a:gd name="T2" fmla="*/ 1591 w 1591"/>
                <a:gd name="T3" fmla="*/ 292 h 915"/>
                <a:gd name="T4" fmla="*/ 1083 w 1591"/>
                <a:gd name="T5" fmla="*/ 0 h 915"/>
                <a:gd name="T6" fmla="*/ 0 w 1591"/>
                <a:gd name="T7" fmla="*/ 623 h 915"/>
                <a:gd name="T8" fmla="*/ 510 w 1591"/>
                <a:gd name="T9" fmla="*/ 915 h 915"/>
              </a:gdLst>
              <a:ahLst/>
              <a:cxnLst>
                <a:cxn ang="0">
                  <a:pos x="T0" y="T1"/>
                </a:cxn>
                <a:cxn ang="0">
                  <a:pos x="T2" y="T3"/>
                </a:cxn>
                <a:cxn ang="0">
                  <a:pos x="T4" y="T5"/>
                </a:cxn>
                <a:cxn ang="0">
                  <a:pos x="T6" y="T7"/>
                </a:cxn>
                <a:cxn ang="0">
                  <a:pos x="T8" y="T9"/>
                </a:cxn>
              </a:cxnLst>
              <a:rect l="0" t="0" r="r" b="b"/>
              <a:pathLst>
                <a:path w="1591" h="915">
                  <a:moveTo>
                    <a:pt x="510" y="915"/>
                  </a:moveTo>
                  <a:lnTo>
                    <a:pt x="1591" y="292"/>
                  </a:lnTo>
                  <a:lnTo>
                    <a:pt x="1083" y="0"/>
                  </a:lnTo>
                  <a:lnTo>
                    <a:pt x="0" y="623"/>
                  </a:lnTo>
                  <a:lnTo>
                    <a:pt x="510" y="915"/>
                  </a:lnTo>
                  <a:close/>
                </a:path>
              </a:pathLst>
            </a:custGeom>
            <a:solidFill>
              <a:srgbClr val="DFED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îṣḷíḓe"/>
            <p:cNvSpPr/>
            <p:nvPr/>
          </p:nvSpPr>
          <p:spPr bwMode="auto">
            <a:xfrm>
              <a:off x="5227639" y="2901950"/>
              <a:ext cx="2525713" cy="1452563"/>
            </a:xfrm>
            <a:custGeom>
              <a:avLst/>
              <a:gdLst>
                <a:gd name="T0" fmla="*/ 510 w 1591"/>
                <a:gd name="T1" fmla="*/ 915 h 915"/>
                <a:gd name="T2" fmla="*/ 1591 w 1591"/>
                <a:gd name="T3" fmla="*/ 292 h 915"/>
                <a:gd name="T4" fmla="*/ 1083 w 1591"/>
                <a:gd name="T5" fmla="*/ 0 h 915"/>
                <a:gd name="T6" fmla="*/ 0 w 1591"/>
                <a:gd name="T7" fmla="*/ 623 h 915"/>
                <a:gd name="T8" fmla="*/ 510 w 1591"/>
                <a:gd name="T9" fmla="*/ 915 h 915"/>
              </a:gdLst>
              <a:ahLst/>
              <a:cxnLst>
                <a:cxn ang="0">
                  <a:pos x="T0" y="T1"/>
                </a:cxn>
                <a:cxn ang="0">
                  <a:pos x="T2" y="T3"/>
                </a:cxn>
                <a:cxn ang="0">
                  <a:pos x="T4" y="T5"/>
                </a:cxn>
                <a:cxn ang="0">
                  <a:pos x="T6" y="T7"/>
                </a:cxn>
                <a:cxn ang="0">
                  <a:pos x="T8" y="T9"/>
                </a:cxn>
              </a:cxnLst>
              <a:rect l="0" t="0" r="r" b="b"/>
              <a:pathLst>
                <a:path w="1591" h="915">
                  <a:moveTo>
                    <a:pt x="510" y="915"/>
                  </a:moveTo>
                  <a:lnTo>
                    <a:pt x="1591" y="292"/>
                  </a:lnTo>
                  <a:lnTo>
                    <a:pt x="1083" y="0"/>
                  </a:lnTo>
                  <a:lnTo>
                    <a:pt x="0" y="623"/>
                  </a:lnTo>
                  <a:lnTo>
                    <a:pt x="510" y="9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íSļíḋé"/>
            <p:cNvSpPr/>
            <p:nvPr/>
          </p:nvSpPr>
          <p:spPr bwMode="auto">
            <a:xfrm>
              <a:off x="5294314" y="2938463"/>
              <a:ext cx="2392363" cy="1379538"/>
            </a:xfrm>
            <a:custGeom>
              <a:avLst/>
              <a:gdLst>
                <a:gd name="T0" fmla="*/ 0 w 1507"/>
                <a:gd name="T1" fmla="*/ 595 h 869"/>
                <a:gd name="T2" fmla="*/ 472 w 1507"/>
                <a:gd name="T3" fmla="*/ 869 h 869"/>
                <a:gd name="T4" fmla="*/ 1507 w 1507"/>
                <a:gd name="T5" fmla="*/ 272 h 869"/>
                <a:gd name="T6" fmla="*/ 1035 w 1507"/>
                <a:gd name="T7" fmla="*/ 0 h 869"/>
                <a:gd name="T8" fmla="*/ 0 w 1507"/>
                <a:gd name="T9" fmla="*/ 595 h 869"/>
                <a:gd name="T10" fmla="*/ 35 w 1507"/>
                <a:gd name="T11" fmla="*/ 595 h 869"/>
                <a:gd name="T12" fmla="*/ 1035 w 1507"/>
                <a:gd name="T13" fmla="*/ 20 h 869"/>
                <a:gd name="T14" fmla="*/ 1472 w 1507"/>
                <a:gd name="T15" fmla="*/ 272 h 869"/>
                <a:gd name="T16" fmla="*/ 472 w 1507"/>
                <a:gd name="T17" fmla="*/ 849 h 869"/>
                <a:gd name="T18" fmla="*/ 35 w 1507"/>
                <a:gd name="T19" fmla="*/ 595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7" h="869">
                  <a:moveTo>
                    <a:pt x="0" y="595"/>
                  </a:moveTo>
                  <a:lnTo>
                    <a:pt x="472" y="869"/>
                  </a:lnTo>
                  <a:lnTo>
                    <a:pt x="1507" y="272"/>
                  </a:lnTo>
                  <a:lnTo>
                    <a:pt x="1035" y="0"/>
                  </a:lnTo>
                  <a:lnTo>
                    <a:pt x="0" y="595"/>
                  </a:lnTo>
                  <a:close/>
                  <a:moveTo>
                    <a:pt x="35" y="595"/>
                  </a:moveTo>
                  <a:lnTo>
                    <a:pt x="1035" y="20"/>
                  </a:lnTo>
                  <a:lnTo>
                    <a:pt x="1472" y="272"/>
                  </a:lnTo>
                  <a:lnTo>
                    <a:pt x="472" y="849"/>
                  </a:lnTo>
                  <a:lnTo>
                    <a:pt x="35" y="595"/>
                  </a:ln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ïṩ1ïdé"/>
            <p:cNvSpPr/>
            <p:nvPr/>
          </p:nvSpPr>
          <p:spPr bwMode="auto">
            <a:xfrm>
              <a:off x="5294314" y="2938463"/>
              <a:ext cx="2392363" cy="1379538"/>
            </a:xfrm>
            <a:custGeom>
              <a:avLst/>
              <a:gdLst>
                <a:gd name="T0" fmla="*/ 0 w 1507"/>
                <a:gd name="T1" fmla="*/ 595 h 869"/>
                <a:gd name="T2" fmla="*/ 472 w 1507"/>
                <a:gd name="T3" fmla="*/ 869 h 869"/>
                <a:gd name="T4" fmla="*/ 1507 w 1507"/>
                <a:gd name="T5" fmla="*/ 272 h 869"/>
                <a:gd name="T6" fmla="*/ 1035 w 1507"/>
                <a:gd name="T7" fmla="*/ 0 h 869"/>
                <a:gd name="T8" fmla="*/ 0 w 1507"/>
                <a:gd name="T9" fmla="*/ 595 h 869"/>
                <a:gd name="T10" fmla="*/ 35 w 1507"/>
                <a:gd name="T11" fmla="*/ 595 h 869"/>
                <a:gd name="T12" fmla="*/ 1035 w 1507"/>
                <a:gd name="T13" fmla="*/ 20 h 869"/>
                <a:gd name="T14" fmla="*/ 1472 w 1507"/>
                <a:gd name="T15" fmla="*/ 272 h 869"/>
                <a:gd name="T16" fmla="*/ 472 w 1507"/>
                <a:gd name="T17" fmla="*/ 849 h 869"/>
                <a:gd name="T18" fmla="*/ 35 w 1507"/>
                <a:gd name="T19" fmla="*/ 595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7" h="869">
                  <a:moveTo>
                    <a:pt x="0" y="595"/>
                  </a:moveTo>
                  <a:lnTo>
                    <a:pt x="472" y="869"/>
                  </a:lnTo>
                  <a:lnTo>
                    <a:pt x="1507" y="272"/>
                  </a:lnTo>
                  <a:lnTo>
                    <a:pt x="1035" y="0"/>
                  </a:lnTo>
                  <a:lnTo>
                    <a:pt x="0" y="595"/>
                  </a:lnTo>
                  <a:moveTo>
                    <a:pt x="35" y="595"/>
                  </a:moveTo>
                  <a:lnTo>
                    <a:pt x="1035" y="20"/>
                  </a:lnTo>
                  <a:lnTo>
                    <a:pt x="1472" y="272"/>
                  </a:lnTo>
                  <a:lnTo>
                    <a:pt x="472" y="849"/>
                  </a:lnTo>
                  <a:lnTo>
                    <a:pt x="35" y="5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îSļíḍe"/>
            <p:cNvSpPr/>
            <p:nvPr/>
          </p:nvSpPr>
          <p:spPr bwMode="auto">
            <a:xfrm>
              <a:off x="6438901" y="3597275"/>
              <a:ext cx="723900" cy="417513"/>
            </a:xfrm>
            <a:custGeom>
              <a:avLst/>
              <a:gdLst>
                <a:gd name="T0" fmla="*/ 0 w 456"/>
                <a:gd name="T1" fmla="*/ 230 h 263"/>
                <a:gd name="T2" fmla="*/ 399 w 456"/>
                <a:gd name="T3" fmla="*/ 0 h 263"/>
                <a:gd name="T4" fmla="*/ 456 w 456"/>
                <a:gd name="T5" fmla="*/ 33 h 263"/>
                <a:gd name="T6" fmla="*/ 56 w 456"/>
                <a:gd name="T7" fmla="*/ 263 h 263"/>
                <a:gd name="T8" fmla="*/ 0 w 456"/>
                <a:gd name="T9" fmla="*/ 230 h 263"/>
              </a:gdLst>
              <a:ahLst/>
              <a:cxnLst>
                <a:cxn ang="0">
                  <a:pos x="T0" y="T1"/>
                </a:cxn>
                <a:cxn ang="0">
                  <a:pos x="T2" y="T3"/>
                </a:cxn>
                <a:cxn ang="0">
                  <a:pos x="T4" y="T5"/>
                </a:cxn>
                <a:cxn ang="0">
                  <a:pos x="T6" y="T7"/>
                </a:cxn>
                <a:cxn ang="0">
                  <a:pos x="T8" y="T9"/>
                </a:cxn>
              </a:cxnLst>
              <a:rect l="0" t="0" r="r" b="b"/>
              <a:pathLst>
                <a:path w="456" h="263">
                  <a:moveTo>
                    <a:pt x="0" y="230"/>
                  </a:moveTo>
                  <a:lnTo>
                    <a:pt x="399" y="0"/>
                  </a:lnTo>
                  <a:lnTo>
                    <a:pt x="456" y="33"/>
                  </a:lnTo>
                  <a:lnTo>
                    <a:pt x="56" y="263"/>
                  </a:lnTo>
                  <a:lnTo>
                    <a:pt x="0" y="230"/>
                  </a:ln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išľîdè"/>
            <p:cNvSpPr/>
            <p:nvPr/>
          </p:nvSpPr>
          <p:spPr bwMode="auto">
            <a:xfrm>
              <a:off x="6438901" y="3597275"/>
              <a:ext cx="723900" cy="417513"/>
            </a:xfrm>
            <a:custGeom>
              <a:avLst/>
              <a:gdLst>
                <a:gd name="T0" fmla="*/ 0 w 456"/>
                <a:gd name="T1" fmla="*/ 230 h 263"/>
                <a:gd name="T2" fmla="*/ 399 w 456"/>
                <a:gd name="T3" fmla="*/ 0 h 263"/>
                <a:gd name="T4" fmla="*/ 456 w 456"/>
                <a:gd name="T5" fmla="*/ 33 h 263"/>
                <a:gd name="T6" fmla="*/ 56 w 456"/>
                <a:gd name="T7" fmla="*/ 263 h 263"/>
                <a:gd name="T8" fmla="*/ 0 w 456"/>
                <a:gd name="T9" fmla="*/ 230 h 263"/>
              </a:gdLst>
              <a:ahLst/>
              <a:cxnLst>
                <a:cxn ang="0">
                  <a:pos x="T0" y="T1"/>
                </a:cxn>
                <a:cxn ang="0">
                  <a:pos x="T2" y="T3"/>
                </a:cxn>
                <a:cxn ang="0">
                  <a:pos x="T4" y="T5"/>
                </a:cxn>
                <a:cxn ang="0">
                  <a:pos x="T6" y="T7"/>
                </a:cxn>
                <a:cxn ang="0">
                  <a:pos x="T8" y="T9"/>
                </a:cxn>
              </a:cxnLst>
              <a:rect l="0" t="0" r="r" b="b"/>
              <a:pathLst>
                <a:path w="456" h="263">
                  <a:moveTo>
                    <a:pt x="0" y="230"/>
                  </a:moveTo>
                  <a:lnTo>
                    <a:pt x="399" y="0"/>
                  </a:lnTo>
                  <a:lnTo>
                    <a:pt x="456" y="33"/>
                  </a:lnTo>
                  <a:lnTo>
                    <a:pt x="56" y="263"/>
                  </a:lnTo>
                  <a:lnTo>
                    <a:pt x="0" y="2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išḻïḍe"/>
            <p:cNvSpPr/>
            <p:nvPr/>
          </p:nvSpPr>
          <p:spPr bwMode="auto">
            <a:xfrm>
              <a:off x="6769101" y="2938463"/>
              <a:ext cx="336550" cy="150813"/>
            </a:xfrm>
            <a:custGeom>
              <a:avLst/>
              <a:gdLst>
                <a:gd name="T0" fmla="*/ 102 w 102"/>
                <a:gd name="T1" fmla="*/ 29 h 46"/>
                <a:gd name="T2" fmla="*/ 0 w 102"/>
                <a:gd name="T3" fmla="*/ 29 h 46"/>
                <a:gd name="T4" fmla="*/ 51 w 102"/>
                <a:gd name="T5" fmla="*/ 0 h 46"/>
                <a:gd name="T6" fmla="*/ 102 w 102"/>
                <a:gd name="T7" fmla="*/ 29 h 46"/>
              </a:gdLst>
              <a:ahLst/>
              <a:cxnLst>
                <a:cxn ang="0">
                  <a:pos x="T0" y="T1"/>
                </a:cxn>
                <a:cxn ang="0">
                  <a:pos x="T2" y="T3"/>
                </a:cxn>
                <a:cxn ang="0">
                  <a:pos x="T4" y="T5"/>
                </a:cxn>
                <a:cxn ang="0">
                  <a:pos x="T6" y="T7"/>
                </a:cxn>
              </a:cxnLst>
              <a:rect l="0" t="0" r="r" b="b"/>
              <a:pathLst>
                <a:path w="102" h="46">
                  <a:moveTo>
                    <a:pt x="102" y="29"/>
                  </a:moveTo>
                  <a:cubicBezTo>
                    <a:pt x="74" y="46"/>
                    <a:pt x="28" y="46"/>
                    <a:pt x="0" y="29"/>
                  </a:cubicBezTo>
                  <a:cubicBezTo>
                    <a:pt x="51" y="0"/>
                    <a:pt x="51" y="0"/>
                    <a:pt x="51" y="0"/>
                  </a:cubicBezTo>
                  <a:lnTo>
                    <a:pt x="102" y="29"/>
                  </a:ln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îṣļïḑé"/>
            <p:cNvSpPr/>
            <p:nvPr/>
          </p:nvSpPr>
          <p:spPr bwMode="auto">
            <a:xfrm>
              <a:off x="7426326" y="3273425"/>
              <a:ext cx="260350" cy="195263"/>
            </a:xfrm>
            <a:custGeom>
              <a:avLst/>
              <a:gdLst>
                <a:gd name="T0" fmla="*/ 28 w 79"/>
                <a:gd name="T1" fmla="*/ 0 h 59"/>
                <a:gd name="T2" fmla="*/ 79 w 79"/>
                <a:gd name="T3" fmla="*/ 29 h 59"/>
                <a:gd name="T4" fmla="*/ 28 w 79"/>
                <a:gd name="T5" fmla="*/ 59 h 59"/>
                <a:gd name="T6" fmla="*/ 28 w 79"/>
                <a:gd name="T7" fmla="*/ 0 h 59"/>
              </a:gdLst>
              <a:ahLst/>
              <a:cxnLst>
                <a:cxn ang="0">
                  <a:pos x="T0" y="T1"/>
                </a:cxn>
                <a:cxn ang="0">
                  <a:pos x="T2" y="T3"/>
                </a:cxn>
                <a:cxn ang="0">
                  <a:pos x="T4" y="T5"/>
                </a:cxn>
                <a:cxn ang="0">
                  <a:pos x="T6" y="T7"/>
                </a:cxn>
              </a:cxnLst>
              <a:rect l="0" t="0" r="r" b="b"/>
              <a:pathLst>
                <a:path w="79" h="59">
                  <a:moveTo>
                    <a:pt x="28" y="0"/>
                  </a:moveTo>
                  <a:cubicBezTo>
                    <a:pt x="79" y="29"/>
                    <a:pt x="79" y="29"/>
                    <a:pt x="79" y="29"/>
                  </a:cubicBezTo>
                  <a:cubicBezTo>
                    <a:pt x="28" y="59"/>
                    <a:pt x="28" y="59"/>
                    <a:pt x="28" y="59"/>
                  </a:cubicBezTo>
                  <a:cubicBezTo>
                    <a:pt x="0" y="42"/>
                    <a:pt x="0" y="16"/>
                    <a:pt x="28" y="0"/>
                  </a:cubicBezTo>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îŝḻiḑê"/>
            <p:cNvSpPr/>
            <p:nvPr/>
          </p:nvSpPr>
          <p:spPr bwMode="auto">
            <a:xfrm>
              <a:off x="5294314" y="3787775"/>
              <a:ext cx="260350" cy="195263"/>
            </a:xfrm>
            <a:custGeom>
              <a:avLst/>
              <a:gdLst>
                <a:gd name="T0" fmla="*/ 51 w 79"/>
                <a:gd name="T1" fmla="*/ 0 h 59"/>
                <a:gd name="T2" fmla="*/ 51 w 79"/>
                <a:gd name="T3" fmla="*/ 59 h 59"/>
                <a:gd name="T4" fmla="*/ 0 w 79"/>
                <a:gd name="T5" fmla="*/ 29 h 59"/>
                <a:gd name="T6" fmla="*/ 51 w 79"/>
                <a:gd name="T7" fmla="*/ 0 h 59"/>
              </a:gdLst>
              <a:ahLst/>
              <a:cxnLst>
                <a:cxn ang="0">
                  <a:pos x="T0" y="T1"/>
                </a:cxn>
                <a:cxn ang="0">
                  <a:pos x="T2" y="T3"/>
                </a:cxn>
                <a:cxn ang="0">
                  <a:pos x="T4" y="T5"/>
                </a:cxn>
                <a:cxn ang="0">
                  <a:pos x="T6" y="T7"/>
                </a:cxn>
              </a:cxnLst>
              <a:rect l="0" t="0" r="r" b="b"/>
              <a:pathLst>
                <a:path w="79" h="59">
                  <a:moveTo>
                    <a:pt x="51" y="0"/>
                  </a:moveTo>
                  <a:cubicBezTo>
                    <a:pt x="79" y="16"/>
                    <a:pt x="79" y="43"/>
                    <a:pt x="51" y="59"/>
                  </a:cubicBezTo>
                  <a:cubicBezTo>
                    <a:pt x="0" y="29"/>
                    <a:pt x="0" y="29"/>
                    <a:pt x="0" y="29"/>
                  </a:cubicBezTo>
                  <a:cubicBezTo>
                    <a:pt x="51" y="0"/>
                    <a:pt x="51" y="0"/>
                    <a:pt x="51" y="0"/>
                  </a:cubicBezTo>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îṥḷïḋè"/>
            <p:cNvSpPr/>
            <p:nvPr/>
          </p:nvSpPr>
          <p:spPr bwMode="auto">
            <a:xfrm>
              <a:off x="5875339" y="4167188"/>
              <a:ext cx="336550" cy="150813"/>
            </a:xfrm>
            <a:custGeom>
              <a:avLst/>
              <a:gdLst>
                <a:gd name="T0" fmla="*/ 0 w 102"/>
                <a:gd name="T1" fmla="*/ 16 h 46"/>
                <a:gd name="T2" fmla="*/ 102 w 102"/>
                <a:gd name="T3" fmla="*/ 16 h 46"/>
                <a:gd name="T4" fmla="*/ 51 w 102"/>
                <a:gd name="T5" fmla="*/ 46 h 46"/>
                <a:gd name="T6" fmla="*/ 0 w 102"/>
                <a:gd name="T7" fmla="*/ 16 h 46"/>
              </a:gdLst>
              <a:ahLst/>
              <a:cxnLst>
                <a:cxn ang="0">
                  <a:pos x="T0" y="T1"/>
                </a:cxn>
                <a:cxn ang="0">
                  <a:pos x="T2" y="T3"/>
                </a:cxn>
                <a:cxn ang="0">
                  <a:pos x="T4" y="T5"/>
                </a:cxn>
                <a:cxn ang="0">
                  <a:pos x="T6" y="T7"/>
                </a:cxn>
              </a:cxnLst>
              <a:rect l="0" t="0" r="r" b="b"/>
              <a:pathLst>
                <a:path w="102" h="46">
                  <a:moveTo>
                    <a:pt x="0" y="16"/>
                  </a:moveTo>
                  <a:cubicBezTo>
                    <a:pt x="29" y="0"/>
                    <a:pt x="74" y="0"/>
                    <a:pt x="102" y="16"/>
                  </a:cubicBezTo>
                  <a:cubicBezTo>
                    <a:pt x="51" y="46"/>
                    <a:pt x="51" y="46"/>
                    <a:pt x="51" y="46"/>
                  </a:cubicBezTo>
                  <a:cubicBezTo>
                    <a:pt x="0" y="16"/>
                    <a:pt x="0" y="16"/>
                    <a:pt x="0" y="16"/>
                  </a:cubicBezTo>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iṡlïḋê"/>
            <p:cNvSpPr/>
            <p:nvPr/>
          </p:nvSpPr>
          <p:spPr bwMode="auto">
            <a:xfrm>
              <a:off x="6065839" y="3382963"/>
              <a:ext cx="908050" cy="523875"/>
            </a:xfrm>
            <a:custGeom>
              <a:avLst/>
              <a:gdLst>
                <a:gd name="T0" fmla="*/ 64 w 275"/>
                <a:gd name="T1" fmla="*/ 122 h 159"/>
                <a:gd name="T2" fmla="*/ 234 w 275"/>
                <a:gd name="T3" fmla="*/ 135 h 159"/>
                <a:gd name="T4" fmla="*/ 211 w 275"/>
                <a:gd name="T5" fmla="*/ 37 h 159"/>
                <a:gd name="T6" fmla="*/ 41 w 275"/>
                <a:gd name="T7" fmla="*/ 23 h 159"/>
                <a:gd name="T8" fmla="*/ 64 w 275"/>
                <a:gd name="T9" fmla="*/ 122 h 159"/>
              </a:gdLst>
              <a:ahLst/>
              <a:cxnLst>
                <a:cxn ang="0">
                  <a:pos x="T0" y="T1"/>
                </a:cxn>
                <a:cxn ang="0">
                  <a:pos x="T2" y="T3"/>
                </a:cxn>
                <a:cxn ang="0">
                  <a:pos x="T4" y="T5"/>
                </a:cxn>
                <a:cxn ang="0">
                  <a:pos x="T6" y="T7"/>
                </a:cxn>
                <a:cxn ang="0">
                  <a:pos x="T8" y="T9"/>
                </a:cxn>
              </a:cxnLst>
              <a:rect l="0" t="0" r="r" b="b"/>
              <a:pathLst>
                <a:path w="275" h="159">
                  <a:moveTo>
                    <a:pt x="64" y="122"/>
                  </a:moveTo>
                  <a:cubicBezTo>
                    <a:pt x="117" y="153"/>
                    <a:pt x="193" y="159"/>
                    <a:pt x="234" y="135"/>
                  </a:cubicBezTo>
                  <a:cubicBezTo>
                    <a:pt x="275" y="112"/>
                    <a:pt x="264" y="68"/>
                    <a:pt x="211" y="37"/>
                  </a:cubicBezTo>
                  <a:cubicBezTo>
                    <a:pt x="158" y="6"/>
                    <a:pt x="81" y="0"/>
                    <a:pt x="41" y="23"/>
                  </a:cubicBezTo>
                  <a:cubicBezTo>
                    <a:pt x="0" y="47"/>
                    <a:pt x="10" y="91"/>
                    <a:pt x="64" y="122"/>
                  </a:cubicBezTo>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îṣ1iḋè"/>
            <p:cNvSpPr/>
            <p:nvPr/>
          </p:nvSpPr>
          <p:spPr bwMode="auto">
            <a:xfrm>
              <a:off x="6122989" y="3416300"/>
              <a:ext cx="795338" cy="457200"/>
            </a:xfrm>
            <a:custGeom>
              <a:avLst/>
              <a:gdLst>
                <a:gd name="T0" fmla="*/ 56 w 241"/>
                <a:gd name="T1" fmla="*/ 107 h 139"/>
                <a:gd name="T2" fmla="*/ 205 w 241"/>
                <a:gd name="T3" fmla="*/ 118 h 139"/>
                <a:gd name="T4" fmla="*/ 185 w 241"/>
                <a:gd name="T5" fmla="*/ 32 h 139"/>
                <a:gd name="T6" fmla="*/ 35 w 241"/>
                <a:gd name="T7" fmla="*/ 20 h 139"/>
                <a:gd name="T8" fmla="*/ 56 w 241"/>
                <a:gd name="T9" fmla="*/ 107 h 139"/>
              </a:gdLst>
              <a:ahLst/>
              <a:cxnLst>
                <a:cxn ang="0">
                  <a:pos x="T0" y="T1"/>
                </a:cxn>
                <a:cxn ang="0">
                  <a:pos x="T2" y="T3"/>
                </a:cxn>
                <a:cxn ang="0">
                  <a:pos x="T4" y="T5"/>
                </a:cxn>
                <a:cxn ang="0">
                  <a:pos x="T6" y="T7"/>
                </a:cxn>
                <a:cxn ang="0">
                  <a:pos x="T8" y="T9"/>
                </a:cxn>
              </a:cxnLst>
              <a:rect l="0" t="0" r="r" b="b"/>
              <a:pathLst>
                <a:path w="241" h="139">
                  <a:moveTo>
                    <a:pt x="56" y="107"/>
                  </a:moveTo>
                  <a:cubicBezTo>
                    <a:pt x="102" y="134"/>
                    <a:pt x="169" y="139"/>
                    <a:pt x="205" y="118"/>
                  </a:cubicBezTo>
                  <a:cubicBezTo>
                    <a:pt x="241" y="98"/>
                    <a:pt x="232" y="59"/>
                    <a:pt x="185" y="32"/>
                  </a:cubicBezTo>
                  <a:cubicBezTo>
                    <a:pt x="138" y="5"/>
                    <a:pt x="71" y="0"/>
                    <a:pt x="35" y="20"/>
                  </a:cubicBezTo>
                  <a:cubicBezTo>
                    <a:pt x="0" y="41"/>
                    <a:pt x="9" y="80"/>
                    <a:pt x="56" y="107"/>
                  </a:cubicBezTo>
                </a:path>
              </a:pathLst>
            </a:custGeom>
            <a:solidFill>
              <a:srgbClr val="DFED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îs1ïḍè"/>
            <p:cNvSpPr/>
            <p:nvPr/>
          </p:nvSpPr>
          <p:spPr bwMode="auto">
            <a:xfrm>
              <a:off x="6894514" y="3217863"/>
              <a:ext cx="303213" cy="177800"/>
            </a:xfrm>
            <a:custGeom>
              <a:avLst/>
              <a:gdLst>
                <a:gd name="T0" fmla="*/ 16 w 92"/>
                <a:gd name="T1" fmla="*/ 44 h 54"/>
                <a:gd name="T2" fmla="*/ 76 w 92"/>
                <a:gd name="T3" fmla="*/ 44 h 54"/>
                <a:gd name="T4" fmla="*/ 76 w 92"/>
                <a:gd name="T5" fmla="*/ 10 h 54"/>
                <a:gd name="T6" fmla="*/ 16 w 92"/>
                <a:gd name="T7" fmla="*/ 10 h 54"/>
                <a:gd name="T8" fmla="*/ 16 w 92"/>
                <a:gd name="T9" fmla="*/ 44 h 54"/>
              </a:gdLst>
              <a:ahLst/>
              <a:cxnLst>
                <a:cxn ang="0">
                  <a:pos x="T0" y="T1"/>
                </a:cxn>
                <a:cxn ang="0">
                  <a:pos x="T2" y="T3"/>
                </a:cxn>
                <a:cxn ang="0">
                  <a:pos x="T4" y="T5"/>
                </a:cxn>
                <a:cxn ang="0">
                  <a:pos x="T6" y="T7"/>
                </a:cxn>
                <a:cxn ang="0">
                  <a:pos x="T8" y="T9"/>
                </a:cxn>
              </a:cxnLst>
              <a:rect l="0" t="0" r="r" b="b"/>
              <a:pathLst>
                <a:path w="92" h="54">
                  <a:moveTo>
                    <a:pt x="16" y="44"/>
                  </a:moveTo>
                  <a:cubicBezTo>
                    <a:pt x="32" y="54"/>
                    <a:pt x="59" y="54"/>
                    <a:pt x="76" y="44"/>
                  </a:cubicBezTo>
                  <a:cubicBezTo>
                    <a:pt x="92" y="35"/>
                    <a:pt x="92" y="19"/>
                    <a:pt x="76" y="10"/>
                  </a:cubicBezTo>
                  <a:cubicBezTo>
                    <a:pt x="59" y="0"/>
                    <a:pt x="32" y="0"/>
                    <a:pt x="16" y="10"/>
                  </a:cubicBezTo>
                  <a:cubicBezTo>
                    <a:pt x="0" y="19"/>
                    <a:pt x="0" y="35"/>
                    <a:pt x="16" y="44"/>
                  </a:cubicBezTo>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iṧľïḓé"/>
            <p:cNvSpPr/>
            <p:nvPr/>
          </p:nvSpPr>
          <p:spPr bwMode="auto">
            <a:xfrm>
              <a:off x="5781676" y="3860800"/>
              <a:ext cx="307975" cy="174625"/>
            </a:xfrm>
            <a:custGeom>
              <a:avLst/>
              <a:gdLst>
                <a:gd name="T0" fmla="*/ 17 w 93"/>
                <a:gd name="T1" fmla="*/ 44 h 53"/>
                <a:gd name="T2" fmla="*/ 76 w 93"/>
                <a:gd name="T3" fmla="*/ 44 h 53"/>
                <a:gd name="T4" fmla="*/ 76 w 93"/>
                <a:gd name="T5" fmla="*/ 9 h 53"/>
                <a:gd name="T6" fmla="*/ 17 w 93"/>
                <a:gd name="T7" fmla="*/ 9 h 53"/>
                <a:gd name="T8" fmla="*/ 17 w 93"/>
                <a:gd name="T9" fmla="*/ 44 h 53"/>
              </a:gdLst>
              <a:ahLst/>
              <a:cxnLst>
                <a:cxn ang="0">
                  <a:pos x="T0" y="T1"/>
                </a:cxn>
                <a:cxn ang="0">
                  <a:pos x="T2" y="T3"/>
                </a:cxn>
                <a:cxn ang="0">
                  <a:pos x="T4" y="T5"/>
                </a:cxn>
                <a:cxn ang="0">
                  <a:pos x="T6" y="T7"/>
                </a:cxn>
                <a:cxn ang="0">
                  <a:pos x="T8" y="T9"/>
                </a:cxn>
              </a:cxnLst>
              <a:rect l="0" t="0" r="r" b="b"/>
              <a:pathLst>
                <a:path w="93" h="53">
                  <a:moveTo>
                    <a:pt x="17" y="44"/>
                  </a:moveTo>
                  <a:cubicBezTo>
                    <a:pt x="33" y="53"/>
                    <a:pt x="60" y="53"/>
                    <a:pt x="76" y="44"/>
                  </a:cubicBezTo>
                  <a:cubicBezTo>
                    <a:pt x="93" y="34"/>
                    <a:pt x="93" y="19"/>
                    <a:pt x="76" y="9"/>
                  </a:cubicBezTo>
                  <a:cubicBezTo>
                    <a:pt x="60" y="0"/>
                    <a:pt x="33" y="0"/>
                    <a:pt x="17" y="9"/>
                  </a:cubicBezTo>
                  <a:cubicBezTo>
                    <a:pt x="0" y="19"/>
                    <a:pt x="0" y="34"/>
                    <a:pt x="17" y="44"/>
                  </a:cubicBezTo>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islîdè"/>
            <p:cNvSpPr/>
            <p:nvPr/>
          </p:nvSpPr>
          <p:spPr bwMode="auto">
            <a:xfrm>
              <a:off x="5924551" y="3297238"/>
              <a:ext cx="1138238" cy="658813"/>
            </a:xfrm>
            <a:custGeom>
              <a:avLst/>
              <a:gdLst>
                <a:gd name="T0" fmla="*/ 507 w 717"/>
                <a:gd name="T1" fmla="*/ 415 h 415"/>
                <a:gd name="T2" fmla="*/ 717 w 717"/>
                <a:gd name="T3" fmla="*/ 295 h 415"/>
                <a:gd name="T4" fmla="*/ 208 w 717"/>
                <a:gd name="T5" fmla="*/ 0 h 415"/>
                <a:gd name="T6" fmla="*/ 0 w 717"/>
                <a:gd name="T7" fmla="*/ 120 h 415"/>
                <a:gd name="T8" fmla="*/ 507 w 717"/>
                <a:gd name="T9" fmla="*/ 415 h 415"/>
              </a:gdLst>
              <a:ahLst/>
              <a:cxnLst>
                <a:cxn ang="0">
                  <a:pos x="T0" y="T1"/>
                </a:cxn>
                <a:cxn ang="0">
                  <a:pos x="T2" y="T3"/>
                </a:cxn>
                <a:cxn ang="0">
                  <a:pos x="T4" y="T5"/>
                </a:cxn>
                <a:cxn ang="0">
                  <a:pos x="T6" y="T7"/>
                </a:cxn>
                <a:cxn ang="0">
                  <a:pos x="T8" y="T9"/>
                </a:cxn>
              </a:cxnLst>
              <a:rect l="0" t="0" r="r" b="b"/>
              <a:pathLst>
                <a:path w="717" h="415">
                  <a:moveTo>
                    <a:pt x="507" y="415"/>
                  </a:moveTo>
                  <a:lnTo>
                    <a:pt x="717" y="295"/>
                  </a:lnTo>
                  <a:lnTo>
                    <a:pt x="208" y="0"/>
                  </a:lnTo>
                  <a:lnTo>
                    <a:pt x="0" y="120"/>
                  </a:lnTo>
                  <a:lnTo>
                    <a:pt x="507" y="415"/>
                  </a:lnTo>
                  <a:close/>
                </a:path>
              </a:pathLst>
            </a:custGeom>
            <a:solidFill>
              <a:srgbClr val="F0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îṡļîḓê"/>
            <p:cNvSpPr/>
            <p:nvPr/>
          </p:nvSpPr>
          <p:spPr bwMode="auto">
            <a:xfrm>
              <a:off x="5924551" y="3297238"/>
              <a:ext cx="1138238" cy="658813"/>
            </a:xfrm>
            <a:custGeom>
              <a:avLst/>
              <a:gdLst>
                <a:gd name="T0" fmla="*/ 507 w 717"/>
                <a:gd name="T1" fmla="*/ 415 h 415"/>
                <a:gd name="T2" fmla="*/ 717 w 717"/>
                <a:gd name="T3" fmla="*/ 295 h 415"/>
                <a:gd name="T4" fmla="*/ 208 w 717"/>
                <a:gd name="T5" fmla="*/ 0 h 415"/>
                <a:gd name="T6" fmla="*/ 0 w 717"/>
                <a:gd name="T7" fmla="*/ 120 h 415"/>
                <a:gd name="T8" fmla="*/ 507 w 717"/>
                <a:gd name="T9" fmla="*/ 415 h 415"/>
              </a:gdLst>
              <a:ahLst/>
              <a:cxnLst>
                <a:cxn ang="0">
                  <a:pos x="T0" y="T1"/>
                </a:cxn>
                <a:cxn ang="0">
                  <a:pos x="T2" y="T3"/>
                </a:cxn>
                <a:cxn ang="0">
                  <a:pos x="T4" y="T5"/>
                </a:cxn>
                <a:cxn ang="0">
                  <a:pos x="T6" y="T7"/>
                </a:cxn>
                <a:cxn ang="0">
                  <a:pos x="T8" y="T9"/>
                </a:cxn>
              </a:cxnLst>
              <a:rect l="0" t="0" r="r" b="b"/>
              <a:pathLst>
                <a:path w="717" h="415">
                  <a:moveTo>
                    <a:pt x="507" y="415"/>
                  </a:moveTo>
                  <a:lnTo>
                    <a:pt x="717" y="295"/>
                  </a:lnTo>
                  <a:lnTo>
                    <a:pt x="208" y="0"/>
                  </a:lnTo>
                  <a:lnTo>
                    <a:pt x="0" y="120"/>
                  </a:lnTo>
                  <a:lnTo>
                    <a:pt x="507" y="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9" name="iṧľîde"/>
            <p:cNvSpPr/>
            <p:nvPr/>
          </p:nvSpPr>
          <p:spPr bwMode="auto">
            <a:xfrm>
              <a:off x="6218239" y="3297238"/>
              <a:ext cx="844550" cy="487363"/>
            </a:xfrm>
            <a:custGeom>
              <a:avLst/>
              <a:gdLst>
                <a:gd name="T0" fmla="*/ 509 w 532"/>
                <a:gd name="T1" fmla="*/ 307 h 307"/>
                <a:gd name="T2" fmla="*/ 532 w 532"/>
                <a:gd name="T3" fmla="*/ 295 h 307"/>
                <a:gd name="T4" fmla="*/ 23 w 532"/>
                <a:gd name="T5" fmla="*/ 0 h 307"/>
                <a:gd name="T6" fmla="*/ 0 w 532"/>
                <a:gd name="T7" fmla="*/ 14 h 307"/>
                <a:gd name="T8" fmla="*/ 509 w 532"/>
                <a:gd name="T9" fmla="*/ 307 h 307"/>
              </a:gdLst>
              <a:ahLst/>
              <a:cxnLst>
                <a:cxn ang="0">
                  <a:pos x="T0" y="T1"/>
                </a:cxn>
                <a:cxn ang="0">
                  <a:pos x="T2" y="T3"/>
                </a:cxn>
                <a:cxn ang="0">
                  <a:pos x="T4" y="T5"/>
                </a:cxn>
                <a:cxn ang="0">
                  <a:pos x="T6" y="T7"/>
                </a:cxn>
                <a:cxn ang="0">
                  <a:pos x="T8" y="T9"/>
                </a:cxn>
              </a:cxnLst>
              <a:rect l="0" t="0" r="r" b="b"/>
              <a:pathLst>
                <a:path w="532" h="307">
                  <a:moveTo>
                    <a:pt x="509" y="307"/>
                  </a:moveTo>
                  <a:lnTo>
                    <a:pt x="532" y="295"/>
                  </a:lnTo>
                  <a:lnTo>
                    <a:pt x="23" y="0"/>
                  </a:lnTo>
                  <a:lnTo>
                    <a:pt x="0" y="14"/>
                  </a:lnTo>
                  <a:lnTo>
                    <a:pt x="509" y="307"/>
                  </a:lnTo>
                  <a:close/>
                </a:path>
              </a:pathLst>
            </a:custGeom>
            <a:solidFill>
              <a:srgbClr val="FCDC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0" name="îṡľîḑè"/>
            <p:cNvSpPr/>
            <p:nvPr/>
          </p:nvSpPr>
          <p:spPr bwMode="auto">
            <a:xfrm>
              <a:off x="6218239" y="3297238"/>
              <a:ext cx="844550" cy="487363"/>
            </a:xfrm>
            <a:custGeom>
              <a:avLst/>
              <a:gdLst>
                <a:gd name="T0" fmla="*/ 509 w 532"/>
                <a:gd name="T1" fmla="*/ 307 h 307"/>
                <a:gd name="T2" fmla="*/ 532 w 532"/>
                <a:gd name="T3" fmla="*/ 295 h 307"/>
                <a:gd name="T4" fmla="*/ 23 w 532"/>
                <a:gd name="T5" fmla="*/ 0 h 307"/>
                <a:gd name="T6" fmla="*/ 0 w 532"/>
                <a:gd name="T7" fmla="*/ 14 h 307"/>
                <a:gd name="T8" fmla="*/ 509 w 532"/>
                <a:gd name="T9" fmla="*/ 307 h 307"/>
              </a:gdLst>
              <a:ahLst/>
              <a:cxnLst>
                <a:cxn ang="0">
                  <a:pos x="T0" y="T1"/>
                </a:cxn>
                <a:cxn ang="0">
                  <a:pos x="T2" y="T3"/>
                </a:cxn>
                <a:cxn ang="0">
                  <a:pos x="T4" y="T5"/>
                </a:cxn>
                <a:cxn ang="0">
                  <a:pos x="T6" y="T7"/>
                </a:cxn>
                <a:cxn ang="0">
                  <a:pos x="T8" y="T9"/>
                </a:cxn>
              </a:cxnLst>
              <a:rect l="0" t="0" r="r" b="b"/>
              <a:pathLst>
                <a:path w="532" h="307">
                  <a:moveTo>
                    <a:pt x="509" y="307"/>
                  </a:moveTo>
                  <a:lnTo>
                    <a:pt x="532" y="295"/>
                  </a:lnTo>
                  <a:lnTo>
                    <a:pt x="23" y="0"/>
                  </a:lnTo>
                  <a:lnTo>
                    <a:pt x="0" y="14"/>
                  </a:lnTo>
                  <a:lnTo>
                    <a:pt x="509" y="3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ïŝlíďè"/>
            <p:cNvSpPr/>
            <p:nvPr/>
          </p:nvSpPr>
          <p:spPr bwMode="auto">
            <a:xfrm>
              <a:off x="5924551" y="3468688"/>
              <a:ext cx="844550" cy="487363"/>
            </a:xfrm>
            <a:custGeom>
              <a:avLst/>
              <a:gdLst>
                <a:gd name="T0" fmla="*/ 507 w 532"/>
                <a:gd name="T1" fmla="*/ 307 h 307"/>
                <a:gd name="T2" fmla="*/ 532 w 532"/>
                <a:gd name="T3" fmla="*/ 293 h 307"/>
                <a:gd name="T4" fmla="*/ 23 w 532"/>
                <a:gd name="T5" fmla="*/ 0 h 307"/>
                <a:gd name="T6" fmla="*/ 0 w 532"/>
                <a:gd name="T7" fmla="*/ 12 h 307"/>
                <a:gd name="T8" fmla="*/ 507 w 532"/>
                <a:gd name="T9" fmla="*/ 307 h 307"/>
              </a:gdLst>
              <a:ahLst/>
              <a:cxnLst>
                <a:cxn ang="0">
                  <a:pos x="T0" y="T1"/>
                </a:cxn>
                <a:cxn ang="0">
                  <a:pos x="T2" y="T3"/>
                </a:cxn>
                <a:cxn ang="0">
                  <a:pos x="T4" y="T5"/>
                </a:cxn>
                <a:cxn ang="0">
                  <a:pos x="T6" y="T7"/>
                </a:cxn>
                <a:cxn ang="0">
                  <a:pos x="T8" y="T9"/>
                </a:cxn>
              </a:cxnLst>
              <a:rect l="0" t="0" r="r" b="b"/>
              <a:pathLst>
                <a:path w="532" h="307">
                  <a:moveTo>
                    <a:pt x="507" y="307"/>
                  </a:moveTo>
                  <a:lnTo>
                    <a:pt x="532" y="293"/>
                  </a:lnTo>
                  <a:lnTo>
                    <a:pt x="23" y="0"/>
                  </a:lnTo>
                  <a:lnTo>
                    <a:pt x="0" y="12"/>
                  </a:lnTo>
                  <a:lnTo>
                    <a:pt x="507" y="307"/>
                  </a:lnTo>
                  <a:close/>
                </a:path>
              </a:pathLst>
            </a:custGeom>
            <a:solidFill>
              <a:srgbClr val="FCDC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ïsḷîḓe"/>
            <p:cNvSpPr/>
            <p:nvPr/>
          </p:nvSpPr>
          <p:spPr bwMode="auto">
            <a:xfrm>
              <a:off x="5924551" y="3468688"/>
              <a:ext cx="844550" cy="487363"/>
            </a:xfrm>
            <a:custGeom>
              <a:avLst/>
              <a:gdLst>
                <a:gd name="T0" fmla="*/ 507 w 532"/>
                <a:gd name="T1" fmla="*/ 307 h 307"/>
                <a:gd name="T2" fmla="*/ 532 w 532"/>
                <a:gd name="T3" fmla="*/ 293 h 307"/>
                <a:gd name="T4" fmla="*/ 23 w 532"/>
                <a:gd name="T5" fmla="*/ 0 h 307"/>
                <a:gd name="T6" fmla="*/ 0 w 532"/>
                <a:gd name="T7" fmla="*/ 12 h 307"/>
                <a:gd name="T8" fmla="*/ 507 w 532"/>
                <a:gd name="T9" fmla="*/ 307 h 307"/>
              </a:gdLst>
              <a:ahLst/>
              <a:cxnLst>
                <a:cxn ang="0">
                  <a:pos x="T0" y="T1"/>
                </a:cxn>
                <a:cxn ang="0">
                  <a:pos x="T2" y="T3"/>
                </a:cxn>
                <a:cxn ang="0">
                  <a:pos x="T4" y="T5"/>
                </a:cxn>
                <a:cxn ang="0">
                  <a:pos x="T6" y="T7"/>
                </a:cxn>
                <a:cxn ang="0">
                  <a:pos x="T8" y="T9"/>
                </a:cxn>
              </a:cxnLst>
              <a:rect l="0" t="0" r="r" b="b"/>
              <a:pathLst>
                <a:path w="532" h="307">
                  <a:moveTo>
                    <a:pt x="507" y="307"/>
                  </a:moveTo>
                  <a:lnTo>
                    <a:pt x="532" y="293"/>
                  </a:lnTo>
                  <a:lnTo>
                    <a:pt x="23" y="0"/>
                  </a:lnTo>
                  <a:lnTo>
                    <a:pt x="0" y="12"/>
                  </a:lnTo>
                  <a:lnTo>
                    <a:pt x="507" y="3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î$ľîḓê"/>
            <p:cNvSpPr/>
            <p:nvPr/>
          </p:nvSpPr>
          <p:spPr bwMode="auto">
            <a:xfrm>
              <a:off x="5227639" y="3890963"/>
              <a:ext cx="809625" cy="958850"/>
            </a:xfrm>
            <a:custGeom>
              <a:avLst/>
              <a:gdLst>
                <a:gd name="T0" fmla="*/ 510 w 510"/>
                <a:gd name="T1" fmla="*/ 604 h 604"/>
                <a:gd name="T2" fmla="*/ 510 w 510"/>
                <a:gd name="T3" fmla="*/ 292 h 604"/>
                <a:gd name="T4" fmla="*/ 0 w 510"/>
                <a:gd name="T5" fmla="*/ 0 h 604"/>
                <a:gd name="T6" fmla="*/ 0 w 510"/>
                <a:gd name="T7" fmla="*/ 311 h 604"/>
                <a:gd name="T8" fmla="*/ 510 w 510"/>
                <a:gd name="T9" fmla="*/ 604 h 604"/>
              </a:gdLst>
              <a:ahLst/>
              <a:cxnLst>
                <a:cxn ang="0">
                  <a:pos x="T0" y="T1"/>
                </a:cxn>
                <a:cxn ang="0">
                  <a:pos x="T2" y="T3"/>
                </a:cxn>
                <a:cxn ang="0">
                  <a:pos x="T4" y="T5"/>
                </a:cxn>
                <a:cxn ang="0">
                  <a:pos x="T6" y="T7"/>
                </a:cxn>
                <a:cxn ang="0">
                  <a:pos x="T8" y="T9"/>
                </a:cxn>
              </a:cxnLst>
              <a:rect l="0" t="0" r="r" b="b"/>
              <a:pathLst>
                <a:path w="510" h="604">
                  <a:moveTo>
                    <a:pt x="510" y="604"/>
                  </a:moveTo>
                  <a:lnTo>
                    <a:pt x="510" y="292"/>
                  </a:lnTo>
                  <a:lnTo>
                    <a:pt x="0" y="0"/>
                  </a:lnTo>
                  <a:lnTo>
                    <a:pt x="0" y="311"/>
                  </a:lnTo>
                  <a:lnTo>
                    <a:pt x="510" y="604"/>
                  </a:lnTo>
                  <a:close/>
                </a:path>
              </a:pathLst>
            </a:custGeom>
            <a:solidFill>
              <a:srgbClr val="A9E4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ïşľiḓé"/>
            <p:cNvSpPr/>
            <p:nvPr/>
          </p:nvSpPr>
          <p:spPr bwMode="auto">
            <a:xfrm>
              <a:off x="5227639" y="3890963"/>
              <a:ext cx="809625" cy="958850"/>
            </a:xfrm>
            <a:custGeom>
              <a:avLst/>
              <a:gdLst>
                <a:gd name="T0" fmla="*/ 510 w 510"/>
                <a:gd name="T1" fmla="*/ 604 h 604"/>
                <a:gd name="T2" fmla="*/ 510 w 510"/>
                <a:gd name="T3" fmla="*/ 292 h 604"/>
                <a:gd name="T4" fmla="*/ 0 w 510"/>
                <a:gd name="T5" fmla="*/ 0 h 604"/>
                <a:gd name="T6" fmla="*/ 0 w 510"/>
                <a:gd name="T7" fmla="*/ 311 h 604"/>
                <a:gd name="T8" fmla="*/ 510 w 510"/>
                <a:gd name="T9" fmla="*/ 604 h 604"/>
              </a:gdLst>
              <a:ahLst/>
              <a:cxnLst>
                <a:cxn ang="0">
                  <a:pos x="T0" y="T1"/>
                </a:cxn>
                <a:cxn ang="0">
                  <a:pos x="T2" y="T3"/>
                </a:cxn>
                <a:cxn ang="0">
                  <a:pos x="T4" y="T5"/>
                </a:cxn>
                <a:cxn ang="0">
                  <a:pos x="T6" y="T7"/>
                </a:cxn>
                <a:cxn ang="0">
                  <a:pos x="T8" y="T9"/>
                </a:cxn>
              </a:cxnLst>
              <a:rect l="0" t="0" r="r" b="b"/>
              <a:pathLst>
                <a:path w="510" h="604">
                  <a:moveTo>
                    <a:pt x="510" y="604"/>
                  </a:moveTo>
                  <a:lnTo>
                    <a:pt x="510" y="292"/>
                  </a:lnTo>
                  <a:lnTo>
                    <a:pt x="0" y="0"/>
                  </a:lnTo>
                  <a:lnTo>
                    <a:pt x="0" y="311"/>
                  </a:lnTo>
                  <a:lnTo>
                    <a:pt x="510" y="6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iṡḷíḋè"/>
            <p:cNvSpPr/>
            <p:nvPr/>
          </p:nvSpPr>
          <p:spPr bwMode="auto">
            <a:xfrm>
              <a:off x="5924551" y="4302125"/>
              <a:ext cx="112713" cy="79375"/>
            </a:xfrm>
            <a:custGeom>
              <a:avLst/>
              <a:gdLst>
                <a:gd name="T0" fmla="*/ 19 w 71"/>
                <a:gd name="T1" fmla="*/ 13 h 50"/>
                <a:gd name="T2" fmla="*/ 12 w 71"/>
                <a:gd name="T3" fmla="*/ 17 h 50"/>
                <a:gd name="T4" fmla="*/ 71 w 71"/>
                <a:gd name="T5" fmla="*/ 50 h 50"/>
                <a:gd name="T6" fmla="*/ 71 w 71"/>
                <a:gd name="T7" fmla="*/ 42 h 50"/>
                <a:gd name="T8" fmla="*/ 19 w 71"/>
                <a:gd name="T9" fmla="*/ 13 h 50"/>
                <a:gd name="T10" fmla="*/ 0 w 71"/>
                <a:gd name="T11" fmla="*/ 0 h 50"/>
                <a:gd name="T12" fmla="*/ 0 w 71"/>
                <a:gd name="T13" fmla="*/ 8 h 50"/>
                <a:gd name="T14" fmla="*/ 0 w 71"/>
                <a:gd name="T15" fmla="*/ 8 h 50"/>
                <a:gd name="T16" fmla="*/ 0 w 71"/>
                <a:gd name="T17" fmla="*/ 8 h 50"/>
                <a:gd name="T18" fmla="*/ 0 w 71"/>
                <a:gd name="T19" fmla="*/ 0 h 50"/>
                <a:gd name="T20" fmla="*/ 0 w 71"/>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0">
                  <a:moveTo>
                    <a:pt x="19" y="13"/>
                  </a:moveTo>
                  <a:lnTo>
                    <a:pt x="12" y="17"/>
                  </a:lnTo>
                  <a:lnTo>
                    <a:pt x="71" y="50"/>
                  </a:lnTo>
                  <a:lnTo>
                    <a:pt x="71" y="42"/>
                  </a:lnTo>
                  <a:lnTo>
                    <a:pt x="19" y="13"/>
                  </a:lnTo>
                  <a:close/>
                  <a:moveTo>
                    <a:pt x="0" y="0"/>
                  </a:moveTo>
                  <a:lnTo>
                    <a:pt x="0" y="8"/>
                  </a:lnTo>
                  <a:lnTo>
                    <a:pt x="0" y="8"/>
                  </a:lnTo>
                  <a:lnTo>
                    <a:pt x="0" y="8"/>
                  </a:lnTo>
                  <a:lnTo>
                    <a:pt x="0" y="0"/>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iṩļïḑè"/>
            <p:cNvSpPr/>
            <p:nvPr/>
          </p:nvSpPr>
          <p:spPr bwMode="auto">
            <a:xfrm>
              <a:off x="5924551" y="4302125"/>
              <a:ext cx="112713" cy="79375"/>
            </a:xfrm>
            <a:custGeom>
              <a:avLst/>
              <a:gdLst>
                <a:gd name="T0" fmla="*/ 19 w 71"/>
                <a:gd name="T1" fmla="*/ 13 h 50"/>
                <a:gd name="T2" fmla="*/ 12 w 71"/>
                <a:gd name="T3" fmla="*/ 17 h 50"/>
                <a:gd name="T4" fmla="*/ 71 w 71"/>
                <a:gd name="T5" fmla="*/ 50 h 50"/>
                <a:gd name="T6" fmla="*/ 71 w 71"/>
                <a:gd name="T7" fmla="*/ 42 h 50"/>
                <a:gd name="T8" fmla="*/ 19 w 71"/>
                <a:gd name="T9" fmla="*/ 13 h 50"/>
                <a:gd name="T10" fmla="*/ 0 w 71"/>
                <a:gd name="T11" fmla="*/ 0 h 50"/>
                <a:gd name="T12" fmla="*/ 0 w 71"/>
                <a:gd name="T13" fmla="*/ 8 h 50"/>
                <a:gd name="T14" fmla="*/ 0 w 71"/>
                <a:gd name="T15" fmla="*/ 8 h 50"/>
                <a:gd name="T16" fmla="*/ 0 w 71"/>
                <a:gd name="T17" fmla="*/ 8 h 50"/>
                <a:gd name="T18" fmla="*/ 0 w 71"/>
                <a:gd name="T19" fmla="*/ 0 h 50"/>
                <a:gd name="T20" fmla="*/ 0 w 71"/>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0">
                  <a:moveTo>
                    <a:pt x="19" y="13"/>
                  </a:moveTo>
                  <a:lnTo>
                    <a:pt x="12" y="17"/>
                  </a:lnTo>
                  <a:lnTo>
                    <a:pt x="71" y="50"/>
                  </a:lnTo>
                  <a:lnTo>
                    <a:pt x="71" y="42"/>
                  </a:lnTo>
                  <a:lnTo>
                    <a:pt x="19" y="13"/>
                  </a:lnTo>
                  <a:moveTo>
                    <a:pt x="0" y="0"/>
                  </a:moveTo>
                  <a:lnTo>
                    <a:pt x="0" y="8"/>
                  </a:lnTo>
                  <a:lnTo>
                    <a:pt x="0" y="8"/>
                  </a:lnTo>
                  <a:lnTo>
                    <a:pt x="0" y="8"/>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i$ľiḑé"/>
            <p:cNvSpPr/>
            <p:nvPr/>
          </p:nvSpPr>
          <p:spPr bwMode="auto">
            <a:xfrm>
              <a:off x="5373689" y="4022725"/>
              <a:ext cx="663575" cy="385763"/>
            </a:xfrm>
            <a:custGeom>
              <a:avLst/>
              <a:gdLst>
                <a:gd name="T0" fmla="*/ 0 w 201"/>
                <a:gd name="T1" fmla="*/ 0 h 117"/>
                <a:gd name="T2" fmla="*/ 0 w 201"/>
                <a:gd name="T3" fmla="*/ 1 h 117"/>
                <a:gd name="T4" fmla="*/ 201 w 201"/>
                <a:gd name="T5" fmla="*/ 117 h 117"/>
                <a:gd name="T6" fmla="*/ 201 w 201"/>
                <a:gd name="T7" fmla="*/ 113 h 117"/>
                <a:gd name="T8" fmla="*/ 170 w 201"/>
                <a:gd name="T9" fmla="*/ 95 h 117"/>
                <a:gd name="T10" fmla="*/ 167 w 201"/>
                <a:gd name="T11" fmla="*/ 96 h 117"/>
                <a:gd name="T12" fmla="*/ 167 w 201"/>
                <a:gd name="T13" fmla="*/ 96 h 117"/>
                <a:gd name="T14" fmla="*/ 167 w 201"/>
                <a:gd name="T15" fmla="*/ 93 h 117"/>
                <a:gd name="T16" fmla="*/ 167 w 201"/>
                <a:gd name="T17" fmla="*/ 93 h 117"/>
                <a:gd name="T18" fmla="*/ 167 w 201"/>
                <a:gd name="T19" fmla="*/ 96 h 117"/>
                <a:gd name="T20" fmla="*/ 0 w 201"/>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17">
                  <a:moveTo>
                    <a:pt x="0" y="0"/>
                  </a:moveTo>
                  <a:cubicBezTo>
                    <a:pt x="0" y="0"/>
                    <a:pt x="0" y="1"/>
                    <a:pt x="0" y="1"/>
                  </a:cubicBezTo>
                  <a:cubicBezTo>
                    <a:pt x="201" y="117"/>
                    <a:pt x="201" y="117"/>
                    <a:pt x="201" y="117"/>
                  </a:cubicBezTo>
                  <a:cubicBezTo>
                    <a:pt x="201" y="113"/>
                    <a:pt x="201" y="113"/>
                    <a:pt x="201" y="113"/>
                  </a:cubicBezTo>
                  <a:cubicBezTo>
                    <a:pt x="170" y="95"/>
                    <a:pt x="170" y="95"/>
                    <a:pt x="170" y="95"/>
                  </a:cubicBezTo>
                  <a:cubicBezTo>
                    <a:pt x="167" y="96"/>
                    <a:pt x="167" y="96"/>
                    <a:pt x="167" y="96"/>
                  </a:cubicBezTo>
                  <a:cubicBezTo>
                    <a:pt x="167" y="96"/>
                    <a:pt x="167" y="96"/>
                    <a:pt x="167" y="96"/>
                  </a:cubicBezTo>
                  <a:cubicBezTo>
                    <a:pt x="167" y="93"/>
                    <a:pt x="167" y="93"/>
                    <a:pt x="167" y="93"/>
                  </a:cubicBezTo>
                  <a:cubicBezTo>
                    <a:pt x="167" y="93"/>
                    <a:pt x="167" y="93"/>
                    <a:pt x="167" y="93"/>
                  </a:cubicBezTo>
                  <a:cubicBezTo>
                    <a:pt x="167" y="96"/>
                    <a:pt x="167" y="96"/>
                    <a:pt x="167" y="96"/>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íṡ1ídê"/>
            <p:cNvSpPr/>
            <p:nvPr/>
          </p:nvSpPr>
          <p:spPr bwMode="auto">
            <a:xfrm>
              <a:off x="5373689" y="4038600"/>
              <a:ext cx="663575" cy="395288"/>
            </a:xfrm>
            <a:custGeom>
              <a:avLst/>
              <a:gdLst>
                <a:gd name="T0" fmla="*/ 0 w 418"/>
                <a:gd name="T1" fmla="*/ 0 h 249"/>
                <a:gd name="T2" fmla="*/ 0 w 418"/>
                <a:gd name="T3" fmla="*/ 8 h 249"/>
                <a:gd name="T4" fmla="*/ 418 w 418"/>
                <a:gd name="T5" fmla="*/ 249 h 249"/>
                <a:gd name="T6" fmla="*/ 418 w 418"/>
                <a:gd name="T7" fmla="*/ 241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1"/>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îsḷîďé"/>
            <p:cNvSpPr/>
            <p:nvPr/>
          </p:nvSpPr>
          <p:spPr bwMode="auto">
            <a:xfrm>
              <a:off x="5373689" y="4038600"/>
              <a:ext cx="663575" cy="395288"/>
            </a:xfrm>
            <a:custGeom>
              <a:avLst/>
              <a:gdLst>
                <a:gd name="T0" fmla="*/ 0 w 418"/>
                <a:gd name="T1" fmla="*/ 0 h 249"/>
                <a:gd name="T2" fmla="*/ 0 w 418"/>
                <a:gd name="T3" fmla="*/ 8 h 249"/>
                <a:gd name="T4" fmla="*/ 418 w 418"/>
                <a:gd name="T5" fmla="*/ 249 h 249"/>
                <a:gd name="T6" fmla="*/ 418 w 418"/>
                <a:gd name="T7" fmla="*/ 241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ïŝḻîḋé"/>
            <p:cNvSpPr/>
            <p:nvPr/>
          </p:nvSpPr>
          <p:spPr bwMode="auto">
            <a:xfrm>
              <a:off x="5373689" y="4065588"/>
              <a:ext cx="663575" cy="395288"/>
            </a:xfrm>
            <a:custGeom>
              <a:avLst/>
              <a:gdLst>
                <a:gd name="T0" fmla="*/ 0 w 418"/>
                <a:gd name="T1" fmla="*/ 0 h 249"/>
                <a:gd name="T2" fmla="*/ 0 w 418"/>
                <a:gd name="T3" fmla="*/ 8 h 249"/>
                <a:gd name="T4" fmla="*/ 418 w 418"/>
                <a:gd name="T5" fmla="*/ 249 h 249"/>
                <a:gd name="T6" fmla="*/ 418 w 418"/>
                <a:gd name="T7" fmla="*/ 240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0"/>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îŝḷíḍè"/>
            <p:cNvSpPr/>
            <p:nvPr/>
          </p:nvSpPr>
          <p:spPr bwMode="auto">
            <a:xfrm>
              <a:off x="5373689" y="4065588"/>
              <a:ext cx="663575" cy="395288"/>
            </a:xfrm>
            <a:custGeom>
              <a:avLst/>
              <a:gdLst>
                <a:gd name="T0" fmla="*/ 0 w 418"/>
                <a:gd name="T1" fmla="*/ 0 h 249"/>
                <a:gd name="T2" fmla="*/ 0 w 418"/>
                <a:gd name="T3" fmla="*/ 8 h 249"/>
                <a:gd name="T4" fmla="*/ 418 w 418"/>
                <a:gd name="T5" fmla="*/ 249 h 249"/>
                <a:gd name="T6" fmla="*/ 418 w 418"/>
                <a:gd name="T7" fmla="*/ 240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îṣļiḋè"/>
            <p:cNvSpPr/>
            <p:nvPr/>
          </p:nvSpPr>
          <p:spPr bwMode="auto">
            <a:xfrm>
              <a:off x="5373689" y="4090988"/>
              <a:ext cx="663575" cy="395288"/>
            </a:xfrm>
            <a:custGeom>
              <a:avLst/>
              <a:gdLst>
                <a:gd name="T0" fmla="*/ 0 w 201"/>
                <a:gd name="T1" fmla="*/ 0 h 120"/>
                <a:gd name="T2" fmla="*/ 0 w 201"/>
                <a:gd name="T3" fmla="*/ 1 h 120"/>
                <a:gd name="T4" fmla="*/ 0 w 201"/>
                <a:gd name="T5" fmla="*/ 2 h 120"/>
                <a:gd name="T6" fmla="*/ 0 w 201"/>
                <a:gd name="T7" fmla="*/ 3 h 120"/>
                <a:gd name="T8" fmla="*/ 0 w 201"/>
                <a:gd name="T9" fmla="*/ 4 h 120"/>
                <a:gd name="T10" fmla="*/ 201 w 201"/>
                <a:gd name="T11" fmla="*/ 120 h 120"/>
                <a:gd name="T12" fmla="*/ 201 w 201"/>
                <a:gd name="T13" fmla="*/ 116 h 120"/>
                <a:gd name="T14" fmla="*/ 0 w 201"/>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20">
                  <a:moveTo>
                    <a:pt x="0" y="0"/>
                  </a:moveTo>
                  <a:cubicBezTo>
                    <a:pt x="0" y="0"/>
                    <a:pt x="0" y="1"/>
                    <a:pt x="0" y="1"/>
                  </a:cubicBezTo>
                  <a:cubicBezTo>
                    <a:pt x="0" y="2"/>
                    <a:pt x="0" y="2"/>
                    <a:pt x="0" y="2"/>
                  </a:cubicBezTo>
                  <a:cubicBezTo>
                    <a:pt x="0" y="3"/>
                    <a:pt x="0" y="3"/>
                    <a:pt x="0" y="3"/>
                  </a:cubicBezTo>
                  <a:cubicBezTo>
                    <a:pt x="0" y="4"/>
                    <a:pt x="0" y="4"/>
                    <a:pt x="0" y="4"/>
                  </a:cubicBezTo>
                  <a:cubicBezTo>
                    <a:pt x="201" y="120"/>
                    <a:pt x="201" y="120"/>
                    <a:pt x="201" y="120"/>
                  </a:cubicBezTo>
                  <a:cubicBezTo>
                    <a:pt x="201" y="116"/>
                    <a:pt x="201" y="116"/>
                    <a:pt x="201" y="116"/>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íṥľïďè"/>
            <p:cNvSpPr/>
            <p:nvPr/>
          </p:nvSpPr>
          <p:spPr bwMode="auto">
            <a:xfrm>
              <a:off x="5373689" y="4114800"/>
              <a:ext cx="663575" cy="395288"/>
            </a:xfrm>
            <a:custGeom>
              <a:avLst/>
              <a:gdLst>
                <a:gd name="T0" fmla="*/ 0 w 418"/>
                <a:gd name="T1" fmla="*/ 0 h 249"/>
                <a:gd name="T2" fmla="*/ 0 w 418"/>
                <a:gd name="T3" fmla="*/ 8 h 249"/>
                <a:gd name="T4" fmla="*/ 418 w 418"/>
                <a:gd name="T5" fmla="*/ 249 h 249"/>
                <a:gd name="T6" fmla="*/ 418 w 418"/>
                <a:gd name="T7" fmla="*/ 243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3"/>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íṧlïḑe"/>
            <p:cNvSpPr/>
            <p:nvPr/>
          </p:nvSpPr>
          <p:spPr bwMode="auto">
            <a:xfrm>
              <a:off x="5373689" y="4114800"/>
              <a:ext cx="663575" cy="395288"/>
            </a:xfrm>
            <a:custGeom>
              <a:avLst/>
              <a:gdLst>
                <a:gd name="T0" fmla="*/ 0 w 418"/>
                <a:gd name="T1" fmla="*/ 0 h 249"/>
                <a:gd name="T2" fmla="*/ 0 w 418"/>
                <a:gd name="T3" fmla="*/ 8 h 249"/>
                <a:gd name="T4" fmla="*/ 418 w 418"/>
                <a:gd name="T5" fmla="*/ 249 h 249"/>
                <a:gd name="T6" fmla="*/ 418 w 418"/>
                <a:gd name="T7" fmla="*/ 243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îṣļïďê"/>
            <p:cNvSpPr/>
            <p:nvPr/>
          </p:nvSpPr>
          <p:spPr bwMode="auto">
            <a:xfrm>
              <a:off x="5373689" y="4140200"/>
              <a:ext cx="663575" cy="396875"/>
            </a:xfrm>
            <a:custGeom>
              <a:avLst/>
              <a:gdLst>
                <a:gd name="T0" fmla="*/ 0 w 201"/>
                <a:gd name="T1" fmla="*/ 0 h 120"/>
                <a:gd name="T2" fmla="*/ 0 w 201"/>
                <a:gd name="T3" fmla="*/ 4 h 120"/>
                <a:gd name="T4" fmla="*/ 0 w 201"/>
                <a:gd name="T5" fmla="*/ 4 h 120"/>
                <a:gd name="T6" fmla="*/ 0 w 201"/>
                <a:gd name="T7" fmla="*/ 4 h 120"/>
                <a:gd name="T8" fmla="*/ 201 w 201"/>
                <a:gd name="T9" fmla="*/ 120 h 120"/>
                <a:gd name="T10" fmla="*/ 201 w 201"/>
                <a:gd name="T11" fmla="*/ 116 h 120"/>
                <a:gd name="T12" fmla="*/ 0 w 20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201" h="120">
                  <a:moveTo>
                    <a:pt x="0" y="0"/>
                  </a:moveTo>
                  <a:cubicBezTo>
                    <a:pt x="0" y="4"/>
                    <a:pt x="0" y="4"/>
                    <a:pt x="0" y="4"/>
                  </a:cubicBezTo>
                  <a:cubicBezTo>
                    <a:pt x="0" y="4"/>
                    <a:pt x="0" y="4"/>
                    <a:pt x="0" y="4"/>
                  </a:cubicBezTo>
                  <a:cubicBezTo>
                    <a:pt x="0" y="4"/>
                    <a:pt x="0" y="4"/>
                    <a:pt x="0" y="4"/>
                  </a:cubicBezTo>
                  <a:cubicBezTo>
                    <a:pt x="201" y="120"/>
                    <a:pt x="201" y="120"/>
                    <a:pt x="201" y="120"/>
                  </a:cubicBezTo>
                  <a:cubicBezTo>
                    <a:pt x="201" y="116"/>
                    <a:pt x="201" y="116"/>
                    <a:pt x="201" y="116"/>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îṥ1ïḑê"/>
            <p:cNvSpPr/>
            <p:nvPr/>
          </p:nvSpPr>
          <p:spPr bwMode="auto">
            <a:xfrm>
              <a:off x="5373689" y="4167188"/>
              <a:ext cx="663575" cy="395288"/>
            </a:xfrm>
            <a:custGeom>
              <a:avLst/>
              <a:gdLst>
                <a:gd name="T0" fmla="*/ 0 w 201"/>
                <a:gd name="T1" fmla="*/ 0 h 120"/>
                <a:gd name="T2" fmla="*/ 0 w 201"/>
                <a:gd name="T3" fmla="*/ 1 h 120"/>
                <a:gd name="T4" fmla="*/ 0 w 201"/>
                <a:gd name="T5" fmla="*/ 1 h 120"/>
                <a:gd name="T6" fmla="*/ 0 w 201"/>
                <a:gd name="T7" fmla="*/ 4 h 120"/>
                <a:gd name="T8" fmla="*/ 201 w 201"/>
                <a:gd name="T9" fmla="*/ 120 h 120"/>
                <a:gd name="T10" fmla="*/ 201 w 201"/>
                <a:gd name="T11" fmla="*/ 116 h 120"/>
                <a:gd name="T12" fmla="*/ 0 w 20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201" h="120">
                  <a:moveTo>
                    <a:pt x="0" y="0"/>
                  </a:moveTo>
                  <a:cubicBezTo>
                    <a:pt x="0" y="1"/>
                    <a:pt x="0" y="1"/>
                    <a:pt x="0" y="1"/>
                  </a:cubicBezTo>
                  <a:cubicBezTo>
                    <a:pt x="0" y="1"/>
                    <a:pt x="0" y="1"/>
                    <a:pt x="0" y="1"/>
                  </a:cubicBezTo>
                  <a:cubicBezTo>
                    <a:pt x="0" y="4"/>
                    <a:pt x="0" y="4"/>
                    <a:pt x="0" y="4"/>
                  </a:cubicBezTo>
                  <a:cubicBezTo>
                    <a:pt x="201" y="120"/>
                    <a:pt x="201" y="120"/>
                    <a:pt x="201" y="120"/>
                  </a:cubicBezTo>
                  <a:cubicBezTo>
                    <a:pt x="201" y="116"/>
                    <a:pt x="201" y="116"/>
                    <a:pt x="201" y="116"/>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ïšḻïḓé"/>
            <p:cNvSpPr/>
            <p:nvPr/>
          </p:nvSpPr>
          <p:spPr bwMode="auto">
            <a:xfrm>
              <a:off x="5373689" y="4194175"/>
              <a:ext cx="663575" cy="395288"/>
            </a:xfrm>
            <a:custGeom>
              <a:avLst/>
              <a:gdLst>
                <a:gd name="T0" fmla="*/ 0 w 418"/>
                <a:gd name="T1" fmla="*/ 0 h 249"/>
                <a:gd name="T2" fmla="*/ 0 w 418"/>
                <a:gd name="T3" fmla="*/ 8 h 249"/>
                <a:gd name="T4" fmla="*/ 418 w 418"/>
                <a:gd name="T5" fmla="*/ 249 h 249"/>
                <a:gd name="T6" fmla="*/ 418 w 418"/>
                <a:gd name="T7" fmla="*/ 240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0"/>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íṣḷídè"/>
            <p:cNvSpPr/>
            <p:nvPr/>
          </p:nvSpPr>
          <p:spPr bwMode="auto">
            <a:xfrm>
              <a:off x="5373689" y="4194175"/>
              <a:ext cx="663575" cy="395288"/>
            </a:xfrm>
            <a:custGeom>
              <a:avLst/>
              <a:gdLst>
                <a:gd name="T0" fmla="*/ 0 w 418"/>
                <a:gd name="T1" fmla="*/ 0 h 249"/>
                <a:gd name="T2" fmla="*/ 0 w 418"/>
                <a:gd name="T3" fmla="*/ 8 h 249"/>
                <a:gd name="T4" fmla="*/ 418 w 418"/>
                <a:gd name="T5" fmla="*/ 249 h 249"/>
                <a:gd name="T6" fmla="*/ 418 w 418"/>
                <a:gd name="T7" fmla="*/ 240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isḻíḋè"/>
            <p:cNvSpPr/>
            <p:nvPr/>
          </p:nvSpPr>
          <p:spPr bwMode="auto">
            <a:xfrm>
              <a:off x="5373689" y="4219575"/>
              <a:ext cx="663575" cy="395288"/>
            </a:xfrm>
            <a:custGeom>
              <a:avLst/>
              <a:gdLst>
                <a:gd name="T0" fmla="*/ 0 w 201"/>
                <a:gd name="T1" fmla="*/ 0 h 120"/>
                <a:gd name="T2" fmla="*/ 0 w 201"/>
                <a:gd name="T3" fmla="*/ 1 h 120"/>
                <a:gd name="T4" fmla="*/ 0 w 201"/>
                <a:gd name="T5" fmla="*/ 1 h 120"/>
                <a:gd name="T6" fmla="*/ 0 w 201"/>
                <a:gd name="T7" fmla="*/ 3 h 120"/>
                <a:gd name="T8" fmla="*/ 0 w 201"/>
                <a:gd name="T9" fmla="*/ 4 h 120"/>
                <a:gd name="T10" fmla="*/ 201 w 201"/>
                <a:gd name="T11" fmla="*/ 120 h 120"/>
                <a:gd name="T12" fmla="*/ 201 w 201"/>
                <a:gd name="T13" fmla="*/ 116 h 120"/>
                <a:gd name="T14" fmla="*/ 0 w 201"/>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20">
                  <a:moveTo>
                    <a:pt x="0" y="0"/>
                  </a:moveTo>
                  <a:cubicBezTo>
                    <a:pt x="0" y="1"/>
                    <a:pt x="0" y="1"/>
                    <a:pt x="0" y="1"/>
                  </a:cubicBezTo>
                  <a:cubicBezTo>
                    <a:pt x="0" y="1"/>
                    <a:pt x="0" y="1"/>
                    <a:pt x="0" y="1"/>
                  </a:cubicBezTo>
                  <a:cubicBezTo>
                    <a:pt x="0" y="2"/>
                    <a:pt x="0" y="3"/>
                    <a:pt x="0" y="3"/>
                  </a:cubicBezTo>
                  <a:cubicBezTo>
                    <a:pt x="0" y="4"/>
                    <a:pt x="0" y="4"/>
                    <a:pt x="0" y="4"/>
                  </a:cubicBezTo>
                  <a:cubicBezTo>
                    <a:pt x="201" y="120"/>
                    <a:pt x="201" y="120"/>
                    <a:pt x="201" y="120"/>
                  </a:cubicBezTo>
                  <a:cubicBezTo>
                    <a:pt x="201" y="116"/>
                    <a:pt x="201" y="116"/>
                    <a:pt x="201" y="116"/>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íṧ1îḓê"/>
            <p:cNvSpPr/>
            <p:nvPr/>
          </p:nvSpPr>
          <p:spPr bwMode="auto">
            <a:xfrm>
              <a:off x="5373689" y="4246563"/>
              <a:ext cx="663575" cy="395288"/>
            </a:xfrm>
            <a:custGeom>
              <a:avLst/>
              <a:gdLst>
                <a:gd name="T0" fmla="*/ 0 w 418"/>
                <a:gd name="T1" fmla="*/ 0 h 249"/>
                <a:gd name="T2" fmla="*/ 0 w 418"/>
                <a:gd name="T3" fmla="*/ 8 h 249"/>
                <a:gd name="T4" fmla="*/ 418 w 418"/>
                <a:gd name="T5" fmla="*/ 249 h 249"/>
                <a:gd name="T6" fmla="*/ 418 w 418"/>
                <a:gd name="T7" fmla="*/ 241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1"/>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ïṣļîḑê"/>
            <p:cNvSpPr/>
            <p:nvPr/>
          </p:nvSpPr>
          <p:spPr bwMode="auto">
            <a:xfrm>
              <a:off x="5373689" y="4246563"/>
              <a:ext cx="663575" cy="395288"/>
            </a:xfrm>
            <a:custGeom>
              <a:avLst/>
              <a:gdLst>
                <a:gd name="T0" fmla="*/ 0 w 418"/>
                <a:gd name="T1" fmla="*/ 0 h 249"/>
                <a:gd name="T2" fmla="*/ 0 w 418"/>
                <a:gd name="T3" fmla="*/ 8 h 249"/>
                <a:gd name="T4" fmla="*/ 418 w 418"/>
                <a:gd name="T5" fmla="*/ 249 h 249"/>
                <a:gd name="T6" fmla="*/ 418 w 418"/>
                <a:gd name="T7" fmla="*/ 241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íṥ1ídê"/>
            <p:cNvSpPr/>
            <p:nvPr/>
          </p:nvSpPr>
          <p:spPr bwMode="auto">
            <a:xfrm>
              <a:off x="5373689" y="4271963"/>
              <a:ext cx="663575" cy="396875"/>
            </a:xfrm>
            <a:custGeom>
              <a:avLst/>
              <a:gdLst>
                <a:gd name="T0" fmla="*/ 0 w 418"/>
                <a:gd name="T1" fmla="*/ 0 h 250"/>
                <a:gd name="T2" fmla="*/ 0 w 418"/>
                <a:gd name="T3" fmla="*/ 9 h 250"/>
                <a:gd name="T4" fmla="*/ 418 w 418"/>
                <a:gd name="T5" fmla="*/ 250 h 250"/>
                <a:gd name="T6" fmla="*/ 418 w 418"/>
                <a:gd name="T7" fmla="*/ 241 h 250"/>
                <a:gd name="T8" fmla="*/ 0 w 418"/>
                <a:gd name="T9" fmla="*/ 0 h 250"/>
              </a:gdLst>
              <a:ahLst/>
              <a:cxnLst>
                <a:cxn ang="0">
                  <a:pos x="T0" y="T1"/>
                </a:cxn>
                <a:cxn ang="0">
                  <a:pos x="T2" y="T3"/>
                </a:cxn>
                <a:cxn ang="0">
                  <a:pos x="T4" y="T5"/>
                </a:cxn>
                <a:cxn ang="0">
                  <a:pos x="T6" y="T7"/>
                </a:cxn>
                <a:cxn ang="0">
                  <a:pos x="T8" y="T9"/>
                </a:cxn>
              </a:cxnLst>
              <a:rect l="0" t="0" r="r" b="b"/>
              <a:pathLst>
                <a:path w="418" h="250">
                  <a:moveTo>
                    <a:pt x="0" y="0"/>
                  </a:moveTo>
                  <a:lnTo>
                    <a:pt x="0" y="9"/>
                  </a:lnTo>
                  <a:lnTo>
                    <a:pt x="418" y="250"/>
                  </a:lnTo>
                  <a:lnTo>
                    <a:pt x="418" y="241"/>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íṣ1îḑê"/>
            <p:cNvSpPr/>
            <p:nvPr/>
          </p:nvSpPr>
          <p:spPr bwMode="auto">
            <a:xfrm>
              <a:off x="5373689" y="4271963"/>
              <a:ext cx="663575" cy="396875"/>
            </a:xfrm>
            <a:custGeom>
              <a:avLst/>
              <a:gdLst>
                <a:gd name="T0" fmla="*/ 0 w 418"/>
                <a:gd name="T1" fmla="*/ 0 h 250"/>
                <a:gd name="T2" fmla="*/ 0 w 418"/>
                <a:gd name="T3" fmla="*/ 9 h 250"/>
                <a:gd name="T4" fmla="*/ 418 w 418"/>
                <a:gd name="T5" fmla="*/ 250 h 250"/>
                <a:gd name="T6" fmla="*/ 418 w 418"/>
                <a:gd name="T7" fmla="*/ 241 h 250"/>
                <a:gd name="T8" fmla="*/ 0 w 418"/>
                <a:gd name="T9" fmla="*/ 0 h 250"/>
              </a:gdLst>
              <a:ahLst/>
              <a:cxnLst>
                <a:cxn ang="0">
                  <a:pos x="T0" y="T1"/>
                </a:cxn>
                <a:cxn ang="0">
                  <a:pos x="T2" y="T3"/>
                </a:cxn>
                <a:cxn ang="0">
                  <a:pos x="T4" y="T5"/>
                </a:cxn>
                <a:cxn ang="0">
                  <a:pos x="T6" y="T7"/>
                </a:cxn>
                <a:cxn ang="0">
                  <a:pos x="T8" y="T9"/>
                </a:cxn>
              </a:cxnLst>
              <a:rect l="0" t="0" r="r" b="b"/>
              <a:pathLst>
                <a:path w="418" h="250">
                  <a:moveTo>
                    <a:pt x="0" y="0"/>
                  </a:moveTo>
                  <a:lnTo>
                    <a:pt x="0" y="9"/>
                  </a:lnTo>
                  <a:lnTo>
                    <a:pt x="418" y="250"/>
                  </a:lnTo>
                  <a:lnTo>
                    <a:pt x="418" y="2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íśļiḓê"/>
            <p:cNvSpPr/>
            <p:nvPr/>
          </p:nvSpPr>
          <p:spPr bwMode="auto">
            <a:xfrm>
              <a:off x="5373689" y="4298950"/>
              <a:ext cx="663575" cy="395288"/>
            </a:xfrm>
            <a:custGeom>
              <a:avLst/>
              <a:gdLst>
                <a:gd name="T0" fmla="*/ 0 w 201"/>
                <a:gd name="T1" fmla="*/ 0 h 120"/>
                <a:gd name="T2" fmla="*/ 0 w 201"/>
                <a:gd name="T3" fmla="*/ 1 h 120"/>
                <a:gd name="T4" fmla="*/ 0 w 201"/>
                <a:gd name="T5" fmla="*/ 3 h 120"/>
                <a:gd name="T6" fmla="*/ 0 w 201"/>
                <a:gd name="T7" fmla="*/ 4 h 120"/>
                <a:gd name="T8" fmla="*/ 201 w 201"/>
                <a:gd name="T9" fmla="*/ 120 h 120"/>
                <a:gd name="T10" fmla="*/ 201 w 201"/>
                <a:gd name="T11" fmla="*/ 116 h 120"/>
                <a:gd name="T12" fmla="*/ 0 w 20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201" h="120">
                  <a:moveTo>
                    <a:pt x="0" y="0"/>
                  </a:moveTo>
                  <a:cubicBezTo>
                    <a:pt x="0" y="0"/>
                    <a:pt x="0" y="1"/>
                    <a:pt x="0" y="1"/>
                  </a:cubicBezTo>
                  <a:cubicBezTo>
                    <a:pt x="0" y="2"/>
                    <a:pt x="0" y="2"/>
                    <a:pt x="0" y="3"/>
                  </a:cubicBezTo>
                  <a:cubicBezTo>
                    <a:pt x="0" y="4"/>
                    <a:pt x="0" y="4"/>
                    <a:pt x="0" y="4"/>
                  </a:cubicBezTo>
                  <a:cubicBezTo>
                    <a:pt x="201" y="120"/>
                    <a:pt x="201" y="120"/>
                    <a:pt x="201" y="120"/>
                  </a:cubicBezTo>
                  <a:cubicBezTo>
                    <a:pt x="201" y="116"/>
                    <a:pt x="201" y="116"/>
                    <a:pt x="201" y="116"/>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iSlîḑé"/>
            <p:cNvSpPr/>
            <p:nvPr/>
          </p:nvSpPr>
          <p:spPr bwMode="auto">
            <a:xfrm>
              <a:off x="5373689" y="4325938"/>
              <a:ext cx="663575" cy="395288"/>
            </a:xfrm>
            <a:custGeom>
              <a:avLst/>
              <a:gdLst>
                <a:gd name="T0" fmla="*/ 0 w 418"/>
                <a:gd name="T1" fmla="*/ 0 h 249"/>
                <a:gd name="T2" fmla="*/ 0 w 418"/>
                <a:gd name="T3" fmla="*/ 8 h 249"/>
                <a:gd name="T4" fmla="*/ 418 w 418"/>
                <a:gd name="T5" fmla="*/ 249 h 249"/>
                <a:gd name="T6" fmla="*/ 418 w 418"/>
                <a:gd name="T7" fmla="*/ 240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0"/>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ï$1ide"/>
            <p:cNvSpPr/>
            <p:nvPr/>
          </p:nvSpPr>
          <p:spPr bwMode="auto">
            <a:xfrm>
              <a:off x="5373689" y="4325938"/>
              <a:ext cx="663575" cy="395288"/>
            </a:xfrm>
            <a:custGeom>
              <a:avLst/>
              <a:gdLst>
                <a:gd name="T0" fmla="*/ 0 w 418"/>
                <a:gd name="T1" fmla="*/ 0 h 249"/>
                <a:gd name="T2" fmla="*/ 0 w 418"/>
                <a:gd name="T3" fmla="*/ 8 h 249"/>
                <a:gd name="T4" fmla="*/ 418 w 418"/>
                <a:gd name="T5" fmla="*/ 249 h 249"/>
                <a:gd name="T6" fmla="*/ 418 w 418"/>
                <a:gd name="T7" fmla="*/ 240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8"/>
                  </a:lnTo>
                  <a:lnTo>
                    <a:pt x="418" y="249"/>
                  </a:lnTo>
                  <a:lnTo>
                    <a:pt x="418"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ïŝ1iďé"/>
            <p:cNvSpPr/>
            <p:nvPr/>
          </p:nvSpPr>
          <p:spPr bwMode="auto">
            <a:xfrm>
              <a:off x="5373689" y="4351338"/>
              <a:ext cx="663575" cy="395288"/>
            </a:xfrm>
            <a:custGeom>
              <a:avLst/>
              <a:gdLst>
                <a:gd name="T0" fmla="*/ 0 w 418"/>
                <a:gd name="T1" fmla="*/ 0 h 249"/>
                <a:gd name="T2" fmla="*/ 0 w 418"/>
                <a:gd name="T3" fmla="*/ 9 h 249"/>
                <a:gd name="T4" fmla="*/ 418 w 418"/>
                <a:gd name="T5" fmla="*/ 249 h 249"/>
                <a:gd name="T6" fmla="*/ 418 w 418"/>
                <a:gd name="T7" fmla="*/ 241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9"/>
                  </a:lnTo>
                  <a:lnTo>
                    <a:pt x="418" y="249"/>
                  </a:lnTo>
                  <a:lnTo>
                    <a:pt x="418" y="241"/>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íŝ1ïdé"/>
            <p:cNvSpPr/>
            <p:nvPr/>
          </p:nvSpPr>
          <p:spPr bwMode="auto">
            <a:xfrm>
              <a:off x="5373689" y="4351338"/>
              <a:ext cx="663575" cy="395288"/>
            </a:xfrm>
            <a:custGeom>
              <a:avLst/>
              <a:gdLst>
                <a:gd name="T0" fmla="*/ 0 w 418"/>
                <a:gd name="T1" fmla="*/ 0 h 249"/>
                <a:gd name="T2" fmla="*/ 0 w 418"/>
                <a:gd name="T3" fmla="*/ 9 h 249"/>
                <a:gd name="T4" fmla="*/ 418 w 418"/>
                <a:gd name="T5" fmla="*/ 249 h 249"/>
                <a:gd name="T6" fmla="*/ 418 w 418"/>
                <a:gd name="T7" fmla="*/ 241 h 249"/>
                <a:gd name="T8" fmla="*/ 0 w 418"/>
                <a:gd name="T9" fmla="*/ 0 h 249"/>
              </a:gdLst>
              <a:ahLst/>
              <a:cxnLst>
                <a:cxn ang="0">
                  <a:pos x="T0" y="T1"/>
                </a:cxn>
                <a:cxn ang="0">
                  <a:pos x="T2" y="T3"/>
                </a:cxn>
                <a:cxn ang="0">
                  <a:pos x="T4" y="T5"/>
                </a:cxn>
                <a:cxn ang="0">
                  <a:pos x="T6" y="T7"/>
                </a:cxn>
                <a:cxn ang="0">
                  <a:pos x="T8" y="T9"/>
                </a:cxn>
              </a:cxnLst>
              <a:rect l="0" t="0" r="r" b="b"/>
              <a:pathLst>
                <a:path w="418" h="249">
                  <a:moveTo>
                    <a:pt x="0" y="0"/>
                  </a:moveTo>
                  <a:lnTo>
                    <a:pt x="0" y="9"/>
                  </a:lnTo>
                  <a:lnTo>
                    <a:pt x="418" y="249"/>
                  </a:lnTo>
                  <a:lnTo>
                    <a:pt x="418" y="2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íṥliḋè"/>
            <p:cNvSpPr/>
            <p:nvPr/>
          </p:nvSpPr>
          <p:spPr bwMode="auto">
            <a:xfrm>
              <a:off x="5373689" y="4378325"/>
              <a:ext cx="663575" cy="392113"/>
            </a:xfrm>
            <a:custGeom>
              <a:avLst/>
              <a:gdLst>
                <a:gd name="T0" fmla="*/ 0 w 201"/>
                <a:gd name="T1" fmla="*/ 0 h 119"/>
                <a:gd name="T2" fmla="*/ 0 w 201"/>
                <a:gd name="T3" fmla="*/ 1 h 119"/>
                <a:gd name="T4" fmla="*/ 0 w 201"/>
                <a:gd name="T5" fmla="*/ 2 h 119"/>
                <a:gd name="T6" fmla="*/ 0 w 201"/>
                <a:gd name="T7" fmla="*/ 2 h 119"/>
                <a:gd name="T8" fmla="*/ 0 w 201"/>
                <a:gd name="T9" fmla="*/ 3 h 119"/>
                <a:gd name="T10" fmla="*/ 201 w 201"/>
                <a:gd name="T11" fmla="*/ 119 h 119"/>
                <a:gd name="T12" fmla="*/ 201 w 201"/>
                <a:gd name="T13" fmla="*/ 116 h 119"/>
                <a:gd name="T14" fmla="*/ 0 w 201"/>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19">
                  <a:moveTo>
                    <a:pt x="0" y="0"/>
                  </a:moveTo>
                  <a:cubicBezTo>
                    <a:pt x="0" y="0"/>
                    <a:pt x="0" y="0"/>
                    <a:pt x="0" y="1"/>
                  </a:cubicBezTo>
                  <a:cubicBezTo>
                    <a:pt x="0" y="2"/>
                    <a:pt x="0" y="2"/>
                    <a:pt x="0" y="2"/>
                  </a:cubicBezTo>
                  <a:cubicBezTo>
                    <a:pt x="0" y="2"/>
                    <a:pt x="0" y="2"/>
                    <a:pt x="0" y="2"/>
                  </a:cubicBezTo>
                  <a:cubicBezTo>
                    <a:pt x="0" y="3"/>
                    <a:pt x="0" y="3"/>
                    <a:pt x="0" y="3"/>
                  </a:cubicBezTo>
                  <a:cubicBezTo>
                    <a:pt x="201" y="119"/>
                    <a:pt x="201" y="119"/>
                    <a:pt x="201" y="119"/>
                  </a:cubicBezTo>
                  <a:cubicBezTo>
                    <a:pt x="201" y="116"/>
                    <a:pt x="201" y="116"/>
                    <a:pt x="201" y="116"/>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íṥḻîḑè"/>
            <p:cNvSpPr/>
            <p:nvPr/>
          </p:nvSpPr>
          <p:spPr bwMode="auto">
            <a:xfrm>
              <a:off x="5373689" y="4400550"/>
              <a:ext cx="663575" cy="396875"/>
            </a:xfrm>
            <a:custGeom>
              <a:avLst/>
              <a:gdLst>
                <a:gd name="T0" fmla="*/ 0 w 418"/>
                <a:gd name="T1" fmla="*/ 0 h 250"/>
                <a:gd name="T2" fmla="*/ 0 w 418"/>
                <a:gd name="T3" fmla="*/ 9 h 250"/>
                <a:gd name="T4" fmla="*/ 418 w 418"/>
                <a:gd name="T5" fmla="*/ 250 h 250"/>
                <a:gd name="T6" fmla="*/ 418 w 418"/>
                <a:gd name="T7" fmla="*/ 241 h 250"/>
                <a:gd name="T8" fmla="*/ 0 w 418"/>
                <a:gd name="T9" fmla="*/ 0 h 250"/>
              </a:gdLst>
              <a:ahLst/>
              <a:cxnLst>
                <a:cxn ang="0">
                  <a:pos x="T0" y="T1"/>
                </a:cxn>
                <a:cxn ang="0">
                  <a:pos x="T2" y="T3"/>
                </a:cxn>
                <a:cxn ang="0">
                  <a:pos x="T4" y="T5"/>
                </a:cxn>
                <a:cxn ang="0">
                  <a:pos x="T6" y="T7"/>
                </a:cxn>
                <a:cxn ang="0">
                  <a:pos x="T8" y="T9"/>
                </a:cxn>
              </a:cxnLst>
              <a:rect l="0" t="0" r="r" b="b"/>
              <a:pathLst>
                <a:path w="418" h="250">
                  <a:moveTo>
                    <a:pt x="0" y="0"/>
                  </a:moveTo>
                  <a:lnTo>
                    <a:pt x="0" y="9"/>
                  </a:lnTo>
                  <a:lnTo>
                    <a:pt x="418" y="250"/>
                  </a:lnTo>
                  <a:lnTo>
                    <a:pt x="418" y="241"/>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íšḻíḓê"/>
            <p:cNvSpPr/>
            <p:nvPr/>
          </p:nvSpPr>
          <p:spPr bwMode="auto">
            <a:xfrm>
              <a:off x="5373689" y="4400550"/>
              <a:ext cx="663575" cy="396875"/>
            </a:xfrm>
            <a:custGeom>
              <a:avLst/>
              <a:gdLst>
                <a:gd name="T0" fmla="*/ 0 w 418"/>
                <a:gd name="T1" fmla="*/ 0 h 250"/>
                <a:gd name="T2" fmla="*/ 0 w 418"/>
                <a:gd name="T3" fmla="*/ 9 h 250"/>
                <a:gd name="T4" fmla="*/ 418 w 418"/>
                <a:gd name="T5" fmla="*/ 250 h 250"/>
                <a:gd name="T6" fmla="*/ 418 w 418"/>
                <a:gd name="T7" fmla="*/ 241 h 250"/>
                <a:gd name="T8" fmla="*/ 0 w 418"/>
                <a:gd name="T9" fmla="*/ 0 h 250"/>
              </a:gdLst>
              <a:ahLst/>
              <a:cxnLst>
                <a:cxn ang="0">
                  <a:pos x="T0" y="T1"/>
                </a:cxn>
                <a:cxn ang="0">
                  <a:pos x="T2" y="T3"/>
                </a:cxn>
                <a:cxn ang="0">
                  <a:pos x="T4" y="T5"/>
                </a:cxn>
                <a:cxn ang="0">
                  <a:pos x="T6" y="T7"/>
                </a:cxn>
                <a:cxn ang="0">
                  <a:pos x="T8" y="T9"/>
                </a:cxn>
              </a:cxnLst>
              <a:rect l="0" t="0" r="r" b="b"/>
              <a:pathLst>
                <a:path w="418" h="250">
                  <a:moveTo>
                    <a:pt x="0" y="0"/>
                  </a:moveTo>
                  <a:lnTo>
                    <a:pt x="0" y="9"/>
                  </a:lnTo>
                  <a:lnTo>
                    <a:pt x="418" y="250"/>
                  </a:lnTo>
                  <a:lnTo>
                    <a:pt x="418" y="2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ïṡļiḓê"/>
            <p:cNvSpPr/>
            <p:nvPr/>
          </p:nvSpPr>
          <p:spPr bwMode="auto">
            <a:xfrm>
              <a:off x="5373689" y="4427538"/>
              <a:ext cx="663575" cy="395288"/>
            </a:xfrm>
            <a:custGeom>
              <a:avLst/>
              <a:gdLst>
                <a:gd name="T0" fmla="*/ 0 w 201"/>
                <a:gd name="T1" fmla="*/ 0 h 120"/>
                <a:gd name="T2" fmla="*/ 0 w 201"/>
                <a:gd name="T3" fmla="*/ 3 h 120"/>
                <a:gd name="T4" fmla="*/ 0 w 201"/>
                <a:gd name="T5" fmla="*/ 3 h 120"/>
                <a:gd name="T6" fmla="*/ 0 w 201"/>
                <a:gd name="T7" fmla="*/ 4 h 120"/>
                <a:gd name="T8" fmla="*/ 201 w 201"/>
                <a:gd name="T9" fmla="*/ 120 h 120"/>
                <a:gd name="T10" fmla="*/ 201 w 201"/>
                <a:gd name="T11" fmla="*/ 116 h 120"/>
                <a:gd name="T12" fmla="*/ 0 w 20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201" h="120">
                  <a:moveTo>
                    <a:pt x="0" y="0"/>
                  </a:moveTo>
                  <a:cubicBezTo>
                    <a:pt x="0" y="3"/>
                    <a:pt x="0" y="3"/>
                    <a:pt x="0" y="3"/>
                  </a:cubicBezTo>
                  <a:cubicBezTo>
                    <a:pt x="0" y="3"/>
                    <a:pt x="0" y="3"/>
                    <a:pt x="0" y="3"/>
                  </a:cubicBezTo>
                  <a:cubicBezTo>
                    <a:pt x="0" y="3"/>
                    <a:pt x="0" y="4"/>
                    <a:pt x="0" y="4"/>
                  </a:cubicBezTo>
                  <a:cubicBezTo>
                    <a:pt x="201" y="120"/>
                    <a:pt x="201" y="120"/>
                    <a:pt x="201" y="120"/>
                  </a:cubicBezTo>
                  <a:cubicBezTo>
                    <a:pt x="201" y="116"/>
                    <a:pt x="201" y="116"/>
                    <a:pt x="201" y="116"/>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ïśľiďê"/>
            <p:cNvSpPr/>
            <p:nvPr/>
          </p:nvSpPr>
          <p:spPr bwMode="auto">
            <a:xfrm>
              <a:off x="5373689" y="4467225"/>
              <a:ext cx="663575" cy="382588"/>
            </a:xfrm>
            <a:custGeom>
              <a:avLst/>
              <a:gdLst>
                <a:gd name="T0" fmla="*/ 0 w 418"/>
                <a:gd name="T1" fmla="*/ 0 h 241"/>
                <a:gd name="T2" fmla="*/ 0 w 418"/>
                <a:gd name="T3" fmla="*/ 0 h 241"/>
                <a:gd name="T4" fmla="*/ 418 w 418"/>
                <a:gd name="T5" fmla="*/ 241 h 241"/>
                <a:gd name="T6" fmla="*/ 418 w 418"/>
                <a:gd name="T7" fmla="*/ 232 h 241"/>
                <a:gd name="T8" fmla="*/ 418 w 418"/>
                <a:gd name="T9" fmla="*/ 241 h 241"/>
                <a:gd name="T10" fmla="*/ 0 w 418"/>
                <a:gd name="T11" fmla="*/ 0 h 241"/>
              </a:gdLst>
              <a:ahLst/>
              <a:cxnLst>
                <a:cxn ang="0">
                  <a:pos x="T0" y="T1"/>
                </a:cxn>
                <a:cxn ang="0">
                  <a:pos x="T2" y="T3"/>
                </a:cxn>
                <a:cxn ang="0">
                  <a:pos x="T4" y="T5"/>
                </a:cxn>
                <a:cxn ang="0">
                  <a:pos x="T6" y="T7"/>
                </a:cxn>
                <a:cxn ang="0">
                  <a:pos x="T8" y="T9"/>
                </a:cxn>
                <a:cxn ang="0">
                  <a:pos x="T10" y="T11"/>
                </a:cxn>
              </a:cxnLst>
              <a:rect l="0" t="0" r="r" b="b"/>
              <a:pathLst>
                <a:path w="418" h="241">
                  <a:moveTo>
                    <a:pt x="0" y="0"/>
                  </a:moveTo>
                  <a:lnTo>
                    <a:pt x="0" y="0"/>
                  </a:lnTo>
                  <a:lnTo>
                    <a:pt x="418" y="241"/>
                  </a:lnTo>
                  <a:lnTo>
                    <a:pt x="418" y="232"/>
                  </a:lnTo>
                  <a:lnTo>
                    <a:pt x="418" y="241"/>
                  </a:lnTo>
                  <a:lnTo>
                    <a:pt x="0" y="0"/>
                  </a:lnTo>
                  <a:close/>
                </a:path>
              </a:pathLst>
            </a:custGeom>
            <a:solidFill>
              <a:srgbClr val="A7D1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ïsḻîde"/>
            <p:cNvSpPr/>
            <p:nvPr/>
          </p:nvSpPr>
          <p:spPr bwMode="auto">
            <a:xfrm>
              <a:off x="5373689" y="4467225"/>
              <a:ext cx="663575" cy="382588"/>
            </a:xfrm>
            <a:custGeom>
              <a:avLst/>
              <a:gdLst>
                <a:gd name="T0" fmla="*/ 0 w 418"/>
                <a:gd name="T1" fmla="*/ 0 h 241"/>
                <a:gd name="T2" fmla="*/ 0 w 418"/>
                <a:gd name="T3" fmla="*/ 0 h 241"/>
                <a:gd name="T4" fmla="*/ 418 w 418"/>
                <a:gd name="T5" fmla="*/ 241 h 241"/>
                <a:gd name="T6" fmla="*/ 418 w 418"/>
                <a:gd name="T7" fmla="*/ 232 h 241"/>
                <a:gd name="T8" fmla="*/ 418 w 418"/>
                <a:gd name="T9" fmla="*/ 241 h 241"/>
                <a:gd name="T10" fmla="*/ 0 w 418"/>
                <a:gd name="T11" fmla="*/ 0 h 241"/>
              </a:gdLst>
              <a:ahLst/>
              <a:cxnLst>
                <a:cxn ang="0">
                  <a:pos x="T0" y="T1"/>
                </a:cxn>
                <a:cxn ang="0">
                  <a:pos x="T2" y="T3"/>
                </a:cxn>
                <a:cxn ang="0">
                  <a:pos x="T4" y="T5"/>
                </a:cxn>
                <a:cxn ang="0">
                  <a:pos x="T6" y="T7"/>
                </a:cxn>
                <a:cxn ang="0">
                  <a:pos x="T8" y="T9"/>
                </a:cxn>
                <a:cxn ang="0">
                  <a:pos x="T10" y="T11"/>
                </a:cxn>
              </a:cxnLst>
              <a:rect l="0" t="0" r="r" b="b"/>
              <a:pathLst>
                <a:path w="418" h="241">
                  <a:moveTo>
                    <a:pt x="0" y="0"/>
                  </a:moveTo>
                  <a:lnTo>
                    <a:pt x="0" y="0"/>
                  </a:lnTo>
                  <a:lnTo>
                    <a:pt x="418" y="241"/>
                  </a:lnTo>
                  <a:lnTo>
                    <a:pt x="418" y="232"/>
                  </a:lnTo>
                  <a:lnTo>
                    <a:pt x="418" y="2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íŝ1îḓé"/>
            <p:cNvSpPr/>
            <p:nvPr/>
          </p:nvSpPr>
          <p:spPr bwMode="auto">
            <a:xfrm>
              <a:off x="5373689" y="4454525"/>
              <a:ext cx="663575" cy="395288"/>
            </a:xfrm>
            <a:custGeom>
              <a:avLst/>
              <a:gdLst>
                <a:gd name="T0" fmla="*/ 0 w 201"/>
                <a:gd name="T1" fmla="*/ 0 h 120"/>
                <a:gd name="T2" fmla="*/ 0 w 201"/>
                <a:gd name="T3" fmla="*/ 1 h 120"/>
                <a:gd name="T4" fmla="*/ 0 w 201"/>
                <a:gd name="T5" fmla="*/ 4 h 120"/>
                <a:gd name="T6" fmla="*/ 201 w 201"/>
                <a:gd name="T7" fmla="*/ 120 h 120"/>
                <a:gd name="T8" fmla="*/ 201 w 201"/>
                <a:gd name="T9" fmla="*/ 116 h 120"/>
                <a:gd name="T10" fmla="*/ 0 w 201"/>
                <a:gd name="T11" fmla="*/ 0 h 120"/>
              </a:gdLst>
              <a:ahLst/>
              <a:cxnLst>
                <a:cxn ang="0">
                  <a:pos x="T0" y="T1"/>
                </a:cxn>
                <a:cxn ang="0">
                  <a:pos x="T2" y="T3"/>
                </a:cxn>
                <a:cxn ang="0">
                  <a:pos x="T4" y="T5"/>
                </a:cxn>
                <a:cxn ang="0">
                  <a:pos x="T6" y="T7"/>
                </a:cxn>
                <a:cxn ang="0">
                  <a:pos x="T8" y="T9"/>
                </a:cxn>
                <a:cxn ang="0">
                  <a:pos x="T10" y="T11"/>
                </a:cxn>
              </a:cxnLst>
              <a:rect l="0" t="0" r="r" b="b"/>
              <a:pathLst>
                <a:path w="201" h="120">
                  <a:moveTo>
                    <a:pt x="0" y="0"/>
                  </a:moveTo>
                  <a:cubicBezTo>
                    <a:pt x="0" y="0"/>
                    <a:pt x="0" y="0"/>
                    <a:pt x="0" y="1"/>
                  </a:cubicBezTo>
                  <a:cubicBezTo>
                    <a:pt x="0" y="4"/>
                    <a:pt x="0" y="4"/>
                    <a:pt x="0" y="4"/>
                  </a:cubicBezTo>
                  <a:cubicBezTo>
                    <a:pt x="201" y="120"/>
                    <a:pt x="201" y="120"/>
                    <a:pt x="201" y="120"/>
                  </a:cubicBezTo>
                  <a:cubicBezTo>
                    <a:pt x="201" y="116"/>
                    <a:pt x="201" y="116"/>
                    <a:pt x="201" y="116"/>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i$1îḑê"/>
            <p:cNvSpPr/>
            <p:nvPr/>
          </p:nvSpPr>
          <p:spPr bwMode="auto">
            <a:xfrm>
              <a:off x="6037264" y="3365500"/>
              <a:ext cx="1716088" cy="1484313"/>
            </a:xfrm>
            <a:custGeom>
              <a:avLst/>
              <a:gdLst>
                <a:gd name="T0" fmla="*/ 1081 w 1081"/>
                <a:gd name="T1" fmla="*/ 312 h 935"/>
                <a:gd name="T2" fmla="*/ 1081 w 1081"/>
                <a:gd name="T3" fmla="*/ 0 h 935"/>
                <a:gd name="T4" fmla="*/ 0 w 1081"/>
                <a:gd name="T5" fmla="*/ 623 h 935"/>
                <a:gd name="T6" fmla="*/ 0 w 1081"/>
                <a:gd name="T7" fmla="*/ 935 h 935"/>
                <a:gd name="T8" fmla="*/ 1081 w 1081"/>
                <a:gd name="T9" fmla="*/ 312 h 935"/>
              </a:gdLst>
              <a:ahLst/>
              <a:cxnLst>
                <a:cxn ang="0">
                  <a:pos x="T0" y="T1"/>
                </a:cxn>
                <a:cxn ang="0">
                  <a:pos x="T2" y="T3"/>
                </a:cxn>
                <a:cxn ang="0">
                  <a:pos x="T4" y="T5"/>
                </a:cxn>
                <a:cxn ang="0">
                  <a:pos x="T6" y="T7"/>
                </a:cxn>
                <a:cxn ang="0">
                  <a:pos x="T8" y="T9"/>
                </a:cxn>
              </a:cxnLst>
              <a:rect l="0" t="0" r="r" b="b"/>
              <a:pathLst>
                <a:path w="1081" h="935">
                  <a:moveTo>
                    <a:pt x="1081" y="312"/>
                  </a:moveTo>
                  <a:lnTo>
                    <a:pt x="1081" y="0"/>
                  </a:lnTo>
                  <a:lnTo>
                    <a:pt x="0" y="623"/>
                  </a:lnTo>
                  <a:lnTo>
                    <a:pt x="0" y="935"/>
                  </a:lnTo>
                  <a:lnTo>
                    <a:pt x="1081" y="312"/>
                  </a:lnTo>
                  <a:close/>
                </a:path>
              </a:pathLst>
            </a:custGeom>
            <a:solidFill>
              <a:srgbClr val="9ACD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îš1iďé"/>
            <p:cNvSpPr/>
            <p:nvPr/>
          </p:nvSpPr>
          <p:spPr bwMode="auto">
            <a:xfrm>
              <a:off x="6037264" y="3365500"/>
              <a:ext cx="1716088" cy="1484313"/>
            </a:xfrm>
            <a:custGeom>
              <a:avLst/>
              <a:gdLst>
                <a:gd name="T0" fmla="*/ 1081 w 1081"/>
                <a:gd name="T1" fmla="*/ 312 h 935"/>
                <a:gd name="T2" fmla="*/ 1081 w 1081"/>
                <a:gd name="T3" fmla="*/ 0 h 935"/>
                <a:gd name="T4" fmla="*/ 0 w 1081"/>
                <a:gd name="T5" fmla="*/ 623 h 935"/>
                <a:gd name="T6" fmla="*/ 0 w 1081"/>
                <a:gd name="T7" fmla="*/ 935 h 935"/>
                <a:gd name="T8" fmla="*/ 1081 w 1081"/>
                <a:gd name="T9" fmla="*/ 312 h 935"/>
              </a:gdLst>
              <a:ahLst/>
              <a:cxnLst>
                <a:cxn ang="0">
                  <a:pos x="T0" y="T1"/>
                </a:cxn>
                <a:cxn ang="0">
                  <a:pos x="T2" y="T3"/>
                </a:cxn>
                <a:cxn ang="0">
                  <a:pos x="T4" y="T5"/>
                </a:cxn>
                <a:cxn ang="0">
                  <a:pos x="T6" y="T7"/>
                </a:cxn>
                <a:cxn ang="0">
                  <a:pos x="T8" y="T9"/>
                </a:cxn>
              </a:cxnLst>
              <a:rect l="0" t="0" r="r" b="b"/>
              <a:pathLst>
                <a:path w="1081" h="935">
                  <a:moveTo>
                    <a:pt x="1081" y="312"/>
                  </a:moveTo>
                  <a:lnTo>
                    <a:pt x="1081" y="0"/>
                  </a:lnTo>
                  <a:lnTo>
                    <a:pt x="0" y="623"/>
                  </a:lnTo>
                  <a:lnTo>
                    <a:pt x="0" y="935"/>
                  </a:lnTo>
                  <a:lnTo>
                    <a:pt x="1081" y="3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iśḷíḋê"/>
            <p:cNvSpPr/>
            <p:nvPr/>
          </p:nvSpPr>
          <p:spPr bwMode="auto">
            <a:xfrm>
              <a:off x="6037264" y="3557588"/>
              <a:ext cx="1401763" cy="823913"/>
            </a:xfrm>
            <a:custGeom>
              <a:avLst/>
              <a:gdLst>
                <a:gd name="T0" fmla="*/ 209 w 425"/>
                <a:gd name="T1" fmla="*/ 125 h 250"/>
                <a:gd name="T2" fmla="*/ 0 w 425"/>
                <a:gd name="T3" fmla="*/ 246 h 250"/>
                <a:gd name="T4" fmla="*/ 0 w 425"/>
                <a:gd name="T5" fmla="*/ 250 h 250"/>
                <a:gd name="T6" fmla="*/ 209 w 425"/>
                <a:gd name="T7" fmla="*/ 129 h 250"/>
                <a:gd name="T8" fmla="*/ 209 w 425"/>
                <a:gd name="T9" fmla="*/ 125 h 250"/>
                <a:gd name="T10" fmla="*/ 425 w 425"/>
                <a:gd name="T11" fmla="*/ 0 h 250"/>
                <a:gd name="T12" fmla="*/ 319 w 425"/>
                <a:gd name="T13" fmla="*/ 62 h 250"/>
                <a:gd name="T14" fmla="*/ 330 w 425"/>
                <a:gd name="T15" fmla="*/ 59 h 250"/>
                <a:gd name="T16" fmla="*/ 425 w 425"/>
                <a:gd name="T17" fmla="*/ 4 h 250"/>
                <a:gd name="T18" fmla="*/ 425 w 425"/>
                <a:gd name="T19" fmla="*/ 4 h 250"/>
                <a:gd name="T20" fmla="*/ 425 w 425"/>
                <a:gd name="T21" fmla="*/ 2 h 250"/>
                <a:gd name="T22" fmla="*/ 425 w 425"/>
                <a:gd name="T2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 h="250">
                  <a:moveTo>
                    <a:pt x="209" y="125"/>
                  </a:moveTo>
                  <a:cubicBezTo>
                    <a:pt x="0" y="246"/>
                    <a:pt x="0" y="246"/>
                    <a:pt x="0" y="246"/>
                  </a:cubicBezTo>
                  <a:cubicBezTo>
                    <a:pt x="0" y="250"/>
                    <a:pt x="0" y="250"/>
                    <a:pt x="0" y="250"/>
                  </a:cubicBezTo>
                  <a:cubicBezTo>
                    <a:pt x="209" y="129"/>
                    <a:pt x="209" y="129"/>
                    <a:pt x="209" y="129"/>
                  </a:cubicBezTo>
                  <a:cubicBezTo>
                    <a:pt x="209" y="125"/>
                    <a:pt x="209" y="125"/>
                    <a:pt x="209" y="125"/>
                  </a:cubicBezTo>
                  <a:moveTo>
                    <a:pt x="425" y="0"/>
                  </a:moveTo>
                  <a:cubicBezTo>
                    <a:pt x="319" y="62"/>
                    <a:pt x="319" y="62"/>
                    <a:pt x="319" y="62"/>
                  </a:cubicBezTo>
                  <a:cubicBezTo>
                    <a:pt x="323" y="61"/>
                    <a:pt x="326" y="60"/>
                    <a:pt x="330" y="59"/>
                  </a:cubicBezTo>
                  <a:cubicBezTo>
                    <a:pt x="425" y="4"/>
                    <a:pt x="425" y="4"/>
                    <a:pt x="425" y="4"/>
                  </a:cubicBezTo>
                  <a:cubicBezTo>
                    <a:pt x="425" y="4"/>
                    <a:pt x="425" y="4"/>
                    <a:pt x="425" y="4"/>
                  </a:cubicBezTo>
                  <a:cubicBezTo>
                    <a:pt x="425" y="3"/>
                    <a:pt x="425" y="3"/>
                    <a:pt x="425" y="2"/>
                  </a:cubicBezTo>
                  <a:cubicBezTo>
                    <a:pt x="425" y="0"/>
                    <a:pt x="425" y="0"/>
                    <a:pt x="425"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iśļïḓé"/>
            <p:cNvSpPr/>
            <p:nvPr/>
          </p:nvSpPr>
          <p:spPr bwMode="auto">
            <a:xfrm>
              <a:off x="6037264" y="3584575"/>
              <a:ext cx="1401763" cy="823913"/>
            </a:xfrm>
            <a:custGeom>
              <a:avLst/>
              <a:gdLst>
                <a:gd name="T0" fmla="*/ 209 w 425"/>
                <a:gd name="T1" fmla="*/ 125 h 250"/>
                <a:gd name="T2" fmla="*/ 0 w 425"/>
                <a:gd name="T3" fmla="*/ 246 h 250"/>
                <a:gd name="T4" fmla="*/ 0 w 425"/>
                <a:gd name="T5" fmla="*/ 250 h 250"/>
                <a:gd name="T6" fmla="*/ 209 w 425"/>
                <a:gd name="T7" fmla="*/ 129 h 250"/>
                <a:gd name="T8" fmla="*/ 209 w 425"/>
                <a:gd name="T9" fmla="*/ 125 h 250"/>
                <a:gd name="T10" fmla="*/ 425 w 425"/>
                <a:gd name="T11" fmla="*/ 0 h 250"/>
                <a:gd name="T12" fmla="*/ 339 w 425"/>
                <a:gd name="T13" fmla="*/ 50 h 250"/>
                <a:gd name="T14" fmla="*/ 347 w 425"/>
                <a:gd name="T15" fmla="*/ 49 h 250"/>
                <a:gd name="T16" fmla="*/ 425 w 425"/>
                <a:gd name="T17" fmla="*/ 4 h 250"/>
                <a:gd name="T18" fmla="*/ 425 w 425"/>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5" h="250">
                  <a:moveTo>
                    <a:pt x="209" y="125"/>
                  </a:moveTo>
                  <a:cubicBezTo>
                    <a:pt x="0" y="246"/>
                    <a:pt x="0" y="246"/>
                    <a:pt x="0" y="246"/>
                  </a:cubicBezTo>
                  <a:cubicBezTo>
                    <a:pt x="0" y="250"/>
                    <a:pt x="0" y="250"/>
                    <a:pt x="0" y="250"/>
                  </a:cubicBezTo>
                  <a:cubicBezTo>
                    <a:pt x="209" y="129"/>
                    <a:pt x="209" y="129"/>
                    <a:pt x="209" y="129"/>
                  </a:cubicBezTo>
                  <a:cubicBezTo>
                    <a:pt x="209" y="125"/>
                    <a:pt x="209" y="125"/>
                    <a:pt x="209" y="125"/>
                  </a:cubicBezTo>
                  <a:moveTo>
                    <a:pt x="425" y="0"/>
                  </a:moveTo>
                  <a:cubicBezTo>
                    <a:pt x="339" y="50"/>
                    <a:pt x="339" y="50"/>
                    <a:pt x="339" y="50"/>
                  </a:cubicBezTo>
                  <a:cubicBezTo>
                    <a:pt x="342" y="50"/>
                    <a:pt x="344" y="50"/>
                    <a:pt x="347" y="49"/>
                  </a:cubicBezTo>
                  <a:cubicBezTo>
                    <a:pt x="425" y="4"/>
                    <a:pt x="425" y="4"/>
                    <a:pt x="425" y="4"/>
                  </a:cubicBezTo>
                  <a:cubicBezTo>
                    <a:pt x="425" y="0"/>
                    <a:pt x="425" y="0"/>
                    <a:pt x="425"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îṧḷïďe"/>
            <p:cNvSpPr/>
            <p:nvPr/>
          </p:nvSpPr>
          <p:spPr bwMode="auto">
            <a:xfrm>
              <a:off x="6037264" y="3609975"/>
              <a:ext cx="1401763" cy="823913"/>
            </a:xfrm>
            <a:custGeom>
              <a:avLst/>
              <a:gdLst>
                <a:gd name="T0" fmla="*/ 209 w 425"/>
                <a:gd name="T1" fmla="*/ 125 h 250"/>
                <a:gd name="T2" fmla="*/ 0 w 425"/>
                <a:gd name="T3" fmla="*/ 246 h 250"/>
                <a:gd name="T4" fmla="*/ 0 w 425"/>
                <a:gd name="T5" fmla="*/ 250 h 250"/>
                <a:gd name="T6" fmla="*/ 209 w 425"/>
                <a:gd name="T7" fmla="*/ 129 h 250"/>
                <a:gd name="T8" fmla="*/ 209 w 425"/>
                <a:gd name="T9" fmla="*/ 125 h 250"/>
                <a:gd name="T10" fmla="*/ 425 w 425"/>
                <a:gd name="T11" fmla="*/ 0 h 250"/>
                <a:gd name="T12" fmla="*/ 355 w 425"/>
                <a:gd name="T13" fmla="*/ 41 h 250"/>
                <a:gd name="T14" fmla="*/ 361 w 425"/>
                <a:gd name="T15" fmla="*/ 41 h 250"/>
                <a:gd name="T16" fmla="*/ 362 w 425"/>
                <a:gd name="T17" fmla="*/ 41 h 250"/>
                <a:gd name="T18" fmla="*/ 425 w 425"/>
                <a:gd name="T19" fmla="*/ 4 h 250"/>
                <a:gd name="T20" fmla="*/ 425 w 425"/>
                <a:gd name="T21"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250">
                  <a:moveTo>
                    <a:pt x="209" y="125"/>
                  </a:moveTo>
                  <a:cubicBezTo>
                    <a:pt x="0" y="246"/>
                    <a:pt x="0" y="246"/>
                    <a:pt x="0" y="246"/>
                  </a:cubicBezTo>
                  <a:cubicBezTo>
                    <a:pt x="0" y="250"/>
                    <a:pt x="0" y="250"/>
                    <a:pt x="0" y="250"/>
                  </a:cubicBezTo>
                  <a:cubicBezTo>
                    <a:pt x="209" y="129"/>
                    <a:pt x="209" y="129"/>
                    <a:pt x="209" y="129"/>
                  </a:cubicBezTo>
                  <a:cubicBezTo>
                    <a:pt x="209" y="125"/>
                    <a:pt x="209" y="125"/>
                    <a:pt x="209" y="125"/>
                  </a:cubicBezTo>
                  <a:moveTo>
                    <a:pt x="425" y="0"/>
                  </a:moveTo>
                  <a:cubicBezTo>
                    <a:pt x="355" y="41"/>
                    <a:pt x="355" y="41"/>
                    <a:pt x="355" y="41"/>
                  </a:cubicBezTo>
                  <a:cubicBezTo>
                    <a:pt x="357" y="41"/>
                    <a:pt x="359" y="41"/>
                    <a:pt x="361" y="41"/>
                  </a:cubicBezTo>
                  <a:cubicBezTo>
                    <a:pt x="361" y="41"/>
                    <a:pt x="361" y="41"/>
                    <a:pt x="362" y="41"/>
                  </a:cubicBezTo>
                  <a:cubicBezTo>
                    <a:pt x="425" y="4"/>
                    <a:pt x="425" y="4"/>
                    <a:pt x="425" y="4"/>
                  </a:cubicBezTo>
                  <a:cubicBezTo>
                    <a:pt x="425" y="0"/>
                    <a:pt x="425" y="0"/>
                    <a:pt x="425"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1" name="ïṡļidé"/>
            <p:cNvSpPr/>
            <p:nvPr/>
          </p:nvSpPr>
          <p:spPr bwMode="auto">
            <a:xfrm>
              <a:off x="6037264" y="3636963"/>
              <a:ext cx="1401763" cy="823913"/>
            </a:xfrm>
            <a:custGeom>
              <a:avLst/>
              <a:gdLst>
                <a:gd name="T0" fmla="*/ 209 w 425"/>
                <a:gd name="T1" fmla="*/ 125 h 250"/>
                <a:gd name="T2" fmla="*/ 0 w 425"/>
                <a:gd name="T3" fmla="*/ 246 h 250"/>
                <a:gd name="T4" fmla="*/ 0 w 425"/>
                <a:gd name="T5" fmla="*/ 250 h 250"/>
                <a:gd name="T6" fmla="*/ 209 w 425"/>
                <a:gd name="T7" fmla="*/ 129 h 250"/>
                <a:gd name="T8" fmla="*/ 209 w 425"/>
                <a:gd name="T9" fmla="*/ 125 h 250"/>
                <a:gd name="T10" fmla="*/ 425 w 425"/>
                <a:gd name="T11" fmla="*/ 0 h 250"/>
                <a:gd name="T12" fmla="*/ 368 w 425"/>
                <a:gd name="T13" fmla="*/ 33 h 250"/>
                <a:gd name="T14" fmla="*/ 375 w 425"/>
                <a:gd name="T15" fmla="*/ 33 h 250"/>
                <a:gd name="T16" fmla="*/ 425 w 425"/>
                <a:gd name="T17" fmla="*/ 4 h 250"/>
                <a:gd name="T18" fmla="*/ 425 w 425"/>
                <a:gd name="T19" fmla="*/ 4 h 250"/>
                <a:gd name="T20" fmla="*/ 425 w 425"/>
                <a:gd name="T21" fmla="*/ 2 h 250"/>
                <a:gd name="T22" fmla="*/ 425 w 425"/>
                <a:gd name="T2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 h="250">
                  <a:moveTo>
                    <a:pt x="209" y="125"/>
                  </a:moveTo>
                  <a:cubicBezTo>
                    <a:pt x="0" y="246"/>
                    <a:pt x="0" y="246"/>
                    <a:pt x="0" y="246"/>
                  </a:cubicBezTo>
                  <a:cubicBezTo>
                    <a:pt x="0" y="250"/>
                    <a:pt x="0" y="250"/>
                    <a:pt x="0" y="250"/>
                  </a:cubicBezTo>
                  <a:cubicBezTo>
                    <a:pt x="209" y="129"/>
                    <a:pt x="209" y="129"/>
                    <a:pt x="209" y="129"/>
                  </a:cubicBezTo>
                  <a:cubicBezTo>
                    <a:pt x="209" y="125"/>
                    <a:pt x="209" y="125"/>
                    <a:pt x="209" y="125"/>
                  </a:cubicBezTo>
                  <a:moveTo>
                    <a:pt x="425" y="0"/>
                  </a:moveTo>
                  <a:cubicBezTo>
                    <a:pt x="368" y="33"/>
                    <a:pt x="368" y="33"/>
                    <a:pt x="368" y="33"/>
                  </a:cubicBezTo>
                  <a:cubicBezTo>
                    <a:pt x="370" y="33"/>
                    <a:pt x="373" y="33"/>
                    <a:pt x="375" y="33"/>
                  </a:cubicBezTo>
                  <a:cubicBezTo>
                    <a:pt x="425" y="4"/>
                    <a:pt x="425" y="4"/>
                    <a:pt x="425" y="4"/>
                  </a:cubicBezTo>
                  <a:cubicBezTo>
                    <a:pt x="425" y="4"/>
                    <a:pt x="425" y="4"/>
                    <a:pt x="425" y="4"/>
                  </a:cubicBezTo>
                  <a:cubicBezTo>
                    <a:pt x="425" y="3"/>
                    <a:pt x="425" y="2"/>
                    <a:pt x="425" y="2"/>
                  </a:cubicBezTo>
                  <a:cubicBezTo>
                    <a:pt x="425" y="1"/>
                    <a:pt x="425" y="1"/>
                    <a:pt x="425"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2" name="ï$ḷíḍe"/>
            <p:cNvSpPr/>
            <p:nvPr/>
          </p:nvSpPr>
          <p:spPr bwMode="auto">
            <a:xfrm>
              <a:off x="6037264" y="3662363"/>
              <a:ext cx="1401763" cy="823913"/>
            </a:xfrm>
            <a:custGeom>
              <a:avLst/>
              <a:gdLst>
                <a:gd name="T0" fmla="*/ 209 w 425"/>
                <a:gd name="T1" fmla="*/ 125 h 250"/>
                <a:gd name="T2" fmla="*/ 0 w 425"/>
                <a:gd name="T3" fmla="*/ 246 h 250"/>
                <a:gd name="T4" fmla="*/ 0 w 425"/>
                <a:gd name="T5" fmla="*/ 250 h 250"/>
                <a:gd name="T6" fmla="*/ 209 w 425"/>
                <a:gd name="T7" fmla="*/ 129 h 250"/>
                <a:gd name="T8" fmla="*/ 209 w 425"/>
                <a:gd name="T9" fmla="*/ 125 h 250"/>
                <a:gd name="T10" fmla="*/ 425 w 425"/>
                <a:gd name="T11" fmla="*/ 0 h 250"/>
                <a:gd name="T12" fmla="*/ 381 w 425"/>
                <a:gd name="T13" fmla="*/ 26 h 250"/>
                <a:gd name="T14" fmla="*/ 386 w 425"/>
                <a:gd name="T15" fmla="*/ 27 h 250"/>
                <a:gd name="T16" fmla="*/ 425 w 425"/>
                <a:gd name="T17" fmla="*/ 4 h 250"/>
                <a:gd name="T18" fmla="*/ 425 w 425"/>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5" h="250">
                  <a:moveTo>
                    <a:pt x="209" y="125"/>
                  </a:moveTo>
                  <a:cubicBezTo>
                    <a:pt x="0" y="246"/>
                    <a:pt x="0" y="246"/>
                    <a:pt x="0" y="246"/>
                  </a:cubicBezTo>
                  <a:cubicBezTo>
                    <a:pt x="0" y="250"/>
                    <a:pt x="0" y="250"/>
                    <a:pt x="0" y="250"/>
                  </a:cubicBezTo>
                  <a:cubicBezTo>
                    <a:pt x="209" y="129"/>
                    <a:pt x="209" y="129"/>
                    <a:pt x="209" y="129"/>
                  </a:cubicBezTo>
                  <a:cubicBezTo>
                    <a:pt x="209" y="125"/>
                    <a:pt x="209" y="125"/>
                    <a:pt x="209" y="125"/>
                  </a:cubicBezTo>
                  <a:moveTo>
                    <a:pt x="425" y="0"/>
                  </a:moveTo>
                  <a:cubicBezTo>
                    <a:pt x="381" y="26"/>
                    <a:pt x="381" y="26"/>
                    <a:pt x="381" y="26"/>
                  </a:cubicBezTo>
                  <a:cubicBezTo>
                    <a:pt x="382" y="26"/>
                    <a:pt x="384" y="26"/>
                    <a:pt x="386" y="27"/>
                  </a:cubicBezTo>
                  <a:cubicBezTo>
                    <a:pt x="425" y="4"/>
                    <a:pt x="425" y="4"/>
                    <a:pt x="425" y="4"/>
                  </a:cubicBezTo>
                  <a:cubicBezTo>
                    <a:pt x="425" y="0"/>
                    <a:pt x="425" y="0"/>
                    <a:pt x="425"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3" name="ïṣ1íḓê"/>
            <p:cNvSpPr/>
            <p:nvPr/>
          </p:nvSpPr>
          <p:spPr bwMode="auto">
            <a:xfrm>
              <a:off x="6037264" y="3689350"/>
              <a:ext cx="1401763" cy="820738"/>
            </a:xfrm>
            <a:custGeom>
              <a:avLst/>
              <a:gdLst>
                <a:gd name="T0" fmla="*/ 209 w 425"/>
                <a:gd name="T1" fmla="*/ 125 h 249"/>
                <a:gd name="T2" fmla="*/ 0 w 425"/>
                <a:gd name="T3" fmla="*/ 245 h 249"/>
                <a:gd name="T4" fmla="*/ 0 w 425"/>
                <a:gd name="T5" fmla="*/ 249 h 249"/>
                <a:gd name="T6" fmla="*/ 209 w 425"/>
                <a:gd name="T7" fmla="*/ 129 h 249"/>
                <a:gd name="T8" fmla="*/ 209 w 425"/>
                <a:gd name="T9" fmla="*/ 125 h 249"/>
                <a:gd name="T10" fmla="*/ 425 w 425"/>
                <a:gd name="T11" fmla="*/ 0 h 249"/>
                <a:gd name="T12" fmla="*/ 392 w 425"/>
                <a:gd name="T13" fmla="*/ 19 h 249"/>
                <a:gd name="T14" fmla="*/ 397 w 425"/>
                <a:gd name="T15" fmla="*/ 20 h 249"/>
                <a:gd name="T16" fmla="*/ 425 w 425"/>
                <a:gd name="T17" fmla="*/ 4 h 249"/>
                <a:gd name="T18" fmla="*/ 425 w 425"/>
                <a:gd name="T1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5" h="249">
                  <a:moveTo>
                    <a:pt x="209" y="125"/>
                  </a:moveTo>
                  <a:cubicBezTo>
                    <a:pt x="0" y="245"/>
                    <a:pt x="0" y="245"/>
                    <a:pt x="0" y="245"/>
                  </a:cubicBezTo>
                  <a:cubicBezTo>
                    <a:pt x="0" y="249"/>
                    <a:pt x="0" y="249"/>
                    <a:pt x="0" y="249"/>
                  </a:cubicBezTo>
                  <a:cubicBezTo>
                    <a:pt x="209" y="129"/>
                    <a:pt x="209" y="129"/>
                    <a:pt x="209" y="129"/>
                  </a:cubicBezTo>
                  <a:cubicBezTo>
                    <a:pt x="209" y="125"/>
                    <a:pt x="209" y="125"/>
                    <a:pt x="209" y="125"/>
                  </a:cubicBezTo>
                  <a:moveTo>
                    <a:pt x="425" y="0"/>
                  </a:moveTo>
                  <a:cubicBezTo>
                    <a:pt x="392" y="19"/>
                    <a:pt x="392" y="19"/>
                    <a:pt x="392" y="19"/>
                  </a:cubicBezTo>
                  <a:cubicBezTo>
                    <a:pt x="393" y="20"/>
                    <a:pt x="395" y="20"/>
                    <a:pt x="397" y="20"/>
                  </a:cubicBezTo>
                  <a:cubicBezTo>
                    <a:pt x="425" y="4"/>
                    <a:pt x="425" y="4"/>
                    <a:pt x="425" y="4"/>
                  </a:cubicBezTo>
                  <a:cubicBezTo>
                    <a:pt x="425" y="0"/>
                    <a:pt x="425" y="0"/>
                    <a:pt x="425"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íşľiḑé"/>
            <p:cNvSpPr/>
            <p:nvPr/>
          </p:nvSpPr>
          <p:spPr bwMode="auto">
            <a:xfrm>
              <a:off x="6037264" y="3716338"/>
              <a:ext cx="1401763" cy="820738"/>
            </a:xfrm>
            <a:custGeom>
              <a:avLst/>
              <a:gdLst>
                <a:gd name="T0" fmla="*/ 209 w 425"/>
                <a:gd name="T1" fmla="*/ 125 h 249"/>
                <a:gd name="T2" fmla="*/ 0 w 425"/>
                <a:gd name="T3" fmla="*/ 245 h 249"/>
                <a:gd name="T4" fmla="*/ 0 w 425"/>
                <a:gd name="T5" fmla="*/ 249 h 249"/>
                <a:gd name="T6" fmla="*/ 209 w 425"/>
                <a:gd name="T7" fmla="*/ 129 h 249"/>
                <a:gd name="T8" fmla="*/ 209 w 425"/>
                <a:gd name="T9" fmla="*/ 125 h 249"/>
                <a:gd name="T10" fmla="*/ 425 w 425"/>
                <a:gd name="T11" fmla="*/ 0 h 249"/>
                <a:gd name="T12" fmla="*/ 402 w 425"/>
                <a:gd name="T13" fmla="*/ 13 h 249"/>
                <a:gd name="T14" fmla="*/ 406 w 425"/>
                <a:gd name="T15" fmla="*/ 15 h 249"/>
                <a:gd name="T16" fmla="*/ 425 w 425"/>
                <a:gd name="T17" fmla="*/ 4 h 249"/>
                <a:gd name="T18" fmla="*/ 425 w 425"/>
                <a:gd name="T19" fmla="*/ 3 h 249"/>
                <a:gd name="T20" fmla="*/ 425 w 425"/>
                <a:gd name="T21" fmla="*/ 2 h 249"/>
                <a:gd name="T22" fmla="*/ 425 w 425"/>
                <a:gd name="T23" fmla="*/ 1 h 249"/>
                <a:gd name="T24" fmla="*/ 425 w 42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249">
                  <a:moveTo>
                    <a:pt x="209" y="125"/>
                  </a:moveTo>
                  <a:cubicBezTo>
                    <a:pt x="0" y="245"/>
                    <a:pt x="0" y="245"/>
                    <a:pt x="0" y="245"/>
                  </a:cubicBezTo>
                  <a:cubicBezTo>
                    <a:pt x="0" y="249"/>
                    <a:pt x="0" y="249"/>
                    <a:pt x="0" y="249"/>
                  </a:cubicBezTo>
                  <a:cubicBezTo>
                    <a:pt x="209" y="129"/>
                    <a:pt x="209" y="129"/>
                    <a:pt x="209" y="129"/>
                  </a:cubicBezTo>
                  <a:cubicBezTo>
                    <a:pt x="209" y="125"/>
                    <a:pt x="209" y="125"/>
                    <a:pt x="209" y="125"/>
                  </a:cubicBezTo>
                  <a:moveTo>
                    <a:pt x="425" y="0"/>
                  </a:moveTo>
                  <a:cubicBezTo>
                    <a:pt x="402" y="13"/>
                    <a:pt x="402" y="13"/>
                    <a:pt x="402" y="13"/>
                  </a:cubicBezTo>
                  <a:cubicBezTo>
                    <a:pt x="403" y="14"/>
                    <a:pt x="405" y="14"/>
                    <a:pt x="406" y="15"/>
                  </a:cubicBezTo>
                  <a:cubicBezTo>
                    <a:pt x="425" y="4"/>
                    <a:pt x="425" y="4"/>
                    <a:pt x="425" y="4"/>
                  </a:cubicBezTo>
                  <a:cubicBezTo>
                    <a:pt x="425" y="3"/>
                    <a:pt x="425" y="3"/>
                    <a:pt x="425" y="3"/>
                  </a:cubicBezTo>
                  <a:cubicBezTo>
                    <a:pt x="425" y="2"/>
                    <a:pt x="425" y="2"/>
                    <a:pt x="425" y="2"/>
                  </a:cubicBezTo>
                  <a:cubicBezTo>
                    <a:pt x="425" y="1"/>
                    <a:pt x="425" y="1"/>
                    <a:pt x="425" y="1"/>
                  </a:cubicBezTo>
                  <a:cubicBezTo>
                    <a:pt x="425" y="1"/>
                    <a:pt x="425" y="0"/>
                    <a:pt x="425"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ïSľîdê"/>
            <p:cNvSpPr/>
            <p:nvPr/>
          </p:nvSpPr>
          <p:spPr bwMode="auto">
            <a:xfrm>
              <a:off x="6037264" y="3741738"/>
              <a:ext cx="1401763" cy="820738"/>
            </a:xfrm>
            <a:custGeom>
              <a:avLst/>
              <a:gdLst>
                <a:gd name="T0" fmla="*/ 209 w 425"/>
                <a:gd name="T1" fmla="*/ 124 h 249"/>
                <a:gd name="T2" fmla="*/ 0 w 425"/>
                <a:gd name="T3" fmla="*/ 245 h 249"/>
                <a:gd name="T4" fmla="*/ 0 w 425"/>
                <a:gd name="T5" fmla="*/ 249 h 249"/>
                <a:gd name="T6" fmla="*/ 209 w 425"/>
                <a:gd name="T7" fmla="*/ 128 h 249"/>
                <a:gd name="T8" fmla="*/ 209 w 425"/>
                <a:gd name="T9" fmla="*/ 124 h 249"/>
                <a:gd name="T10" fmla="*/ 425 w 425"/>
                <a:gd name="T11" fmla="*/ 0 h 249"/>
                <a:gd name="T12" fmla="*/ 411 w 425"/>
                <a:gd name="T13" fmla="*/ 8 h 249"/>
                <a:gd name="T14" fmla="*/ 415 w 425"/>
                <a:gd name="T15" fmla="*/ 9 h 249"/>
                <a:gd name="T16" fmla="*/ 425 w 425"/>
                <a:gd name="T17" fmla="*/ 4 h 249"/>
                <a:gd name="T18" fmla="*/ 425 w 425"/>
                <a:gd name="T1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5" h="249">
                  <a:moveTo>
                    <a:pt x="209" y="124"/>
                  </a:moveTo>
                  <a:cubicBezTo>
                    <a:pt x="0" y="245"/>
                    <a:pt x="0" y="245"/>
                    <a:pt x="0" y="245"/>
                  </a:cubicBezTo>
                  <a:cubicBezTo>
                    <a:pt x="0" y="249"/>
                    <a:pt x="0" y="249"/>
                    <a:pt x="0" y="249"/>
                  </a:cubicBezTo>
                  <a:cubicBezTo>
                    <a:pt x="209" y="128"/>
                    <a:pt x="209" y="128"/>
                    <a:pt x="209" y="128"/>
                  </a:cubicBezTo>
                  <a:cubicBezTo>
                    <a:pt x="209" y="124"/>
                    <a:pt x="209" y="124"/>
                    <a:pt x="209" y="124"/>
                  </a:cubicBezTo>
                  <a:moveTo>
                    <a:pt x="425" y="0"/>
                  </a:moveTo>
                  <a:cubicBezTo>
                    <a:pt x="411" y="8"/>
                    <a:pt x="411" y="8"/>
                    <a:pt x="411" y="8"/>
                  </a:cubicBezTo>
                  <a:cubicBezTo>
                    <a:pt x="413" y="8"/>
                    <a:pt x="414" y="9"/>
                    <a:pt x="415" y="9"/>
                  </a:cubicBezTo>
                  <a:cubicBezTo>
                    <a:pt x="425" y="4"/>
                    <a:pt x="425" y="4"/>
                    <a:pt x="425" y="4"/>
                  </a:cubicBezTo>
                  <a:cubicBezTo>
                    <a:pt x="425" y="0"/>
                    <a:pt x="425" y="0"/>
                    <a:pt x="425"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6" name="išḻiḍé"/>
            <p:cNvSpPr/>
            <p:nvPr/>
          </p:nvSpPr>
          <p:spPr bwMode="auto">
            <a:xfrm>
              <a:off x="6037264" y="3768725"/>
              <a:ext cx="1401763" cy="820738"/>
            </a:xfrm>
            <a:custGeom>
              <a:avLst/>
              <a:gdLst>
                <a:gd name="T0" fmla="*/ 209 w 425"/>
                <a:gd name="T1" fmla="*/ 124 h 249"/>
                <a:gd name="T2" fmla="*/ 0 w 425"/>
                <a:gd name="T3" fmla="*/ 245 h 249"/>
                <a:gd name="T4" fmla="*/ 0 w 425"/>
                <a:gd name="T5" fmla="*/ 249 h 249"/>
                <a:gd name="T6" fmla="*/ 209 w 425"/>
                <a:gd name="T7" fmla="*/ 128 h 249"/>
                <a:gd name="T8" fmla="*/ 209 w 425"/>
                <a:gd name="T9" fmla="*/ 124 h 249"/>
                <a:gd name="T10" fmla="*/ 425 w 425"/>
                <a:gd name="T11" fmla="*/ 0 h 249"/>
                <a:gd name="T12" fmla="*/ 420 w 425"/>
                <a:gd name="T13" fmla="*/ 3 h 249"/>
                <a:gd name="T14" fmla="*/ 424 w 425"/>
                <a:gd name="T15" fmla="*/ 4 h 249"/>
                <a:gd name="T16" fmla="*/ 425 w 425"/>
                <a:gd name="T17" fmla="*/ 4 h 249"/>
                <a:gd name="T18" fmla="*/ 425 w 425"/>
                <a:gd name="T19" fmla="*/ 3 h 249"/>
                <a:gd name="T20" fmla="*/ 425 w 425"/>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249">
                  <a:moveTo>
                    <a:pt x="209" y="124"/>
                  </a:moveTo>
                  <a:cubicBezTo>
                    <a:pt x="0" y="245"/>
                    <a:pt x="0" y="245"/>
                    <a:pt x="0" y="245"/>
                  </a:cubicBezTo>
                  <a:cubicBezTo>
                    <a:pt x="0" y="249"/>
                    <a:pt x="0" y="249"/>
                    <a:pt x="0" y="249"/>
                  </a:cubicBezTo>
                  <a:cubicBezTo>
                    <a:pt x="209" y="128"/>
                    <a:pt x="209" y="128"/>
                    <a:pt x="209" y="128"/>
                  </a:cubicBezTo>
                  <a:cubicBezTo>
                    <a:pt x="209" y="124"/>
                    <a:pt x="209" y="124"/>
                    <a:pt x="209" y="124"/>
                  </a:cubicBezTo>
                  <a:moveTo>
                    <a:pt x="425" y="0"/>
                  </a:moveTo>
                  <a:cubicBezTo>
                    <a:pt x="420" y="3"/>
                    <a:pt x="420" y="3"/>
                    <a:pt x="420" y="3"/>
                  </a:cubicBezTo>
                  <a:cubicBezTo>
                    <a:pt x="421" y="3"/>
                    <a:pt x="422" y="4"/>
                    <a:pt x="424" y="4"/>
                  </a:cubicBezTo>
                  <a:cubicBezTo>
                    <a:pt x="425" y="4"/>
                    <a:pt x="425" y="4"/>
                    <a:pt x="425" y="4"/>
                  </a:cubicBezTo>
                  <a:cubicBezTo>
                    <a:pt x="425" y="3"/>
                    <a:pt x="425" y="3"/>
                    <a:pt x="425" y="3"/>
                  </a:cubicBezTo>
                  <a:cubicBezTo>
                    <a:pt x="425" y="0"/>
                    <a:pt x="425" y="0"/>
                    <a:pt x="425"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7" name="işliḓe"/>
            <p:cNvSpPr/>
            <p:nvPr/>
          </p:nvSpPr>
          <p:spPr bwMode="auto">
            <a:xfrm>
              <a:off x="6037264" y="4203700"/>
              <a:ext cx="688975" cy="411163"/>
            </a:xfrm>
            <a:custGeom>
              <a:avLst/>
              <a:gdLst>
                <a:gd name="T0" fmla="*/ 434 w 434"/>
                <a:gd name="T1" fmla="*/ 0 h 259"/>
                <a:gd name="T2" fmla="*/ 0 w 434"/>
                <a:gd name="T3" fmla="*/ 251 h 259"/>
                <a:gd name="T4" fmla="*/ 0 w 434"/>
                <a:gd name="T5" fmla="*/ 259 h 259"/>
                <a:gd name="T6" fmla="*/ 434 w 434"/>
                <a:gd name="T7" fmla="*/ 8 h 259"/>
                <a:gd name="T8" fmla="*/ 434 w 434"/>
                <a:gd name="T9" fmla="*/ 0 h 259"/>
              </a:gdLst>
              <a:ahLst/>
              <a:cxnLst>
                <a:cxn ang="0">
                  <a:pos x="T0" y="T1"/>
                </a:cxn>
                <a:cxn ang="0">
                  <a:pos x="T2" y="T3"/>
                </a:cxn>
                <a:cxn ang="0">
                  <a:pos x="T4" y="T5"/>
                </a:cxn>
                <a:cxn ang="0">
                  <a:pos x="T6" y="T7"/>
                </a:cxn>
                <a:cxn ang="0">
                  <a:pos x="T8" y="T9"/>
                </a:cxn>
              </a:cxnLst>
              <a:rect l="0" t="0" r="r" b="b"/>
              <a:pathLst>
                <a:path w="434" h="259">
                  <a:moveTo>
                    <a:pt x="434" y="0"/>
                  </a:moveTo>
                  <a:lnTo>
                    <a:pt x="0" y="251"/>
                  </a:lnTo>
                  <a:lnTo>
                    <a:pt x="0" y="259"/>
                  </a:lnTo>
                  <a:lnTo>
                    <a:pt x="434" y="8"/>
                  </a:lnTo>
                  <a:lnTo>
                    <a:pt x="43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8" name="iṥḻîde"/>
            <p:cNvSpPr/>
            <p:nvPr/>
          </p:nvSpPr>
          <p:spPr bwMode="auto">
            <a:xfrm>
              <a:off x="6037264" y="4203700"/>
              <a:ext cx="688975" cy="411163"/>
            </a:xfrm>
            <a:custGeom>
              <a:avLst/>
              <a:gdLst>
                <a:gd name="T0" fmla="*/ 434 w 434"/>
                <a:gd name="T1" fmla="*/ 0 h 259"/>
                <a:gd name="T2" fmla="*/ 0 w 434"/>
                <a:gd name="T3" fmla="*/ 251 h 259"/>
                <a:gd name="T4" fmla="*/ 0 w 434"/>
                <a:gd name="T5" fmla="*/ 259 h 259"/>
                <a:gd name="T6" fmla="*/ 434 w 434"/>
                <a:gd name="T7" fmla="*/ 8 h 259"/>
                <a:gd name="T8" fmla="*/ 434 w 434"/>
                <a:gd name="T9" fmla="*/ 0 h 259"/>
              </a:gdLst>
              <a:ahLst/>
              <a:cxnLst>
                <a:cxn ang="0">
                  <a:pos x="T0" y="T1"/>
                </a:cxn>
                <a:cxn ang="0">
                  <a:pos x="T2" y="T3"/>
                </a:cxn>
                <a:cxn ang="0">
                  <a:pos x="T4" y="T5"/>
                </a:cxn>
                <a:cxn ang="0">
                  <a:pos x="T6" y="T7"/>
                </a:cxn>
                <a:cxn ang="0">
                  <a:pos x="T8" y="T9"/>
                </a:cxn>
              </a:cxnLst>
              <a:rect l="0" t="0" r="r" b="b"/>
              <a:pathLst>
                <a:path w="434" h="259">
                  <a:moveTo>
                    <a:pt x="434" y="0"/>
                  </a:moveTo>
                  <a:lnTo>
                    <a:pt x="0" y="251"/>
                  </a:lnTo>
                  <a:lnTo>
                    <a:pt x="0" y="259"/>
                  </a:lnTo>
                  <a:lnTo>
                    <a:pt x="434" y="8"/>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í$1ïḍe"/>
            <p:cNvSpPr/>
            <p:nvPr/>
          </p:nvSpPr>
          <p:spPr bwMode="auto">
            <a:xfrm>
              <a:off x="6037264" y="4229100"/>
              <a:ext cx="688975" cy="412750"/>
            </a:xfrm>
            <a:custGeom>
              <a:avLst/>
              <a:gdLst>
                <a:gd name="T0" fmla="*/ 434 w 434"/>
                <a:gd name="T1" fmla="*/ 0 h 260"/>
                <a:gd name="T2" fmla="*/ 0 w 434"/>
                <a:gd name="T3" fmla="*/ 252 h 260"/>
                <a:gd name="T4" fmla="*/ 0 w 434"/>
                <a:gd name="T5" fmla="*/ 260 h 260"/>
                <a:gd name="T6" fmla="*/ 434 w 434"/>
                <a:gd name="T7" fmla="*/ 9 h 260"/>
                <a:gd name="T8" fmla="*/ 434 w 434"/>
                <a:gd name="T9" fmla="*/ 0 h 260"/>
              </a:gdLst>
              <a:ahLst/>
              <a:cxnLst>
                <a:cxn ang="0">
                  <a:pos x="T0" y="T1"/>
                </a:cxn>
                <a:cxn ang="0">
                  <a:pos x="T2" y="T3"/>
                </a:cxn>
                <a:cxn ang="0">
                  <a:pos x="T4" y="T5"/>
                </a:cxn>
                <a:cxn ang="0">
                  <a:pos x="T6" y="T7"/>
                </a:cxn>
                <a:cxn ang="0">
                  <a:pos x="T8" y="T9"/>
                </a:cxn>
              </a:cxnLst>
              <a:rect l="0" t="0" r="r" b="b"/>
              <a:pathLst>
                <a:path w="434" h="260">
                  <a:moveTo>
                    <a:pt x="434" y="0"/>
                  </a:moveTo>
                  <a:lnTo>
                    <a:pt x="0" y="252"/>
                  </a:lnTo>
                  <a:lnTo>
                    <a:pt x="0" y="260"/>
                  </a:lnTo>
                  <a:lnTo>
                    <a:pt x="434" y="9"/>
                  </a:lnTo>
                  <a:lnTo>
                    <a:pt x="43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îŝḻïdê"/>
            <p:cNvSpPr/>
            <p:nvPr/>
          </p:nvSpPr>
          <p:spPr bwMode="auto">
            <a:xfrm>
              <a:off x="6037264" y="4229100"/>
              <a:ext cx="688975" cy="412750"/>
            </a:xfrm>
            <a:custGeom>
              <a:avLst/>
              <a:gdLst>
                <a:gd name="T0" fmla="*/ 434 w 434"/>
                <a:gd name="T1" fmla="*/ 0 h 260"/>
                <a:gd name="T2" fmla="*/ 0 w 434"/>
                <a:gd name="T3" fmla="*/ 252 h 260"/>
                <a:gd name="T4" fmla="*/ 0 w 434"/>
                <a:gd name="T5" fmla="*/ 260 h 260"/>
                <a:gd name="T6" fmla="*/ 434 w 434"/>
                <a:gd name="T7" fmla="*/ 9 h 260"/>
                <a:gd name="T8" fmla="*/ 434 w 434"/>
                <a:gd name="T9" fmla="*/ 0 h 260"/>
              </a:gdLst>
              <a:ahLst/>
              <a:cxnLst>
                <a:cxn ang="0">
                  <a:pos x="T0" y="T1"/>
                </a:cxn>
                <a:cxn ang="0">
                  <a:pos x="T2" y="T3"/>
                </a:cxn>
                <a:cxn ang="0">
                  <a:pos x="T4" y="T5"/>
                </a:cxn>
                <a:cxn ang="0">
                  <a:pos x="T6" y="T7"/>
                </a:cxn>
                <a:cxn ang="0">
                  <a:pos x="T8" y="T9"/>
                </a:cxn>
              </a:cxnLst>
              <a:rect l="0" t="0" r="r" b="b"/>
              <a:pathLst>
                <a:path w="434" h="260">
                  <a:moveTo>
                    <a:pt x="434" y="0"/>
                  </a:moveTo>
                  <a:lnTo>
                    <a:pt x="0" y="252"/>
                  </a:lnTo>
                  <a:lnTo>
                    <a:pt x="0" y="260"/>
                  </a:lnTo>
                  <a:lnTo>
                    <a:pt x="434" y="9"/>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iś1ïḋé"/>
            <p:cNvSpPr/>
            <p:nvPr/>
          </p:nvSpPr>
          <p:spPr bwMode="auto">
            <a:xfrm>
              <a:off x="6037264" y="4256088"/>
              <a:ext cx="688975" cy="412750"/>
            </a:xfrm>
            <a:custGeom>
              <a:avLst/>
              <a:gdLst>
                <a:gd name="T0" fmla="*/ 434 w 434"/>
                <a:gd name="T1" fmla="*/ 0 h 260"/>
                <a:gd name="T2" fmla="*/ 0 w 434"/>
                <a:gd name="T3" fmla="*/ 251 h 260"/>
                <a:gd name="T4" fmla="*/ 0 w 434"/>
                <a:gd name="T5" fmla="*/ 260 h 260"/>
                <a:gd name="T6" fmla="*/ 434 w 434"/>
                <a:gd name="T7" fmla="*/ 8 h 260"/>
                <a:gd name="T8" fmla="*/ 434 w 434"/>
                <a:gd name="T9" fmla="*/ 0 h 260"/>
              </a:gdLst>
              <a:ahLst/>
              <a:cxnLst>
                <a:cxn ang="0">
                  <a:pos x="T0" y="T1"/>
                </a:cxn>
                <a:cxn ang="0">
                  <a:pos x="T2" y="T3"/>
                </a:cxn>
                <a:cxn ang="0">
                  <a:pos x="T4" y="T5"/>
                </a:cxn>
                <a:cxn ang="0">
                  <a:pos x="T6" y="T7"/>
                </a:cxn>
                <a:cxn ang="0">
                  <a:pos x="T8" y="T9"/>
                </a:cxn>
              </a:cxnLst>
              <a:rect l="0" t="0" r="r" b="b"/>
              <a:pathLst>
                <a:path w="434" h="260">
                  <a:moveTo>
                    <a:pt x="434" y="0"/>
                  </a:moveTo>
                  <a:lnTo>
                    <a:pt x="0" y="251"/>
                  </a:lnTo>
                  <a:lnTo>
                    <a:pt x="0" y="260"/>
                  </a:lnTo>
                  <a:lnTo>
                    <a:pt x="434" y="8"/>
                  </a:lnTo>
                  <a:lnTo>
                    <a:pt x="43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işlîdé"/>
            <p:cNvSpPr/>
            <p:nvPr/>
          </p:nvSpPr>
          <p:spPr bwMode="auto">
            <a:xfrm>
              <a:off x="6037264" y="4256088"/>
              <a:ext cx="688975" cy="412750"/>
            </a:xfrm>
            <a:custGeom>
              <a:avLst/>
              <a:gdLst>
                <a:gd name="T0" fmla="*/ 434 w 434"/>
                <a:gd name="T1" fmla="*/ 0 h 260"/>
                <a:gd name="T2" fmla="*/ 0 w 434"/>
                <a:gd name="T3" fmla="*/ 251 h 260"/>
                <a:gd name="T4" fmla="*/ 0 w 434"/>
                <a:gd name="T5" fmla="*/ 260 h 260"/>
                <a:gd name="T6" fmla="*/ 434 w 434"/>
                <a:gd name="T7" fmla="*/ 8 h 260"/>
                <a:gd name="T8" fmla="*/ 434 w 434"/>
                <a:gd name="T9" fmla="*/ 0 h 260"/>
              </a:gdLst>
              <a:ahLst/>
              <a:cxnLst>
                <a:cxn ang="0">
                  <a:pos x="T0" y="T1"/>
                </a:cxn>
                <a:cxn ang="0">
                  <a:pos x="T2" y="T3"/>
                </a:cxn>
                <a:cxn ang="0">
                  <a:pos x="T4" y="T5"/>
                </a:cxn>
                <a:cxn ang="0">
                  <a:pos x="T6" y="T7"/>
                </a:cxn>
                <a:cxn ang="0">
                  <a:pos x="T8" y="T9"/>
                </a:cxn>
              </a:cxnLst>
              <a:rect l="0" t="0" r="r" b="b"/>
              <a:pathLst>
                <a:path w="434" h="260">
                  <a:moveTo>
                    <a:pt x="434" y="0"/>
                  </a:moveTo>
                  <a:lnTo>
                    <a:pt x="0" y="251"/>
                  </a:lnTo>
                  <a:lnTo>
                    <a:pt x="0" y="260"/>
                  </a:lnTo>
                  <a:lnTo>
                    <a:pt x="434" y="8"/>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îślíďê"/>
            <p:cNvSpPr/>
            <p:nvPr/>
          </p:nvSpPr>
          <p:spPr bwMode="auto">
            <a:xfrm>
              <a:off x="6037264" y="4283075"/>
              <a:ext cx="688975" cy="411163"/>
            </a:xfrm>
            <a:custGeom>
              <a:avLst/>
              <a:gdLst>
                <a:gd name="T0" fmla="*/ 434 w 434"/>
                <a:gd name="T1" fmla="*/ 0 h 259"/>
                <a:gd name="T2" fmla="*/ 0 w 434"/>
                <a:gd name="T3" fmla="*/ 251 h 259"/>
                <a:gd name="T4" fmla="*/ 0 w 434"/>
                <a:gd name="T5" fmla="*/ 259 h 259"/>
                <a:gd name="T6" fmla="*/ 434 w 434"/>
                <a:gd name="T7" fmla="*/ 8 h 259"/>
                <a:gd name="T8" fmla="*/ 434 w 434"/>
                <a:gd name="T9" fmla="*/ 0 h 259"/>
              </a:gdLst>
              <a:ahLst/>
              <a:cxnLst>
                <a:cxn ang="0">
                  <a:pos x="T0" y="T1"/>
                </a:cxn>
                <a:cxn ang="0">
                  <a:pos x="T2" y="T3"/>
                </a:cxn>
                <a:cxn ang="0">
                  <a:pos x="T4" y="T5"/>
                </a:cxn>
                <a:cxn ang="0">
                  <a:pos x="T6" y="T7"/>
                </a:cxn>
                <a:cxn ang="0">
                  <a:pos x="T8" y="T9"/>
                </a:cxn>
              </a:cxnLst>
              <a:rect l="0" t="0" r="r" b="b"/>
              <a:pathLst>
                <a:path w="434" h="259">
                  <a:moveTo>
                    <a:pt x="434" y="0"/>
                  </a:moveTo>
                  <a:lnTo>
                    <a:pt x="0" y="251"/>
                  </a:lnTo>
                  <a:lnTo>
                    <a:pt x="0" y="259"/>
                  </a:lnTo>
                  <a:lnTo>
                    <a:pt x="434" y="8"/>
                  </a:lnTo>
                  <a:lnTo>
                    <a:pt x="43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îṩḻiḋê"/>
            <p:cNvSpPr/>
            <p:nvPr/>
          </p:nvSpPr>
          <p:spPr bwMode="auto">
            <a:xfrm>
              <a:off x="6037264" y="4283075"/>
              <a:ext cx="688975" cy="411163"/>
            </a:xfrm>
            <a:custGeom>
              <a:avLst/>
              <a:gdLst>
                <a:gd name="T0" fmla="*/ 434 w 434"/>
                <a:gd name="T1" fmla="*/ 0 h 259"/>
                <a:gd name="T2" fmla="*/ 0 w 434"/>
                <a:gd name="T3" fmla="*/ 251 h 259"/>
                <a:gd name="T4" fmla="*/ 0 w 434"/>
                <a:gd name="T5" fmla="*/ 259 h 259"/>
                <a:gd name="T6" fmla="*/ 434 w 434"/>
                <a:gd name="T7" fmla="*/ 8 h 259"/>
                <a:gd name="T8" fmla="*/ 434 w 434"/>
                <a:gd name="T9" fmla="*/ 0 h 259"/>
              </a:gdLst>
              <a:ahLst/>
              <a:cxnLst>
                <a:cxn ang="0">
                  <a:pos x="T0" y="T1"/>
                </a:cxn>
                <a:cxn ang="0">
                  <a:pos x="T2" y="T3"/>
                </a:cxn>
                <a:cxn ang="0">
                  <a:pos x="T4" y="T5"/>
                </a:cxn>
                <a:cxn ang="0">
                  <a:pos x="T6" y="T7"/>
                </a:cxn>
                <a:cxn ang="0">
                  <a:pos x="T8" y="T9"/>
                </a:cxn>
              </a:cxnLst>
              <a:rect l="0" t="0" r="r" b="b"/>
              <a:pathLst>
                <a:path w="434" h="259">
                  <a:moveTo>
                    <a:pt x="434" y="0"/>
                  </a:moveTo>
                  <a:lnTo>
                    <a:pt x="0" y="251"/>
                  </a:lnTo>
                  <a:lnTo>
                    <a:pt x="0" y="259"/>
                  </a:lnTo>
                  <a:lnTo>
                    <a:pt x="434" y="8"/>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îṡľïḍê"/>
            <p:cNvSpPr/>
            <p:nvPr/>
          </p:nvSpPr>
          <p:spPr bwMode="auto">
            <a:xfrm>
              <a:off x="6037264" y="4308475"/>
              <a:ext cx="688975" cy="412750"/>
            </a:xfrm>
            <a:custGeom>
              <a:avLst/>
              <a:gdLst>
                <a:gd name="T0" fmla="*/ 434 w 434"/>
                <a:gd name="T1" fmla="*/ 0 h 260"/>
                <a:gd name="T2" fmla="*/ 0 w 434"/>
                <a:gd name="T3" fmla="*/ 251 h 260"/>
                <a:gd name="T4" fmla="*/ 0 w 434"/>
                <a:gd name="T5" fmla="*/ 260 h 260"/>
                <a:gd name="T6" fmla="*/ 434 w 434"/>
                <a:gd name="T7" fmla="*/ 9 h 260"/>
                <a:gd name="T8" fmla="*/ 434 w 434"/>
                <a:gd name="T9" fmla="*/ 0 h 260"/>
              </a:gdLst>
              <a:ahLst/>
              <a:cxnLst>
                <a:cxn ang="0">
                  <a:pos x="T0" y="T1"/>
                </a:cxn>
                <a:cxn ang="0">
                  <a:pos x="T2" y="T3"/>
                </a:cxn>
                <a:cxn ang="0">
                  <a:pos x="T4" y="T5"/>
                </a:cxn>
                <a:cxn ang="0">
                  <a:pos x="T6" y="T7"/>
                </a:cxn>
                <a:cxn ang="0">
                  <a:pos x="T8" y="T9"/>
                </a:cxn>
              </a:cxnLst>
              <a:rect l="0" t="0" r="r" b="b"/>
              <a:pathLst>
                <a:path w="434" h="260">
                  <a:moveTo>
                    <a:pt x="434" y="0"/>
                  </a:moveTo>
                  <a:lnTo>
                    <a:pt x="0" y="251"/>
                  </a:lnTo>
                  <a:lnTo>
                    <a:pt x="0" y="260"/>
                  </a:lnTo>
                  <a:lnTo>
                    <a:pt x="434" y="9"/>
                  </a:lnTo>
                  <a:lnTo>
                    <a:pt x="43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î$ḻíďè"/>
            <p:cNvSpPr/>
            <p:nvPr/>
          </p:nvSpPr>
          <p:spPr bwMode="auto">
            <a:xfrm>
              <a:off x="6037264" y="4308475"/>
              <a:ext cx="688975" cy="412750"/>
            </a:xfrm>
            <a:custGeom>
              <a:avLst/>
              <a:gdLst>
                <a:gd name="T0" fmla="*/ 434 w 434"/>
                <a:gd name="T1" fmla="*/ 0 h 260"/>
                <a:gd name="T2" fmla="*/ 0 w 434"/>
                <a:gd name="T3" fmla="*/ 251 h 260"/>
                <a:gd name="T4" fmla="*/ 0 w 434"/>
                <a:gd name="T5" fmla="*/ 260 h 260"/>
                <a:gd name="T6" fmla="*/ 434 w 434"/>
                <a:gd name="T7" fmla="*/ 9 h 260"/>
                <a:gd name="T8" fmla="*/ 434 w 434"/>
                <a:gd name="T9" fmla="*/ 0 h 260"/>
              </a:gdLst>
              <a:ahLst/>
              <a:cxnLst>
                <a:cxn ang="0">
                  <a:pos x="T0" y="T1"/>
                </a:cxn>
                <a:cxn ang="0">
                  <a:pos x="T2" y="T3"/>
                </a:cxn>
                <a:cxn ang="0">
                  <a:pos x="T4" y="T5"/>
                </a:cxn>
                <a:cxn ang="0">
                  <a:pos x="T6" y="T7"/>
                </a:cxn>
                <a:cxn ang="0">
                  <a:pos x="T8" y="T9"/>
                </a:cxn>
              </a:cxnLst>
              <a:rect l="0" t="0" r="r" b="b"/>
              <a:pathLst>
                <a:path w="434" h="260">
                  <a:moveTo>
                    <a:pt x="434" y="0"/>
                  </a:moveTo>
                  <a:lnTo>
                    <a:pt x="0" y="251"/>
                  </a:lnTo>
                  <a:lnTo>
                    <a:pt x="0" y="260"/>
                  </a:lnTo>
                  <a:lnTo>
                    <a:pt x="434" y="9"/>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ïṡľíḍe"/>
            <p:cNvSpPr/>
            <p:nvPr/>
          </p:nvSpPr>
          <p:spPr bwMode="auto">
            <a:xfrm>
              <a:off x="6037264" y="4335463"/>
              <a:ext cx="688975" cy="411163"/>
            </a:xfrm>
            <a:custGeom>
              <a:avLst/>
              <a:gdLst>
                <a:gd name="T0" fmla="*/ 434 w 434"/>
                <a:gd name="T1" fmla="*/ 0 h 259"/>
                <a:gd name="T2" fmla="*/ 0 w 434"/>
                <a:gd name="T3" fmla="*/ 251 h 259"/>
                <a:gd name="T4" fmla="*/ 0 w 434"/>
                <a:gd name="T5" fmla="*/ 259 h 259"/>
                <a:gd name="T6" fmla="*/ 434 w 434"/>
                <a:gd name="T7" fmla="*/ 8 h 259"/>
                <a:gd name="T8" fmla="*/ 434 w 434"/>
                <a:gd name="T9" fmla="*/ 0 h 259"/>
              </a:gdLst>
              <a:ahLst/>
              <a:cxnLst>
                <a:cxn ang="0">
                  <a:pos x="T0" y="T1"/>
                </a:cxn>
                <a:cxn ang="0">
                  <a:pos x="T2" y="T3"/>
                </a:cxn>
                <a:cxn ang="0">
                  <a:pos x="T4" y="T5"/>
                </a:cxn>
                <a:cxn ang="0">
                  <a:pos x="T6" y="T7"/>
                </a:cxn>
                <a:cxn ang="0">
                  <a:pos x="T8" y="T9"/>
                </a:cxn>
              </a:cxnLst>
              <a:rect l="0" t="0" r="r" b="b"/>
              <a:pathLst>
                <a:path w="434" h="259">
                  <a:moveTo>
                    <a:pt x="434" y="0"/>
                  </a:moveTo>
                  <a:lnTo>
                    <a:pt x="0" y="251"/>
                  </a:lnTo>
                  <a:lnTo>
                    <a:pt x="0" y="259"/>
                  </a:lnTo>
                  <a:lnTo>
                    <a:pt x="434" y="8"/>
                  </a:lnTo>
                  <a:lnTo>
                    <a:pt x="43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8" name="ïṧ1íḋe"/>
            <p:cNvSpPr/>
            <p:nvPr/>
          </p:nvSpPr>
          <p:spPr bwMode="auto">
            <a:xfrm>
              <a:off x="6037264" y="4335463"/>
              <a:ext cx="688975" cy="411163"/>
            </a:xfrm>
            <a:custGeom>
              <a:avLst/>
              <a:gdLst>
                <a:gd name="T0" fmla="*/ 434 w 434"/>
                <a:gd name="T1" fmla="*/ 0 h 259"/>
                <a:gd name="T2" fmla="*/ 0 w 434"/>
                <a:gd name="T3" fmla="*/ 251 h 259"/>
                <a:gd name="T4" fmla="*/ 0 w 434"/>
                <a:gd name="T5" fmla="*/ 259 h 259"/>
                <a:gd name="T6" fmla="*/ 434 w 434"/>
                <a:gd name="T7" fmla="*/ 8 h 259"/>
                <a:gd name="T8" fmla="*/ 434 w 434"/>
                <a:gd name="T9" fmla="*/ 0 h 259"/>
              </a:gdLst>
              <a:ahLst/>
              <a:cxnLst>
                <a:cxn ang="0">
                  <a:pos x="T0" y="T1"/>
                </a:cxn>
                <a:cxn ang="0">
                  <a:pos x="T2" y="T3"/>
                </a:cxn>
                <a:cxn ang="0">
                  <a:pos x="T4" y="T5"/>
                </a:cxn>
                <a:cxn ang="0">
                  <a:pos x="T6" y="T7"/>
                </a:cxn>
                <a:cxn ang="0">
                  <a:pos x="T8" y="T9"/>
                </a:cxn>
              </a:cxnLst>
              <a:rect l="0" t="0" r="r" b="b"/>
              <a:pathLst>
                <a:path w="434" h="259">
                  <a:moveTo>
                    <a:pt x="434" y="0"/>
                  </a:moveTo>
                  <a:lnTo>
                    <a:pt x="0" y="251"/>
                  </a:lnTo>
                  <a:lnTo>
                    <a:pt x="0" y="259"/>
                  </a:lnTo>
                  <a:lnTo>
                    <a:pt x="434" y="8"/>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9" name="ïsḷïḋé"/>
            <p:cNvSpPr/>
            <p:nvPr/>
          </p:nvSpPr>
          <p:spPr bwMode="auto">
            <a:xfrm>
              <a:off x="6037264" y="4360863"/>
              <a:ext cx="688975" cy="409575"/>
            </a:xfrm>
            <a:custGeom>
              <a:avLst/>
              <a:gdLst>
                <a:gd name="T0" fmla="*/ 434 w 434"/>
                <a:gd name="T1" fmla="*/ 0 h 258"/>
                <a:gd name="T2" fmla="*/ 0 w 434"/>
                <a:gd name="T3" fmla="*/ 252 h 258"/>
                <a:gd name="T4" fmla="*/ 0 w 434"/>
                <a:gd name="T5" fmla="*/ 258 h 258"/>
                <a:gd name="T6" fmla="*/ 434 w 434"/>
                <a:gd name="T7" fmla="*/ 9 h 258"/>
                <a:gd name="T8" fmla="*/ 434 w 434"/>
                <a:gd name="T9" fmla="*/ 0 h 258"/>
              </a:gdLst>
              <a:ahLst/>
              <a:cxnLst>
                <a:cxn ang="0">
                  <a:pos x="T0" y="T1"/>
                </a:cxn>
                <a:cxn ang="0">
                  <a:pos x="T2" y="T3"/>
                </a:cxn>
                <a:cxn ang="0">
                  <a:pos x="T4" y="T5"/>
                </a:cxn>
                <a:cxn ang="0">
                  <a:pos x="T6" y="T7"/>
                </a:cxn>
                <a:cxn ang="0">
                  <a:pos x="T8" y="T9"/>
                </a:cxn>
              </a:cxnLst>
              <a:rect l="0" t="0" r="r" b="b"/>
              <a:pathLst>
                <a:path w="434" h="258">
                  <a:moveTo>
                    <a:pt x="434" y="0"/>
                  </a:moveTo>
                  <a:lnTo>
                    <a:pt x="0" y="252"/>
                  </a:lnTo>
                  <a:lnTo>
                    <a:pt x="0" y="258"/>
                  </a:lnTo>
                  <a:lnTo>
                    <a:pt x="434" y="9"/>
                  </a:lnTo>
                  <a:lnTo>
                    <a:pt x="43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0" name="ïş1idê"/>
            <p:cNvSpPr/>
            <p:nvPr/>
          </p:nvSpPr>
          <p:spPr bwMode="auto">
            <a:xfrm>
              <a:off x="6037264" y="4360863"/>
              <a:ext cx="688975" cy="409575"/>
            </a:xfrm>
            <a:custGeom>
              <a:avLst/>
              <a:gdLst>
                <a:gd name="T0" fmla="*/ 434 w 434"/>
                <a:gd name="T1" fmla="*/ 0 h 258"/>
                <a:gd name="T2" fmla="*/ 0 w 434"/>
                <a:gd name="T3" fmla="*/ 252 h 258"/>
                <a:gd name="T4" fmla="*/ 0 w 434"/>
                <a:gd name="T5" fmla="*/ 258 h 258"/>
                <a:gd name="T6" fmla="*/ 434 w 434"/>
                <a:gd name="T7" fmla="*/ 9 h 258"/>
                <a:gd name="T8" fmla="*/ 434 w 434"/>
                <a:gd name="T9" fmla="*/ 0 h 258"/>
              </a:gdLst>
              <a:ahLst/>
              <a:cxnLst>
                <a:cxn ang="0">
                  <a:pos x="T0" y="T1"/>
                </a:cxn>
                <a:cxn ang="0">
                  <a:pos x="T2" y="T3"/>
                </a:cxn>
                <a:cxn ang="0">
                  <a:pos x="T4" y="T5"/>
                </a:cxn>
                <a:cxn ang="0">
                  <a:pos x="T6" y="T7"/>
                </a:cxn>
                <a:cxn ang="0">
                  <a:pos x="T8" y="T9"/>
                </a:cxn>
              </a:cxnLst>
              <a:rect l="0" t="0" r="r" b="b"/>
              <a:pathLst>
                <a:path w="434" h="258">
                  <a:moveTo>
                    <a:pt x="434" y="0"/>
                  </a:moveTo>
                  <a:lnTo>
                    <a:pt x="0" y="252"/>
                  </a:lnTo>
                  <a:lnTo>
                    <a:pt x="0" y="258"/>
                  </a:lnTo>
                  <a:lnTo>
                    <a:pt x="434" y="9"/>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1" name="i$ľíďê"/>
            <p:cNvSpPr/>
            <p:nvPr/>
          </p:nvSpPr>
          <p:spPr bwMode="auto">
            <a:xfrm>
              <a:off x="6037264" y="4387850"/>
              <a:ext cx="688975" cy="409575"/>
            </a:xfrm>
            <a:custGeom>
              <a:avLst/>
              <a:gdLst>
                <a:gd name="T0" fmla="*/ 434 w 434"/>
                <a:gd name="T1" fmla="*/ 0 h 258"/>
                <a:gd name="T2" fmla="*/ 0 w 434"/>
                <a:gd name="T3" fmla="*/ 249 h 258"/>
                <a:gd name="T4" fmla="*/ 0 w 434"/>
                <a:gd name="T5" fmla="*/ 258 h 258"/>
                <a:gd name="T6" fmla="*/ 434 w 434"/>
                <a:gd name="T7" fmla="*/ 8 h 258"/>
                <a:gd name="T8" fmla="*/ 434 w 434"/>
                <a:gd name="T9" fmla="*/ 0 h 258"/>
              </a:gdLst>
              <a:ahLst/>
              <a:cxnLst>
                <a:cxn ang="0">
                  <a:pos x="T0" y="T1"/>
                </a:cxn>
                <a:cxn ang="0">
                  <a:pos x="T2" y="T3"/>
                </a:cxn>
                <a:cxn ang="0">
                  <a:pos x="T4" y="T5"/>
                </a:cxn>
                <a:cxn ang="0">
                  <a:pos x="T6" y="T7"/>
                </a:cxn>
                <a:cxn ang="0">
                  <a:pos x="T8" y="T9"/>
                </a:cxn>
              </a:cxnLst>
              <a:rect l="0" t="0" r="r" b="b"/>
              <a:pathLst>
                <a:path w="434" h="258">
                  <a:moveTo>
                    <a:pt x="434" y="0"/>
                  </a:moveTo>
                  <a:lnTo>
                    <a:pt x="0" y="249"/>
                  </a:lnTo>
                  <a:lnTo>
                    <a:pt x="0" y="258"/>
                  </a:lnTo>
                  <a:lnTo>
                    <a:pt x="434" y="8"/>
                  </a:lnTo>
                  <a:lnTo>
                    <a:pt x="43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2" name="ïśľïḑé"/>
            <p:cNvSpPr/>
            <p:nvPr/>
          </p:nvSpPr>
          <p:spPr bwMode="auto">
            <a:xfrm>
              <a:off x="6037264" y="4387850"/>
              <a:ext cx="688975" cy="409575"/>
            </a:xfrm>
            <a:custGeom>
              <a:avLst/>
              <a:gdLst>
                <a:gd name="T0" fmla="*/ 434 w 434"/>
                <a:gd name="T1" fmla="*/ 0 h 258"/>
                <a:gd name="T2" fmla="*/ 0 w 434"/>
                <a:gd name="T3" fmla="*/ 249 h 258"/>
                <a:gd name="T4" fmla="*/ 0 w 434"/>
                <a:gd name="T5" fmla="*/ 258 h 258"/>
                <a:gd name="T6" fmla="*/ 434 w 434"/>
                <a:gd name="T7" fmla="*/ 8 h 258"/>
                <a:gd name="T8" fmla="*/ 434 w 434"/>
                <a:gd name="T9" fmla="*/ 0 h 258"/>
              </a:gdLst>
              <a:ahLst/>
              <a:cxnLst>
                <a:cxn ang="0">
                  <a:pos x="T0" y="T1"/>
                </a:cxn>
                <a:cxn ang="0">
                  <a:pos x="T2" y="T3"/>
                </a:cxn>
                <a:cxn ang="0">
                  <a:pos x="T4" y="T5"/>
                </a:cxn>
                <a:cxn ang="0">
                  <a:pos x="T6" y="T7"/>
                </a:cxn>
                <a:cxn ang="0">
                  <a:pos x="T8" y="T9"/>
                </a:cxn>
              </a:cxnLst>
              <a:rect l="0" t="0" r="r" b="b"/>
              <a:pathLst>
                <a:path w="434" h="258">
                  <a:moveTo>
                    <a:pt x="434" y="0"/>
                  </a:moveTo>
                  <a:lnTo>
                    <a:pt x="0" y="249"/>
                  </a:lnTo>
                  <a:lnTo>
                    <a:pt x="0" y="258"/>
                  </a:lnTo>
                  <a:lnTo>
                    <a:pt x="434" y="8"/>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3" name="îś1ïḋè"/>
            <p:cNvSpPr/>
            <p:nvPr/>
          </p:nvSpPr>
          <p:spPr bwMode="auto">
            <a:xfrm>
              <a:off x="6037264" y="4414838"/>
              <a:ext cx="688975" cy="407988"/>
            </a:xfrm>
            <a:custGeom>
              <a:avLst/>
              <a:gdLst>
                <a:gd name="T0" fmla="*/ 434 w 434"/>
                <a:gd name="T1" fmla="*/ 0 h 257"/>
                <a:gd name="T2" fmla="*/ 0 w 434"/>
                <a:gd name="T3" fmla="*/ 249 h 257"/>
                <a:gd name="T4" fmla="*/ 0 w 434"/>
                <a:gd name="T5" fmla="*/ 257 h 257"/>
                <a:gd name="T6" fmla="*/ 434 w 434"/>
                <a:gd name="T7" fmla="*/ 6 h 257"/>
                <a:gd name="T8" fmla="*/ 434 w 434"/>
                <a:gd name="T9" fmla="*/ 0 h 257"/>
              </a:gdLst>
              <a:ahLst/>
              <a:cxnLst>
                <a:cxn ang="0">
                  <a:pos x="T0" y="T1"/>
                </a:cxn>
                <a:cxn ang="0">
                  <a:pos x="T2" y="T3"/>
                </a:cxn>
                <a:cxn ang="0">
                  <a:pos x="T4" y="T5"/>
                </a:cxn>
                <a:cxn ang="0">
                  <a:pos x="T6" y="T7"/>
                </a:cxn>
                <a:cxn ang="0">
                  <a:pos x="T8" y="T9"/>
                </a:cxn>
              </a:cxnLst>
              <a:rect l="0" t="0" r="r" b="b"/>
              <a:pathLst>
                <a:path w="434" h="257">
                  <a:moveTo>
                    <a:pt x="434" y="0"/>
                  </a:moveTo>
                  <a:lnTo>
                    <a:pt x="0" y="249"/>
                  </a:lnTo>
                  <a:lnTo>
                    <a:pt x="0" y="257"/>
                  </a:lnTo>
                  <a:lnTo>
                    <a:pt x="434" y="6"/>
                  </a:lnTo>
                  <a:lnTo>
                    <a:pt x="43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4" name="ïṡ1ídè"/>
            <p:cNvSpPr/>
            <p:nvPr/>
          </p:nvSpPr>
          <p:spPr bwMode="auto">
            <a:xfrm>
              <a:off x="6037264" y="4414838"/>
              <a:ext cx="688975" cy="407988"/>
            </a:xfrm>
            <a:custGeom>
              <a:avLst/>
              <a:gdLst>
                <a:gd name="T0" fmla="*/ 434 w 434"/>
                <a:gd name="T1" fmla="*/ 0 h 257"/>
                <a:gd name="T2" fmla="*/ 0 w 434"/>
                <a:gd name="T3" fmla="*/ 249 h 257"/>
                <a:gd name="T4" fmla="*/ 0 w 434"/>
                <a:gd name="T5" fmla="*/ 257 h 257"/>
                <a:gd name="T6" fmla="*/ 434 w 434"/>
                <a:gd name="T7" fmla="*/ 6 h 257"/>
                <a:gd name="T8" fmla="*/ 434 w 434"/>
                <a:gd name="T9" fmla="*/ 0 h 257"/>
              </a:gdLst>
              <a:ahLst/>
              <a:cxnLst>
                <a:cxn ang="0">
                  <a:pos x="T0" y="T1"/>
                </a:cxn>
                <a:cxn ang="0">
                  <a:pos x="T2" y="T3"/>
                </a:cxn>
                <a:cxn ang="0">
                  <a:pos x="T4" y="T5"/>
                </a:cxn>
                <a:cxn ang="0">
                  <a:pos x="T6" y="T7"/>
                </a:cxn>
                <a:cxn ang="0">
                  <a:pos x="T8" y="T9"/>
                </a:cxn>
              </a:cxnLst>
              <a:rect l="0" t="0" r="r" b="b"/>
              <a:pathLst>
                <a:path w="434" h="257">
                  <a:moveTo>
                    <a:pt x="434" y="0"/>
                  </a:moveTo>
                  <a:lnTo>
                    <a:pt x="0" y="249"/>
                  </a:lnTo>
                  <a:lnTo>
                    <a:pt x="0" y="257"/>
                  </a:lnTo>
                  <a:lnTo>
                    <a:pt x="434" y="6"/>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5" name="ïṧḻiḋê"/>
            <p:cNvSpPr/>
            <p:nvPr/>
          </p:nvSpPr>
          <p:spPr bwMode="auto">
            <a:xfrm>
              <a:off x="6037264" y="4368800"/>
              <a:ext cx="835025" cy="481013"/>
            </a:xfrm>
            <a:custGeom>
              <a:avLst/>
              <a:gdLst>
                <a:gd name="T0" fmla="*/ 253 w 253"/>
                <a:gd name="T1" fmla="*/ 0 h 146"/>
                <a:gd name="T2" fmla="*/ 209 w 253"/>
                <a:gd name="T3" fmla="*/ 25 h 146"/>
                <a:gd name="T4" fmla="*/ 209 w 253"/>
                <a:gd name="T5" fmla="*/ 25 h 146"/>
                <a:gd name="T6" fmla="*/ 0 w 253"/>
                <a:gd name="T7" fmla="*/ 146 h 146"/>
                <a:gd name="T8" fmla="*/ 0 w 253"/>
                <a:gd name="T9" fmla="*/ 146 h 146"/>
                <a:gd name="T10" fmla="*/ 253 w 253"/>
                <a:gd name="T11" fmla="*/ 0 h 146"/>
                <a:gd name="T12" fmla="*/ 253 w 253"/>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253" h="146">
                  <a:moveTo>
                    <a:pt x="253" y="0"/>
                  </a:moveTo>
                  <a:cubicBezTo>
                    <a:pt x="209" y="25"/>
                    <a:pt x="209" y="25"/>
                    <a:pt x="209" y="25"/>
                  </a:cubicBezTo>
                  <a:cubicBezTo>
                    <a:pt x="209" y="25"/>
                    <a:pt x="209" y="25"/>
                    <a:pt x="209" y="25"/>
                  </a:cubicBezTo>
                  <a:cubicBezTo>
                    <a:pt x="0" y="146"/>
                    <a:pt x="0" y="146"/>
                    <a:pt x="0" y="146"/>
                  </a:cubicBezTo>
                  <a:cubicBezTo>
                    <a:pt x="0" y="146"/>
                    <a:pt x="0" y="146"/>
                    <a:pt x="0" y="146"/>
                  </a:cubicBezTo>
                  <a:cubicBezTo>
                    <a:pt x="253" y="0"/>
                    <a:pt x="253" y="0"/>
                    <a:pt x="253" y="0"/>
                  </a:cubicBezTo>
                  <a:cubicBezTo>
                    <a:pt x="253" y="0"/>
                    <a:pt x="253" y="0"/>
                    <a:pt x="253" y="0"/>
                  </a:cubicBezTo>
                </a:path>
              </a:pathLst>
            </a:custGeom>
            <a:solidFill>
              <a:srgbClr val="A7D1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6" name="íṧlîḋè"/>
            <p:cNvSpPr/>
            <p:nvPr/>
          </p:nvSpPr>
          <p:spPr bwMode="auto">
            <a:xfrm>
              <a:off x="6037264" y="4437063"/>
              <a:ext cx="688975" cy="412750"/>
            </a:xfrm>
            <a:custGeom>
              <a:avLst/>
              <a:gdLst>
                <a:gd name="T0" fmla="*/ 434 w 434"/>
                <a:gd name="T1" fmla="*/ 0 h 260"/>
                <a:gd name="T2" fmla="*/ 0 w 434"/>
                <a:gd name="T3" fmla="*/ 251 h 260"/>
                <a:gd name="T4" fmla="*/ 0 w 434"/>
                <a:gd name="T5" fmla="*/ 260 h 260"/>
                <a:gd name="T6" fmla="*/ 434 w 434"/>
                <a:gd name="T7" fmla="*/ 9 h 260"/>
                <a:gd name="T8" fmla="*/ 434 w 434"/>
                <a:gd name="T9" fmla="*/ 0 h 260"/>
              </a:gdLst>
              <a:ahLst/>
              <a:cxnLst>
                <a:cxn ang="0">
                  <a:pos x="T0" y="T1"/>
                </a:cxn>
                <a:cxn ang="0">
                  <a:pos x="T2" y="T3"/>
                </a:cxn>
                <a:cxn ang="0">
                  <a:pos x="T4" y="T5"/>
                </a:cxn>
                <a:cxn ang="0">
                  <a:pos x="T6" y="T7"/>
                </a:cxn>
                <a:cxn ang="0">
                  <a:pos x="T8" y="T9"/>
                </a:cxn>
              </a:cxnLst>
              <a:rect l="0" t="0" r="r" b="b"/>
              <a:pathLst>
                <a:path w="434" h="260">
                  <a:moveTo>
                    <a:pt x="434" y="0"/>
                  </a:moveTo>
                  <a:lnTo>
                    <a:pt x="0" y="251"/>
                  </a:lnTo>
                  <a:lnTo>
                    <a:pt x="0" y="260"/>
                  </a:lnTo>
                  <a:lnTo>
                    <a:pt x="434" y="9"/>
                  </a:lnTo>
                  <a:lnTo>
                    <a:pt x="43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7" name="îṥḻiḑê"/>
            <p:cNvSpPr/>
            <p:nvPr/>
          </p:nvSpPr>
          <p:spPr bwMode="auto">
            <a:xfrm>
              <a:off x="6037264" y="4437063"/>
              <a:ext cx="688975" cy="412750"/>
            </a:xfrm>
            <a:custGeom>
              <a:avLst/>
              <a:gdLst>
                <a:gd name="T0" fmla="*/ 434 w 434"/>
                <a:gd name="T1" fmla="*/ 0 h 260"/>
                <a:gd name="T2" fmla="*/ 0 w 434"/>
                <a:gd name="T3" fmla="*/ 251 h 260"/>
                <a:gd name="T4" fmla="*/ 0 w 434"/>
                <a:gd name="T5" fmla="*/ 260 h 260"/>
                <a:gd name="T6" fmla="*/ 434 w 434"/>
                <a:gd name="T7" fmla="*/ 9 h 260"/>
                <a:gd name="T8" fmla="*/ 434 w 434"/>
                <a:gd name="T9" fmla="*/ 0 h 260"/>
              </a:gdLst>
              <a:ahLst/>
              <a:cxnLst>
                <a:cxn ang="0">
                  <a:pos x="T0" y="T1"/>
                </a:cxn>
                <a:cxn ang="0">
                  <a:pos x="T2" y="T3"/>
                </a:cxn>
                <a:cxn ang="0">
                  <a:pos x="T4" y="T5"/>
                </a:cxn>
                <a:cxn ang="0">
                  <a:pos x="T6" y="T7"/>
                </a:cxn>
                <a:cxn ang="0">
                  <a:pos x="T8" y="T9"/>
                </a:cxn>
              </a:cxnLst>
              <a:rect l="0" t="0" r="r" b="b"/>
              <a:pathLst>
                <a:path w="434" h="260">
                  <a:moveTo>
                    <a:pt x="434" y="0"/>
                  </a:moveTo>
                  <a:lnTo>
                    <a:pt x="0" y="251"/>
                  </a:lnTo>
                  <a:lnTo>
                    <a:pt x="0" y="260"/>
                  </a:lnTo>
                  <a:lnTo>
                    <a:pt x="434" y="9"/>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8" name="îşļiḍê"/>
            <p:cNvSpPr/>
            <p:nvPr/>
          </p:nvSpPr>
          <p:spPr bwMode="auto">
            <a:xfrm>
              <a:off x="6726239" y="3765550"/>
              <a:ext cx="333375" cy="685800"/>
            </a:xfrm>
            <a:custGeom>
              <a:avLst/>
              <a:gdLst>
                <a:gd name="T0" fmla="*/ 210 w 210"/>
                <a:gd name="T1" fmla="*/ 311 h 432"/>
                <a:gd name="T2" fmla="*/ 0 w 210"/>
                <a:gd name="T3" fmla="*/ 432 h 432"/>
                <a:gd name="T4" fmla="*/ 0 w 210"/>
                <a:gd name="T5" fmla="*/ 120 h 432"/>
                <a:gd name="T6" fmla="*/ 210 w 210"/>
                <a:gd name="T7" fmla="*/ 0 h 432"/>
                <a:gd name="T8" fmla="*/ 210 w 210"/>
                <a:gd name="T9" fmla="*/ 311 h 432"/>
              </a:gdLst>
              <a:ahLst/>
              <a:cxnLst>
                <a:cxn ang="0">
                  <a:pos x="T0" y="T1"/>
                </a:cxn>
                <a:cxn ang="0">
                  <a:pos x="T2" y="T3"/>
                </a:cxn>
                <a:cxn ang="0">
                  <a:pos x="T4" y="T5"/>
                </a:cxn>
                <a:cxn ang="0">
                  <a:pos x="T6" y="T7"/>
                </a:cxn>
                <a:cxn ang="0">
                  <a:pos x="T8" y="T9"/>
                </a:cxn>
              </a:cxnLst>
              <a:rect l="0" t="0" r="r" b="b"/>
              <a:pathLst>
                <a:path w="210" h="432">
                  <a:moveTo>
                    <a:pt x="210" y="311"/>
                  </a:moveTo>
                  <a:lnTo>
                    <a:pt x="0" y="432"/>
                  </a:lnTo>
                  <a:lnTo>
                    <a:pt x="0" y="120"/>
                  </a:lnTo>
                  <a:lnTo>
                    <a:pt x="210" y="0"/>
                  </a:lnTo>
                  <a:lnTo>
                    <a:pt x="210" y="311"/>
                  </a:lnTo>
                  <a:close/>
                </a:path>
              </a:pathLst>
            </a:custGeom>
            <a:solidFill>
              <a:srgbClr val="DDDD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9" name="îsḷîḋé"/>
            <p:cNvSpPr/>
            <p:nvPr/>
          </p:nvSpPr>
          <p:spPr bwMode="auto">
            <a:xfrm>
              <a:off x="6726239" y="3765550"/>
              <a:ext cx="333375" cy="685800"/>
            </a:xfrm>
            <a:custGeom>
              <a:avLst/>
              <a:gdLst>
                <a:gd name="T0" fmla="*/ 210 w 210"/>
                <a:gd name="T1" fmla="*/ 311 h 432"/>
                <a:gd name="T2" fmla="*/ 0 w 210"/>
                <a:gd name="T3" fmla="*/ 432 h 432"/>
                <a:gd name="T4" fmla="*/ 0 w 210"/>
                <a:gd name="T5" fmla="*/ 120 h 432"/>
                <a:gd name="T6" fmla="*/ 210 w 210"/>
                <a:gd name="T7" fmla="*/ 0 h 432"/>
                <a:gd name="T8" fmla="*/ 210 w 210"/>
                <a:gd name="T9" fmla="*/ 311 h 432"/>
              </a:gdLst>
              <a:ahLst/>
              <a:cxnLst>
                <a:cxn ang="0">
                  <a:pos x="T0" y="T1"/>
                </a:cxn>
                <a:cxn ang="0">
                  <a:pos x="T2" y="T3"/>
                </a:cxn>
                <a:cxn ang="0">
                  <a:pos x="T4" y="T5"/>
                </a:cxn>
                <a:cxn ang="0">
                  <a:pos x="T6" y="T7"/>
                </a:cxn>
                <a:cxn ang="0">
                  <a:pos x="T8" y="T9"/>
                </a:cxn>
              </a:cxnLst>
              <a:rect l="0" t="0" r="r" b="b"/>
              <a:pathLst>
                <a:path w="210" h="432">
                  <a:moveTo>
                    <a:pt x="210" y="311"/>
                  </a:moveTo>
                  <a:lnTo>
                    <a:pt x="0" y="432"/>
                  </a:lnTo>
                  <a:lnTo>
                    <a:pt x="0" y="120"/>
                  </a:lnTo>
                  <a:lnTo>
                    <a:pt x="210" y="0"/>
                  </a:lnTo>
                  <a:lnTo>
                    <a:pt x="210"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0" name="îṣ1iḍe"/>
            <p:cNvSpPr/>
            <p:nvPr/>
          </p:nvSpPr>
          <p:spPr bwMode="auto">
            <a:xfrm>
              <a:off x="6726239" y="3937000"/>
              <a:ext cx="36513" cy="514350"/>
            </a:xfrm>
            <a:custGeom>
              <a:avLst/>
              <a:gdLst>
                <a:gd name="T0" fmla="*/ 23 w 23"/>
                <a:gd name="T1" fmla="*/ 311 h 324"/>
                <a:gd name="T2" fmla="*/ 0 w 23"/>
                <a:gd name="T3" fmla="*/ 324 h 324"/>
                <a:gd name="T4" fmla="*/ 0 w 23"/>
                <a:gd name="T5" fmla="*/ 12 h 324"/>
                <a:gd name="T6" fmla="*/ 23 w 23"/>
                <a:gd name="T7" fmla="*/ 0 h 324"/>
                <a:gd name="T8" fmla="*/ 23 w 23"/>
                <a:gd name="T9" fmla="*/ 311 h 324"/>
              </a:gdLst>
              <a:ahLst/>
              <a:cxnLst>
                <a:cxn ang="0">
                  <a:pos x="T0" y="T1"/>
                </a:cxn>
                <a:cxn ang="0">
                  <a:pos x="T2" y="T3"/>
                </a:cxn>
                <a:cxn ang="0">
                  <a:pos x="T4" y="T5"/>
                </a:cxn>
                <a:cxn ang="0">
                  <a:pos x="T6" y="T7"/>
                </a:cxn>
                <a:cxn ang="0">
                  <a:pos x="T8" y="T9"/>
                </a:cxn>
              </a:cxnLst>
              <a:rect l="0" t="0" r="r" b="b"/>
              <a:pathLst>
                <a:path w="23" h="324">
                  <a:moveTo>
                    <a:pt x="23" y="311"/>
                  </a:moveTo>
                  <a:lnTo>
                    <a:pt x="0" y="324"/>
                  </a:lnTo>
                  <a:lnTo>
                    <a:pt x="0" y="12"/>
                  </a:lnTo>
                  <a:lnTo>
                    <a:pt x="23" y="0"/>
                  </a:lnTo>
                  <a:lnTo>
                    <a:pt x="23" y="311"/>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1" name="ïŝḻíḍê"/>
            <p:cNvSpPr/>
            <p:nvPr/>
          </p:nvSpPr>
          <p:spPr bwMode="auto">
            <a:xfrm>
              <a:off x="7019926" y="3765550"/>
              <a:ext cx="39688" cy="517525"/>
            </a:xfrm>
            <a:custGeom>
              <a:avLst/>
              <a:gdLst>
                <a:gd name="T0" fmla="*/ 25 w 25"/>
                <a:gd name="T1" fmla="*/ 311 h 326"/>
                <a:gd name="T2" fmla="*/ 0 w 25"/>
                <a:gd name="T3" fmla="*/ 326 h 326"/>
                <a:gd name="T4" fmla="*/ 0 w 25"/>
                <a:gd name="T5" fmla="*/ 14 h 326"/>
                <a:gd name="T6" fmla="*/ 25 w 25"/>
                <a:gd name="T7" fmla="*/ 0 h 326"/>
                <a:gd name="T8" fmla="*/ 25 w 25"/>
                <a:gd name="T9" fmla="*/ 311 h 326"/>
              </a:gdLst>
              <a:ahLst/>
              <a:cxnLst>
                <a:cxn ang="0">
                  <a:pos x="T0" y="T1"/>
                </a:cxn>
                <a:cxn ang="0">
                  <a:pos x="T2" y="T3"/>
                </a:cxn>
                <a:cxn ang="0">
                  <a:pos x="T4" y="T5"/>
                </a:cxn>
                <a:cxn ang="0">
                  <a:pos x="T6" y="T7"/>
                </a:cxn>
                <a:cxn ang="0">
                  <a:pos x="T8" y="T9"/>
                </a:cxn>
              </a:cxnLst>
              <a:rect l="0" t="0" r="r" b="b"/>
              <a:pathLst>
                <a:path w="25" h="326">
                  <a:moveTo>
                    <a:pt x="25" y="311"/>
                  </a:moveTo>
                  <a:lnTo>
                    <a:pt x="0" y="326"/>
                  </a:lnTo>
                  <a:lnTo>
                    <a:pt x="0" y="14"/>
                  </a:lnTo>
                  <a:lnTo>
                    <a:pt x="25" y="0"/>
                  </a:lnTo>
                  <a:lnTo>
                    <a:pt x="25" y="311"/>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2" name="íS1ïḋé"/>
            <p:cNvSpPr/>
            <p:nvPr/>
          </p:nvSpPr>
          <p:spPr bwMode="auto">
            <a:xfrm>
              <a:off x="7019926" y="3765550"/>
              <a:ext cx="39688" cy="517525"/>
            </a:xfrm>
            <a:custGeom>
              <a:avLst/>
              <a:gdLst>
                <a:gd name="T0" fmla="*/ 25 w 25"/>
                <a:gd name="T1" fmla="*/ 311 h 326"/>
                <a:gd name="T2" fmla="*/ 0 w 25"/>
                <a:gd name="T3" fmla="*/ 326 h 326"/>
                <a:gd name="T4" fmla="*/ 0 w 25"/>
                <a:gd name="T5" fmla="*/ 14 h 326"/>
                <a:gd name="T6" fmla="*/ 25 w 25"/>
                <a:gd name="T7" fmla="*/ 0 h 326"/>
                <a:gd name="T8" fmla="*/ 25 w 25"/>
                <a:gd name="T9" fmla="*/ 311 h 326"/>
              </a:gdLst>
              <a:ahLst/>
              <a:cxnLst>
                <a:cxn ang="0">
                  <a:pos x="T0" y="T1"/>
                </a:cxn>
                <a:cxn ang="0">
                  <a:pos x="T2" y="T3"/>
                </a:cxn>
                <a:cxn ang="0">
                  <a:pos x="T4" y="T5"/>
                </a:cxn>
                <a:cxn ang="0">
                  <a:pos x="T6" y="T7"/>
                </a:cxn>
                <a:cxn ang="0">
                  <a:pos x="T8" y="T9"/>
                </a:cxn>
              </a:cxnLst>
              <a:rect l="0" t="0" r="r" b="b"/>
              <a:pathLst>
                <a:path w="25" h="326">
                  <a:moveTo>
                    <a:pt x="25" y="311"/>
                  </a:moveTo>
                  <a:lnTo>
                    <a:pt x="0" y="326"/>
                  </a:lnTo>
                  <a:lnTo>
                    <a:pt x="0" y="14"/>
                  </a:lnTo>
                  <a:lnTo>
                    <a:pt x="25" y="0"/>
                  </a:lnTo>
                  <a:lnTo>
                    <a:pt x="25"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3" name="îṣḻiḓe"/>
            <p:cNvSpPr/>
            <p:nvPr/>
          </p:nvSpPr>
          <p:spPr bwMode="auto">
            <a:xfrm>
              <a:off x="5114926" y="2390775"/>
              <a:ext cx="2525713" cy="1454150"/>
            </a:xfrm>
            <a:custGeom>
              <a:avLst/>
              <a:gdLst>
                <a:gd name="T0" fmla="*/ 510 w 1591"/>
                <a:gd name="T1" fmla="*/ 916 h 916"/>
                <a:gd name="T2" fmla="*/ 1591 w 1591"/>
                <a:gd name="T3" fmla="*/ 293 h 916"/>
                <a:gd name="T4" fmla="*/ 1084 w 1591"/>
                <a:gd name="T5" fmla="*/ 0 h 916"/>
                <a:gd name="T6" fmla="*/ 0 w 1591"/>
                <a:gd name="T7" fmla="*/ 623 h 916"/>
                <a:gd name="T8" fmla="*/ 510 w 1591"/>
                <a:gd name="T9" fmla="*/ 916 h 916"/>
              </a:gdLst>
              <a:ahLst/>
              <a:cxnLst>
                <a:cxn ang="0">
                  <a:pos x="T0" y="T1"/>
                </a:cxn>
                <a:cxn ang="0">
                  <a:pos x="T2" y="T3"/>
                </a:cxn>
                <a:cxn ang="0">
                  <a:pos x="T4" y="T5"/>
                </a:cxn>
                <a:cxn ang="0">
                  <a:pos x="T6" y="T7"/>
                </a:cxn>
                <a:cxn ang="0">
                  <a:pos x="T8" y="T9"/>
                </a:cxn>
              </a:cxnLst>
              <a:rect l="0" t="0" r="r" b="b"/>
              <a:pathLst>
                <a:path w="1591" h="916">
                  <a:moveTo>
                    <a:pt x="510" y="916"/>
                  </a:moveTo>
                  <a:lnTo>
                    <a:pt x="1591" y="293"/>
                  </a:lnTo>
                  <a:lnTo>
                    <a:pt x="1084" y="0"/>
                  </a:lnTo>
                  <a:lnTo>
                    <a:pt x="0" y="623"/>
                  </a:lnTo>
                  <a:lnTo>
                    <a:pt x="510" y="916"/>
                  </a:lnTo>
                  <a:close/>
                </a:path>
              </a:pathLst>
            </a:custGeom>
            <a:solidFill>
              <a:srgbClr val="DFED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4" name="îṧľïḍe"/>
            <p:cNvSpPr/>
            <p:nvPr/>
          </p:nvSpPr>
          <p:spPr bwMode="auto">
            <a:xfrm>
              <a:off x="5114926" y="2390775"/>
              <a:ext cx="2525713" cy="1454150"/>
            </a:xfrm>
            <a:custGeom>
              <a:avLst/>
              <a:gdLst>
                <a:gd name="T0" fmla="*/ 510 w 1591"/>
                <a:gd name="T1" fmla="*/ 916 h 916"/>
                <a:gd name="T2" fmla="*/ 1591 w 1591"/>
                <a:gd name="T3" fmla="*/ 293 h 916"/>
                <a:gd name="T4" fmla="*/ 1084 w 1591"/>
                <a:gd name="T5" fmla="*/ 0 h 916"/>
                <a:gd name="T6" fmla="*/ 0 w 1591"/>
                <a:gd name="T7" fmla="*/ 623 h 916"/>
                <a:gd name="T8" fmla="*/ 510 w 1591"/>
                <a:gd name="T9" fmla="*/ 916 h 916"/>
              </a:gdLst>
              <a:ahLst/>
              <a:cxnLst>
                <a:cxn ang="0">
                  <a:pos x="T0" y="T1"/>
                </a:cxn>
                <a:cxn ang="0">
                  <a:pos x="T2" y="T3"/>
                </a:cxn>
                <a:cxn ang="0">
                  <a:pos x="T4" y="T5"/>
                </a:cxn>
                <a:cxn ang="0">
                  <a:pos x="T6" y="T7"/>
                </a:cxn>
                <a:cxn ang="0">
                  <a:pos x="T8" y="T9"/>
                </a:cxn>
              </a:cxnLst>
              <a:rect l="0" t="0" r="r" b="b"/>
              <a:pathLst>
                <a:path w="1591" h="916">
                  <a:moveTo>
                    <a:pt x="510" y="916"/>
                  </a:moveTo>
                  <a:lnTo>
                    <a:pt x="1591" y="293"/>
                  </a:lnTo>
                  <a:lnTo>
                    <a:pt x="1084" y="0"/>
                  </a:lnTo>
                  <a:lnTo>
                    <a:pt x="0" y="623"/>
                  </a:lnTo>
                  <a:lnTo>
                    <a:pt x="510" y="9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5" name="iŝľíďé"/>
            <p:cNvSpPr/>
            <p:nvPr/>
          </p:nvSpPr>
          <p:spPr bwMode="auto">
            <a:xfrm>
              <a:off x="5181601" y="2427288"/>
              <a:ext cx="2392363" cy="1381125"/>
            </a:xfrm>
            <a:custGeom>
              <a:avLst/>
              <a:gdLst>
                <a:gd name="T0" fmla="*/ 0 w 1507"/>
                <a:gd name="T1" fmla="*/ 598 h 870"/>
                <a:gd name="T2" fmla="*/ 472 w 1507"/>
                <a:gd name="T3" fmla="*/ 870 h 870"/>
                <a:gd name="T4" fmla="*/ 1507 w 1507"/>
                <a:gd name="T5" fmla="*/ 272 h 870"/>
                <a:gd name="T6" fmla="*/ 1035 w 1507"/>
                <a:gd name="T7" fmla="*/ 0 h 870"/>
                <a:gd name="T8" fmla="*/ 0 w 1507"/>
                <a:gd name="T9" fmla="*/ 598 h 870"/>
                <a:gd name="T10" fmla="*/ 35 w 1507"/>
                <a:gd name="T11" fmla="*/ 598 h 870"/>
                <a:gd name="T12" fmla="*/ 1035 w 1507"/>
                <a:gd name="T13" fmla="*/ 21 h 870"/>
                <a:gd name="T14" fmla="*/ 1472 w 1507"/>
                <a:gd name="T15" fmla="*/ 272 h 870"/>
                <a:gd name="T16" fmla="*/ 472 w 1507"/>
                <a:gd name="T17" fmla="*/ 849 h 870"/>
                <a:gd name="T18" fmla="*/ 35 w 1507"/>
                <a:gd name="T19" fmla="*/ 59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7" h="870">
                  <a:moveTo>
                    <a:pt x="0" y="598"/>
                  </a:moveTo>
                  <a:lnTo>
                    <a:pt x="472" y="870"/>
                  </a:lnTo>
                  <a:lnTo>
                    <a:pt x="1507" y="272"/>
                  </a:lnTo>
                  <a:lnTo>
                    <a:pt x="1035" y="0"/>
                  </a:lnTo>
                  <a:lnTo>
                    <a:pt x="0" y="598"/>
                  </a:lnTo>
                  <a:close/>
                  <a:moveTo>
                    <a:pt x="35" y="598"/>
                  </a:moveTo>
                  <a:lnTo>
                    <a:pt x="1035" y="21"/>
                  </a:lnTo>
                  <a:lnTo>
                    <a:pt x="1472" y="272"/>
                  </a:lnTo>
                  <a:lnTo>
                    <a:pt x="472" y="849"/>
                  </a:lnTo>
                  <a:lnTo>
                    <a:pt x="35" y="598"/>
                  </a:ln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iṥ1ïḋê"/>
            <p:cNvSpPr/>
            <p:nvPr/>
          </p:nvSpPr>
          <p:spPr bwMode="auto">
            <a:xfrm>
              <a:off x="6326189" y="3089275"/>
              <a:ext cx="723900" cy="415925"/>
            </a:xfrm>
            <a:custGeom>
              <a:avLst/>
              <a:gdLst>
                <a:gd name="T0" fmla="*/ 0 w 456"/>
                <a:gd name="T1" fmla="*/ 228 h 262"/>
                <a:gd name="T2" fmla="*/ 400 w 456"/>
                <a:gd name="T3" fmla="*/ 0 h 262"/>
                <a:gd name="T4" fmla="*/ 456 w 456"/>
                <a:gd name="T5" fmla="*/ 31 h 262"/>
                <a:gd name="T6" fmla="*/ 57 w 456"/>
                <a:gd name="T7" fmla="*/ 262 h 262"/>
                <a:gd name="T8" fmla="*/ 0 w 456"/>
                <a:gd name="T9" fmla="*/ 228 h 262"/>
              </a:gdLst>
              <a:ahLst/>
              <a:cxnLst>
                <a:cxn ang="0">
                  <a:pos x="T0" y="T1"/>
                </a:cxn>
                <a:cxn ang="0">
                  <a:pos x="T2" y="T3"/>
                </a:cxn>
                <a:cxn ang="0">
                  <a:pos x="T4" y="T5"/>
                </a:cxn>
                <a:cxn ang="0">
                  <a:pos x="T6" y="T7"/>
                </a:cxn>
                <a:cxn ang="0">
                  <a:pos x="T8" y="T9"/>
                </a:cxn>
              </a:cxnLst>
              <a:rect l="0" t="0" r="r" b="b"/>
              <a:pathLst>
                <a:path w="456" h="262">
                  <a:moveTo>
                    <a:pt x="0" y="228"/>
                  </a:moveTo>
                  <a:lnTo>
                    <a:pt x="400" y="0"/>
                  </a:lnTo>
                  <a:lnTo>
                    <a:pt x="456" y="31"/>
                  </a:lnTo>
                  <a:lnTo>
                    <a:pt x="57" y="262"/>
                  </a:lnTo>
                  <a:lnTo>
                    <a:pt x="0" y="228"/>
                  </a:ln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ï$ļïďè"/>
            <p:cNvSpPr/>
            <p:nvPr/>
          </p:nvSpPr>
          <p:spPr bwMode="auto">
            <a:xfrm>
              <a:off x="6656389" y="2427288"/>
              <a:ext cx="336550" cy="150813"/>
            </a:xfrm>
            <a:custGeom>
              <a:avLst/>
              <a:gdLst>
                <a:gd name="T0" fmla="*/ 102 w 102"/>
                <a:gd name="T1" fmla="*/ 30 h 46"/>
                <a:gd name="T2" fmla="*/ 0 w 102"/>
                <a:gd name="T3" fmla="*/ 30 h 46"/>
                <a:gd name="T4" fmla="*/ 51 w 102"/>
                <a:gd name="T5" fmla="*/ 0 h 46"/>
                <a:gd name="T6" fmla="*/ 102 w 102"/>
                <a:gd name="T7" fmla="*/ 30 h 46"/>
              </a:gdLst>
              <a:ahLst/>
              <a:cxnLst>
                <a:cxn ang="0">
                  <a:pos x="T0" y="T1"/>
                </a:cxn>
                <a:cxn ang="0">
                  <a:pos x="T2" y="T3"/>
                </a:cxn>
                <a:cxn ang="0">
                  <a:pos x="T4" y="T5"/>
                </a:cxn>
                <a:cxn ang="0">
                  <a:pos x="T6" y="T7"/>
                </a:cxn>
              </a:cxnLst>
              <a:rect l="0" t="0" r="r" b="b"/>
              <a:pathLst>
                <a:path w="102" h="46">
                  <a:moveTo>
                    <a:pt x="102" y="30"/>
                  </a:moveTo>
                  <a:cubicBezTo>
                    <a:pt x="74" y="46"/>
                    <a:pt x="28" y="46"/>
                    <a:pt x="0" y="30"/>
                  </a:cubicBezTo>
                  <a:cubicBezTo>
                    <a:pt x="51" y="0"/>
                    <a:pt x="51" y="0"/>
                    <a:pt x="51" y="0"/>
                  </a:cubicBezTo>
                  <a:lnTo>
                    <a:pt x="102" y="30"/>
                  </a:ln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ïşḻidé"/>
            <p:cNvSpPr/>
            <p:nvPr/>
          </p:nvSpPr>
          <p:spPr bwMode="auto">
            <a:xfrm>
              <a:off x="7313614" y="2763838"/>
              <a:ext cx="260350" cy="193675"/>
            </a:xfrm>
            <a:custGeom>
              <a:avLst/>
              <a:gdLst>
                <a:gd name="T0" fmla="*/ 28 w 79"/>
                <a:gd name="T1" fmla="*/ 0 h 59"/>
                <a:gd name="T2" fmla="*/ 79 w 79"/>
                <a:gd name="T3" fmla="*/ 29 h 59"/>
                <a:gd name="T4" fmla="*/ 28 w 79"/>
                <a:gd name="T5" fmla="*/ 59 h 59"/>
                <a:gd name="T6" fmla="*/ 28 w 79"/>
                <a:gd name="T7" fmla="*/ 0 h 59"/>
              </a:gdLst>
              <a:ahLst/>
              <a:cxnLst>
                <a:cxn ang="0">
                  <a:pos x="T0" y="T1"/>
                </a:cxn>
                <a:cxn ang="0">
                  <a:pos x="T2" y="T3"/>
                </a:cxn>
                <a:cxn ang="0">
                  <a:pos x="T4" y="T5"/>
                </a:cxn>
                <a:cxn ang="0">
                  <a:pos x="T6" y="T7"/>
                </a:cxn>
              </a:cxnLst>
              <a:rect l="0" t="0" r="r" b="b"/>
              <a:pathLst>
                <a:path w="79" h="59">
                  <a:moveTo>
                    <a:pt x="28" y="0"/>
                  </a:moveTo>
                  <a:cubicBezTo>
                    <a:pt x="79" y="29"/>
                    <a:pt x="79" y="29"/>
                    <a:pt x="79" y="29"/>
                  </a:cubicBezTo>
                  <a:cubicBezTo>
                    <a:pt x="28" y="59"/>
                    <a:pt x="28" y="59"/>
                    <a:pt x="28" y="59"/>
                  </a:cubicBezTo>
                  <a:cubicBezTo>
                    <a:pt x="0" y="43"/>
                    <a:pt x="0" y="16"/>
                    <a:pt x="28" y="0"/>
                  </a:cubicBez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ïṩḻïḍé"/>
            <p:cNvSpPr/>
            <p:nvPr/>
          </p:nvSpPr>
          <p:spPr bwMode="auto">
            <a:xfrm>
              <a:off x="5181601" y="3276600"/>
              <a:ext cx="260350" cy="195263"/>
            </a:xfrm>
            <a:custGeom>
              <a:avLst/>
              <a:gdLst>
                <a:gd name="T0" fmla="*/ 51 w 79"/>
                <a:gd name="T1" fmla="*/ 0 h 59"/>
                <a:gd name="T2" fmla="*/ 51 w 79"/>
                <a:gd name="T3" fmla="*/ 59 h 59"/>
                <a:gd name="T4" fmla="*/ 0 w 79"/>
                <a:gd name="T5" fmla="*/ 30 h 59"/>
                <a:gd name="T6" fmla="*/ 51 w 79"/>
                <a:gd name="T7" fmla="*/ 0 h 59"/>
              </a:gdLst>
              <a:ahLst/>
              <a:cxnLst>
                <a:cxn ang="0">
                  <a:pos x="T0" y="T1"/>
                </a:cxn>
                <a:cxn ang="0">
                  <a:pos x="T2" y="T3"/>
                </a:cxn>
                <a:cxn ang="0">
                  <a:pos x="T4" y="T5"/>
                </a:cxn>
                <a:cxn ang="0">
                  <a:pos x="T6" y="T7"/>
                </a:cxn>
              </a:cxnLst>
              <a:rect l="0" t="0" r="r" b="b"/>
              <a:pathLst>
                <a:path w="79" h="59">
                  <a:moveTo>
                    <a:pt x="51" y="0"/>
                  </a:moveTo>
                  <a:cubicBezTo>
                    <a:pt x="79" y="17"/>
                    <a:pt x="79" y="43"/>
                    <a:pt x="51" y="59"/>
                  </a:cubicBezTo>
                  <a:cubicBezTo>
                    <a:pt x="0" y="30"/>
                    <a:pt x="0" y="30"/>
                    <a:pt x="0" y="30"/>
                  </a:cubicBezTo>
                  <a:lnTo>
                    <a:pt x="51" y="0"/>
                  </a:ln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îşlïḋé"/>
            <p:cNvSpPr/>
            <p:nvPr/>
          </p:nvSpPr>
          <p:spPr bwMode="auto">
            <a:xfrm>
              <a:off x="5762626" y="3656013"/>
              <a:ext cx="336550" cy="152400"/>
            </a:xfrm>
            <a:custGeom>
              <a:avLst/>
              <a:gdLst>
                <a:gd name="T0" fmla="*/ 0 w 102"/>
                <a:gd name="T1" fmla="*/ 17 h 46"/>
                <a:gd name="T2" fmla="*/ 102 w 102"/>
                <a:gd name="T3" fmla="*/ 17 h 46"/>
                <a:gd name="T4" fmla="*/ 51 w 102"/>
                <a:gd name="T5" fmla="*/ 46 h 46"/>
                <a:gd name="T6" fmla="*/ 0 w 102"/>
                <a:gd name="T7" fmla="*/ 17 h 46"/>
              </a:gdLst>
              <a:ahLst/>
              <a:cxnLst>
                <a:cxn ang="0">
                  <a:pos x="T0" y="T1"/>
                </a:cxn>
                <a:cxn ang="0">
                  <a:pos x="T2" y="T3"/>
                </a:cxn>
                <a:cxn ang="0">
                  <a:pos x="T4" y="T5"/>
                </a:cxn>
                <a:cxn ang="0">
                  <a:pos x="T6" y="T7"/>
                </a:cxn>
              </a:cxnLst>
              <a:rect l="0" t="0" r="r" b="b"/>
              <a:pathLst>
                <a:path w="102" h="46">
                  <a:moveTo>
                    <a:pt x="0" y="17"/>
                  </a:moveTo>
                  <a:cubicBezTo>
                    <a:pt x="28" y="0"/>
                    <a:pt x="74" y="0"/>
                    <a:pt x="102" y="17"/>
                  </a:cubicBezTo>
                  <a:cubicBezTo>
                    <a:pt x="51" y="46"/>
                    <a:pt x="51" y="46"/>
                    <a:pt x="51" y="46"/>
                  </a:cubicBezTo>
                  <a:lnTo>
                    <a:pt x="0" y="17"/>
                  </a:ln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1" name="íšlíḑé"/>
            <p:cNvSpPr/>
            <p:nvPr/>
          </p:nvSpPr>
          <p:spPr bwMode="auto">
            <a:xfrm>
              <a:off x="5954714" y="2871788"/>
              <a:ext cx="906463" cy="523875"/>
            </a:xfrm>
            <a:custGeom>
              <a:avLst/>
              <a:gdLst>
                <a:gd name="T0" fmla="*/ 64 w 275"/>
                <a:gd name="T1" fmla="*/ 122 h 159"/>
                <a:gd name="T2" fmla="*/ 234 w 275"/>
                <a:gd name="T3" fmla="*/ 135 h 159"/>
                <a:gd name="T4" fmla="*/ 211 w 275"/>
                <a:gd name="T5" fmla="*/ 37 h 159"/>
                <a:gd name="T6" fmla="*/ 41 w 275"/>
                <a:gd name="T7" fmla="*/ 24 h 159"/>
                <a:gd name="T8" fmla="*/ 64 w 275"/>
                <a:gd name="T9" fmla="*/ 122 h 159"/>
              </a:gdLst>
              <a:ahLst/>
              <a:cxnLst>
                <a:cxn ang="0">
                  <a:pos x="T0" y="T1"/>
                </a:cxn>
                <a:cxn ang="0">
                  <a:pos x="T2" y="T3"/>
                </a:cxn>
                <a:cxn ang="0">
                  <a:pos x="T4" y="T5"/>
                </a:cxn>
                <a:cxn ang="0">
                  <a:pos x="T6" y="T7"/>
                </a:cxn>
                <a:cxn ang="0">
                  <a:pos x="T8" y="T9"/>
                </a:cxn>
              </a:cxnLst>
              <a:rect l="0" t="0" r="r" b="b"/>
              <a:pathLst>
                <a:path w="275" h="159">
                  <a:moveTo>
                    <a:pt x="64" y="122"/>
                  </a:moveTo>
                  <a:cubicBezTo>
                    <a:pt x="117" y="153"/>
                    <a:pt x="193" y="159"/>
                    <a:pt x="234" y="135"/>
                  </a:cubicBezTo>
                  <a:cubicBezTo>
                    <a:pt x="275" y="112"/>
                    <a:pt x="264" y="68"/>
                    <a:pt x="211" y="37"/>
                  </a:cubicBezTo>
                  <a:cubicBezTo>
                    <a:pt x="157" y="6"/>
                    <a:pt x="81" y="0"/>
                    <a:pt x="41" y="24"/>
                  </a:cubicBezTo>
                  <a:cubicBezTo>
                    <a:pt x="0" y="47"/>
                    <a:pt x="10" y="91"/>
                    <a:pt x="64" y="122"/>
                  </a:cubicBez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2" name="îŝľiḋé"/>
            <p:cNvSpPr/>
            <p:nvPr/>
          </p:nvSpPr>
          <p:spPr bwMode="auto">
            <a:xfrm>
              <a:off x="6007101" y="2905125"/>
              <a:ext cx="798513" cy="457200"/>
            </a:xfrm>
            <a:custGeom>
              <a:avLst/>
              <a:gdLst>
                <a:gd name="T0" fmla="*/ 56 w 242"/>
                <a:gd name="T1" fmla="*/ 107 h 139"/>
                <a:gd name="T2" fmla="*/ 206 w 242"/>
                <a:gd name="T3" fmla="*/ 119 h 139"/>
                <a:gd name="T4" fmla="*/ 186 w 242"/>
                <a:gd name="T5" fmla="*/ 32 h 139"/>
                <a:gd name="T6" fmla="*/ 36 w 242"/>
                <a:gd name="T7" fmla="*/ 20 h 139"/>
                <a:gd name="T8" fmla="*/ 56 w 242"/>
                <a:gd name="T9" fmla="*/ 107 h 139"/>
              </a:gdLst>
              <a:ahLst/>
              <a:cxnLst>
                <a:cxn ang="0">
                  <a:pos x="T0" y="T1"/>
                </a:cxn>
                <a:cxn ang="0">
                  <a:pos x="T2" y="T3"/>
                </a:cxn>
                <a:cxn ang="0">
                  <a:pos x="T4" y="T5"/>
                </a:cxn>
                <a:cxn ang="0">
                  <a:pos x="T6" y="T7"/>
                </a:cxn>
                <a:cxn ang="0">
                  <a:pos x="T8" y="T9"/>
                </a:cxn>
              </a:cxnLst>
              <a:rect l="0" t="0" r="r" b="b"/>
              <a:pathLst>
                <a:path w="242" h="139">
                  <a:moveTo>
                    <a:pt x="56" y="107"/>
                  </a:moveTo>
                  <a:cubicBezTo>
                    <a:pt x="103" y="134"/>
                    <a:pt x="170" y="139"/>
                    <a:pt x="206" y="119"/>
                  </a:cubicBezTo>
                  <a:cubicBezTo>
                    <a:pt x="242" y="98"/>
                    <a:pt x="233" y="59"/>
                    <a:pt x="186" y="32"/>
                  </a:cubicBezTo>
                  <a:cubicBezTo>
                    <a:pt x="139" y="5"/>
                    <a:pt x="72" y="0"/>
                    <a:pt x="36" y="20"/>
                  </a:cubicBezTo>
                  <a:cubicBezTo>
                    <a:pt x="0" y="41"/>
                    <a:pt x="10" y="80"/>
                    <a:pt x="56" y="107"/>
                  </a:cubicBezTo>
                  <a:close/>
                </a:path>
              </a:pathLst>
            </a:custGeom>
            <a:solidFill>
              <a:srgbClr val="DFED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3" name="îšḻidé"/>
            <p:cNvSpPr/>
            <p:nvPr/>
          </p:nvSpPr>
          <p:spPr bwMode="auto">
            <a:xfrm>
              <a:off x="6778626" y="2709863"/>
              <a:ext cx="307975" cy="174625"/>
            </a:xfrm>
            <a:custGeom>
              <a:avLst/>
              <a:gdLst>
                <a:gd name="T0" fmla="*/ 17 w 93"/>
                <a:gd name="T1" fmla="*/ 44 h 53"/>
                <a:gd name="T2" fmla="*/ 77 w 93"/>
                <a:gd name="T3" fmla="*/ 44 h 53"/>
                <a:gd name="T4" fmla="*/ 77 w 93"/>
                <a:gd name="T5" fmla="*/ 9 h 53"/>
                <a:gd name="T6" fmla="*/ 17 w 93"/>
                <a:gd name="T7" fmla="*/ 9 h 53"/>
                <a:gd name="T8" fmla="*/ 17 w 93"/>
                <a:gd name="T9" fmla="*/ 44 h 53"/>
              </a:gdLst>
              <a:ahLst/>
              <a:cxnLst>
                <a:cxn ang="0">
                  <a:pos x="T0" y="T1"/>
                </a:cxn>
                <a:cxn ang="0">
                  <a:pos x="T2" y="T3"/>
                </a:cxn>
                <a:cxn ang="0">
                  <a:pos x="T4" y="T5"/>
                </a:cxn>
                <a:cxn ang="0">
                  <a:pos x="T6" y="T7"/>
                </a:cxn>
                <a:cxn ang="0">
                  <a:pos x="T8" y="T9"/>
                </a:cxn>
              </a:cxnLst>
              <a:rect l="0" t="0" r="r" b="b"/>
              <a:pathLst>
                <a:path w="93" h="53">
                  <a:moveTo>
                    <a:pt x="17" y="44"/>
                  </a:moveTo>
                  <a:cubicBezTo>
                    <a:pt x="33" y="53"/>
                    <a:pt x="60" y="53"/>
                    <a:pt x="77" y="44"/>
                  </a:cubicBezTo>
                  <a:cubicBezTo>
                    <a:pt x="93" y="34"/>
                    <a:pt x="93" y="19"/>
                    <a:pt x="77" y="9"/>
                  </a:cubicBezTo>
                  <a:cubicBezTo>
                    <a:pt x="60" y="0"/>
                    <a:pt x="33" y="0"/>
                    <a:pt x="17" y="9"/>
                  </a:cubicBezTo>
                  <a:cubicBezTo>
                    <a:pt x="0" y="19"/>
                    <a:pt x="0" y="34"/>
                    <a:pt x="17" y="44"/>
                  </a:cubicBez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4" name="í$ļïḑè"/>
            <p:cNvSpPr/>
            <p:nvPr/>
          </p:nvSpPr>
          <p:spPr bwMode="auto">
            <a:xfrm>
              <a:off x="5670551" y="3349625"/>
              <a:ext cx="306388" cy="174625"/>
            </a:xfrm>
            <a:custGeom>
              <a:avLst/>
              <a:gdLst>
                <a:gd name="T0" fmla="*/ 17 w 93"/>
                <a:gd name="T1" fmla="*/ 44 h 53"/>
                <a:gd name="T2" fmla="*/ 76 w 93"/>
                <a:gd name="T3" fmla="*/ 44 h 53"/>
                <a:gd name="T4" fmla="*/ 76 w 93"/>
                <a:gd name="T5" fmla="*/ 9 h 53"/>
                <a:gd name="T6" fmla="*/ 17 w 93"/>
                <a:gd name="T7" fmla="*/ 9 h 53"/>
                <a:gd name="T8" fmla="*/ 17 w 93"/>
                <a:gd name="T9" fmla="*/ 44 h 53"/>
              </a:gdLst>
              <a:ahLst/>
              <a:cxnLst>
                <a:cxn ang="0">
                  <a:pos x="T0" y="T1"/>
                </a:cxn>
                <a:cxn ang="0">
                  <a:pos x="T2" y="T3"/>
                </a:cxn>
                <a:cxn ang="0">
                  <a:pos x="T4" y="T5"/>
                </a:cxn>
                <a:cxn ang="0">
                  <a:pos x="T6" y="T7"/>
                </a:cxn>
                <a:cxn ang="0">
                  <a:pos x="T8" y="T9"/>
                </a:cxn>
              </a:cxnLst>
              <a:rect l="0" t="0" r="r" b="b"/>
              <a:pathLst>
                <a:path w="93" h="53">
                  <a:moveTo>
                    <a:pt x="17" y="44"/>
                  </a:moveTo>
                  <a:cubicBezTo>
                    <a:pt x="33" y="53"/>
                    <a:pt x="60" y="53"/>
                    <a:pt x="76" y="44"/>
                  </a:cubicBezTo>
                  <a:cubicBezTo>
                    <a:pt x="93" y="34"/>
                    <a:pt x="93" y="19"/>
                    <a:pt x="76" y="9"/>
                  </a:cubicBezTo>
                  <a:cubicBezTo>
                    <a:pt x="60" y="0"/>
                    <a:pt x="33" y="0"/>
                    <a:pt x="17" y="9"/>
                  </a:cubicBezTo>
                  <a:cubicBezTo>
                    <a:pt x="0" y="19"/>
                    <a:pt x="0" y="34"/>
                    <a:pt x="17" y="44"/>
                  </a:cubicBez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5" name="ïṩ1íde"/>
            <p:cNvSpPr/>
            <p:nvPr/>
          </p:nvSpPr>
          <p:spPr bwMode="auto">
            <a:xfrm>
              <a:off x="5811839" y="2789238"/>
              <a:ext cx="1138238" cy="655638"/>
            </a:xfrm>
            <a:custGeom>
              <a:avLst/>
              <a:gdLst>
                <a:gd name="T0" fmla="*/ 507 w 717"/>
                <a:gd name="T1" fmla="*/ 413 h 413"/>
                <a:gd name="T2" fmla="*/ 717 w 717"/>
                <a:gd name="T3" fmla="*/ 293 h 413"/>
                <a:gd name="T4" fmla="*/ 208 w 717"/>
                <a:gd name="T5" fmla="*/ 0 h 413"/>
                <a:gd name="T6" fmla="*/ 0 w 717"/>
                <a:gd name="T7" fmla="*/ 121 h 413"/>
                <a:gd name="T8" fmla="*/ 507 w 717"/>
                <a:gd name="T9" fmla="*/ 413 h 413"/>
              </a:gdLst>
              <a:ahLst/>
              <a:cxnLst>
                <a:cxn ang="0">
                  <a:pos x="T0" y="T1"/>
                </a:cxn>
                <a:cxn ang="0">
                  <a:pos x="T2" y="T3"/>
                </a:cxn>
                <a:cxn ang="0">
                  <a:pos x="T4" y="T5"/>
                </a:cxn>
                <a:cxn ang="0">
                  <a:pos x="T6" y="T7"/>
                </a:cxn>
                <a:cxn ang="0">
                  <a:pos x="T8" y="T9"/>
                </a:cxn>
              </a:cxnLst>
              <a:rect l="0" t="0" r="r" b="b"/>
              <a:pathLst>
                <a:path w="717" h="413">
                  <a:moveTo>
                    <a:pt x="507" y="413"/>
                  </a:moveTo>
                  <a:lnTo>
                    <a:pt x="717" y="293"/>
                  </a:lnTo>
                  <a:lnTo>
                    <a:pt x="208" y="0"/>
                  </a:lnTo>
                  <a:lnTo>
                    <a:pt x="0" y="121"/>
                  </a:lnTo>
                  <a:lnTo>
                    <a:pt x="507" y="413"/>
                  </a:lnTo>
                  <a:close/>
                </a:path>
              </a:pathLst>
            </a:custGeom>
            <a:solidFill>
              <a:srgbClr val="F0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6" name="î$ḻïḑê"/>
            <p:cNvSpPr/>
            <p:nvPr/>
          </p:nvSpPr>
          <p:spPr bwMode="auto">
            <a:xfrm>
              <a:off x="5811839" y="2789238"/>
              <a:ext cx="1138238" cy="655638"/>
            </a:xfrm>
            <a:custGeom>
              <a:avLst/>
              <a:gdLst>
                <a:gd name="T0" fmla="*/ 507 w 717"/>
                <a:gd name="T1" fmla="*/ 413 h 413"/>
                <a:gd name="T2" fmla="*/ 717 w 717"/>
                <a:gd name="T3" fmla="*/ 293 h 413"/>
                <a:gd name="T4" fmla="*/ 208 w 717"/>
                <a:gd name="T5" fmla="*/ 0 h 413"/>
                <a:gd name="T6" fmla="*/ 0 w 717"/>
                <a:gd name="T7" fmla="*/ 121 h 413"/>
                <a:gd name="T8" fmla="*/ 507 w 717"/>
                <a:gd name="T9" fmla="*/ 413 h 413"/>
              </a:gdLst>
              <a:ahLst/>
              <a:cxnLst>
                <a:cxn ang="0">
                  <a:pos x="T0" y="T1"/>
                </a:cxn>
                <a:cxn ang="0">
                  <a:pos x="T2" y="T3"/>
                </a:cxn>
                <a:cxn ang="0">
                  <a:pos x="T4" y="T5"/>
                </a:cxn>
                <a:cxn ang="0">
                  <a:pos x="T6" y="T7"/>
                </a:cxn>
                <a:cxn ang="0">
                  <a:pos x="T8" y="T9"/>
                </a:cxn>
              </a:cxnLst>
              <a:rect l="0" t="0" r="r" b="b"/>
              <a:pathLst>
                <a:path w="717" h="413">
                  <a:moveTo>
                    <a:pt x="507" y="413"/>
                  </a:moveTo>
                  <a:lnTo>
                    <a:pt x="717" y="293"/>
                  </a:lnTo>
                  <a:lnTo>
                    <a:pt x="208" y="0"/>
                  </a:lnTo>
                  <a:lnTo>
                    <a:pt x="0" y="121"/>
                  </a:lnTo>
                  <a:lnTo>
                    <a:pt x="507" y="4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7" name="iṥľíḍè"/>
            <p:cNvSpPr/>
            <p:nvPr/>
          </p:nvSpPr>
          <p:spPr bwMode="auto">
            <a:xfrm>
              <a:off x="6105526" y="2789238"/>
              <a:ext cx="844550" cy="484188"/>
            </a:xfrm>
            <a:custGeom>
              <a:avLst/>
              <a:gdLst>
                <a:gd name="T0" fmla="*/ 510 w 532"/>
                <a:gd name="T1" fmla="*/ 305 h 305"/>
                <a:gd name="T2" fmla="*/ 532 w 532"/>
                <a:gd name="T3" fmla="*/ 293 h 305"/>
                <a:gd name="T4" fmla="*/ 23 w 532"/>
                <a:gd name="T5" fmla="*/ 0 h 305"/>
                <a:gd name="T6" fmla="*/ 0 w 532"/>
                <a:gd name="T7" fmla="*/ 13 h 305"/>
                <a:gd name="T8" fmla="*/ 510 w 532"/>
                <a:gd name="T9" fmla="*/ 305 h 305"/>
              </a:gdLst>
              <a:ahLst/>
              <a:cxnLst>
                <a:cxn ang="0">
                  <a:pos x="T0" y="T1"/>
                </a:cxn>
                <a:cxn ang="0">
                  <a:pos x="T2" y="T3"/>
                </a:cxn>
                <a:cxn ang="0">
                  <a:pos x="T4" y="T5"/>
                </a:cxn>
                <a:cxn ang="0">
                  <a:pos x="T6" y="T7"/>
                </a:cxn>
                <a:cxn ang="0">
                  <a:pos x="T8" y="T9"/>
                </a:cxn>
              </a:cxnLst>
              <a:rect l="0" t="0" r="r" b="b"/>
              <a:pathLst>
                <a:path w="532" h="305">
                  <a:moveTo>
                    <a:pt x="510" y="305"/>
                  </a:moveTo>
                  <a:lnTo>
                    <a:pt x="532" y="293"/>
                  </a:lnTo>
                  <a:lnTo>
                    <a:pt x="23" y="0"/>
                  </a:lnTo>
                  <a:lnTo>
                    <a:pt x="0" y="13"/>
                  </a:lnTo>
                  <a:lnTo>
                    <a:pt x="510" y="305"/>
                  </a:lnTo>
                  <a:close/>
                </a:path>
              </a:pathLst>
            </a:custGeom>
            <a:solidFill>
              <a:srgbClr val="FCDC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8" name="iṧ1ídè"/>
            <p:cNvSpPr/>
            <p:nvPr/>
          </p:nvSpPr>
          <p:spPr bwMode="auto">
            <a:xfrm>
              <a:off x="6105526" y="2789238"/>
              <a:ext cx="844550" cy="484188"/>
            </a:xfrm>
            <a:custGeom>
              <a:avLst/>
              <a:gdLst>
                <a:gd name="T0" fmla="*/ 510 w 532"/>
                <a:gd name="T1" fmla="*/ 305 h 305"/>
                <a:gd name="T2" fmla="*/ 532 w 532"/>
                <a:gd name="T3" fmla="*/ 293 h 305"/>
                <a:gd name="T4" fmla="*/ 23 w 532"/>
                <a:gd name="T5" fmla="*/ 0 h 305"/>
                <a:gd name="T6" fmla="*/ 0 w 532"/>
                <a:gd name="T7" fmla="*/ 13 h 305"/>
                <a:gd name="T8" fmla="*/ 510 w 532"/>
                <a:gd name="T9" fmla="*/ 305 h 305"/>
              </a:gdLst>
              <a:ahLst/>
              <a:cxnLst>
                <a:cxn ang="0">
                  <a:pos x="T0" y="T1"/>
                </a:cxn>
                <a:cxn ang="0">
                  <a:pos x="T2" y="T3"/>
                </a:cxn>
                <a:cxn ang="0">
                  <a:pos x="T4" y="T5"/>
                </a:cxn>
                <a:cxn ang="0">
                  <a:pos x="T6" y="T7"/>
                </a:cxn>
                <a:cxn ang="0">
                  <a:pos x="T8" y="T9"/>
                </a:cxn>
              </a:cxnLst>
              <a:rect l="0" t="0" r="r" b="b"/>
              <a:pathLst>
                <a:path w="532" h="305">
                  <a:moveTo>
                    <a:pt x="510" y="305"/>
                  </a:moveTo>
                  <a:lnTo>
                    <a:pt x="532" y="293"/>
                  </a:lnTo>
                  <a:lnTo>
                    <a:pt x="23" y="0"/>
                  </a:lnTo>
                  <a:lnTo>
                    <a:pt x="0" y="13"/>
                  </a:lnTo>
                  <a:lnTo>
                    <a:pt x="510" y="3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9" name="îṥḻîḍe"/>
            <p:cNvSpPr/>
            <p:nvPr/>
          </p:nvSpPr>
          <p:spPr bwMode="auto">
            <a:xfrm>
              <a:off x="5811839" y="2957513"/>
              <a:ext cx="841375" cy="487363"/>
            </a:xfrm>
            <a:custGeom>
              <a:avLst/>
              <a:gdLst>
                <a:gd name="T0" fmla="*/ 507 w 530"/>
                <a:gd name="T1" fmla="*/ 307 h 307"/>
                <a:gd name="T2" fmla="*/ 530 w 530"/>
                <a:gd name="T3" fmla="*/ 293 h 307"/>
                <a:gd name="T4" fmla="*/ 23 w 530"/>
                <a:gd name="T5" fmla="*/ 0 h 307"/>
                <a:gd name="T6" fmla="*/ 0 w 530"/>
                <a:gd name="T7" fmla="*/ 15 h 307"/>
                <a:gd name="T8" fmla="*/ 507 w 530"/>
                <a:gd name="T9" fmla="*/ 307 h 307"/>
              </a:gdLst>
              <a:ahLst/>
              <a:cxnLst>
                <a:cxn ang="0">
                  <a:pos x="T0" y="T1"/>
                </a:cxn>
                <a:cxn ang="0">
                  <a:pos x="T2" y="T3"/>
                </a:cxn>
                <a:cxn ang="0">
                  <a:pos x="T4" y="T5"/>
                </a:cxn>
                <a:cxn ang="0">
                  <a:pos x="T6" y="T7"/>
                </a:cxn>
                <a:cxn ang="0">
                  <a:pos x="T8" y="T9"/>
                </a:cxn>
              </a:cxnLst>
              <a:rect l="0" t="0" r="r" b="b"/>
              <a:pathLst>
                <a:path w="530" h="307">
                  <a:moveTo>
                    <a:pt x="507" y="307"/>
                  </a:moveTo>
                  <a:lnTo>
                    <a:pt x="530" y="293"/>
                  </a:lnTo>
                  <a:lnTo>
                    <a:pt x="23" y="0"/>
                  </a:lnTo>
                  <a:lnTo>
                    <a:pt x="0" y="15"/>
                  </a:lnTo>
                  <a:lnTo>
                    <a:pt x="507" y="307"/>
                  </a:lnTo>
                  <a:close/>
                </a:path>
              </a:pathLst>
            </a:custGeom>
            <a:solidFill>
              <a:srgbClr val="FCDC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0" name="iṩlïḑe"/>
            <p:cNvSpPr/>
            <p:nvPr/>
          </p:nvSpPr>
          <p:spPr bwMode="auto">
            <a:xfrm>
              <a:off x="5811839" y="2957513"/>
              <a:ext cx="841375" cy="487363"/>
            </a:xfrm>
            <a:custGeom>
              <a:avLst/>
              <a:gdLst>
                <a:gd name="T0" fmla="*/ 507 w 530"/>
                <a:gd name="T1" fmla="*/ 307 h 307"/>
                <a:gd name="T2" fmla="*/ 530 w 530"/>
                <a:gd name="T3" fmla="*/ 293 h 307"/>
                <a:gd name="T4" fmla="*/ 23 w 530"/>
                <a:gd name="T5" fmla="*/ 0 h 307"/>
                <a:gd name="T6" fmla="*/ 0 w 530"/>
                <a:gd name="T7" fmla="*/ 15 h 307"/>
                <a:gd name="T8" fmla="*/ 507 w 530"/>
                <a:gd name="T9" fmla="*/ 307 h 307"/>
              </a:gdLst>
              <a:ahLst/>
              <a:cxnLst>
                <a:cxn ang="0">
                  <a:pos x="T0" y="T1"/>
                </a:cxn>
                <a:cxn ang="0">
                  <a:pos x="T2" y="T3"/>
                </a:cxn>
                <a:cxn ang="0">
                  <a:pos x="T4" y="T5"/>
                </a:cxn>
                <a:cxn ang="0">
                  <a:pos x="T6" y="T7"/>
                </a:cxn>
                <a:cxn ang="0">
                  <a:pos x="T8" y="T9"/>
                </a:cxn>
              </a:cxnLst>
              <a:rect l="0" t="0" r="r" b="b"/>
              <a:pathLst>
                <a:path w="530" h="307">
                  <a:moveTo>
                    <a:pt x="507" y="307"/>
                  </a:moveTo>
                  <a:lnTo>
                    <a:pt x="530" y="293"/>
                  </a:lnTo>
                  <a:lnTo>
                    <a:pt x="23" y="0"/>
                  </a:lnTo>
                  <a:lnTo>
                    <a:pt x="0" y="15"/>
                  </a:lnTo>
                  <a:lnTo>
                    <a:pt x="507" y="3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1" name="î$ļiḑe"/>
            <p:cNvSpPr/>
            <p:nvPr/>
          </p:nvSpPr>
          <p:spPr bwMode="auto">
            <a:xfrm>
              <a:off x="5114926" y="3379788"/>
              <a:ext cx="809625" cy="958850"/>
            </a:xfrm>
            <a:custGeom>
              <a:avLst/>
              <a:gdLst>
                <a:gd name="T0" fmla="*/ 510 w 510"/>
                <a:gd name="T1" fmla="*/ 604 h 604"/>
                <a:gd name="T2" fmla="*/ 510 w 510"/>
                <a:gd name="T3" fmla="*/ 293 h 604"/>
                <a:gd name="T4" fmla="*/ 0 w 510"/>
                <a:gd name="T5" fmla="*/ 0 h 604"/>
                <a:gd name="T6" fmla="*/ 0 w 510"/>
                <a:gd name="T7" fmla="*/ 311 h 604"/>
                <a:gd name="T8" fmla="*/ 510 w 510"/>
                <a:gd name="T9" fmla="*/ 604 h 604"/>
              </a:gdLst>
              <a:ahLst/>
              <a:cxnLst>
                <a:cxn ang="0">
                  <a:pos x="T0" y="T1"/>
                </a:cxn>
                <a:cxn ang="0">
                  <a:pos x="T2" y="T3"/>
                </a:cxn>
                <a:cxn ang="0">
                  <a:pos x="T4" y="T5"/>
                </a:cxn>
                <a:cxn ang="0">
                  <a:pos x="T6" y="T7"/>
                </a:cxn>
                <a:cxn ang="0">
                  <a:pos x="T8" y="T9"/>
                </a:cxn>
              </a:cxnLst>
              <a:rect l="0" t="0" r="r" b="b"/>
              <a:pathLst>
                <a:path w="510" h="604">
                  <a:moveTo>
                    <a:pt x="510" y="604"/>
                  </a:moveTo>
                  <a:lnTo>
                    <a:pt x="510" y="293"/>
                  </a:lnTo>
                  <a:lnTo>
                    <a:pt x="0" y="0"/>
                  </a:lnTo>
                  <a:lnTo>
                    <a:pt x="0" y="311"/>
                  </a:lnTo>
                  <a:lnTo>
                    <a:pt x="510" y="604"/>
                  </a:lnTo>
                  <a:close/>
                </a:path>
              </a:pathLst>
            </a:custGeom>
            <a:solidFill>
              <a:srgbClr val="A9E4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2" name="îşľïdé"/>
            <p:cNvSpPr/>
            <p:nvPr/>
          </p:nvSpPr>
          <p:spPr bwMode="auto">
            <a:xfrm>
              <a:off x="5114926" y="3379788"/>
              <a:ext cx="809625" cy="958850"/>
            </a:xfrm>
            <a:custGeom>
              <a:avLst/>
              <a:gdLst>
                <a:gd name="T0" fmla="*/ 510 w 510"/>
                <a:gd name="T1" fmla="*/ 604 h 604"/>
                <a:gd name="T2" fmla="*/ 510 w 510"/>
                <a:gd name="T3" fmla="*/ 293 h 604"/>
                <a:gd name="T4" fmla="*/ 0 w 510"/>
                <a:gd name="T5" fmla="*/ 0 h 604"/>
                <a:gd name="T6" fmla="*/ 0 w 510"/>
                <a:gd name="T7" fmla="*/ 311 h 604"/>
                <a:gd name="T8" fmla="*/ 510 w 510"/>
                <a:gd name="T9" fmla="*/ 604 h 604"/>
              </a:gdLst>
              <a:ahLst/>
              <a:cxnLst>
                <a:cxn ang="0">
                  <a:pos x="T0" y="T1"/>
                </a:cxn>
                <a:cxn ang="0">
                  <a:pos x="T2" y="T3"/>
                </a:cxn>
                <a:cxn ang="0">
                  <a:pos x="T4" y="T5"/>
                </a:cxn>
                <a:cxn ang="0">
                  <a:pos x="T6" y="T7"/>
                </a:cxn>
                <a:cxn ang="0">
                  <a:pos x="T8" y="T9"/>
                </a:cxn>
              </a:cxnLst>
              <a:rect l="0" t="0" r="r" b="b"/>
              <a:pathLst>
                <a:path w="510" h="604">
                  <a:moveTo>
                    <a:pt x="510" y="604"/>
                  </a:moveTo>
                  <a:lnTo>
                    <a:pt x="510" y="293"/>
                  </a:lnTo>
                  <a:lnTo>
                    <a:pt x="0" y="0"/>
                  </a:lnTo>
                  <a:lnTo>
                    <a:pt x="0" y="311"/>
                  </a:lnTo>
                  <a:lnTo>
                    <a:pt x="510" y="6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3" name="iSḷiḑê"/>
            <p:cNvSpPr/>
            <p:nvPr/>
          </p:nvSpPr>
          <p:spPr bwMode="auto">
            <a:xfrm>
              <a:off x="5114926" y="3392488"/>
              <a:ext cx="809625" cy="477838"/>
            </a:xfrm>
            <a:custGeom>
              <a:avLst/>
              <a:gdLst>
                <a:gd name="T0" fmla="*/ 0 w 510"/>
                <a:gd name="T1" fmla="*/ 0 h 301"/>
                <a:gd name="T2" fmla="*/ 0 w 510"/>
                <a:gd name="T3" fmla="*/ 8 h 301"/>
                <a:gd name="T4" fmla="*/ 510 w 510"/>
                <a:gd name="T5" fmla="*/ 301 h 301"/>
                <a:gd name="T6" fmla="*/ 510 w 510"/>
                <a:gd name="T7" fmla="*/ 299 h 301"/>
                <a:gd name="T8" fmla="*/ 510 w 510"/>
                <a:gd name="T9" fmla="*/ 293 h 301"/>
                <a:gd name="T10" fmla="*/ 0 w 510"/>
                <a:gd name="T11" fmla="*/ 0 h 301"/>
              </a:gdLst>
              <a:ahLst/>
              <a:cxnLst>
                <a:cxn ang="0">
                  <a:pos x="T0" y="T1"/>
                </a:cxn>
                <a:cxn ang="0">
                  <a:pos x="T2" y="T3"/>
                </a:cxn>
                <a:cxn ang="0">
                  <a:pos x="T4" y="T5"/>
                </a:cxn>
                <a:cxn ang="0">
                  <a:pos x="T6" y="T7"/>
                </a:cxn>
                <a:cxn ang="0">
                  <a:pos x="T8" y="T9"/>
                </a:cxn>
                <a:cxn ang="0">
                  <a:pos x="T10" y="T11"/>
                </a:cxn>
              </a:cxnLst>
              <a:rect l="0" t="0" r="r" b="b"/>
              <a:pathLst>
                <a:path w="510" h="301">
                  <a:moveTo>
                    <a:pt x="0" y="0"/>
                  </a:moveTo>
                  <a:lnTo>
                    <a:pt x="0" y="8"/>
                  </a:lnTo>
                  <a:lnTo>
                    <a:pt x="510" y="301"/>
                  </a:lnTo>
                  <a:lnTo>
                    <a:pt x="510" y="299"/>
                  </a:lnTo>
                  <a:lnTo>
                    <a:pt x="510" y="293"/>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4" name="íṡľîḓé"/>
            <p:cNvSpPr/>
            <p:nvPr/>
          </p:nvSpPr>
          <p:spPr bwMode="auto">
            <a:xfrm>
              <a:off x="5114926" y="3392488"/>
              <a:ext cx="809625" cy="477838"/>
            </a:xfrm>
            <a:custGeom>
              <a:avLst/>
              <a:gdLst>
                <a:gd name="T0" fmla="*/ 0 w 510"/>
                <a:gd name="T1" fmla="*/ 0 h 301"/>
                <a:gd name="T2" fmla="*/ 0 w 510"/>
                <a:gd name="T3" fmla="*/ 8 h 301"/>
                <a:gd name="T4" fmla="*/ 510 w 510"/>
                <a:gd name="T5" fmla="*/ 301 h 301"/>
                <a:gd name="T6" fmla="*/ 510 w 510"/>
                <a:gd name="T7" fmla="*/ 299 h 301"/>
                <a:gd name="T8" fmla="*/ 510 w 510"/>
                <a:gd name="T9" fmla="*/ 293 h 301"/>
                <a:gd name="T10" fmla="*/ 0 w 510"/>
                <a:gd name="T11" fmla="*/ 0 h 301"/>
              </a:gdLst>
              <a:ahLst/>
              <a:cxnLst>
                <a:cxn ang="0">
                  <a:pos x="T0" y="T1"/>
                </a:cxn>
                <a:cxn ang="0">
                  <a:pos x="T2" y="T3"/>
                </a:cxn>
                <a:cxn ang="0">
                  <a:pos x="T4" y="T5"/>
                </a:cxn>
                <a:cxn ang="0">
                  <a:pos x="T6" y="T7"/>
                </a:cxn>
                <a:cxn ang="0">
                  <a:pos x="T8" y="T9"/>
                </a:cxn>
                <a:cxn ang="0">
                  <a:pos x="T10" y="T11"/>
                </a:cxn>
              </a:cxnLst>
              <a:rect l="0" t="0" r="r" b="b"/>
              <a:pathLst>
                <a:path w="510" h="301">
                  <a:moveTo>
                    <a:pt x="0" y="0"/>
                  </a:moveTo>
                  <a:lnTo>
                    <a:pt x="0" y="8"/>
                  </a:lnTo>
                  <a:lnTo>
                    <a:pt x="510" y="301"/>
                  </a:lnTo>
                  <a:lnTo>
                    <a:pt x="510" y="299"/>
                  </a:lnTo>
                  <a:lnTo>
                    <a:pt x="510" y="2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5" name="íṧḷïḑe"/>
            <p:cNvSpPr/>
            <p:nvPr/>
          </p:nvSpPr>
          <p:spPr bwMode="auto">
            <a:xfrm>
              <a:off x="5114926" y="3419475"/>
              <a:ext cx="809625" cy="477838"/>
            </a:xfrm>
            <a:custGeom>
              <a:avLst/>
              <a:gdLst>
                <a:gd name="T0" fmla="*/ 0 w 510"/>
                <a:gd name="T1" fmla="*/ 0 h 301"/>
                <a:gd name="T2" fmla="*/ 0 w 510"/>
                <a:gd name="T3" fmla="*/ 8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2"/>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6" name="ïśḻíḓe"/>
            <p:cNvSpPr/>
            <p:nvPr/>
          </p:nvSpPr>
          <p:spPr bwMode="auto">
            <a:xfrm>
              <a:off x="5114926" y="3419475"/>
              <a:ext cx="809625" cy="477838"/>
            </a:xfrm>
            <a:custGeom>
              <a:avLst/>
              <a:gdLst>
                <a:gd name="T0" fmla="*/ 0 w 510"/>
                <a:gd name="T1" fmla="*/ 0 h 301"/>
                <a:gd name="T2" fmla="*/ 0 w 510"/>
                <a:gd name="T3" fmla="*/ 8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7" name="ïSliḓe"/>
            <p:cNvSpPr/>
            <p:nvPr/>
          </p:nvSpPr>
          <p:spPr bwMode="auto">
            <a:xfrm>
              <a:off x="5114926" y="3444875"/>
              <a:ext cx="809625" cy="477838"/>
            </a:xfrm>
            <a:custGeom>
              <a:avLst/>
              <a:gdLst>
                <a:gd name="T0" fmla="*/ 0 w 510"/>
                <a:gd name="T1" fmla="*/ 0 h 301"/>
                <a:gd name="T2" fmla="*/ 0 w 510"/>
                <a:gd name="T3" fmla="*/ 9 h 301"/>
                <a:gd name="T4" fmla="*/ 510 w 510"/>
                <a:gd name="T5" fmla="*/ 301 h 301"/>
                <a:gd name="T6" fmla="*/ 510 w 510"/>
                <a:gd name="T7" fmla="*/ 293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9"/>
                  </a:lnTo>
                  <a:lnTo>
                    <a:pt x="510" y="301"/>
                  </a:lnTo>
                  <a:lnTo>
                    <a:pt x="510" y="293"/>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8" name="iŝľíḑè"/>
            <p:cNvSpPr/>
            <p:nvPr/>
          </p:nvSpPr>
          <p:spPr bwMode="auto">
            <a:xfrm>
              <a:off x="5114926" y="3444875"/>
              <a:ext cx="809625" cy="477838"/>
            </a:xfrm>
            <a:custGeom>
              <a:avLst/>
              <a:gdLst>
                <a:gd name="T0" fmla="*/ 0 w 510"/>
                <a:gd name="T1" fmla="*/ 0 h 301"/>
                <a:gd name="T2" fmla="*/ 0 w 510"/>
                <a:gd name="T3" fmla="*/ 9 h 301"/>
                <a:gd name="T4" fmla="*/ 510 w 510"/>
                <a:gd name="T5" fmla="*/ 301 h 301"/>
                <a:gd name="T6" fmla="*/ 510 w 510"/>
                <a:gd name="T7" fmla="*/ 293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9"/>
                  </a:lnTo>
                  <a:lnTo>
                    <a:pt x="510" y="301"/>
                  </a:lnTo>
                  <a:lnTo>
                    <a:pt x="510" y="2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9" name="işḻíḍe"/>
            <p:cNvSpPr/>
            <p:nvPr/>
          </p:nvSpPr>
          <p:spPr bwMode="auto">
            <a:xfrm>
              <a:off x="5114926" y="3471863"/>
              <a:ext cx="809625" cy="477838"/>
            </a:xfrm>
            <a:custGeom>
              <a:avLst/>
              <a:gdLst>
                <a:gd name="T0" fmla="*/ 0 w 510"/>
                <a:gd name="T1" fmla="*/ 0 h 301"/>
                <a:gd name="T2" fmla="*/ 0 w 510"/>
                <a:gd name="T3" fmla="*/ 8 h 301"/>
                <a:gd name="T4" fmla="*/ 510 w 510"/>
                <a:gd name="T5" fmla="*/ 301 h 301"/>
                <a:gd name="T6" fmla="*/ 510 w 510"/>
                <a:gd name="T7" fmla="*/ 293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3"/>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0" name="îšľiďê"/>
            <p:cNvSpPr/>
            <p:nvPr/>
          </p:nvSpPr>
          <p:spPr bwMode="auto">
            <a:xfrm>
              <a:off x="5114926" y="3471863"/>
              <a:ext cx="809625" cy="477838"/>
            </a:xfrm>
            <a:custGeom>
              <a:avLst/>
              <a:gdLst>
                <a:gd name="T0" fmla="*/ 0 w 510"/>
                <a:gd name="T1" fmla="*/ 0 h 301"/>
                <a:gd name="T2" fmla="*/ 0 w 510"/>
                <a:gd name="T3" fmla="*/ 8 h 301"/>
                <a:gd name="T4" fmla="*/ 510 w 510"/>
                <a:gd name="T5" fmla="*/ 301 h 301"/>
                <a:gd name="T6" fmla="*/ 510 w 510"/>
                <a:gd name="T7" fmla="*/ 293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1" name="íŝlíḋê"/>
            <p:cNvSpPr/>
            <p:nvPr/>
          </p:nvSpPr>
          <p:spPr bwMode="auto">
            <a:xfrm>
              <a:off x="5114926" y="3498850"/>
              <a:ext cx="809625" cy="477838"/>
            </a:xfrm>
            <a:custGeom>
              <a:avLst/>
              <a:gdLst>
                <a:gd name="T0" fmla="*/ 0 w 510"/>
                <a:gd name="T1" fmla="*/ 0 h 301"/>
                <a:gd name="T2" fmla="*/ 0 w 510"/>
                <a:gd name="T3" fmla="*/ 8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2"/>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2" name="îṧlîḍé"/>
            <p:cNvSpPr/>
            <p:nvPr/>
          </p:nvSpPr>
          <p:spPr bwMode="auto">
            <a:xfrm>
              <a:off x="5114926" y="3498850"/>
              <a:ext cx="809625" cy="477838"/>
            </a:xfrm>
            <a:custGeom>
              <a:avLst/>
              <a:gdLst>
                <a:gd name="T0" fmla="*/ 0 w 510"/>
                <a:gd name="T1" fmla="*/ 0 h 301"/>
                <a:gd name="T2" fmla="*/ 0 w 510"/>
                <a:gd name="T3" fmla="*/ 8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3" name="îśļiḑe"/>
            <p:cNvSpPr/>
            <p:nvPr/>
          </p:nvSpPr>
          <p:spPr bwMode="auto">
            <a:xfrm>
              <a:off x="5114926" y="3524250"/>
              <a:ext cx="809625" cy="477838"/>
            </a:xfrm>
            <a:custGeom>
              <a:avLst/>
              <a:gdLst>
                <a:gd name="T0" fmla="*/ 0 w 510"/>
                <a:gd name="T1" fmla="*/ 0 h 301"/>
                <a:gd name="T2" fmla="*/ 0 w 510"/>
                <a:gd name="T3" fmla="*/ 8 h 301"/>
                <a:gd name="T4" fmla="*/ 510 w 510"/>
                <a:gd name="T5" fmla="*/ 301 h 301"/>
                <a:gd name="T6" fmla="*/ 510 w 510"/>
                <a:gd name="T7" fmla="*/ 293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3"/>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4" name="işliḑé"/>
            <p:cNvSpPr/>
            <p:nvPr/>
          </p:nvSpPr>
          <p:spPr bwMode="auto">
            <a:xfrm>
              <a:off x="5114926" y="3524250"/>
              <a:ext cx="809625" cy="477838"/>
            </a:xfrm>
            <a:custGeom>
              <a:avLst/>
              <a:gdLst>
                <a:gd name="T0" fmla="*/ 0 w 510"/>
                <a:gd name="T1" fmla="*/ 0 h 301"/>
                <a:gd name="T2" fmla="*/ 0 w 510"/>
                <a:gd name="T3" fmla="*/ 8 h 301"/>
                <a:gd name="T4" fmla="*/ 510 w 510"/>
                <a:gd name="T5" fmla="*/ 301 h 301"/>
                <a:gd name="T6" fmla="*/ 510 w 510"/>
                <a:gd name="T7" fmla="*/ 293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5" name="iṡḷîḑê"/>
            <p:cNvSpPr/>
            <p:nvPr/>
          </p:nvSpPr>
          <p:spPr bwMode="auto">
            <a:xfrm>
              <a:off x="5114926" y="3551238"/>
              <a:ext cx="809625" cy="477838"/>
            </a:xfrm>
            <a:custGeom>
              <a:avLst/>
              <a:gdLst>
                <a:gd name="T0" fmla="*/ 0 w 510"/>
                <a:gd name="T1" fmla="*/ 0 h 301"/>
                <a:gd name="T2" fmla="*/ 0 w 510"/>
                <a:gd name="T3" fmla="*/ 6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6"/>
                  </a:lnTo>
                  <a:lnTo>
                    <a:pt x="510" y="301"/>
                  </a:lnTo>
                  <a:lnTo>
                    <a:pt x="510" y="292"/>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6" name="ïṧ1íḑe"/>
            <p:cNvSpPr/>
            <p:nvPr/>
          </p:nvSpPr>
          <p:spPr bwMode="auto">
            <a:xfrm>
              <a:off x="5114926" y="3551238"/>
              <a:ext cx="809625" cy="477838"/>
            </a:xfrm>
            <a:custGeom>
              <a:avLst/>
              <a:gdLst>
                <a:gd name="T0" fmla="*/ 0 w 510"/>
                <a:gd name="T1" fmla="*/ 0 h 301"/>
                <a:gd name="T2" fmla="*/ 0 w 510"/>
                <a:gd name="T3" fmla="*/ 6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6"/>
                  </a:lnTo>
                  <a:lnTo>
                    <a:pt x="510" y="301"/>
                  </a:lnTo>
                  <a:lnTo>
                    <a:pt x="510" y="2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7" name="ïṧľîḓê"/>
            <p:cNvSpPr/>
            <p:nvPr/>
          </p:nvSpPr>
          <p:spPr bwMode="auto">
            <a:xfrm>
              <a:off x="5114926" y="3573463"/>
              <a:ext cx="809625" cy="481013"/>
            </a:xfrm>
            <a:custGeom>
              <a:avLst/>
              <a:gdLst>
                <a:gd name="T0" fmla="*/ 0 w 510"/>
                <a:gd name="T1" fmla="*/ 0 h 303"/>
                <a:gd name="T2" fmla="*/ 0 w 510"/>
                <a:gd name="T3" fmla="*/ 9 h 303"/>
                <a:gd name="T4" fmla="*/ 510 w 510"/>
                <a:gd name="T5" fmla="*/ 303 h 303"/>
                <a:gd name="T6" fmla="*/ 510 w 510"/>
                <a:gd name="T7" fmla="*/ 295 h 303"/>
                <a:gd name="T8" fmla="*/ 0 w 510"/>
                <a:gd name="T9" fmla="*/ 0 h 303"/>
              </a:gdLst>
              <a:ahLst/>
              <a:cxnLst>
                <a:cxn ang="0">
                  <a:pos x="T0" y="T1"/>
                </a:cxn>
                <a:cxn ang="0">
                  <a:pos x="T2" y="T3"/>
                </a:cxn>
                <a:cxn ang="0">
                  <a:pos x="T4" y="T5"/>
                </a:cxn>
                <a:cxn ang="0">
                  <a:pos x="T6" y="T7"/>
                </a:cxn>
                <a:cxn ang="0">
                  <a:pos x="T8" y="T9"/>
                </a:cxn>
              </a:cxnLst>
              <a:rect l="0" t="0" r="r" b="b"/>
              <a:pathLst>
                <a:path w="510" h="303">
                  <a:moveTo>
                    <a:pt x="0" y="0"/>
                  </a:moveTo>
                  <a:lnTo>
                    <a:pt x="0" y="9"/>
                  </a:lnTo>
                  <a:lnTo>
                    <a:pt x="510" y="303"/>
                  </a:lnTo>
                  <a:lnTo>
                    <a:pt x="510" y="295"/>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8" name="iṣļíḓe"/>
            <p:cNvSpPr/>
            <p:nvPr/>
          </p:nvSpPr>
          <p:spPr bwMode="auto">
            <a:xfrm>
              <a:off x="5114926" y="3573463"/>
              <a:ext cx="809625" cy="481013"/>
            </a:xfrm>
            <a:custGeom>
              <a:avLst/>
              <a:gdLst>
                <a:gd name="T0" fmla="*/ 0 w 510"/>
                <a:gd name="T1" fmla="*/ 0 h 303"/>
                <a:gd name="T2" fmla="*/ 0 w 510"/>
                <a:gd name="T3" fmla="*/ 9 h 303"/>
                <a:gd name="T4" fmla="*/ 510 w 510"/>
                <a:gd name="T5" fmla="*/ 303 h 303"/>
                <a:gd name="T6" fmla="*/ 510 w 510"/>
                <a:gd name="T7" fmla="*/ 295 h 303"/>
                <a:gd name="T8" fmla="*/ 0 w 510"/>
                <a:gd name="T9" fmla="*/ 0 h 303"/>
              </a:gdLst>
              <a:ahLst/>
              <a:cxnLst>
                <a:cxn ang="0">
                  <a:pos x="T0" y="T1"/>
                </a:cxn>
                <a:cxn ang="0">
                  <a:pos x="T2" y="T3"/>
                </a:cxn>
                <a:cxn ang="0">
                  <a:pos x="T4" y="T5"/>
                </a:cxn>
                <a:cxn ang="0">
                  <a:pos x="T6" y="T7"/>
                </a:cxn>
                <a:cxn ang="0">
                  <a:pos x="T8" y="T9"/>
                </a:cxn>
              </a:cxnLst>
              <a:rect l="0" t="0" r="r" b="b"/>
              <a:pathLst>
                <a:path w="510" h="303">
                  <a:moveTo>
                    <a:pt x="0" y="0"/>
                  </a:moveTo>
                  <a:lnTo>
                    <a:pt x="0" y="9"/>
                  </a:lnTo>
                  <a:lnTo>
                    <a:pt x="510" y="303"/>
                  </a:lnTo>
                  <a:lnTo>
                    <a:pt x="510" y="2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9" name="îṥľíďê"/>
            <p:cNvSpPr/>
            <p:nvPr/>
          </p:nvSpPr>
          <p:spPr bwMode="auto">
            <a:xfrm>
              <a:off x="5114926" y="3600450"/>
              <a:ext cx="809625" cy="477838"/>
            </a:xfrm>
            <a:custGeom>
              <a:avLst/>
              <a:gdLst>
                <a:gd name="T0" fmla="*/ 0 w 510"/>
                <a:gd name="T1" fmla="*/ 0 h 301"/>
                <a:gd name="T2" fmla="*/ 0 w 510"/>
                <a:gd name="T3" fmla="*/ 8 h 301"/>
                <a:gd name="T4" fmla="*/ 510 w 510"/>
                <a:gd name="T5" fmla="*/ 301 h 301"/>
                <a:gd name="T6" fmla="*/ 510 w 510"/>
                <a:gd name="T7" fmla="*/ 295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5"/>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0" name="î$1îḋê"/>
            <p:cNvSpPr/>
            <p:nvPr/>
          </p:nvSpPr>
          <p:spPr bwMode="auto">
            <a:xfrm>
              <a:off x="5114926" y="3600450"/>
              <a:ext cx="809625" cy="477838"/>
            </a:xfrm>
            <a:custGeom>
              <a:avLst/>
              <a:gdLst>
                <a:gd name="T0" fmla="*/ 0 w 510"/>
                <a:gd name="T1" fmla="*/ 0 h 301"/>
                <a:gd name="T2" fmla="*/ 0 w 510"/>
                <a:gd name="T3" fmla="*/ 8 h 301"/>
                <a:gd name="T4" fmla="*/ 510 w 510"/>
                <a:gd name="T5" fmla="*/ 301 h 301"/>
                <a:gd name="T6" fmla="*/ 510 w 510"/>
                <a:gd name="T7" fmla="*/ 295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1" name="ïş1íḓé"/>
            <p:cNvSpPr/>
            <p:nvPr/>
          </p:nvSpPr>
          <p:spPr bwMode="auto">
            <a:xfrm>
              <a:off x="5114926" y="3627438"/>
              <a:ext cx="809625" cy="477838"/>
            </a:xfrm>
            <a:custGeom>
              <a:avLst/>
              <a:gdLst>
                <a:gd name="T0" fmla="*/ 0 w 510"/>
                <a:gd name="T1" fmla="*/ 0 h 301"/>
                <a:gd name="T2" fmla="*/ 0 w 510"/>
                <a:gd name="T3" fmla="*/ 8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2"/>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2" name="í$ļîḋê"/>
            <p:cNvSpPr/>
            <p:nvPr/>
          </p:nvSpPr>
          <p:spPr bwMode="auto">
            <a:xfrm>
              <a:off x="5114926" y="3627438"/>
              <a:ext cx="809625" cy="477838"/>
            </a:xfrm>
            <a:custGeom>
              <a:avLst/>
              <a:gdLst>
                <a:gd name="T0" fmla="*/ 0 w 510"/>
                <a:gd name="T1" fmla="*/ 0 h 301"/>
                <a:gd name="T2" fmla="*/ 0 w 510"/>
                <a:gd name="T3" fmla="*/ 8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3" name="îṩlíďê"/>
            <p:cNvSpPr/>
            <p:nvPr/>
          </p:nvSpPr>
          <p:spPr bwMode="auto">
            <a:xfrm>
              <a:off x="5114926" y="3652838"/>
              <a:ext cx="809625" cy="477838"/>
            </a:xfrm>
            <a:custGeom>
              <a:avLst/>
              <a:gdLst>
                <a:gd name="T0" fmla="*/ 0 w 510"/>
                <a:gd name="T1" fmla="*/ 0 h 301"/>
                <a:gd name="T2" fmla="*/ 0 w 510"/>
                <a:gd name="T3" fmla="*/ 8 h 301"/>
                <a:gd name="T4" fmla="*/ 510 w 510"/>
                <a:gd name="T5" fmla="*/ 301 h 301"/>
                <a:gd name="T6" fmla="*/ 510 w 510"/>
                <a:gd name="T7" fmla="*/ 293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3"/>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4" name="iṧļîde"/>
            <p:cNvSpPr/>
            <p:nvPr/>
          </p:nvSpPr>
          <p:spPr bwMode="auto">
            <a:xfrm>
              <a:off x="5114926" y="3652838"/>
              <a:ext cx="809625" cy="477838"/>
            </a:xfrm>
            <a:custGeom>
              <a:avLst/>
              <a:gdLst>
                <a:gd name="T0" fmla="*/ 0 w 510"/>
                <a:gd name="T1" fmla="*/ 0 h 301"/>
                <a:gd name="T2" fmla="*/ 0 w 510"/>
                <a:gd name="T3" fmla="*/ 8 h 301"/>
                <a:gd name="T4" fmla="*/ 510 w 510"/>
                <a:gd name="T5" fmla="*/ 301 h 301"/>
                <a:gd name="T6" fmla="*/ 510 w 510"/>
                <a:gd name="T7" fmla="*/ 293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5" name="íṥḻiďè"/>
            <p:cNvSpPr/>
            <p:nvPr/>
          </p:nvSpPr>
          <p:spPr bwMode="auto">
            <a:xfrm>
              <a:off x="5114926" y="3679825"/>
              <a:ext cx="809625" cy="477838"/>
            </a:xfrm>
            <a:custGeom>
              <a:avLst/>
              <a:gdLst>
                <a:gd name="T0" fmla="*/ 0 w 510"/>
                <a:gd name="T1" fmla="*/ 0 h 301"/>
                <a:gd name="T2" fmla="*/ 0 w 510"/>
                <a:gd name="T3" fmla="*/ 8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2"/>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6" name="i$ļîḓê"/>
            <p:cNvSpPr/>
            <p:nvPr/>
          </p:nvSpPr>
          <p:spPr bwMode="auto">
            <a:xfrm>
              <a:off x="5114926" y="3679825"/>
              <a:ext cx="809625" cy="477838"/>
            </a:xfrm>
            <a:custGeom>
              <a:avLst/>
              <a:gdLst>
                <a:gd name="T0" fmla="*/ 0 w 510"/>
                <a:gd name="T1" fmla="*/ 0 h 301"/>
                <a:gd name="T2" fmla="*/ 0 w 510"/>
                <a:gd name="T3" fmla="*/ 8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7" name="îŝḻïďé"/>
            <p:cNvSpPr/>
            <p:nvPr/>
          </p:nvSpPr>
          <p:spPr bwMode="auto">
            <a:xfrm>
              <a:off x="5114926" y="3705225"/>
              <a:ext cx="809625" cy="477838"/>
            </a:xfrm>
            <a:custGeom>
              <a:avLst/>
              <a:gdLst>
                <a:gd name="T0" fmla="*/ 0 w 510"/>
                <a:gd name="T1" fmla="*/ 0 h 301"/>
                <a:gd name="T2" fmla="*/ 0 w 510"/>
                <a:gd name="T3" fmla="*/ 9 h 301"/>
                <a:gd name="T4" fmla="*/ 510 w 510"/>
                <a:gd name="T5" fmla="*/ 301 h 301"/>
                <a:gd name="T6" fmla="*/ 510 w 510"/>
                <a:gd name="T7" fmla="*/ 293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9"/>
                  </a:lnTo>
                  <a:lnTo>
                    <a:pt x="510" y="301"/>
                  </a:lnTo>
                  <a:lnTo>
                    <a:pt x="510" y="293"/>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8" name="îslîḓè"/>
            <p:cNvSpPr/>
            <p:nvPr/>
          </p:nvSpPr>
          <p:spPr bwMode="auto">
            <a:xfrm>
              <a:off x="5114926" y="3705225"/>
              <a:ext cx="809625" cy="477838"/>
            </a:xfrm>
            <a:custGeom>
              <a:avLst/>
              <a:gdLst>
                <a:gd name="T0" fmla="*/ 0 w 510"/>
                <a:gd name="T1" fmla="*/ 0 h 301"/>
                <a:gd name="T2" fmla="*/ 0 w 510"/>
                <a:gd name="T3" fmla="*/ 9 h 301"/>
                <a:gd name="T4" fmla="*/ 510 w 510"/>
                <a:gd name="T5" fmla="*/ 301 h 301"/>
                <a:gd name="T6" fmla="*/ 510 w 510"/>
                <a:gd name="T7" fmla="*/ 293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9"/>
                  </a:lnTo>
                  <a:lnTo>
                    <a:pt x="510" y="301"/>
                  </a:lnTo>
                  <a:lnTo>
                    <a:pt x="510" y="2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9" name="îSliḑè"/>
            <p:cNvSpPr/>
            <p:nvPr/>
          </p:nvSpPr>
          <p:spPr bwMode="auto">
            <a:xfrm>
              <a:off x="5114926" y="3732213"/>
              <a:ext cx="809625" cy="477838"/>
            </a:xfrm>
            <a:custGeom>
              <a:avLst/>
              <a:gdLst>
                <a:gd name="T0" fmla="*/ 0 w 510"/>
                <a:gd name="T1" fmla="*/ 0 h 301"/>
                <a:gd name="T2" fmla="*/ 0 w 510"/>
                <a:gd name="T3" fmla="*/ 8 h 301"/>
                <a:gd name="T4" fmla="*/ 510 w 510"/>
                <a:gd name="T5" fmla="*/ 301 h 301"/>
                <a:gd name="T6" fmla="*/ 510 w 510"/>
                <a:gd name="T7" fmla="*/ 295 h 301"/>
                <a:gd name="T8" fmla="*/ 510 w 510"/>
                <a:gd name="T9" fmla="*/ 293 h 301"/>
                <a:gd name="T10" fmla="*/ 0 w 510"/>
                <a:gd name="T11" fmla="*/ 0 h 301"/>
              </a:gdLst>
              <a:ahLst/>
              <a:cxnLst>
                <a:cxn ang="0">
                  <a:pos x="T0" y="T1"/>
                </a:cxn>
                <a:cxn ang="0">
                  <a:pos x="T2" y="T3"/>
                </a:cxn>
                <a:cxn ang="0">
                  <a:pos x="T4" y="T5"/>
                </a:cxn>
                <a:cxn ang="0">
                  <a:pos x="T6" y="T7"/>
                </a:cxn>
                <a:cxn ang="0">
                  <a:pos x="T8" y="T9"/>
                </a:cxn>
                <a:cxn ang="0">
                  <a:pos x="T10" y="T11"/>
                </a:cxn>
              </a:cxnLst>
              <a:rect l="0" t="0" r="r" b="b"/>
              <a:pathLst>
                <a:path w="510" h="301">
                  <a:moveTo>
                    <a:pt x="0" y="0"/>
                  </a:moveTo>
                  <a:lnTo>
                    <a:pt x="0" y="8"/>
                  </a:lnTo>
                  <a:lnTo>
                    <a:pt x="510" y="301"/>
                  </a:lnTo>
                  <a:lnTo>
                    <a:pt x="510" y="295"/>
                  </a:lnTo>
                  <a:lnTo>
                    <a:pt x="510" y="293"/>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0" name="iṡḻide"/>
            <p:cNvSpPr/>
            <p:nvPr/>
          </p:nvSpPr>
          <p:spPr bwMode="auto">
            <a:xfrm>
              <a:off x="5114926" y="3732213"/>
              <a:ext cx="809625" cy="477838"/>
            </a:xfrm>
            <a:custGeom>
              <a:avLst/>
              <a:gdLst>
                <a:gd name="T0" fmla="*/ 0 w 510"/>
                <a:gd name="T1" fmla="*/ 0 h 301"/>
                <a:gd name="T2" fmla="*/ 0 w 510"/>
                <a:gd name="T3" fmla="*/ 8 h 301"/>
                <a:gd name="T4" fmla="*/ 510 w 510"/>
                <a:gd name="T5" fmla="*/ 301 h 301"/>
                <a:gd name="T6" fmla="*/ 510 w 510"/>
                <a:gd name="T7" fmla="*/ 295 h 301"/>
                <a:gd name="T8" fmla="*/ 510 w 510"/>
                <a:gd name="T9" fmla="*/ 293 h 301"/>
                <a:gd name="T10" fmla="*/ 0 w 510"/>
                <a:gd name="T11" fmla="*/ 0 h 301"/>
              </a:gdLst>
              <a:ahLst/>
              <a:cxnLst>
                <a:cxn ang="0">
                  <a:pos x="T0" y="T1"/>
                </a:cxn>
                <a:cxn ang="0">
                  <a:pos x="T2" y="T3"/>
                </a:cxn>
                <a:cxn ang="0">
                  <a:pos x="T4" y="T5"/>
                </a:cxn>
                <a:cxn ang="0">
                  <a:pos x="T6" y="T7"/>
                </a:cxn>
                <a:cxn ang="0">
                  <a:pos x="T8" y="T9"/>
                </a:cxn>
                <a:cxn ang="0">
                  <a:pos x="T10" y="T11"/>
                </a:cxn>
              </a:cxnLst>
              <a:rect l="0" t="0" r="r" b="b"/>
              <a:pathLst>
                <a:path w="510" h="301">
                  <a:moveTo>
                    <a:pt x="0" y="0"/>
                  </a:moveTo>
                  <a:lnTo>
                    <a:pt x="0" y="8"/>
                  </a:lnTo>
                  <a:lnTo>
                    <a:pt x="510" y="301"/>
                  </a:lnTo>
                  <a:lnTo>
                    <a:pt x="510" y="295"/>
                  </a:lnTo>
                  <a:lnTo>
                    <a:pt x="510" y="2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1" name="îśľiḍe"/>
            <p:cNvSpPr/>
            <p:nvPr/>
          </p:nvSpPr>
          <p:spPr bwMode="auto">
            <a:xfrm>
              <a:off x="5114926" y="3759200"/>
              <a:ext cx="809625" cy="477838"/>
            </a:xfrm>
            <a:custGeom>
              <a:avLst/>
              <a:gdLst>
                <a:gd name="T0" fmla="*/ 0 w 510"/>
                <a:gd name="T1" fmla="*/ 0 h 301"/>
                <a:gd name="T2" fmla="*/ 0 w 510"/>
                <a:gd name="T3" fmla="*/ 8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2"/>
                  </a:lnTo>
                  <a:lnTo>
                    <a:pt x="0"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2" name="işḷíḓè"/>
            <p:cNvSpPr/>
            <p:nvPr/>
          </p:nvSpPr>
          <p:spPr bwMode="auto">
            <a:xfrm>
              <a:off x="5114926" y="3759200"/>
              <a:ext cx="809625" cy="477838"/>
            </a:xfrm>
            <a:custGeom>
              <a:avLst/>
              <a:gdLst>
                <a:gd name="T0" fmla="*/ 0 w 510"/>
                <a:gd name="T1" fmla="*/ 0 h 301"/>
                <a:gd name="T2" fmla="*/ 0 w 510"/>
                <a:gd name="T3" fmla="*/ 8 h 301"/>
                <a:gd name="T4" fmla="*/ 510 w 510"/>
                <a:gd name="T5" fmla="*/ 301 h 301"/>
                <a:gd name="T6" fmla="*/ 510 w 510"/>
                <a:gd name="T7" fmla="*/ 292 h 301"/>
                <a:gd name="T8" fmla="*/ 0 w 510"/>
                <a:gd name="T9" fmla="*/ 0 h 301"/>
              </a:gdLst>
              <a:ahLst/>
              <a:cxnLst>
                <a:cxn ang="0">
                  <a:pos x="T0" y="T1"/>
                </a:cxn>
                <a:cxn ang="0">
                  <a:pos x="T2" y="T3"/>
                </a:cxn>
                <a:cxn ang="0">
                  <a:pos x="T4" y="T5"/>
                </a:cxn>
                <a:cxn ang="0">
                  <a:pos x="T6" y="T7"/>
                </a:cxn>
                <a:cxn ang="0">
                  <a:pos x="T8" y="T9"/>
                </a:cxn>
              </a:cxnLst>
              <a:rect l="0" t="0" r="r" b="b"/>
              <a:pathLst>
                <a:path w="510" h="301">
                  <a:moveTo>
                    <a:pt x="0" y="0"/>
                  </a:moveTo>
                  <a:lnTo>
                    <a:pt x="0" y="8"/>
                  </a:lnTo>
                  <a:lnTo>
                    <a:pt x="510" y="301"/>
                  </a:lnTo>
                  <a:lnTo>
                    <a:pt x="510" y="2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3" name="isḻidê"/>
            <p:cNvSpPr/>
            <p:nvPr/>
          </p:nvSpPr>
          <p:spPr bwMode="auto">
            <a:xfrm>
              <a:off x="5114926" y="3784600"/>
              <a:ext cx="809625" cy="477838"/>
            </a:xfrm>
            <a:custGeom>
              <a:avLst/>
              <a:gdLst>
                <a:gd name="T0" fmla="*/ 0 w 245"/>
                <a:gd name="T1" fmla="*/ 0 h 145"/>
                <a:gd name="T2" fmla="*/ 0 w 245"/>
                <a:gd name="T3" fmla="*/ 4 h 145"/>
                <a:gd name="T4" fmla="*/ 31 w 245"/>
                <a:gd name="T5" fmla="*/ 21 h 145"/>
                <a:gd name="T6" fmla="*/ 46 w 245"/>
                <a:gd name="T7" fmla="*/ 29 h 145"/>
                <a:gd name="T8" fmla="*/ 59 w 245"/>
                <a:gd name="T9" fmla="*/ 38 h 145"/>
                <a:gd name="T10" fmla="*/ 245 w 245"/>
                <a:gd name="T11" fmla="*/ 145 h 145"/>
                <a:gd name="T12" fmla="*/ 245 w 245"/>
                <a:gd name="T13" fmla="*/ 141 h 145"/>
                <a:gd name="T14" fmla="*/ 0 w 245"/>
                <a:gd name="T15" fmla="*/ 0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45">
                  <a:moveTo>
                    <a:pt x="0" y="0"/>
                  </a:moveTo>
                  <a:cubicBezTo>
                    <a:pt x="0" y="4"/>
                    <a:pt x="0" y="4"/>
                    <a:pt x="0" y="4"/>
                  </a:cubicBezTo>
                  <a:cubicBezTo>
                    <a:pt x="31" y="21"/>
                    <a:pt x="31" y="21"/>
                    <a:pt x="31" y="21"/>
                  </a:cubicBezTo>
                  <a:cubicBezTo>
                    <a:pt x="36" y="23"/>
                    <a:pt x="42" y="26"/>
                    <a:pt x="46" y="29"/>
                  </a:cubicBezTo>
                  <a:cubicBezTo>
                    <a:pt x="51" y="31"/>
                    <a:pt x="56" y="34"/>
                    <a:pt x="59" y="38"/>
                  </a:cubicBezTo>
                  <a:cubicBezTo>
                    <a:pt x="245" y="145"/>
                    <a:pt x="245" y="145"/>
                    <a:pt x="245" y="145"/>
                  </a:cubicBezTo>
                  <a:cubicBezTo>
                    <a:pt x="245" y="141"/>
                    <a:pt x="245" y="141"/>
                    <a:pt x="245" y="141"/>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4" name="ïšḻíḑê"/>
            <p:cNvSpPr/>
            <p:nvPr/>
          </p:nvSpPr>
          <p:spPr bwMode="auto">
            <a:xfrm>
              <a:off x="5114926" y="3811588"/>
              <a:ext cx="809625" cy="477838"/>
            </a:xfrm>
            <a:custGeom>
              <a:avLst/>
              <a:gdLst>
                <a:gd name="T0" fmla="*/ 68 w 245"/>
                <a:gd name="T1" fmla="*/ 39 h 145"/>
                <a:gd name="T2" fmla="*/ 73 w 245"/>
                <a:gd name="T3" fmla="*/ 45 h 145"/>
                <a:gd name="T4" fmla="*/ 245 w 245"/>
                <a:gd name="T5" fmla="*/ 145 h 145"/>
                <a:gd name="T6" fmla="*/ 245 w 245"/>
                <a:gd name="T7" fmla="*/ 141 h 145"/>
                <a:gd name="T8" fmla="*/ 68 w 245"/>
                <a:gd name="T9" fmla="*/ 39 h 145"/>
                <a:gd name="T10" fmla="*/ 0 w 245"/>
                <a:gd name="T11" fmla="*/ 0 h 145"/>
                <a:gd name="T12" fmla="*/ 0 w 245"/>
                <a:gd name="T13" fmla="*/ 3 h 145"/>
                <a:gd name="T14" fmla="*/ 4 w 245"/>
                <a:gd name="T15" fmla="*/ 6 h 145"/>
                <a:gd name="T16" fmla="*/ 15 w 245"/>
                <a:gd name="T17" fmla="*/ 8 h 145"/>
                <a:gd name="T18" fmla="*/ 0 w 24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145">
                  <a:moveTo>
                    <a:pt x="68" y="39"/>
                  </a:moveTo>
                  <a:cubicBezTo>
                    <a:pt x="70" y="41"/>
                    <a:pt x="71" y="43"/>
                    <a:pt x="73" y="45"/>
                  </a:cubicBezTo>
                  <a:cubicBezTo>
                    <a:pt x="245" y="145"/>
                    <a:pt x="245" y="145"/>
                    <a:pt x="245" y="145"/>
                  </a:cubicBezTo>
                  <a:cubicBezTo>
                    <a:pt x="245" y="141"/>
                    <a:pt x="245" y="141"/>
                    <a:pt x="245" y="141"/>
                  </a:cubicBezTo>
                  <a:cubicBezTo>
                    <a:pt x="68" y="39"/>
                    <a:pt x="68" y="39"/>
                    <a:pt x="68" y="39"/>
                  </a:cubicBezTo>
                  <a:moveTo>
                    <a:pt x="0" y="0"/>
                  </a:moveTo>
                  <a:cubicBezTo>
                    <a:pt x="0" y="3"/>
                    <a:pt x="0" y="3"/>
                    <a:pt x="0" y="3"/>
                  </a:cubicBezTo>
                  <a:cubicBezTo>
                    <a:pt x="4" y="6"/>
                    <a:pt x="4" y="6"/>
                    <a:pt x="4" y="6"/>
                  </a:cubicBezTo>
                  <a:cubicBezTo>
                    <a:pt x="8" y="6"/>
                    <a:pt x="11" y="7"/>
                    <a:pt x="15" y="8"/>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5" name="işļiḍè"/>
            <p:cNvSpPr/>
            <p:nvPr/>
          </p:nvSpPr>
          <p:spPr bwMode="auto">
            <a:xfrm>
              <a:off x="5362576" y="3979863"/>
              <a:ext cx="561975" cy="334963"/>
            </a:xfrm>
            <a:custGeom>
              <a:avLst/>
              <a:gdLst>
                <a:gd name="T0" fmla="*/ 0 w 170"/>
                <a:gd name="T1" fmla="*/ 0 h 102"/>
                <a:gd name="T2" fmla="*/ 2 w 170"/>
                <a:gd name="T3" fmla="*/ 5 h 102"/>
                <a:gd name="T4" fmla="*/ 170 w 170"/>
                <a:gd name="T5" fmla="*/ 102 h 102"/>
                <a:gd name="T6" fmla="*/ 170 w 170"/>
                <a:gd name="T7" fmla="*/ 98 h 102"/>
                <a:gd name="T8" fmla="*/ 0 w 170"/>
                <a:gd name="T9" fmla="*/ 0 h 102"/>
              </a:gdLst>
              <a:ahLst/>
              <a:cxnLst>
                <a:cxn ang="0">
                  <a:pos x="T0" y="T1"/>
                </a:cxn>
                <a:cxn ang="0">
                  <a:pos x="T2" y="T3"/>
                </a:cxn>
                <a:cxn ang="0">
                  <a:pos x="T4" y="T5"/>
                </a:cxn>
                <a:cxn ang="0">
                  <a:pos x="T6" y="T7"/>
                </a:cxn>
                <a:cxn ang="0">
                  <a:pos x="T8" y="T9"/>
                </a:cxn>
              </a:cxnLst>
              <a:rect l="0" t="0" r="r" b="b"/>
              <a:pathLst>
                <a:path w="170" h="102">
                  <a:moveTo>
                    <a:pt x="0" y="0"/>
                  </a:moveTo>
                  <a:cubicBezTo>
                    <a:pt x="1" y="1"/>
                    <a:pt x="1" y="3"/>
                    <a:pt x="2" y="5"/>
                  </a:cubicBezTo>
                  <a:cubicBezTo>
                    <a:pt x="170" y="102"/>
                    <a:pt x="170" y="102"/>
                    <a:pt x="170" y="102"/>
                  </a:cubicBezTo>
                  <a:cubicBezTo>
                    <a:pt x="170" y="98"/>
                    <a:pt x="170" y="98"/>
                    <a:pt x="170" y="98"/>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6" name="ïṥḷîḋé"/>
            <p:cNvSpPr/>
            <p:nvPr/>
          </p:nvSpPr>
          <p:spPr bwMode="auto">
            <a:xfrm>
              <a:off x="5373689" y="4022725"/>
              <a:ext cx="550863" cy="315913"/>
            </a:xfrm>
            <a:custGeom>
              <a:avLst/>
              <a:gdLst>
                <a:gd name="T0" fmla="*/ 0 w 167"/>
                <a:gd name="T1" fmla="*/ 0 h 96"/>
                <a:gd name="T2" fmla="*/ 0 w 167"/>
                <a:gd name="T3" fmla="*/ 0 h 96"/>
                <a:gd name="T4" fmla="*/ 167 w 167"/>
                <a:gd name="T5" fmla="*/ 96 h 96"/>
                <a:gd name="T6" fmla="*/ 167 w 167"/>
                <a:gd name="T7" fmla="*/ 93 h 96"/>
                <a:gd name="T8" fmla="*/ 167 w 167"/>
                <a:gd name="T9" fmla="*/ 96 h 96"/>
                <a:gd name="T10" fmla="*/ 0 w 167"/>
                <a:gd name="T11" fmla="*/ 0 h 96"/>
              </a:gdLst>
              <a:ahLst/>
              <a:cxnLst>
                <a:cxn ang="0">
                  <a:pos x="T0" y="T1"/>
                </a:cxn>
                <a:cxn ang="0">
                  <a:pos x="T2" y="T3"/>
                </a:cxn>
                <a:cxn ang="0">
                  <a:pos x="T4" y="T5"/>
                </a:cxn>
                <a:cxn ang="0">
                  <a:pos x="T6" y="T7"/>
                </a:cxn>
                <a:cxn ang="0">
                  <a:pos x="T8" y="T9"/>
                </a:cxn>
                <a:cxn ang="0">
                  <a:pos x="T10" y="T11"/>
                </a:cxn>
              </a:cxnLst>
              <a:rect l="0" t="0" r="r" b="b"/>
              <a:pathLst>
                <a:path w="167" h="96">
                  <a:moveTo>
                    <a:pt x="0" y="0"/>
                  </a:moveTo>
                  <a:cubicBezTo>
                    <a:pt x="0" y="0"/>
                    <a:pt x="0" y="0"/>
                    <a:pt x="0" y="0"/>
                  </a:cubicBezTo>
                  <a:cubicBezTo>
                    <a:pt x="167" y="96"/>
                    <a:pt x="167" y="96"/>
                    <a:pt x="167" y="96"/>
                  </a:cubicBezTo>
                  <a:cubicBezTo>
                    <a:pt x="167" y="93"/>
                    <a:pt x="167" y="93"/>
                    <a:pt x="167" y="93"/>
                  </a:cubicBezTo>
                  <a:cubicBezTo>
                    <a:pt x="167" y="96"/>
                    <a:pt x="167" y="96"/>
                    <a:pt x="167" y="96"/>
                  </a:cubicBezTo>
                  <a:cubicBezTo>
                    <a:pt x="0" y="0"/>
                    <a:pt x="0" y="0"/>
                    <a:pt x="0" y="0"/>
                  </a:cubicBezTo>
                </a:path>
              </a:pathLst>
            </a:custGeom>
            <a:solidFill>
              <a:srgbClr val="65B4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7" name="iṡļiḍé"/>
            <p:cNvSpPr/>
            <p:nvPr/>
          </p:nvSpPr>
          <p:spPr bwMode="auto">
            <a:xfrm>
              <a:off x="5373689" y="4008438"/>
              <a:ext cx="550863" cy="330200"/>
            </a:xfrm>
            <a:custGeom>
              <a:avLst/>
              <a:gdLst>
                <a:gd name="T0" fmla="*/ 0 w 167"/>
                <a:gd name="T1" fmla="*/ 0 h 100"/>
                <a:gd name="T2" fmla="*/ 0 w 167"/>
                <a:gd name="T3" fmla="*/ 4 h 100"/>
                <a:gd name="T4" fmla="*/ 167 w 167"/>
                <a:gd name="T5" fmla="*/ 100 h 100"/>
                <a:gd name="T6" fmla="*/ 167 w 167"/>
                <a:gd name="T7" fmla="*/ 97 h 100"/>
                <a:gd name="T8" fmla="*/ 167 w 167"/>
                <a:gd name="T9" fmla="*/ 97 h 100"/>
                <a:gd name="T10" fmla="*/ 0 w 167"/>
                <a:gd name="T11" fmla="*/ 0 h 100"/>
              </a:gdLst>
              <a:ahLst/>
              <a:cxnLst>
                <a:cxn ang="0">
                  <a:pos x="T0" y="T1"/>
                </a:cxn>
                <a:cxn ang="0">
                  <a:pos x="T2" y="T3"/>
                </a:cxn>
                <a:cxn ang="0">
                  <a:pos x="T4" y="T5"/>
                </a:cxn>
                <a:cxn ang="0">
                  <a:pos x="T6" y="T7"/>
                </a:cxn>
                <a:cxn ang="0">
                  <a:pos x="T8" y="T9"/>
                </a:cxn>
                <a:cxn ang="0">
                  <a:pos x="T10" y="T11"/>
                </a:cxn>
              </a:cxnLst>
              <a:rect l="0" t="0" r="r" b="b"/>
              <a:pathLst>
                <a:path w="167" h="100">
                  <a:moveTo>
                    <a:pt x="0" y="0"/>
                  </a:moveTo>
                  <a:cubicBezTo>
                    <a:pt x="0" y="1"/>
                    <a:pt x="0" y="3"/>
                    <a:pt x="0" y="4"/>
                  </a:cubicBezTo>
                  <a:cubicBezTo>
                    <a:pt x="167" y="100"/>
                    <a:pt x="167" y="100"/>
                    <a:pt x="167" y="100"/>
                  </a:cubicBezTo>
                  <a:cubicBezTo>
                    <a:pt x="167" y="97"/>
                    <a:pt x="167" y="97"/>
                    <a:pt x="167" y="97"/>
                  </a:cubicBezTo>
                  <a:cubicBezTo>
                    <a:pt x="167" y="97"/>
                    <a:pt x="167" y="97"/>
                    <a:pt x="167" y="97"/>
                  </a:cubicBezTo>
                  <a:cubicBezTo>
                    <a:pt x="0" y="0"/>
                    <a:pt x="0" y="0"/>
                    <a:pt x="0" y="0"/>
                  </a:cubicBezTo>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8" name="ïślïdè"/>
            <p:cNvSpPr/>
            <p:nvPr/>
          </p:nvSpPr>
          <p:spPr bwMode="auto">
            <a:xfrm>
              <a:off x="5924551" y="2855913"/>
              <a:ext cx="1716088" cy="1482725"/>
            </a:xfrm>
            <a:custGeom>
              <a:avLst/>
              <a:gdLst>
                <a:gd name="T0" fmla="*/ 1081 w 1081"/>
                <a:gd name="T1" fmla="*/ 311 h 934"/>
                <a:gd name="T2" fmla="*/ 1081 w 1081"/>
                <a:gd name="T3" fmla="*/ 0 h 934"/>
                <a:gd name="T4" fmla="*/ 0 w 1081"/>
                <a:gd name="T5" fmla="*/ 623 h 934"/>
                <a:gd name="T6" fmla="*/ 0 w 1081"/>
                <a:gd name="T7" fmla="*/ 934 h 934"/>
                <a:gd name="T8" fmla="*/ 1081 w 1081"/>
                <a:gd name="T9" fmla="*/ 311 h 934"/>
              </a:gdLst>
              <a:ahLst/>
              <a:cxnLst>
                <a:cxn ang="0">
                  <a:pos x="T0" y="T1"/>
                </a:cxn>
                <a:cxn ang="0">
                  <a:pos x="T2" y="T3"/>
                </a:cxn>
                <a:cxn ang="0">
                  <a:pos x="T4" y="T5"/>
                </a:cxn>
                <a:cxn ang="0">
                  <a:pos x="T6" y="T7"/>
                </a:cxn>
                <a:cxn ang="0">
                  <a:pos x="T8" y="T9"/>
                </a:cxn>
              </a:cxnLst>
              <a:rect l="0" t="0" r="r" b="b"/>
              <a:pathLst>
                <a:path w="1081" h="934">
                  <a:moveTo>
                    <a:pt x="1081" y="311"/>
                  </a:moveTo>
                  <a:lnTo>
                    <a:pt x="1081" y="0"/>
                  </a:lnTo>
                  <a:lnTo>
                    <a:pt x="0" y="623"/>
                  </a:lnTo>
                  <a:lnTo>
                    <a:pt x="0" y="934"/>
                  </a:lnTo>
                  <a:lnTo>
                    <a:pt x="1081" y="311"/>
                  </a:lnTo>
                  <a:close/>
                </a:path>
              </a:pathLst>
            </a:custGeom>
            <a:solidFill>
              <a:srgbClr val="9ACD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9" name="íSľïḋe"/>
            <p:cNvSpPr/>
            <p:nvPr/>
          </p:nvSpPr>
          <p:spPr bwMode="auto">
            <a:xfrm>
              <a:off x="5924551" y="2855913"/>
              <a:ext cx="1716088" cy="1482725"/>
            </a:xfrm>
            <a:custGeom>
              <a:avLst/>
              <a:gdLst>
                <a:gd name="T0" fmla="*/ 1081 w 1081"/>
                <a:gd name="T1" fmla="*/ 311 h 934"/>
                <a:gd name="T2" fmla="*/ 1081 w 1081"/>
                <a:gd name="T3" fmla="*/ 0 h 934"/>
                <a:gd name="T4" fmla="*/ 0 w 1081"/>
                <a:gd name="T5" fmla="*/ 623 h 934"/>
                <a:gd name="T6" fmla="*/ 0 w 1081"/>
                <a:gd name="T7" fmla="*/ 934 h 934"/>
                <a:gd name="T8" fmla="*/ 1081 w 1081"/>
                <a:gd name="T9" fmla="*/ 311 h 934"/>
              </a:gdLst>
              <a:ahLst/>
              <a:cxnLst>
                <a:cxn ang="0">
                  <a:pos x="T0" y="T1"/>
                </a:cxn>
                <a:cxn ang="0">
                  <a:pos x="T2" y="T3"/>
                </a:cxn>
                <a:cxn ang="0">
                  <a:pos x="T4" y="T5"/>
                </a:cxn>
                <a:cxn ang="0">
                  <a:pos x="T6" y="T7"/>
                </a:cxn>
                <a:cxn ang="0">
                  <a:pos x="T8" y="T9"/>
                </a:cxn>
              </a:cxnLst>
              <a:rect l="0" t="0" r="r" b="b"/>
              <a:pathLst>
                <a:path w="1081" h="934">
                  <a:moveTo>
                    <a:pt x="1081" y="311"/>
                  </a:moveTo>
                  <a:lnTo>
                    <a:pt x="1081" y="0"/>
                  </a:lnTo>
                  <a:lnTo>
                    <a:pt x="0" y="623"/>
                  </a:lnTo>
                  <a:lnTo>
                    <a:pt x="0" y="934"/>
                  </a:lnTo>
                  <a:lnTo>
                    <a:pt x="1081"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0" name="íśḷîdé"/>
            <p:cNvSpPr/>
            <p:nvPr/>
          </p:nvSpPr>
          <p:spPr bwMode="auto">
            <a:xfrm>
              <a:off x="5924551" y="2868613"/>
              <a:ext cx="1716088" cy="1001713"/>
            </a:xfrm>
            <a:custGeom>
              <a:avLst/>
              <a:gdLst>
                <a:gd name="T0" fmla="*/ 1081 w 1081"/>
                <a:gd name="T1" fmla="*/ 0 h 631"/>
                <a:gd name="T2" fmla="*/ 0 w 1081"/>
                <a:gd name="T3" fmla="*/ 623 h 631"/>
                <a:gd name="T4" fmla="*/ 0 w 1081"/>
                <a:gd name="T5" fmla="*/ 631 h 631"/>
                <a:gd name="T6" fmla="*/ 1081 w 1081"/>
                <a:gd name="T7" fmla="*/ 8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3"/>
                  </a:lnTo>
                  <a:lnTo>
                    <a:pt x="0" y="631"/>
                  </a:lnTo>
                  <a:lnTo>
                    <a:pt x="1081" y="8"/>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1" name="îSļíḍè"/>
            <p:cNvSpPr/>
            <p:nvPr/>
          </p:nvSpPr>
          <p:spPr bwMode="auto">
            <a:xfrm>
              <a:off x="5924551" y="2868613"/>
              <a:ext cx="1716088" cy="1001713"/>
            </a:xfrm>
            <a:custGeom>
              <a:avLst/>
              <a:gdLst>
                <a:gd name="T0" fmla="*/ 1081 w 1081"/>
                <a:gd name="T1" fmla="*/ 0 h 631"/>
                <a:gd name="T2" fmla="*/ 0 w 1081"/>
                <a:gd name="T3" fmla="*/ 623 h 631"/>
                <a:gd name="T4" fmla="*/ 0 w 1081"/>
                <a:gd name="T5" fmla="*/ 631 h 631"/>
                <a:gd name="T6" fmla="*/ 1081 w 1081"/>
                <a:gd name="T7" fmla="*/ 8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3"/>
                  </a:lnTo>
                  <a:lnTo>
                    <a:pt x="0" y="631"/>
                  </a:lnTo>
                  <a:lnTo>
                    <a:pt x="1081" y="8"/>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2" name="îṡḻíďé"/>
            <p:cNvSpPr/>
            <p:nvPr/>
          </p:nvSpPr>
          <p:spPr bwMode="auto">
            <a:xfrm>
              <a:off x="5924551" y="2895600"/>
              <a:ext cx="1716088" cy="1001713"/>
            </a:xfrm>
            <a:custGeom>
              <a:avLst/>
              <a:gdLst>
                <a:gd name="T0" fmla="*/ 1081 w 1081"/>
                <a:gd name="T1" fmla="*/ 0 h 631"/>
                <a:gd name="T2" fmla="*/ 0 w 1081"/>
                <a:gd name="T3" fmla="*/ 622 h 631"/>
                <a:gd name="T4" fmla="*/ 0 w 1081"/>
                <a:gd name="T5" fmla="*/ 631 h 631"/>
                <a:gd name="T6" fmla="*/ 1081 w 1081"/>
                <a:gd name="T7" fmla="*/ 8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2"/>
                  </a:lnTo>
                  <a:lnTo>
                    <a:pt x="0" y="631"/>
                  </a:lnTo>
                  <a:lnTo>
                    <a:pt x="1081" y="8"/>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3" name="íṧľiḓe"/>
            <p:cNvSpPr/>
            <p:nvPr/>
          </p:nvSpPr>
          <p:spPr bwMode="auto">
            <a:xfrm>
              <a:off x="5924551" y="2895600"/>
              <a:ext cx="1716088" cy="1001713"/>
            </a:xfrm>
            <a:custGeom>
              <a:avLst/>
              <a:gdLst>
                <a:gd name="T0" fmla="*/ 1081 w 1081"/>
                <a:gd name="T1" fmla="*/ 0 h 631"/>
                <a:gd name="T2" fmla="*/ 0 w 1081"/>
                <a:gd name="T3" fmla="*/ 622 h 631"/>
                <a:gd name="T4" fmla="*/ 0 w 1081"/>
                <a:gd name="T5" fmla="*/ 631 h 631"/>
                <a:gd name="T6" fmla="*/ 1081 w 1081"/>
                <a:gd name="T7" fmla="*/ 8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2"/>
                  </a:lnTo>
                  <a:lnTo>
                    <a:pt x="0" y="631"/>
                  </a:lnTo>
                  <a:lnTo>
                    <a:pt x="1081" y="8"/>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4" name="î$ḻiḓè"/>
            <p:cNvSpPr/>
            <p:nvPr/>
          </p:nvSpPr>
          <p:spPr bwMode="auto">
            <a:xfrm>
              <a:off x="5924551" y="2921000"/>
              <a:ext cx="1716088" cy="1001713"/>
            </a:xfrm>
            <a:custGeom>
              <a:avLst/>
              <a:gdLst>
                <a:gd name="T0" fmla="*/ 1081 w 1081"/>
                <a:gd name="T1" fmla="*/ 0 h 631"/>
                <a:gd name="T2" fmla="*/ 0 w 1081"/>
                <a:gd name="T3" fmla="*/ 623 h 631"/>
                <a:gd name="T4" fmla="*/ 0 w 1081"/>
                <a:gd name="T5" fmla="*/ 631 h 631"/>
                <a:gd name="T6" fmla="*/ 1081 w 1081"/>
                <a:gd name="T7" fmla="*/ 9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3"/>
                  </a:lnTo>
                  <a:lnTo>
                    <a:pt x="0" y="631"/>
                  </a:lnTo>
                  <a:lnTo>
                    <a:pt x="1081" y="9"/>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5" name="işľîḍê"/>
            <p:cNvSpPr/>
            <p:nvPr/>
          </p:nvSpPr>
          <p:spPr bwMode="auto">
            <a:xfrm>
              <a:off x="5924551" y="2921000"/>
              <a:ext cx="1716088" cy="1001713"/>
            </a:xfrm>
            <a:custGeom>
              <a:avLst/>
              <a:gdLst>
                <a:gd name="T0" fmla="*/ 1081 w 1081"/>
                <a:gd name="T1" fmla="*/ 0 h 631"/>
                <a:gd name="T2" fmla="*/ 0 w 1081"/>
                <a:gd name="T3" fmla="*/ 623 h 631"/>
                <a:gd name="T4" fmla="*/ 0 w 1081"/>
                <a:gd name="T5" fmla="*/ 631 h 631"/>
                <a:gd name="T6" fmla="*/ 1081 w 1081"/>
                <a:gd name="T7" fmla="*/ 9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3"/>
                  </a:lnTo>
                  <a:lnTo>
                    <a:pt x="0" y="631"/>
                  </a:lnTo>
                  <a:lnTo>
                    <a:pt x="1081" y="9"/>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6" name="ïṣliḑè"/>
            <p:cNvSpPr/>
            <p:nvPr/>
          </p:nvSpPr>
          <p:spPr bwMode="auto">
            <a:xfrm>
              <a:off x="5924551" y="2947988"/>
              <a:ext cx="1716088" cy="1001713"/>
            </a:xfrm>
            <a:custGeom>
              <a:avLst/>
              <a:gdLst>
                <a:gd name="T0" fmla="*/ 1081 w 1081"/>
                <a:gd name="T1" fmla="*/ 0 h 631"/>
                <a:gd name="T2" fmla="*/ 0 w 1081"/>
                <a:gd name="T3" fmla="*/ 623 h 631"/>
                <a:gd name="T4" fmla="*/ 0 w 1081"/>
                <a:gd name="T5" fmla="*/ 631 h 631"/>
                <a:gd name="T6" fmla="*/ 1081 w 1081"/>
                <a:gd name="T7" fmla="*/ 8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3"/>
                  </a:lnTo>
                  <a:lnTo>
                    <a:pt x="0" y="631"/>
                  </a:lnTo>
                  <a:lnTo>
                    <a:pt x="1081" y="8"/>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7" name="iṥḷïḍé"/>
            <p:cNvSpPr/>
            <p:nvPr/>
          </p:nvSpPr>
          <p:spPr bwMode="auto">
            <a:xfrm>
              <a:off x="5924551" y="2947988"/>
              <a:ext cx="1716088" cy="1001713"/>
            </a:xfrm>
            <a:custGeom>
              <a:avLst/>
              <a:gdLst>
                <a:gd name="T0" fmla="*/ 1081 w 1081"/>
                <a:gd name="T1" fmla="*/ 0 h 631"/>
                <a:gd name="T2" fmla="*/ 0 w 1081"/>
                <a:gd name="T3" fmla="*/ 623 h 631"/>
                <a:gd name="T4" fmla="*/ 0 w 1081"/>
                <a:gd name="T5" fmla="*/ 631 h 631"/>
                <a:gd name="T6" fmla="*/ 1081 w 1081"/>
                <a:gd name="T7" fmla="*/ 8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3"/>
                  </a:lnTo>
                  <a:lnTo>
                    <a:pt x="0" y="631"/>
                  </a:lnTo>
                  <a:lnTo>
                    <a:pt x="1081" y="8"/>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8" name="îş1îḓè"/>
            <p:cNvSpPr/>
            <p:nvPr/>
          </p:nvSpPr>
          <p:spPr bwMode="auto">
            <a:xfrm>
              <a:off x="5924551" y="2973388"/>
              <a:ext cx="1716088" cy="1003300"/>
            </a:xfrm>
            <a:custGeom>
              <a:avLst/>
              <a:gdLst>
                <a:gd name="T0" fmla="*/ 1081 w 1081"/>
                <a:gd name="T1" fmla="*/ 0 h 632"/>
                <a:gd name="T2" fmla="*/ 0 w 1081"/>
                <a:gd name="T3" fmla="*/ 623 h 632"/>
                <a:gd name="T4" fmla="*/ 0 w 1081"/>
                <a:gd name="T5" fmla="*/ 632 h 632"/>
                <a:gd name="T6" fmla="*/ 1081 w 1081"/>
                <a:gd name="T7" fmla="*/ 7 h 632"/>
                <a:gd name="T8" fmla="*/ 1081 w 1081"/>
                <a:gd name="T9" fmla="*/ 0 h 632"/>
              </a:gdLst>
              <a:ahLst/>
              <a:cxnLst>
                <a:cxn ang="0">
                  <a:pos x="T0" y="T1"/>
                </a:cxn>
                <a:cxn ang="0">
                  <a:pos x="T2" y="T3"/>
                </a:cxn>
                <a:cxn ang="0">
                  <a:pos x="T4" y="T5"/>
                </a:cxn>
                <a:cxn ang="0">
                  <a:pos x="T6" y="T7"/>
                </a:cxn>
                <a:cxn ang="0">
                  <a:pos x="T8" y="T9"/>
                </a:cxn>
              </a:cxnLst>
              <a:rect l="0" t="0" r="r" b="b"/>
              <a:pathLst>
                <a:path w="1081" h="632">
                  <a:moveTo>
                    <a:pt x="1081" y="0"/>
                  </a:moveTo>
                  <a:lnTo>
                    <a:pt x="0" y="623"/>
                  </a:lnTo>
                  <a:lnTo>
                    <a:pt x="0" y="632"/>
                  </a:lnTo>
                  <a:lnTo>
                    <a:pt x="1081" y="7"/>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9" name="î$ļîďê"/>
            <p:cNvSpPr/>
            <p:nvPr/>
          </p:nvSpPr>
          <p:spPr bwMode="auto">
            <a:xfrm>
              <a:off x="5924551" y="2973388"/>
              <a:ext cx="1716088" cy="1003300"/>
            </a:xfrm>
            <a:custGeom>
              <a:avLst/>
              <a:gdLst>
                <a:gd name="T0" fmla="*/ 1081 w 1081"/>
                <a:gd name="T1" fmla="*/ 0 h 632"/>
                <a:gd name="T2" fmla="*/ 0 w 1081"/>
                <a:gd name="T3" fmla="*/ 623 h 632"/>
                <a:gd name="T4" fmla="*/ 0 w 1081"/>
                <a:gd name="T5" fmla="*/ 632 h 632"/>
                <a:gd name="T6" fmla="*/ 1081 w 1081"/>
                <a:gd name="T7" fmla="*/ 7 h 632"/>
                <a:gd name="T8" fmla="*/ 1081 w 1081"/>
                <a:gd name="T9" fmla="*/ 0 h 632"/>
              </a:gdLst>
              <a:ahLst/>
              <a:cxnLst>
                <a:cxn ang="0">
                  <a:pos x="T0" y="T1"/>
                </a:cxn>
                <a:cxn ang="0">
                  <a:pos x="T2" y="T3"/>
                </a:cxn>
                <a:cxn ang="0">
                  <a:pos x="T4" y="T5"/>
                </a:cxn>
                <a:cxn ang="0">
                  <a:pos x="T6" y="T7"/>
                </a:cxn>
                <a:cxn ang="0">
                  <a:pos x="T8" y="T9"/>
                </a:cxn>
              </a:cxnLst>
              <a:rect l="0" t="0" r="r" b="b"/>
              <a:pathLst>
                <a:path w="1081" h="632">
                  <a:moveTo>
                    <a:pt x="1081" y="0"/>
                  </a:moveTo>
                  <a:lnTo>
                    <a:pt x="0" y="623"/>
                  </a:lnTo>
                  <a:lnTo>
                    <a:pt x="0" y="632"/>
                  </a:lnTo>
                  <a:lnTo>
                    <a:pt x="1081" y="7"/>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0" name="îṡliḋé"/>
            <p:cNvSpPr/>
            <p:nvPr/>
          </p:nvSpPr>
          <p:spPr bwMode="auto">
            <a:xfrm>
              <a:off x="5924551" y="2997200"/>
              <a:ext cx="1716088" cy="1004888"/>
            </a:xfrm>
            <a:custGeom>
              <a:avLst/>
              <a:gdLst>
                <a:gd name="T0" fmla="*/ 1081 w 1081"/>
                <a:gd name="T1" fmla="*/ 0 h 633"/>
                <a:gd name="T2" fmla="*/ 0 w 1081"/>
                <a:gd name="T3" fmla="*/ 625 h 633"/>
                <a:gd name="T4" fmla="*/ 0 w 1081"/>
                <a:gd name="T5" fmla="*/ 633 h 633"/>
                <a:gd name="T6" fmla="*/ 1081 w 1081"/>
                <a:gd name="T7" fmla="*/ 8 h 633"/>
                <a:gd name="T8" fmla="*/ 1081 w 1081"/>
                <a:gd name="T9" fmla="*/ 0 h 633"/>
              </a:gdLst>
              <a:ahLst/>
              <a:cxnLst>
                <a:cxn ang="0">
                  <a:pos x="T0" y="T1"/>
                </a:cxn>
                <a:cxn ang="0">
                  <a:pos x="T2" y="T3"/>
                </a:cxn>
                <a:cxn ang="0">
                  <a:pos x="T4" y="T5"/>
                </a:cxn>
                <a:cxn ang="0">
                  <a:pos x="T6" y="T7"/>
                </a:cxn>
                <a:cxn ang="0">
                  <a:pos x="T8" y="T9"/>
                </a:cxn>
              </a:cxnLst>
              <a:rect l="0" t="0" r="r" b="b"/>
              <a:pathLst>
                <a:path w="1081" h="633">
                  <a:moveTo>
                    <a:pt x="1081" y="0"/>
                  </a:moveTo>
                  <a:lnTo>
                    <a:pt x="0" y="625"/>
                  </a:lnTo>
                  <a:lnTo>
                    <a:pt x="0" y="633"/>
                  </a:lnTo>
                  <a:lnTo>
                    <a:pt x="1081" y="8"/>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1" name="ïS1ïḑè"/>
            <p:cNvSpPr/>
            <p:nvPr/>
          </p:nvSpPr>
          <p:spPr bwMode="auto">
            <a:xfrm>
              <a:off x="5924551" y="2997200"/>
              <a:ext cx="1716088" cy="1004888"/>
            </a:xfrm>
            <a:custGeom>
              <a:avLst/>
              <a:gdLst>
                <a:gd name="T0" fmla="*/ 1081 w 1081"/>
                <a:gd name="T1" fmla="*/ 0 h 633"/>
                <a:gd name="T2" fmla="*/ 0 w 1081"/>
                <a:gd name="T3" fmla="*/ 625 h 633"/>
                <a:gd name="T4" fmla="*/ 0 w 1081"/>
                <a:gd name="T5" fmla="*/ 633 h 633"/>
                <a:gd name="T6" fmla="*/ 1081 w 1081"/>
                <a:gd name="T7" fmla="*/ 8 h 633"/>
                <a:gd name="T8" fmla="*/ 1081 w 1081"/>
                <a:gd name="T9" fmla="*/ 0 h 633"/>
              </a:gdLst>
              <a:ahLst/>
              <a:cxnLst>
                <a:cxn ang="0">
                  <a:pos x="T0" y="T1"/>
                </a:cxn>
                <a:cxn ang="0">
                  <a:pos x="T2" y="T3"/>
                </a:cxn>
                <a:cxn ang="0">
                  <a:pos x="T4" y="T5"/>
                </a:cxn>
                <a:cxn ang="0">
                  <a:pos x="T6" y="T7"/>
                </a:cxn>
                <a:cxn ang="0">
                  <a:pos x="T8" y="T9"/>
                </a:cxn>
              </a:cxnLst>
              <a:rect l="0" t="0" r="r" b="b"/>
              <a:pathLst>
                <a:path w="1081" h="633">
                  <a:moveTo>
                    <a:pt x="1081" y="0"/>
                  </a:moveTo>
                  <a:lnTo>
                    <a:pt x="0" y="625"/>
                  </a:lnTo>
                  <a:lnTo>
                    <a:pt x="0" y="633"/>
                  </a:lnTo>
                  <a:lnTo>
                    <a:pt x="1081" y="8"/>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2" name="í$lide"/>
            <p:cNvSpPr/>
            <p:nvPr/>
          </p:nvSpPr>
          <p:spPr bwMode="auto">
            <a:xfrm>
              <a:off x="5924551" y="3024188"/>
              <a:ext cx="1716088" cy="1004888"/>
            </a:xfrm>
            <a:custGeom>
              <a:avLst/>
              <a:gdLst>
                <a:gd name="T0" fmla="*/ 1081 w 1081"/>
                <a:gd name="T1" fmla="*/ 0 h 633"/>
                <a:gd name="T2" fmla="*/ 0 w 1081"/>
                <a:gd name="T3" fmla="*/ 624 h 633"/>
                <a:gd name="T4" fmla="*/ 0 w 1081"/>
                <a:gd name="T5" fmla="*/ 633 h 633"/>
                <a:gd name="T6" fmla="*/ 1081 w 1081"/>
                <a:gd name="T7" fmla="*/ 8 h 633"/>
                <a:gd name="T8" fmla="*/ 1081 w 1081"/>
                <a:gd name="T9" fmla="*/ 0 h 633"/>
              </a:gdLst>
              <a:ahLst/>
              <a:cxnLst>
                <a:cxn ang="0">
                  <a:pos x="T0" y="T1"/>
                </a:cxn>
                <a:cxn ang="0">
                  <a:pos x="T2" y="T3"/>
                </a:cxn>
                <a:cxn ang="0">
                  <a:pos x="T4" y="T5"/>
                </a:cxn>
                <a:cxn ang="0">
                  <a:pos x="T6" y="T7"/>
                </a:cxn>
                <a:cxn ang="0">
                  <a:pos x="T8" y="T9"/>
                </a:cxn>
              </a:cxnLst>
              <a:rect l="0" t="0" r="r" b="b"/>
              <a:pathLst>
                <a:path w="1081" h="633">
                  <a:moveTo>
                    <a:pt x="1081" y="0"/>
                  </a:moveTo>
                  <a:lnTo>
                    <a:pt x="0" y="624"/>
                  </a:lnTo>
                  <a:lnTo>
                    <a:pt x="0" y="633"/>
                  </a:lnTo>
                  <a:lnTo>
                    <a:pt x="1081" y="8"/>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3" name="íṣḷíḑê"/>
            <p:cNvSpPr/>
            <p:nvPr/>
          </p:nvSpPr>
          <p:spPr bwMode="auto">
            <a:xfrm>
              <a:off x="5924551" y="3024188"/>
              <a:ext cx="1716088" cy="1004888"/>
            </a:xfrm>
            <a:custGeom>
              <a:avLst/>
              <a:gdLst>
                <a:gd name="T0" fmla="*/ 1081 w 1081"/>
                <a:gd name="T1" fmla="*/ 0 h 633"/>
                <a:gd name="T2" fmla="*/ 0 w 1081"/>
                <a:gd name="T3" fmla="*/ 624 h 633"/>
                <a:gd name="T4" fmla="*/ 0 w 1081"/>
                <a:gd name="T5" fmla="*/ 633 h 633"/>
                <a:gd name="T6" fmla="*/ 1081 w 1081"/>
                <a:gd name="T7" fmla="*/ 8 h 633"/>
                <a:gd name="T8" fmla="*/ 1081 w 1081"/>
                <a:gd name="T9" fmla="*/ 0 h 633"/>
              </a:gdLst>
              <a:ahLst/>
              <a:cxnLst>
                <a:cxn ang="0">
                  <a:pos x="T0" y="T1"/>
                </a:cxn>
                <a:cxn ang="0">
                  <a:pos x="T2" y="T3"/>
                </a:cxn>
                <a:cxn ang="0">
                  <a:pos x="T4" y="T5"/>
                </a:cxn>
                <a:cxn ang="0">
                  <a:pos x="T6" y="T7"/>
                </a:cxn>
                <a:cxn ang="0">
                  <a:pos x="T8" y="T9"/>
                </a:cxn>
              </a:cxnLst>
              <a:rect l="0" t="0" r="r" b="b"/>
              <a:pathLst>
                <a:path w="1081" h="633">
                  <a:moveTo>
                    <a:pt x="1081" y="0"/>
                  </a:moveTo>
                  <a:lnTo>
                    <a:pt x="0" y="624"/>
                  </a:lnTo>
                  <a:lnTo>
                    <a:pt x="0" y="633"/>
                  </a:lnTo>
                  <a:lnTo>
                    <a:pt x="1081" y="8"/>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4" name="íṡlïḓe"/>
            <p:cNvSpPr/>
            <p:nvPr/>
          </p:nvSpPr>
          <p:spPr bwMode="auto">
            <a:xfrm>
              <a:off x="5924551" y="3049588"/>
              <a:ext cx="1716088" cy="1004888"/>
            </a:xfrm>
            <a:custGeom>
              <a:avLst/>
              <a:gdLst>
                <a:gd name="T0" fmla="*/ 1081 w 1081"/>
                <a:gd name="T1" fmla="*/ 0 h 633"/>
                <a:gd name="T2" fmla="*/ 0 w 1081"/>
                <a:gd name="T3" fmla="*/ 625 h 633"/>
                <a:gd name="T4" fmla="*/ 0 w 1081"/>
                <a:gd name="T5" fmla="*/ 633 h 633"/>
                <a:gd name="T6" fmla="*/ 1081 w 1081"/>
                <a:gd name="T7" fmla="*/ 8 h 633"/>
                <a:gd name="T8" fmla="*/ 1081 w 1081"/>
                <a:gd name="T9" fmla="*/ 0 h 633"/>
              </a:gdLst>
              <a:ahLst/>
              <a:cxnLst>
                <a:cxn ang="0">
                  <a:pos x="T0" y="T1"/>
                </a:cxn>
                <a:cxn ang="0">
                  <a:pos x="T2" y="T3"/>
                </a:cxn>
                <a:cxn ang="0">
                  <a:pos x="T4" y="T5"/>
                </a:cxn>
                <a:cxn ang="0">
                  <a:pos x="T6" y="T7"/>
                </a:cxn>
                <a:cxn ang="0">
                  <a:pos x="T8" y="T9"/>
                </a:cxn>
              </a:cxnLst>
              <a:rect l="0" t="0" r="r" b="b"/>
              <a:pathLst>
                <a:path w="1081" h="633">
                  <a:moveTo>
                    <a:pt x="1081" y="0"/>
                  </a:moveTo>
                  <a:lnTo>
                    <a:pt x="0" y="625"/>
                  </a:lnTo>
                  <a:lnTo>
                    <a:pt x="0" y="633"/>
                  </a:lnTo>
                  <a:lnTo>
                    <a:pt x="1081" y="8"/>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5" name="íśḷíḍe"/>
            <p:cNvSpPr/>
            <p:nvPr/>
          </p:nvSpPr>
          <p:spPr bwMode="auto">
            <a:xfrm>
              <a:off x="5924551" y="3049588"/>
              <a:ext cx="1716088" cy="1004888"/>
            </a:xfrm>
            <a:custGeom>
              <a:avLst/>
              <a:gdLst>
                <a:gd name="T0" fmla="*/ 1081 w 1081"/>
                <a:gd name="T1" fmla="*/ 0 h 633"/>
                <a:gd name="T2" fmla="*/ 0 w 1081"/>
                <a:gd name="T3" fmla="*/ 625 h 633"/>
                <a:gd name="T4" fmla="*/ 0 w 1081"/>
                <a:gd name="T5" fmla="*/ 633 h 633"/>
                <a:gd name="T6" fmla="*/ 1081 w 1081"/>
                <a:gd name="T7" fmla="*/ 8 h 633"/>
                <a:gd name="T8" fmla="*/ 1081 w 1081"/>
                <a:gd name="T9" fmla="*/ 0 h 633"/>
              </a:gdLst>
              <a:ahLst/>
              <a:cxnLst>
                <a:cxn ang="0">
                  <a:pos x="T0" y="T1"/>
                </a:cxn>
                <a:cxn ang="0">
                  <a:pos x="T2" y="T3"/>
                </a:cxn>
                <a:cxn ang="0">
                  <a:pos x="T4" y="T5"/>
                </a:cxn>
                <a:cxn ang="0">
                  <a:pos x="T6" y="T7"/>
                </a:cxn>
                <a:cxn ang="0">
                  <a:pos x="T8" y="T9"/>
                </a:cxn>
              </a:cxnLst>
              <a:rect l="0" t="0" r="r" b="b"/>
              <a:pathLst>
                <a:path w="1081" h="633">
                  <a:moveTo>
                    <a:pt x="1081" y="0"/>
                  </a:moveTo>
                  <a:lnTo>
                    <a:pt x="0" y="625"/>
                  </a:lnTo>
                  <a:lnTo>
                    <a:pt x="0" y="633"/>
                  </a:lnTo>
                  <a:lnTo>
                    <a:pt x="1081" y="8"/>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işlídè"/>
            <p:cNvSpPr/>
            <p:nvPr/>
          </p:nvSpPr>
          <p:spPr bwMode="auto">
            <a:xfrm>
              <a:off x="5924551" y="3076575"/>
              <a:ext cx="1716088" cy="1001713"/>
            </a:xfrm>
            <a:custGeom>
              <a:avLst/>
              <a:gdLst>
                <a:gd name="T0" fmla="*/ 1081 w 1081"/>
                <a:gd name="T1" fmla="*/ 0 h 631"/>
                <a:gd name="T2" fmla="*/ 0 w 1081"/>
                <a:gd name="T3" fmla="*/ 623 h 631"/>
                <a:gd name="T4" fmla="*/ 0 w 1081"/>
                <a:gd name="T5" fmla="*/ 631 h 631"/>
                <a:gd name="T6" fmla="*/ 1081 w 1081"/>
                <a:gd name="T7" fmla="*/ 8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3"/>
                  </a:lnTo>
                  <a:lnTo>
                    <a:pt x="0" y="631"/>
                  </a:lnTo>
                  <a:lnTo>
                    <a:pt x="1081" y="8"/>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7" name="îŝľîḋé"/>
            <p:cNvSpPr/>
            <p:nvPr/>
          </p:nvSpPr>
          <p:spPr bwMode="auto">
            <a:xfrm>
              <a:off x="5924551" y="3076575"/>
              <a:ext cx="1716088" cy="1001713"/>
            </a:xfrm>
            <a:custGeom>
              <a:avLst/>
              <a:gdLst>
                <a:gd name="T0" fmla="*/ 1081 w 1081"/>
                <a:gd name="T1" fmla="*/ 0 h 631"/>
                <a:gd name="T2" fmla="*/ 0 w 1081"/>
                <a:gd name="T3" fmla="*/ 623 h 631"/>
                <a:gd name="T4" fmla="*/ 0 w 1081"/>
                <a:gd name="T5" fmla="*/ 631 h 631"/>
                <a:gd name="T6" fmla="*/ 1081 w 1081"/>
                <a:gd name="T7" fmla="*/ 8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3"/>
                  </a:lnTo>
                  <a:lnTo>
                    <a:pt x="0" y="631"/>
                  </a:lnTo>
                  <a:lnTo>
                    <a:pt x="1081" y="8"/>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8" name="iṣlídè"/>
            <p:cNvSpPr/>
            <p:nvPr/>
          </p:nvSpPr>
          <p:spPr bwMode="auto">
            <a:xfrm>
              <a:off x="5924551" y="3101975"/>
              <a:ext cx="1716088" cy="1003300"/>
            </a:xfrm>
            <a:custGeom>
              <a:avLst/>
              <a:gdLst>
                <a:gd name="T0" fmla="*/ 1081 w 1081"/>
                <a:gd name="T1" fmla="*/ 0 h 632"/>
                <a:gd name="T2" fmla="*/ 0 w 1081"/>
                <a:gd name="T3" fmla="*/ 623 h 632"/>
                <a:gd name="T4" fmla="*/ 0 w 1081"/>
                <a:gd name="T5" fmla="*/ 632 h 632"/>
                <a:gd name="T6" fmla="*/ 1081 w 1081"/>
                <a:gd name="T7" fmla="*/ 9 h 632"/>
                <a:gd name="T8" fmla="*/ 1081 w 1081"/>
                <a:gd name="T9" fmla="*/ 0 h 632"/>
              </a:gdLst>
              <a:ahLst/>
              <a:cxnLst>
                <a:cxn ang="0">
                  <a:pos x="T0" y="T1"/>
                </a:cxn>
                <a:cxn ang="0">
                  <a:pos x="T2" y="T3"/>
                </a:cxn>
                <a:cxn ang="0">
                  <a:pos x="T4" y="T5"/>
                </a:cxn>
                <a:cxn ang="0">
                  <a:pos x="T6" y="T7"/>
                </a:cxn>
                <a:cxn ang="0">
                  <a:pos x="T8" y="T9"/>
                </a:cxn>
              </a:cxnLst>
              <a:rect l="0" t="0" r="r" b="b"/>
              <a:pathLst>
                <a:path w="1081" h="632">
                  <a:moveTo>
                    <a:pt x="1081" y="0"/>
                  </a:moveTo>
                  <a:lnTo>
                    <a:pt x="0" y="623"/>
                  </a:lnTo>
                  <a:lnTo>
                    <a:pt x="0" y="632"/>
                  </a:lnTo>
                  <a:lnTo>
                    <a:pt x="1081" y="9"/>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9" name="iśḷíďê"/>
            <p:cNvSpPr/>
            <p:nvPr/>
          </p:nvSpPr>
          <p:spPr bwMode="auto">
            <a:xfrm>
              <a:off x="5924551" y="3101975"/>
              <a:ext cx="1716088" cy="1003300"/>
            </a:xfrm>
            <a:custGeom>
              <a:avLst/>
              <a:gdLst>
                <a:gd name="T0" fmla="*/ 1081 w 1081"/>
                <a:gd name="T1" fmla="*/ 0 h 632"/>
                <a:gd name="T2" fmla="*/ 0 w 1081"/>
                <a:gd name="T3" fmla="*/ 623 h 632"/>
                <a:gd name="T4" fmla="*/ 0 w 1081"/>
                <a:gd name="T5" fmla="*/ 632 h 632"/>
                <a:gd name="T6" fmla="*/ 1081 w 1081"/>
                <a:gd name="T7" fmla="*/ 9 h 632"/>
                <a:gd name="T8" fmla="*/ 1081 w 1081"/>
                <a:gd name="T9" fmla="*/ 0 h 632"/>
              </a:gdLst>
              <a:ahLst/>
              <a:cxnLst>
                <a:cxn ang="0">
                  <a:pos x="T0" y="T1"/>
                </a:cxn>
                <a:cxn ang="0">
                  <a:pos x="T2" y="T3"/>
                </a:cxn>
                <a:cxn ang="0">
                  <a:pos x="T4" y="T5"/>
                </a:cxn>
                <a:cxn ang="0">
                  <a:pos x="T6" y="T7"/>
                </a:cxn>
                <a:cxn ang="0">
                  <a:pos x="T8" y="T9"/>
                </a:cxn>
              </a:cxnLst>
              <a:rect l="0" t="0" r="r" b="b"/>
              <a:pathLst>
                <a:path w="1081" h="632">
                  <a:moveTo>
                    <a:pt x="1081" y="0"/>
                  </a:moveTo>
                  <a:lnTo>
                    <a:pt x="0" y="623"/>
                  </a:lnTo>
                  <a:lnTo>
                    <a:pt x="0" y="632"/>
                  </a:lnTo>
                  <a:lnTo>
                    <a:pt x="1081" y="9"/>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0" name="íSlïḍe"/>
            <p:cNvSpPr/>
            <p:nvPr/>
          </p:nvSpPr>
          <p:spPr bwMode="auto">
            <a:xfrm>
              <a:off x="5924551" y="3128963"/>
              <a:ext cx="1716088" cy="1001713"/>
            </a:xfrm>
            <a:custGeom>
              <a:avLst/>
              <a:gdLst>
                <a:gd name="T0" fmla="*/ 1081 w 1081"/>
                <a:gd name="T1" fmla="*/ 0 h 631"/>
                <a:gd name="T2" fmla="*/ 0 w 1081"/>
                <a:gd name="T3" fmla="*/ 623 h 631"/>
                <a:gd name="T4" fmla="*/ 0 w 1081"/>
                <a:gd name="T5" fmla="*/ 631 h 631"/>
                <a:gd name="T6" fmla="*/ 1081 w 1081"/>
                <a:gd name="T7" fmla="*/ 8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3"/>
                  </a:lnTo>
                  <a:lnTo>
                    <a:pt x="0" y="631"/>
                  </a:lnTo>
                  <a:lnTo>
                    <a:pt x="1081" y="8"/>
                  </a:lnTo>
                  <a:lnTo>
                    <a:pt x="1081"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1" name="îşḷide"/>
            <p:cNvSpPr/>
            <p:nvPr/>
          </p:nvSpPr>
          <p:spPr bwMode="auto">
            <a:xfrm>
              <a:off x="5924551" y="3128963"/>
              <a:ext cx="1716088" cy="1001713"/>
            </a:xfrm>
            <a:custGeom>
              <a:avLst/>
              <a:gdLst>
                <a:gd name="T0" fmla="*/ 1081 w 1081"/>
                <a:gd name="T1" fmla="*/ 0 h 631"/>
                <a:gd name="T2" fmla="*/ 0 w 1081"/>
                <a:gd name="T3" fmla="*/ 623 h 631"/>
                <a:gd name="T4" fmla="*/ 0 w 1081"/>
                <a:gd name="T5" fmla="*/ 631 h 631"/>
                <a:gd name="T6" fmla="*/ 1081 w 1081"/>
                <a:gd name="T7" fmla="*/ 8 h 631"/>
                <a:gd name="T8" fmla="*/ 1081 w 1081"/>
                <a:gd name="T9" fmla="*/ 0 h 631"/>
              </a:gdLst>
              <a:ahLst/>
              <a:cxnLst>
                <a:cxn ang="0">
                  <a:pos x="T0" y="T1"/>
                </a:cxn>
                <a:cxn ang="0">
                  <a:pos x="T2" y="T3"/>
                </a:cxn>
                <a:cxn ang="0">
                  <a:pos x="T4" y="T5"/>
                </a:cxn>
                <a:cxn ang="0">
                  <a:pos x="T6" y="T7"/>
                </a:cxn>
                <a:cxn ang="0">
                  <a:pos x="T8" y="T9"/>
                </a:cxn>
              </a:cxnLst>
              <a:rect l="0" t="0" r="r" b="b"/>
              <a:pathLst>
                <a:path w="1081" h="631">
                  <a:moveTo>
                    <a:pt x="1081" y="0"/>
                  </a:moveTo>
                  <a:lnTo>
                    <a:pt x="0" y="623"/>
                  </a:lnTo>
                  <a:lnTo>
                    <a:pt x="0" y="631"/>
                  </a:lnTo>
                  <a:lnTo>
                    <a:pt x="1081" y="8"/>
                  </a:lnTo>
                  <a:lnTo>
                    <a:pt x="10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2" name="ïsļíḓê"/>
            <p:cNvSpPr/>
            <p:nvPr/>
          </p:nvSpPr>
          <p:spPr bwMode="auto">
            <a:xfrm>
              <a:off x="5924551" y="3155950"/>
              <a:ext cx="1716088" cy="1001713"/>
            </a:xfrm>
            <a:custGeom>
              <a:avLst/>
              <a:gdLst>
                <a:gd name="T0" fmla="*/ 520 w 520"/>
                <a:gd name="T1" fmla="*/ 0 h 304"/>
                <a:gd name="T2" fmla="*/ 0 w 520"/>
                <a:gd name="T3" fmla="*/ 300 h 304"/>
                <a:gd name="T4" fmla="*/ 0 w 520"/>
                <a:gd name="T5" fmla="*/ 304 h 304"/>
                <a:gd name="T6" fmla="*/ 478 w 520"/>
                <a:gd name="T7" fmla="*/ 28 h 304"/>
                <a:gd name="T8" fmla="*/ 491 w 520"/>
                <a:gd name="T9" fmla="*/ 19 h 304"/>
                <a:gd name="T10" fmla="*/ 506 w 520"/>
                <a:gd name="T11" fmla="*/ 12 h 304"/>
                <a:gd name="T12" fmla="*/ 520 w 520"/>
                <a:gd name="T13" fmla="*/ 4 h 304"/>
                <a:gd name="T14" fmla="*/ 520 w 52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0" h="304">
                  <a:moveTo>
                    <a:pt x="520" y="0"/>
                  </a:moveTo>
                  <a:cubicBezTo>
                    <a:pt x="0" y="300"/>
                    <a:pt x="0" y="300"/>
                    <a:pt x="0" y="300"/>
                  </a:cubicBezTo>
                  <a:cubicBezTo>
                    <a:pt x="0" y="304"/>
                    <a:pt x="0" y="304"/>
                    <a:pt x="0" y="304"/>
                  </a:cubicBezTo>
                  <a:cubicBezTo>
                    <a:pt x="478" y="28"/>
                    <a:pt x="478" y="28"/>
                    <a:pt x="478" y="28"/>
                  </a:cubicBezTo>
                  <a:cubicBezTo>
                    <a:pt x="482" y="25"/>
                    <a:pt x="486" y="22"/>
                    <a:pt x="491" y="19"/>
                  </a:cubicBezTo>
                  <a:cubicBezTo>
                    <a:pt x="495" y="17"/>
                    <a:pt x="500" y="14"/>
                    <a:pt x="506" y="12"/>
                  </a:cubicBezTo>
                  <a:cubicBezTo>
                    <a:pt x="520" y="4"/>
                    <a:pt x="520" y="4"/>
                    <a:pt x="520" y="4"/>
                  </a:cubicBezTo>
                  <a:cubicBezTo>
                    <a:pt x="520" y="0"/>
                    <a:pt x="520" y="0"/>
                    <a:pt x="520"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3" name="íṥ1îḓe"/>
            <p:cNvSpPr/>
            <p:nvPr/>
          </p:nvSpPr>
          <p:spPr bwMode="auto">
            <a:xfrm>
              <a:off x="5924551" y="3276600"/>
              <a:ext cx="1547813" cy="906463"/>
            </a:xfrm>
            <a:custGeom>
              <a:avLst/>
              <a:gdLst>
                <a:gd name="T0" fmla="*/ 469 w 469"/>
                <a:gd name="T1" fmla="*/ 0 h 275"/>
                <a:gd name="T2" fmla="*/ 0 w 469"/>
                <a:gd name="T3" fmla="*/ 271 h 275"/>
                <a:gd name="T4" fmla="*/ 0 w 469"/>
                <a:gd name="T5" fmla="*/ 275 h 275"/>
                <a:gd name="T6" fmla="*/ 465 w 469"/>
                <a:gd name="T7" fmla="*/ 7 h 275"/>
                <a:gd name="T8" fmla="*/ 469 w 469"/>
                <a:gd name="T9" fmla="*/ 0 h 275"/>
              </a:gdLst>
              <a:ahLst/>
              <a:cxnLst>
                <a:cxn ang="0">
                  <a:pos x="T0" y="T1"/>
                </a:cxn>
                <a:cxn ang="0">
                  <a:pos x="T2" y="T3"/>
                </a:cxn>
                <a:cxn ang="0">
                  <a:pos x="T4" y="T5"/>
                </a:cxn>
                <a:cxn ang="0">
                  <a:pos x="T6" y="T7"/>
                </a:cxn>
                <a:cxn ang="0">
                  <a:pos x="T8" y="T9"/>
                </a:cxn>
              </a:cxnLst>
              <a:rect l="0" t="0" r="r" b="b"/>
              <a:pathLst>
                <a:path w="469" h="275">
                  <a:moveTo>
                    <a:pt x="469" y="0"/>
                  </a:moveTo>
                  <a:cubicBezTo>
                    <a:pt x="0" y="271"/>
                    <a:pt x="0" y="271"/>
                    <a:pt x="0" y="271"/>
                  </a:cubicBezTo>
                  <a:cubicBezTo>
                    <a:pt x="0" y="275"/>
                    <a:pt x="0" y="275"/>
                    <a:pt x="0" y="275"/>
                  </a:cubicBezTo>
                  <a:cubicBezTo>
                    <a:pt x="465" y="7"/>
                    <a:pt x="465" y="7"/>
                    <a:pt x="465" y="7"/>
                  </a:cubicBezTo>
                  <a:cubicBezTo>
                    <a:pt x="466" y="4"/>
                    <a:pt x="467" y="2"/>
                    <a:pt x="469"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4" name="işlíḍe"/>
            <p:cNvSpPr/>
            <p:nvPr/>
          </p:nvSpPr>
          <p:spPr bwMode="auto">
            <a:xfrm>
              <a:off x="5924551" y="3316288"/>
              <a:ext cx="1524000" cy="893763"/>
            </a:xfrm>
            <a:custGeom>
              <a:avLst/>
              <a:gdLst>
                <a:gd name="T0" fmla="*/ 462 w 462"/>
                <a:gd name="T1" fmla="*/ 0 h 271"/>
                <a:gd name="T2" fmla="*/ 0 w 462"/>
                <a:gd name="T3" fmla="*/ 267 h 271"/>
                <a:gd name="T4" fmla="*/ 0 w 462"/>
                <a:gd name="T5" fmla="*/ 271 h 271"/>
                <a:gd name="T6" fmla="*/ 460 w 462"/>
                <a:gd name="T7" fmla="*/ 5 h 271"/>
                <a:gd name="T8" fmla="*/ 462 w 462"/>
                <a:gd name="T9" fmla="*/ 0 h 271"/>
              </a:gdLst>
              <a:ahLst/>
              <a:cxnLst>
                <a:cxn ang="0">
                  <a:pos x="T0" y="T1"/>
                </a:cxn>
                <a:cxn ang="0">
                  <a:pos x="T2" y="T3"/>
                </a:cxn>
                <a:cxn ang="0">
                  <a:pos x="T4" y="T5"/>
                </a:cxn>
                <a:cxn ang="0">
                  <a:pos x="T6" y="T7"/>
                </a:cxn>
                <a:cxn ang="0">
                  <a:pos x="T8" y="T9"/>
                </a:cxn>
              </a:cxnLst>
              <a:rect l="0" t="0" r="r" b="b"/>
              <a:pathLst>
                <a:path w="462" h="271">
                  <a:moveTo>
                    <a:pt x="462" y="0"/>
                  </a:moveTo>
                  <a:cubicBezTo>
                    <a:pt x="0" y="267"/>
                    <a:pt x="0" y="267"/>
                    <a:pt x="0" y="267"/>
                  </a:cubicBezTo>
                  <a:cubicBezTo>
                    <a:pt x="0" y="271"/>
                    <a:pt x="0" y="271"/>
                    <a:pt x="0" y="271"/>
                  </a:cubicBezTo>
                  <a:cubicBezTo>
                    <a:pt x="460" y="5"/>
                    <a:pt x="460" y="5"/>
                    <a:pt x="460" y="5"/>
                  </a:cubicBezTo>
                  <a:cubicBezTo>
                    <a:pt x="461" y="3"/>
                    <a:pt x="461" y="2"/>
                    <a:pt x="462"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5" name="íṣ1íďe"/>
            <p:cNvSpPr/>
            <p:nvPr/>
          </p:nvSpPr>
          <p:spPr bwMode="auto">
            <a:xfrm>
              <a:off x="5924551" y="3349626"/>
              <a:ext cx="1514475" cy="887413"/>
            </a:xfrm>
            <a:custGeom>
              <a:avLst/>
              <a:gdLst>
                <a:gd name="T0" fmla="*/ 459 w 459"/>
                <a:gd name="T1" fmla="*/ 0 h 269"/>
                <a:gd name="T2" fmla="*/ 0 w 459"/>
                <a:gd name="T3" fmla="*/ 265 h 269"/>
                <a:gd name="T4" fmla="*/ 0 w 459"/>
                <a:gd name="T5" fmla="*/ 269 h 269"/>
                <a:gd name="T6" fmla="*/ 459 w 459"/>
                <a:gd name="T7" fmla="*/ 4 h 269"/>
                <a:gd name="T8" fmla="*/ 459 w 459"/>
                <a:gd name="T9" fmla="*/ 0 h 269"/>
              </a:gdLst>
              <a:ahLst/>
              <a:cxnLst>
                <a:cxn ang="0">
                  <a:pos x="T0" y="T1"/>
                </a:cxn>
                <a:cxn ang="0">
                  <a:pos x="T2" y="T3"/>
                </a:cxn>
                <a:cxn ang="0">
                  <a:pos x="T4" y="T5"/>
                </a:cxn>
                <a:cxn ang="0">
                  <a:pos x="T6" y="T7"/>
                </a:cxn>
                <a:cxn ang="0">
                  <a:pos x="T8" y="T9"/>
                </a:cxn>
              </a:cxnLst>
              <a:rect l="0" t="0" r="r" b="b"/>
              <a:pathLst>
                <a:path w="459" h="269">
                  <a:moveTo>
                    <a:pt x="459" y="0"/>
                  </a:moveTo>
                  <a:cubicBezTo>
                    <a:pt x="0" y="265"/>
                    <a:pt x="0" y="265"/>
                    <a:pt x="0" y="265"/>
                  </a:cubicBezTo>
                  <a:cubicBezTo>
                    <a:pt x="0" y="269"/>
                    <a:pt x="0" y="269"/>
                    <a:pt x="0" y="269"/>
                  </a:cubicBezTo>
                  <a:cubicBezTo>
                    <a:pt x="459" y="4"/>
                    <a:pt x="459" y="4"/>
                    <a:pt x="459" y="4"/>
                  </a:cubicBezTo>
                  <a:cubicBezTo>
                    <a:pt x="459" y="2"/>
                    <a:pt x="459" y="1"/>
                    <a:pt x="459"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6" name="iŝlidè"/>
            <p:cNvSpPr/>
            <p:nvPr/>
          </p:nvSpPr>
          <p:spPr bwMode="auto">
            <a:xfrm>
              <a:off x="5924551" y="3376613"/>
              <a:ext cx="1514475" cy="885825"/>
            </a:xfrm>
            <a:custGeom>
              <a:avLst/>
              <a:gdLst>
                <a:gd name="T0" fmla="*/ 954 w 954"/>
                <a:gd name="T1" fmla="*/ 0 h 558"/>
                <a:gd name="T2" fmla="*/ 0 w 954"/>
                <a:gd name="T3" fmla="*/ 550 h 558"/>
                <a:gd name="T4" fmla="*/ 0 w 954"/>
                <a:gd name="T5" fmla="*/ 558 h 558"/>
                <a:gd name="T6" fmla="*/ 954 w 954"/>
                <a:gd name="T7" fmla="*/ 8 h 558"/>
                <a:gd name="T8" fmla="*/ 954 w 954"/>
                <a:gd name="T9" fmla="*/ 0 h 558"/>
              </a:gdLst>
              <a:ahLst/>
              <a:cxnLst>
                <a:cxn ang="0">
                  <a:pos x="T0" y="T1"/>
                </a:cxn>
                <a:cxn ang="0">
                  <a:pos x="T2" y="T3"/>
                </a:cxn>
                <a:cxn ang="0">
                  <a:pos x="T4" y="T5"/>
                </a:cxn>
                <a:cxn ang="0">
                  <a:pos x="T6" y="T7"/>
                </a:cxn>
                <a:cxn ang="0">
                  <a:pos x="T8" y="T9"/>
                </a:cxn>
              </a:cxnLst>
              <a:rect l="0" t="0" r="r" b="b"/>
              <a:pathLst>
                <a:path w="954" h="558">
                  <a:moveTo>
                    <a:pt x="954" y="0"/>
                  </a:moveTo>
                  <a:lnTo>
                    <a:pt x="0" y="550"/>
                  </a:lnTo>
                  <a:lnTo>
                    <a:pt x="0" y="558"/>
                  </a:lnTo>
                  <a:lnTo>
                    <a:pt x="954" y="8"/>
                  </a:lnTo>
                  <a:lnTo>
                    <a:pt x="95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7" name="ïSļiḑê"/>
            <p:cNvSpPr/>
            <p:nvPr/>
          </p:nvSpPr>
          <p:spPr bwMode="auto">
            <a:xfrm>
              <a:off x="5924551" y="3376613"/>
              <a:ext cx="1514475" cy="885825"/>
            </a:xfrm>
            <a:custGeom>
              <a:avLst/>
              <a:gdLst>
                <a:gd name="T0" fmla="*/ 954 w 954"/>
                <a:gd name="T1" fmla="*/ 0 h 558"/>
                <a:gd name="T2" fmla="*/ 0 w 954"/>
                <a:gd name="T3" fmla="*/ 550 h 558"/>
                <a:gd name="T4" fmla="*/ 0 w 954"/>
                <a:gd name="T5" fmla="*/ 558 h 558"/>
                <a:gd name="T6" fmla="*/ 954 w 954"/>
                <a:gd name="T7" fmla="*/ 8 h 558"/>
                <a:gd name="T8" fmla="*/ 954 w 954"/>
                <a:gd name="T9" fmla="*/ 0 h 558"/>
              </a:gdLst>
              <a:ahLst/>
              <a:cxnLst>
                <a:cxn ang="0">
                  <a:pos x="T0" y="T1"/>
                </a:cxn>
                <a:cxn ang="0">
                  <a:pos x="T2" y="T3"/>
                </a:cxn>
                <a:cxn ang="0">
                  <a:pos x="T4" y="T5"/>
                </a:cxn>
                <a:cxn ang="0">
                  <a:pos x="T6" y="T7"/>
                </a:cxn>
                <a:cxn ang="0">
                  <a:pos x="T8" y="T9"/>
                </a:cxn>
              </a:cxnLst>
              <a:rect l="0" t="0" r="r" b="b"/>
              <a:pathLst>
                <a:path w="954" h="558">
                  <a:moveTo>
                    <a:pt x="954" y="0"/>
                  </a:moveTo>
                  <a:lnTo>
                    <a:pt x="0" y="550"/>
                  </a:lnTo>
                  <a:lnTo>
                    <a:pt x="0" y="558"/>
                  </a:lnTo>
                  <a:lnTo>
                    <a:pt x="954" y="8"/>
                  </a:lnTo>
                  <a:lnTo>
                    <a:pt x="9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8" name="ïŝļïdè"/>
            <p:cNvSpPr/>
            <p:nvPr/>
          </p:nvSpPr>
          <p:spPr bwMode="auto">
            <a:xfrm>
              <a:off x="5924551" y="3402013"/>
              <a:ext cx="1514475" cy="887413"/>
            </a:xfrm>
            <a:custGeom>
              <a:avLst/>
              <a:gdLst>
                <a:gd name="T0" fmla="*/ 954 w 954"/>
                <a:gd name="T1" fmla="*/ 0 h 559"/>
                <a:gd name="T2" fmla="*/ 0 w 954"/>
                <a:gd name="T3" fmla="*/ 550 h 559"/>
                <a:gd name="T4" fmla="*/ 0 w 954"/>
                <a:gd name="T5" fmla="*/ 559 h 559"/>
                <a:gd name="T6" fmla="*/ 954 w 954"/>
                <a:gd name="T7" fmla="*/ 7 h 559"/>
                <a:gd name="T8" fmla="*/ 954 w 954"/>
                <a:gd name="T9" fmla="*/ 0 h 559"/>
              </a:gdLst>
              <a:ahLst/>
              <a:cxnLst>
                <a:cxn ang="0">
                  <a:pos x="T0" y="T1"/>
                </a:cxn>
                <a:cxn ang="0">
                  <a:pos x="T2" y="T3"/>
                </a:cxn>
                <a:cxn ang="0">
                  <a:pos x="T4" y="T5"/>
                </a:cxn>
                <a:cxn ang="0">
                  <a:pos x="T6" y="T7"/>
                </a:cxn>
                <a:cxn ang="0">
                  <a:pos x="T8" y="T9"/>
                </a:cxn>
              </a:cxnLst>
              <a:rect l="0" t="0" r="r" b="b"/>
              <a:pathLst>
                <a:path w="954" h="559">
                  <a:moveTo>
                    <a:pt x="954" y="0"/>
                  </a:moveTo>
                  <a:lnTo>
                    <a:pt x="0" y="550"/>
                  </a:lnTo>
                  <a:lnTo>
                    <a:pt x="0" y="559"/>
                  </a:lnTo>
                  <a:lnTo>
                    <a:pt x="954" y="7"/>
                  </a:lnTo>
                  <a:lnTo>
                    <a:pt x="95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9" name="ïṣliďé"/>
            <p:cNvSpPr/>
            <p:nvPr/>
          </p:nvSpPr>
          <p:spPr bwMode="auto">
            <a:xfrm>
              <a:off x="5924551" y="3402013"/>
              <a:ext cx="1514475" cy="887413"/>
            </a:xfrm>
            <a:custGeom>
              <a:avLst/>
              <a:gdLst>
                <a:gd name="T0" fmla="*/ 954 w 954"/>
                <a:gd name="T1" fmla="*/ 0 h 559"/>
                <a:gd name="T2" fmla="*/ 0 w 954"/>
                <a:gd name="T3" fmla="*/ 550 h 559"/>
                <a:gd name="T4" fmla="*/ 0 w 954"/>
                <a:gd name="T5" fmla="*/ 559 h 559"/>
                <a:gd name="T6" fmla="*/ 954 w 954"/>
                <a:gd name="T7" fmla="*/ 7 h 559"/>
                <a:gd name="T8" fmla="*/ 954 w 954"/>
                <a:gd name="T9" fmla="*/ 0 h 559"/>
              </a:gdLst>
              <a:ahLst/>
              <a:cxnLst>
                <a:cxn ang="0">
                  <a:pos x="T0" y="T1"/>
                </a:cxn>
                <a:cxn ang="0">
                  <a:pos x="T2" y="T3"/>
                </a:cxn>
                <a:cxn ang="0">
                  <a:pos x="T4" y="T5"/>
                </a:cxn>
                <a:cxn ang="0">
                  <a:pos x="T6" y="T7"/>
                </a:cxn>
                <a:cxn ang="0">
                  <a:pos x="T8" y="T9"/>
                </a:cxn>
              </a:cxnLst>
              <a:rect l="0" t="0" r="r" b="b"/>
              <a:pathLst>
                <a:path w="954" h="559">
                  <a:moveTo>
                    <a:pt x="954" y="0"/>
                  </a:moveTo>
                  <a:lnTo>
                    <a:pt x="0" y="550"/>
                  </a:lnTo>
                  <a:lnTo>
                    <a:pt x="0" y="559"/>
                  </a:lnTo>
                  <a:lnTo>
                    <a:pt x="954" y="7"/>
                  </a:lnTo>
                  <a:lnTo>
                    <a:pt x="9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0" name="ïṡļîḓè"/>
            <p:cNvSpPr/>
            <p:nvPr/>
          </p:nvSpPr>
          <p:spPr bwMode="auto">
            <a:xfrm>
              <a:off x="5924551" y="3425826"/>
              <a:ext cx="1514475" cy="889000"/>
            </a:xfrm>
            <a:custGeom>
              <a:avLst/>
              <a:gdLst>
                <a:gd name="T0" fmla="*/ 459 w 459"/>
                <a:gd name="T1" fmla="*/ 0 h 270"/>
                <a:gd name="T2" fmla="*/ 0 w 459"/>
                <a:gd name="T3" fmla="*/ 266 h 270"/>
                <a:gd name="T4" fmla="*/ 0 w 459"/>
                <a:gd name="T5" fmla="*/ 270 h 270"/>
                <a:gd name="T6" fmla="*/ 459 w 459"/>
                <a:gd name="T7" fmla="*/ 4 h 270"/>
                <a:gd name="T8" fmla="*/ 459 w 459"/>
                <a:gd name="T9" fmla="*/ 4 h 270"/>
                <a:gd name="T10" fmla="*/ 459 w 459"/>
                <a:gd name="T11" fmla="*/ 3 h 270"/>
                <a:gd name="T12" fmla="*/ 459 w 459"/>
                <a:gd name="T13" fmla="*/ 1 h 270"/>
                <a:gd name="T14" fmla="*/ 459 w 459"/>
                <a:gd name="T15" fmla="*/ 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9" h="270">
                  <a:moveTo>
                    <a:pt x="459" y="0"/>
                  </a:moveTo>
                  <a:cubicBezTo>
                    <a:pt x="0" y="266"/>
                    <a:pt x="0" y="266"/>
                    <a:pt x="0" y="266"/>
                  </a:cubicBezTo>
                  <a:cubicBezTo>
                    <a:pt x="0" y="270"/>
                    <a:pt x="0" y="270"/>
                    <a:pt x="0" y="270"/>
                  </a:cubicBezTo>
                  <a:cubicBezTo>
                    <a:pt x="459" y="4"/>
                    <a:pt x="459" y="4"/>
                    <a:pt x="459" y="4"/>
                  </a:cubicBezTo>
                  <a:cubicBezTo>
                    <a:pt x="459" y="4"/>
                    <a:pt x="459" y="4"/>
                    <a:pt x="459" y="4"/>
                  </a:cubicBezTo>
                  <a:cubicBezTo>
                    <a:pt x="459" y="3"/>
                    <a:pt x="459" y="3"/>
                    <a:pt x="459" y="3"/>
                  </a:cubicBezTo>
                  <a:cubicBezTo>
                    <a:pt x="459" y="2"/>
                    <a:pt x="459" y="2"/>
                    <a:pt x="459" y="1"/>
                  </a:cubicBezTo>
                  <a:cubicBezTo>
                    <a:pt x="459" y="1"/>
                    <a:pt x="459" y="1"/>
                    <a:pt x="459" y="0"/>
                  </a:cubicBezTo>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1" name="ïṡlîḋe"/>
            <p:cNvSpPr/>
            <p:nvPr/>
          </p:nvSpPr>
          <p:spPr bwMode="auto">
            <a:xfrm>
              <a:off x="5967414" y="3465513"/>
              <a:ext cx="1471613" cy="849313"/>
            </a:xfrm>
            <a:custGeom>
              <a:avLst/>
              <a:gdLst>
                <a:gd name="T0" fmla="*/ 11 w 446"/>
                <a:gd name="T1" fmla="*/ 251 h 258"/>
                <a:gd name="T2" fmla="*/ 0 w 446"/>
                <a:gd name="T3" fmla="*/ 258 h 258"/>
                <a:gd name="T4" fmla="*/ 0 w 446"/>
                <a:gd name="T5" fmla="*/ 258 h 258"/>
                <a:gd name="T6" fmla="*/ 11 w 446"/>
                <a:gd name="T7" fmla="*/ 251 h 258"/>
                <a:gd name="T8" fmla="*/ 11 w 446"/>
                <a:gd name="T9" fmla="*/ 251 h 258"/>
                <a:gd name="T10" fmla="*/ 164 w 446"/>
                <a:gd name="T11" fmla="*/ 163 h 258"/>
                <a:gd name="T12" fmla="*/ 60 w 446"/>
                <a:gd name="T13" fmla="*/ 223 h 258"/>
                <a:gd name="T14" fmla="*/ 60 w 446"/>
                <a:gd name="T15" fmla="*/ 223 h 258"/>
                <a:gd name="T16" fmla="*/ 164 w 446"/>
                <a:gd name="T17" fmla="*/ 163 h 258"/>
                <a:gd name="T18" fmla="*/ 164 w 446"/>
                <a:gd name="T19" fmla="*/ 163 h 258"/>
                <a:gd name="T20" fmla="*/ 446 w 446"/>
                <a:gd name="T21" fmla="*/ 0 h 258"/>
                <a:gd name="T22" fmla="*/ 356 w 446"/>
                <a:gd name="T23" fmla="*/ 52 h 258"/>
                <a:gd name="T24" fmla="*/ 356 w 446"/>
                <a:gd name="T25" fmla="*/ 52 h 258"/>
                <a:gd name="T26" fmla="*/ 446 w 446"/>
                <a:gd name="T27" fmla="*/ 0 h 258"/>
                <a:gd name="T28" fmla="*/ 446 w 446"/>
                <a:gd name="T2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6" h="258">
                  <a:moveTo>
                    <a:pt x="11" y="251"/>
                  </a:moveTo>
                  <a:cubicBezTo>
                    <a:pt x="0" y="258"/>
                    <a:pt x="0" y="258"/>
                    <a:pt x="0" y="258"/>
                  </a:cubicBezTo>
                  <a:cubicBezTo>
                    <a:pt x="0" y="258"/>
                    <a:pt x="0" y="258"/>
                    <a:pt x="0" y="258"/>
                  </a:cubicBezTo>
                  <a:cubicBezTo>
                    <a:pt x="11" y="251"/>
                    <a:pt x="11" y="251"/>
                    <a:pt x="11" y="251"/>
                  </a:cubicBezTo>
                  <a:cubicBezTo>
                    <a:pt x="11" y="251"/>
                    <a:pt x="11" y="251"/>
                    <a:pt x="11" y="251"/>
                  </a:cubicBezTo>
                  <a:moveTo>
                    <a:pt x="164" y="163"/>
                  </a:moveTo>
                  <a:cubicBezTo>
                    <a:pt x="60" y="223"/>
                    <a:pt x="60" y="223"/>
                    <a:pt x="60" y="223"/>
                  </a:cubicBezTo>
                  <a:cubicBezTo>
                    <a:pt x="60" y="223"/>
                    <a:pt x="60" y="223"/>
                    <a:pt x="60" y="223"/>
                  </a:cubicBezTo>
                  <a:cubicBezTo>
                    <a:pt x="164" y="163"/>
                    <a:pt x="164" y="163"/>
                    <a:pt x="164" y="163"/>
                  </a:cubicBezTo>
                  <a:cubicBezTo>
                    <a:pt x="164" y="163"/>
                    <a:pt x="164" y="163"/>
                    <a:pt x="164" y="163"/>
                  </a:cubicBezTo>
                  <a:moveTo>
                    <a:pt x="446" y="0"/>
                  </a:moveTo>
                  <a:cubicBezTo>
                    <a:pt x="356" y="52"/>
                    <a:pt x="356" y="52"/>
                    <a:pt x="356" y="52"/>
                  </a:cubicBezTo>
                  <a:cubicBezTo>
                    <a:pt x="356" y="52"/>
                    <a:pt x="356" y="52"/>
                    <a:pt x="356" y="52"/>
                  </a:cubicBezTo>
                  <a:cubicBezTo>
                    <a:pt x="446" y="0"/>
                    <a:pt x="446" y="0"/>
                    <a:pt x="446" y="0"/>
                  </a:cubicBezTo>
                  <a:cubicBezTo>
                    <a:pt x="446" y="0"/>
                    <a:pt x="446" y="0"/>
                    <a:pt x="446" y="0"/>
                  </a:cubicBezTo>
                </a:path>
              </a:pathLst>
            </a:custGeom>
            <a:solidFill>
              <a:srgbClr val="97C8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2" name="ïśļîďé"/>
            <p:cNvSpPr/>
            <p:nvPr/>
          </p:nvSpPr>
          <p:spPr bwMode="auto">
            <a:xfrm>
              <a:off x="6508751" y="3636963"/>
              <a:ext cx="633413" cy="365125"/>
            </a:xfrm>
            <a:custGeom>
              <a:avLst/>
              <a:gdLst>
                <a:gd name="T0" fmla="*/ 95 w 399"/>
                <a:gd name="T1" fmla="*/ 174 h 230"/>
                <a:gd name="T2" fmla="*/ 0 w 399"/>
                <a:gd name="T3" fmla="*/ 230 h 230"/>
                <a:gd name="T4" fmla="*/ 0 w 399"/>
                <a:gd name="T5" fmla="*/ 230 h 230"/>
                <a:gd name="T6" fmla="*/ 95 w 399"/>
                <a:gd name="T7" fmla="*/ 174 h 230"/>
                <a:gd name="T8" fmla="*/ 95 w 399"/>
                <a:gd name="T9" fmla="*/ 174 h 230"/>
                <a:gd name="T10" fmla="*/ 399 w 399"/>
                <a:gd name="T11" fmla="*/ 0 h 230"/>
                <a:gd name="T12" fmla="*/ 305 w 399"/>
                <a:gd name="T13" fmla="*/ 54 h 230"/>
                <a:gd name="T14" fmla="*/ 305 w 399"/>
                <a:gd name="T15" fmla="*/ 54 h 230"/>
                <a:gd name="T16" fmla="*/ 399 w 399"/>
                <a:gd name="T17" fmla="*/ 0 h 230"/>
                <a:gd name="T18" fmla="*/ 399 w 399"/>
                <a:gd name="T1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9" h="230">
                  <a:moveTo>
                    <a:pt x="95" y="174"/>
                  </a:moveTo>
                  <a:lnTo>
                    <a:pt x="0" y="230"/>
                  </a:lnTo>
                  <a:lnTo>
                    <a:pt x="0" y="230"/>
                  </a:lnTo>
                  <a:lnTo>
                    <a:pt x="95" y="174"/>
                  </a:lnTo>
                  <a:lnTo>
                    <a:pt x="95" y="174"/>
                  </a:lnTo>
                  <a:close/>
                  <a:moveTo>
                    <a:pt x="399" y="0"/>
                  </a:moveTo>
                  <a:lnTo>
                    <a:pt x="305" y="54"/>
                  </a:lnTo>
                  <a:lnTo>
                    <a:pt x="305" y="54"/>
                  </a:lnTo>
                  <a:lnTo>
                    <a:pt x="399" y="0"/>
                  </a:lnTo>
                  <a:lnTo>
                    <a:pt x="399" y="0"/>
                  </a:lnTo>
                  <a:close/>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3" name="îšľíḑé"/>
            <p:cNvSpPr/>
            <p:nvPr/>
          </p:nvSpPr>
          <p:spPr bwMode="auto">
            <a:xfrm>
              <a:off x="6508751" y="3636963"/>
              <a:ext cx="633413" cy="365125"/>
            </a:xfrm>
            <a:custGeom>
              <a:avLst/>
              <a:gdLst>
                <a:gd name="T0" fmla="*/ 95 w 399"/>
                <a:gd name="T1" fmla="*/ 174 h 230"/>
                <a:gd name="T2" fmla="*/ 0 w 399"/>
                <a:gd name="T3" fmla="*/ 230 h 230"/>
                <a:gd name="T4" fmla="*/ 0 w 399"/>
                <a:gd name="T5" fmla="*/ 230 h 230"/>
                <a:gd name="T6" fmla="*/ 95 w 399"/>
                <a:gd name="T7" fmla="*/ 174 h 230"/>
                <a:gd name="T8" fmla="*/ 95 w 399"/>
                <a:gd name="T9" fmla="*/ 174 h 230"/>
                <a:gd name="T10" fmla="*/ 399 w 399"/>
                <a:gd name="T11" fmla="*/ 0 h 230"/>
                <a:gd name="T12" fmla="*/ 305 w 399"/>
                <a:gd name="T13" fmla="*/ 54 h 230"/>
                <a:gd name="T14" fmla="*/ 305 w 399"/>
                <a:gd name="T15" fmla="*/ 54 h 230"/>
                <a:gd name="T16" fmla="*/ 399 w 399"/>
                <a:gd name="T17" fmla="*/ 0 h 230"/>
                <a:gd name="T18" fmla="*/ 399 w 399"/>
                <a:gd name="T1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9" h="230">
                  <a:moveTo>
                    <a:pt x="95" y="174"/>
                  </a:moveTo>
                  <a:lnTo>
                    <a:pt x="0" y="230"/>
                  </a:lnTo>
                  <a:lnTo>
                    <a:pt x="0" y="230"/>
                  </a:lnTo>
                  <a:lnTo>
                    <a:pt x="95" y="174"/>
                  </a:lnTo>
                  <a:lnTo>
                    <a:pt x="95" y="174"/>
                  </a:lnTo>
                  <a:moveTo>
                    <a:pt x="399" y="0"/>
                  </a:moveTo>
                  <a:lnTo>
                    <a:pt x="305" y="54"/>
                  </a:lnTo>
                  <a:lnTo>
                    <a:pt x="305" y="54"/>
                  </a:lnTo>
                  <a:lnTo>
                    <a:pt x="399" y="0"/>
                  </a:lnTo>
                  <a:lnTo>
                    <a:pt x="3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4" name="îṥļïḑè"/>
            <p:cNvSpPr/>
            <p:nvPr/>
          </p:nvSpPr>
          <p:spPr bwMode="auto">
            <a:xfrm>
              <a:off x="6003926" y="4200526"/>
              <a:ext cx="161925" cy="92075"/>
            </a:xfrm>
            <a:custGeom>
              <a:avLst/>
              <a:gdLst>
                <a:gd name="T0" fmla="*/ 49 w 49"/>
                <a:gd name="T1" fmla="*/ 0 h 28"/>
                <a:gd name="T2" fmla="*/ 0 w 49"/>
                <a:gd name="T3" fmla="*/ 28 h 28"/>
                <a:gd name="T4" fmla="*/ 0 w 49"/>
                <a:gd name="T5" fmla="*/ 28 h 28"/>
                <a:gd name="T6" fmla="*/ 49 w 49"/>
                <a:gd name="T7" fmla="*/ 0 h 28"/>
                <a:gd name="T8" fmla="*/ 49 w 49"/>
                <a:gd name="T9" fmla="*/ 0 h 28"/>
              </a:gdLst>
              <a:ahLst/>
              <a:cxnLst>
                <a:cxn ang="0">
                  <a:pos x="T0" y="T1"/>
                </a:cxn>
                <a:cxn ang="0">
                  <a:pos x="T2" y="T3"/>
                </a:cxn>
                <a:cxn ang="0">
                  <a:pos x="T4" y="T5"/>
                </a:cxn>
                <a:cxn ang="0">
                  <a:pos x="T6" y="T7"/>
                </a:cxn>
                <a:cxn ang="0">
                  <a:pos x="T8" y="T9"/>
                </a:cxn>
              </a:cxnLst>
              <a:rect l="0" t="0" r="r" b="b"/>
              <a:pathLst>
                <a:path w="49" h="28">
                  <a:moveTo>
                    <a:pt x="49" y="0"/>
                  </a:moveTo>
                  <a:cubicBezTo>
                    <a:pt x="0" y="28"/>
                    <a:pt x="0" y="28"/>
                    <a:pt x="0" y="28"/>
                  </a:cubicBezTo>
                  <a:cubicBezTo>
                    <a:pt x="0" y="28"/>
                    <a:pt x="0" y="28"/>
                    <a:pt x="0" y="28"/>
                  </a:cubicBezTo>
                  <a:cubicBezTo>
                    <a:pt x="49" y="0"/>
                    <a:pt x="49" y="0"/>
                    <a:pt x="49" y="0"/>
                  </a:cubicBezTo>
                  <a:cubicBezTo>
                    <a:pt x="49" y="0"/>
                    <a:pt x="49" y="0"/>
                    <a:pt x="49" y="0"/>
                  </a:cubicBezTo>
                </a:path>
              </a:pathLst>
            </a:custGeom>
            <a:solidFill>
              <a:srgbClr val="4FA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5" name="ïsḷîdé"/>
            <p:cNvSpPr/>
            <p:nvPr/>
          </p:nvSpPr>
          <p:spPr bwMode="auto">
            <a:xfrm>
              <a:off x="6696076" y="3744913"/>
              <a:ext cx="261938" cy="149225"/>
            </a:xfrm>
            <a:custGeom>
              <a:avLst/>
              <a:gdLst>
                <a:gd name="T0" fmla="*/ 165 w 165"/>
                <a:gd name="T1" fmla="*/ 0 h 94"/>
                <a:gd name="T2" fmla="*/ 0 w 165"/>
                <a:gd name="T3" fmla="*/ 94 h 94"/>
                <a:gd name="T4" fmla="*/ 2 w 165"/>
                <a:gd name="T5" fmla="*/ 94 h 94"/>
                <a:gd name="T6" fmla="*/ 165 w 165"/>
                <a:gd name="T7" fmla="*/ 0 h 94"/>
                <a:gd name="T8" fmla="*/ 165 w 165"/>
                <a:gd name="T9" fmla="*/ 0 h 94"/>
              </a:gdLst>
              <a:ahLst/>
              <a:cxnLst>
                <a:cxn ang="0">
                  <a:pos x="T0" y="T1"/>
                </a:cxn>
                <a:cxn ang="0">
                  <a:pos x="T2" y="T3"/>
                </a:cxn>
                <a:cxn ang="0">
                  <a:pos x="T4" y="T5"/>
                </a:cxn>
                <a:cxn ang="0">
                  <a:pos x="T6" y="T7"/>
                </a:cxn>
                <a:cxn ang="0">
                  <a:pos x="T8" y="T9"/>
                </a:cxn>
              </a:cxnLst>
              <a:rect l="0" t="0" r="r" b="b"/>
              <a:pathLst>
                <a:path w="165" h="94">
                  <a:moveTo>
                    <a:pt x="165" y="0"/>
                  </a:moveTo>
                  <a:lnTo>
                    <a:pt x="0" y="94"/>
                  </a:lnTo>
                  <a:lnTo>
                    <a:pt x="2" y="94"/>
                  </a:lnTo>
                  <a:lnTo>
                    <a:pt x="165" y="0"/>
                  </a:lnTo>
                  <a:lnTo>
                    <a:pt x="165" y="0"/>
                  </a:lnTo>
                  <a:close/>
                </a:path>
              </a:pathLst>
            </a:custGeom>
            <a:solidFill>
              <a:srgbClr val="9FCA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6" name="ïśľiḋe"/>
            <p:cNvSpPr/>
            <p:nvPr/>
          </p:nvSpPr>
          <p:spPr bwMode="auto">
            <a:xfrm>
              <a:off x="6696076" y="3744913"/>
              <a:ext cx="261938" cy="149225"/>
            </a:xfrm>
            <a:custGeom>
              <a:avLst/>
              <a:gdLst>
                <a:gd name="T0" fmla="*/ 165 w 165"/>
                <a:gd name="T1" fmla="*/ 0 h 94"/>
                <a:gd name="T2" fmla="*/ 0 w 165"/>
                <a:gd name="T3" fmla="*/ 94 h 94"/>
                <a:gd name="T4" fmla="*/ 2 w 165"/>
                <a:gd name="T5" fmla="*/ 94 h 94"/>
                <a:gd name="T6" fmla="*/ 165 w 165"/>
                <a:gd name="T7" fmla="*/ 0 h 94"/>
                <a:gd name="T8" fmla="*/ 165 w 165"/>
                <a:gd name="T9" fmla="*/ 0 h 94"/>
              </a:gdLst>
              <a:ahLst/>
              <a:cxnLst>
                <a:cxn ang="0">
                  <a:pos x="T0" y="T1"/>
                </a:cxn>
                <a:cxn ang="0">
                  <a:pos x="T2" y="T3"/>
                </a:cxn>
                <a:cxn ang="0">
                  <a:pos x="T4" y="T5"/>
                </a:cxn>
                <a:cxn ang="0">
                  <a:pos x="T6" y="T7"/>
                </a:cxn>
                <a:cxn ang="0">
                  <a:pos x="T8" y="T9"/>
                </a:cxn>
              </a:cxnLst>
              <a:rect l="0" t="0" r="r" b="b"/>
              <a:pathLst>
                <a:path w="165" h="94">
                  <a:moveTo>
                    <a:pt x="165" y="0"/>
                  </a:moveTo>
                  <a:lnTo>
                    <a:pt x="0" y="94"/>
                  </a:lnTo>
                  <a:lnTo>
                    <a:pt x="2" y="94"/>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7" name="î$ľîdê"/>
            <p:cNvSpPr/>
            <p:nvPr/>
          </p:nvSpPr>
          <p:spPr bwMode="auto">
            <a:xfrm>
              <a:off x="6958014" y="3722688"/>
              <a:ext cx="34925" cy="22225"/>
            </a:xfrm>
            <a:custGeom>
              <a:avLst/>
              <a:gdLst>
                <a:gd name="T0" fmla="*/ 22 w 22"/>
                <a:gd name="T1" fmla="*/ 0 h 14"/>
                <a:gd name="T2" fmla="*/ 0 w 22"/>
                <a:gd name="T3" fmla="*/ 14 h 14"/>
                <a:gd name="T4" fmla="*/ 0 w 22"/>
                <a:gd name="T5" fmla="*/ 14 h 14"/>
                <a:gd name="T6" fmla="*/ 22 w 22"/>
                <a:gd name="T7" fmla="*/ 0 h 14"/>
                <a:gd name="T8" fmla="*/ 22 w 22"/>
                <a:gd name="T9" fmla="*/ 0 h 14"/>
              </a:gdLst>
              <a:ahLst/>
              <a:cxnLst>
                <a:cxn ang="0">
                  <a:pos x="T0" y="T1"/>
                </a:cxn>
                <a:cxn ang="0">
                  <a:pos x="T2" y="T3"/>
                </a:cxn>
                <a:cxn ang="0">
                  <a:pos x="T4" y="T5"/>
                </a:cxn>
                <a:cxn ang="0">
                  <a:pos x="T6" y="T7"/>
                </a:cxn>
                <a:cxn ang="0">
                  <a:pos x="T8" y="T9"/>
                </a:cxn>
              </a:cxnLst>
              <a:rect l="0" t="0" r="r" b="b"/>
              <a:pathLst>
                <a:path w="22" h="14">
                  <a:moveTo>
                    <a:pt x="22" y="0"/>
                  </a:moveTo>
                  <a:lnTo>
                    <a:pt x="0" y="14"/>
                  </a:lnTo>
                  <a:lnTo>
                    <a:pt x="0" y="14"/>
                  </a:lnTo>
                  <a:lnTo>
                    <a:pt x="22" y="0"/>
                  </a:lnTo>
                  <a:lnTo>
                    <a:pt x="22" y="0"/>
                  </a:lnTo>
                  <a:close/>
                </a:path>
              </a:pathLst>
            </a:custGeom>
            <a:solidFill>
              <a:srgbClr val="A5C0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8" name="ïsḷîḍe"/>
            <p:cNvSpPr/>
            <p:nvPr/>
          </p:nvSpPr>
          <p:spPr bwMode="auto">
            <a:xfrm>
              <a:off x="6958014" y="3722688"/>
              <a:ext cx="34925" cy="22225"/>
            </a:xfrm>
            <a:custGeom>
              <a:avLst/>
              <a:gdLst>
                <a:gd name="T0" fmla="*/ 22 w 22"/>
                <a:gd name="T1" fmla="*/ 0 h 14"/>
                <a:gd name="T2" fmla="*/ 0 w 22"/>
                <a:gd name="T3" fmla="*/ 14 h 14"/>
                <a:gd name="T4" fmla="*/ 0 w 22"/>
                <a:gd name="T5" fmla="*/ 14 h 14"/>
                <a:gd name="T6" fmla="*/ 22 w 22"/>
                <a:gd name="T7" fmla="*/ 0 h 14"/>
                <a:gd name="T8" fmla="*/ 22 w 22"/>
                <a:gd name="T9" fmla="*/ 0 h 14"/>
              </a:gdLst>
              <a:ahLst/>
              <a:cxnLst>
                <a:cxn ang="0">
                  <a:pos x="T0" y="T1"/>
                </a:cxn>
                <a:cxn ang="0">
                  <a:pos x="T2" y="T3"/>
                </a:cxn>
                <a:cxn ang="0">
                  <a:pos x="T4" y="T5"/>
                </a:cxn>
                <a:cxn ang="0">
                  <a:pos x="T6" y="T7"/>
                </a:cxn>
                <a:cxn ang="0">
                  <a:pos x="T8" y="T9"/>
                </a:cxn>
              </a:cxnLst>
              <a:rect l="0" t="0" r="r" b="b"/>
              <a:pathLst>
                <a:path w="22" h="14">
                  <a:moveTo>
                    <a:pt x="22" y="0"/>
                  </a:moveTo>
                  <a:lnTo>
                    <a:pt x="0" y="14"/>
                  </a:lnTo>
                  <a:lnTo>
                    <a:pt x="0" y="14"/>
                  </a:lnTo>
                  <a:lnTo>
                    <a:pt x="22" y="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9" name="iṣḷïďe"/>
            <p:cNvSpPr/>
            <p:nvPr/>
          </p:nvSpPr>
          <p:spPr bwMode="auto">
            <a:xfrm>
              <a:off x="6659564" y="3894138"/>
              <a:ext cx="39688" cy="19050"/>
            </a:xfrm>
            <a:custGeom>
              <a:avLst/>
              <a:gdLst>
                <a:gd name="T0" fmla="*/ 23 w 25"/>
                <a:gd name="T1" fmla="*/ 0 h 12"/>
                <a:gd name="T2" fmla="*/ 0 w 25"/>
                <a:gd name="T3" fmla="*/ 12 h 12"/>
                <a:gd name="T4" fmla="*/ 0 w 25"/>
                <a:gd name="T5" fmla="*/ 12 h 12"/>
                <a:gd name="T6" fmla="*/ 25 w 25"/>
                <a:gd name="T7" fmla="*/ 0 h 12"/>
                <a:gd name="T8" fmla="*/ 23 w 25"/>
                <a:gd name="T9" fmla="*/ 0 h 12"/>
              </a:gdLst>
              <a:ahLst/>
              <a:cxnLst>
                <a:cxn ang="0">
                  <a:pos x="T0" y="T1"/>
                </a:cxn>
                <a:cxn ang="0">
                  <a:pos x="T2" y="T3"/>
                </a:cxn>
                <a:cxn ang="0">
                  <a:pos x="T4" y="T5"/>
                </a:cxn>
                <a:cxn ang="0">
                  <a:pos x="T6" y="T7"/>
                </a:cxn>
                <a:cxn ang="0">
                  <a:pos x="T8" y="T9"/>
                </a:cxn>
              </a:cxnLst>
              <a:rect l="0" t="0" r="r" b="b"/>
              <a:pathLst>
                <a:path w="25" h="12">
                  <a:moveTo>
                    <a:pt x="23" y="0"/>
                  </a:moveTo>
                  <a:lnTo>
                    <a:pt x="0" y="12"/>
                  </a:lnTo>
                  <a:lnTo>
                    <a:pt x="0" y="12"/>
                  </a:lnTo>
                  <a:lnTo>
                    <a:pt x="25" y="0"/>
                  </a:lnTo>
                  <a:lnTo>
                    <a:pt x="23" y="0"/>
                  </a:lnTo>
                  <a:close/>
                </a:path>
              </a:pathLst>
            </a:custGeom>
            <a:solidFill>
              <a:srgbClr val="A5C0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0" name="ïsḷïḓe"/>
            <p:cNvSpPr/>
            <p:nvPr/>
          </p:nvSpPr>
          <p:spPr bwMode="auto">
            <a:xfrm>
              <a:off x="6659564" y="3894138"/>
              <a:ext cx="39688" cy="19050"/>
            </a:xfrm>
            <a:custGeom>
              <a:avLst/>
              <a:gdLst>
                <a:gd name="T0" fmla="*/ 23 w 25"/>
                <a:gd name="T1" fmla="*/ 0 h 12"/>
                <a:gd name="T2" fmla="*/ 0 w 25"/>
                <a:gd name="T3" fmla="*/ 12 h 12"/>
                <a:gd name="T4" fmla="*/ 0 w 25"/>
                <a:gd name="T5" fmla="*/ 12 h 12"/>
                <a:gd name="T6" fmla="*/ 25 w 25"/>
                <a:gd name="T7" fmla="*/ 0 h 12"/>
                <a:gd name="T8" fmla="*/ 23 w 25"/>
                <a:gd name="T9" fmla="*/ 0 h 12"/>
              </a:gdLst>
              <a:ahLst/>
              <a:cxnLst>
                <a:cxn ang="0">
                  <a:pos x="T0" y="T1"/>
                </a:cxn>
                <a:cxn ang="0">
                  <a:pos x="T2" y="T3"/>
                </a:cxn>
                <a:cxn ang="0">
                  <a:pos x="T4" y="T5"/>
                </a:cxn>
                <a:cxn ang="0">
                  <a:pos x="T6" y="T7"/>
                </a:cxn>
                <a:cxn ang="0">
                  <a:pos x="T8" y="T9"/>
                </a:cxn>
              </a:cxnLst>
              <a:rect l="0" t="0" r="r" b="b"/>
              <a:pathLst>
                <a:path w="25" h="12">
                  <a:moveTo>
                    <a:pt x="23" y="0"/>
                  </a:moveTo>
                  <a:lnTo>
                    <a:pt x="0" y="12"/>
                  </a:lnTo>
                  <a:lnTo>
                    <a:pt x="0" y="12"/>
                  </a:lnTo>
                  <a:lnTo>
                    <a:pt x="25"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1" name="ís1ïḓé"/>
            <p:cNvSpPr/>
            <p:nvPr/>
          </p:nvSpPr>
          <p:spPr bwMode="auto">
            <a:xfrm>
              <a:off x="5934076" y="4314826"/>
              <a:ext cx="33338" cy="20638"/>
            </a:xfrm>
            <a:custGeom>
              <a:avLst/>
              <a:gdLst>
                <a:gd name="T0" fmla="*/ 6 w 21"/>
                <a:gd name="T1" fmla="*/ 9 h 13"/>
                <a:gd name="T2" fmla="*/ 0 w 21"/>
                <a:gd name="T3" fmla="*/ 13 h 13"/>
                <a:gd name="T4" fmla="*/ 0 w 21"/>
                <a:gd name="T5" fmla="*/ 13 h 13"/>
                <a:gd name="T6" fmla="*/ 6 w 21"/>
                <a:gd name="T7" fmla="*/ 9 h 13"/>
                <a:gd name="T8" fmla="*/ 6 w 21"/>
                <a:gd name="T9" fmla="*/ 9 h 13"/>
                <a:gd name="T10" fmla="*/ 21 w 21"/>
                <a:gd name="T11" fmla="*/ 0 h 13"/>
                <a:gd name="T12" fmla="*/ 13 w 21"/>
                <a:gd name="T13" fmla="*/ 5 h 13"/>
                <a:gd name="T14" fmla="*/ 13 w 21"/>
                <a:gd name="T15" fmla="*/ 5 h 13"/>
                <a:gd name="T16" fmla="*/ 21 w 21"/>
                <a:gd name="T17" fmla="*/ 0 h 13"/>
                <a:gd name="T18" fmla="*/ 21 w 21"/>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6" y="9"/>
                  </a:moveTo>
                  <a:lnTo>
                    <a:pt x="0" y="13"/>
                  </a:lnTo>
                  <a:lnTo>
                    <a:pt x="0" y="13"/>
                  </a:lnTo>
                  <a:lnTo>
                    <a:pt x="6" y="9"/>
                  </a:lnTo>
                  <a:lnTo>
                    <a:pt x="6" y="9"/>
                  </a:lnTo>
                  <a:close/>
                  <a:moveTo>
                    <a:pt x="21" y="0"/>
                  </a:moveTo>
                  <a:lnTo>
                    <a:pt x="13" y="5"/>
                  </a:lnTo>
                  <a:lnTo>
                    <a:pt x="13" y="5"/>
                  </a:lnTo>
                  <a:lnTo>
                    <a:pt x="21" y="0"/>
                  </a:lnTo>
                  <a:lnTo>
                    <a:pt x="21" y="0"/>
                  </a:lnTo>
                  <a:close/>
                </a:path>
              </a:pathLst>
            </a:custGeom>
            <a:solidFill>
              <a:srgbClr val="7CC4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2" name="íṣļiḑè"/>
            <p:cNvSpPr/>
            <p:nvPr/>
          </p:nvSpPr>
          <p:spPr bwMode="auto">
            <a:xfrm>
              <a:off x="5934076" y="4314826"/>
              <a:ext cx="33338" cy="20638"/>
            </a:xfrm>
            <a:custGeom>
              <a:avLst/>
              <a:gdLst>
                <a:gd name="T0" fmla="*/ 6 w 21"/>
                <a:gd name="T1" fmla="*/ 9 h 13"/>
                <a:gd name="T2" fmla="*/ 0 w 21"/>
                <a:gd name="T3" fmla="*/ 13 h 13"/>
                <a:gd name="T4" fmla="*/ 0 w 21"/>
                <a:gd name="T5" fmla="*/ 13 h 13"/>
                <a:gd name="T6" fmla="*/ 6 w 21"/>
                <a:gd name="T7" fmla="*/ 9 h 13"/>
                <a:gd name="T8" fmla="*/ 6 w 21"/>
                <a:gd name="T9" fmla="*/ 9 h 13"/>
                <a:gd name="T10" fmla="*/ 21 w 21"/>
                <a:gd name="T11" fmla="*/ 0 h 13"/>
                <a:gd name="T12" fmla="*/ 13 w 21"/>
                <a:gd name="T13" fmla="*/ 5 h 13"/>
                <a:gd name="T14" fmla="*/ 13 w 21"/>
                <a:gd name="T15" fmla="*/ 5 h 13"/>
                <a:gd name="T16" fmla="*/ 21 w 21"/>
                <a:gd name="T17" fmla="*/ 0 h 13"/>
                <a:gd name="T18" fmla="*/ 21 w 21"/>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6" y="9"/>
                  </a:moveTo>
                  <a:lnTo>
                    <a:pt x="0" y="13"/>
                  </a:lnTo>
                  <a:lnTo>
                    <a:pt x="0" y="13"/>
                  </a:lnTo>
                  <a:lnTo>
                    <a:pt x="6" y="9"/>
                  </a:lnTo>
                  <a:lnTo>
                    <a:pt x="6" y="9"/>
                  </a:lnTo>
                  <a:moveTo>
                    <a:pt x="21" y="0"/>
                  </a:moveTo>
                  <a:lnTo>
                    <a:pt x="13" y="5"/>
                  </a:lnTo>
                  <a:lnTo>
                    <a:pt x="13" y="5"/>
                  </a:lnTo>
                  <a:lnTo>
                    <a:pt x="21" y="0"/>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3" name="iSľîďé"/>
            <p:cNvSpPr/>
            <p:nvPr/>
          </p:nvSpPr>
          <p:spPr bwMode="auto">
            <a:xfrm>
              <a:off x="5943601" y="4322763"/>
              <a:ext cx="11113" cy="6350"/>
            </a:xfrm>
            <a:custGeom>
              <a:avLst/>
              <a:gdLst>
                <a:gd name="T0" fmla="*/ 7 w 7"/>
                <a:gd name="T1" fmla="*/ 0 h 4"/>
                <a:gd name="T2" fmla="*/ 0 w 7"/>
                <a:gd name="T3" fmla="*/ 4 h 4"/>
                <a:gd name="T4" fmla="*/ 0 w 7"/>
                <a:gd name="T5" fmla="*/ 4 h 4"/>
                <a:gd name="T6" fmla="*/ 7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0" y="4"/>
                  </a:lnTo>
                  <a:lnTo>
                    <a:pt x="0" y="4"/>
                  </a:lnTo>
                  <a:lnTo>
                    <a:pt x="7" y="0"/>
                  </a:lnTo>
                  <a:lnTo>
                    <a:pt x="7" y="0"/>
                  </a:lnTo>
                  <a:close/>
                </a:path>
              </a:pathLst>
            </a:custGeom>
            <a:solidFill>
              <a:srgbClr val="65B4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4" name="î$ḷïḍè"/>
            <p:cNvSpPr/>
            <p:nvPr/>
          </p:nvSpPr>
          <p:spPr bwMode="auto">
            <a:xfrm>
              <a:off x="5943601" y="4322763"/>
              <a:ext cx="11113" cy="6350"/>
            </a:xfrm>
            <a:custGeom>
              <a:avLst/>
              <a:gdLst>
                <a:gd name="T0" fmla="*/ 7 w 7"/>
                <a:gd name="T1" fmla="*/ 0 h 4"/>
                <a:gd name="T2" fmla="*/ 0 w 7"/>
                <a:gd name="T3" fmla="*/ 4 h 4"/>
                <a:gd name="T4" fmla="*/ 0 w 7"/>
                <a:gd name="T5" fmla="*/ 4 h 4"/>
                <a:gd name="T6" fmla="*/ 7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0" y="4"/>
                  </a:lnTo>
                  <a:lnTo>
                    <a:pt x="0" y="4"/>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5" name="ïşlide"/>
            <p:cNvSpPr/>
            <p:nvPr/>
          </p:nvSpPr>
          <p:spPr bwMode="auto">
            <a:xfrm>
              <a:off x="5924551" y="4335463"/>
              <a:ext cx="9525" cy="3175"/>
            </a:xfrm>
            <a:custGeom>
              <a:avLst/>
              <a:gdLst>
                <a:gd name="T0" fmla="*/ 6 w 6"/>
                <a:gd name="T1" fmla="*/ 0 h 2"/>
                <a:gd name="T2" fmla="*/ 0 w 6"/>
                <a:gd name="T3" fmla="*/ 2 h 2"/>
                <a:gd name="T4" fmla="*/ 0 w 6"/>
                <a:gd name="T5" fmla="*/ 2 h 2"/>
                <a:gd name="T6" fmla="*/ 6 w 6"/>
                <a:gd name="T7" fmla="*/ 0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0" y="2"/>
                  </a:lnTo>
                  <a:lnTo>
                    <a:pt x="0" y="2"/>
                  </a:lnTo>
                  <a:lnTo>
                    <a:pt x="6" y="0"/>
                  </a:lnTo>
                  <a:lnTo>
                    <a:pt x="6" y="0"/>
                  </a:lnTo>
                  <a:close/>
                </a:path>
              </a:pathLst>
            </a:custGeom>
            <a:solidFill>
              <a:srgbClr val="65B4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6" name="îšľíḋê"/>
            <p:cNvSpPr/>
            <p:nvPr/>
          </p:nvSpPr>
          <p:spPr bwMode="auto">
            <a:xfrm>
              <a:off x="5924551" y="4335463"/>
              <a:ext cx="9525" cy="3175"/>
            </a:xfrm>
            <a:custGeom>
              <a:avLst/>
              <a:gdLst>
                <a:gd name="T0" fmla="*/ 6 w 6"/>
                <a:gd name="T1" fmla="*/ 0 h 2"/>
                <a:gd name="T2" fmla="*/ 0 w 6"/>
                <a:gd name="T3" fmla="*/ 2 h 2"/>
                <a:gd name="T4" fmla="*/ 0 w 6"/>
                <a:gd name="T5" fmla="*/ 2 h 2"/>
                <a:gd name="T6" fmla="*/ 6 w 6"/>
                <a:gd name="T7" fmla="*/ 0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0" y="2"/>
                  </a:lnTo>
                  <a:lnTo>
                    <a:pt x="0" y="2"/>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7" name="îşliḋé"/>
            <p:cNvSpPr/>
            <p:nvPr/>
          </p:nvSpPr>
          <p:spPr bwMode="auto">
            <a:xfrm>
              <a:off x="5924551" y="3451226"/>
              <a:ext cx="1514475" cy="887413"/>
            </a:xfrm>
            <a:custGeom>
              <a:avLst/>
              <a:gdLst>
                <a:gd name="T0" fmla="*/ 954 w 954"/>
                <a:gd name="T1" fmla="*/ 0 h 559"/>
                <a:gd name="T2" fmla="*/ 0 w 954"/>
                <a:gd name="T3" fmla="*/ 553 h 559"/>
                <a:gd name="T4" fmla="*/ 0 w 954"/>
                <a:gd name="T5" fmla="*/ 559 h 559"/>
                <a:gd name="T6" fmla="*/ 6 w 954"/>
                <a:gd name="T7" fmla="*/ 557 h 559"/>
                <a:gd name="T8" fmla="*/ 12 w 954"/>
                <a:gd name="T9" fmla="*/ 553 h 559"/>
                <a:gd name="T10" fmla="*/ 19 w 954"/>
                <a:gd name="T11" fmla="*/ 549 h 559"/>
                <a:gd name="T12" fmla="*/ 27 w 954"/>
                <a:gd name="T13" fmla="*/ 544 h 559"/>
                <a:gd name="T14" fmla="*/ 50 w 954"/>
                <a:gd name="T15" fmla="*/ 530 h 559"/>
                <a:gd name="T16" fmla="*/ 152 w 954"/>
                <a:gd name="T17" fmla="*/ 472 h 559"/>
                <a:gd name="T18" fmla="*/ 368 w 954"/>
                <a:gd name="T19" fmla="*/ 347 h 559"/>
                <a:gd name="T20" fmla="*/ 463 w 954"/>
                <a:gd name="T21" fmla="*/ 291 h 559"/>
                <a:gd name="T22" fmla="*/ 486 w 954"/>
                <a:gd name="T23" fmla="*/ 279 h 559"/>
                <a:gd name="T24" fmla="*/ 651 w 954"/>
                <a:gd name="T25" fmla="*/ 185 h 559"/>
                <a:gd name="T26" fmla="*/ 673 w 954"/>
                <a:gd name="T27" fmla="*/ 171 h 559"/>
                <a:gd name="T28" fmla="*/ 767 w 954"/>
                <a:gd name="T29" fmla="*/ 117 h 559"/>
                <a:gd name="T30" fmla="*/ 954 w 954"/>
                <a:gd name="T31" fmla="*/ 9 h 559"/>
                <a:gd name="T32" fmla="*/ 954 w 954"/>
                <a:gd name="T33"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4" h="559">
                  <a:moveTo>
                    <a:pt x="954" y="0"/>
                  </a:moveTo>
                  <a:lnTo>
                    <a:pt x="0" y="553"/>
                  </a:lnTo>
                  <a:lnTo>
                    <a:pt x="0" y="559"/>
                  </a:lnTo>
                  <a:lnTo>
                    <a:pt x="6" y="557"/>
                  </a:lnTo>
                  <a:lnTo>
                    <a:pt x="12" y="553"/>
                  </a:lnTo>
                  <a:lnTo>
                    <a:pt x="19" y="549"/>
                  </a:lnTo>
                  <a:lnTo>
                    <a:pt x="27" y="544"/>
                  </a:lnTo>
                  <a:lnTo>
                    <a:pt x="50" y="530"/>
                  </a:lnTo>
                  <a:lnTo>
                    <a:pt x="152" y="472"/>
                  </a:lnTo>
                  <a:lnTo>
                    <a:pt x="368" y="347"/>
                  </a:lnTo>
                  <a:lnTo>
                    <a:pt x="463" y="291"/>
                  </a:lnTo>
                  <a:lnTo>
                    <a:pt x="486" y="279"/>
                  </a:lnTo>
                  <a:lnTo>
                    <a:pt x="651" y="185"/>
                  </a:lnTo>
                  <a:lnTo>
                    <a:pt x="673" y="171"/>
                  </a:lnTo>
                  <a:lnTo>
                    <a:pt x="767" y="117"/>
                  </a:lnTo>
                  <a:lnTo>
                    <a:pt x="954" y="9"/>
                  </a:lnTo>
                  <a:lnTo>
                    <a:pt x="954" y="0"/>
                  </a:lnTo>
                  <a:close/>
                </a:path>
              </a:pathLst>
            </a:custGeom>
            <a:solidFill>
              <a:srgbClr val="74B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8" name="íS1îḑê"/>
            <p:cNvSpPr/>
            <p:nvPr/>
          </p:nvSpPr>
          <p:spPr bwMode="auto">
            <a:xfrm>
              <a:off x="5924551" y="3451226"/>
              <a:ext cx="1514475" cy="887413"/>
            </a:xfrm>
            <a:custGeom>
              <a:avLst/>
              <a:gdLst>
                <a:gd name="T0" fmla="*/ 954 w 954"/>
                <a:gd name="T1" fmla="*/ 0 h 559"/>
                <a:gd name="T2" fmla="*/ 0 w 954"/>
                <a:gd name="T3" fmla="*/ 553 h 559"/>
                <a:gd name="T4" fmla="*/ 0 w 954"/>
                <a:gd name="T5" fmla="*/ 559 h 559"/>
                <a:gd name="T6" fmla="*/ 6 w 954"/>
                <a:gd name="T7" fmla="*/ 557 h 559"/>
                <a:gd name="T8" fmla="*/ 12 w 954"/>
                <a:gd name="T9" fmla="*/ 553 h 559"/>
                <a:gd name="T10" fmla="*/ 19 w 954"/>
                <a:gd name="T11" fmla="*/ 549 h 559"/>
                <a:gd name="T12" fmla="*/ 27 w 954"/>
                <a:gd name="T13" fmla="*/ 544 h 559"/>
                <a:gd name="T14" fmla="*/ 50 w 954"/>
                <a:gd name="T15" fmla="*/ 530 h 559"/>
                <a:gd name="T16" fmla="*/ 152 w 954"/>
                <a:gd name="T17" fmla="*/ 472 h 559"/>
                <a:gd name="T18" fmla="*/ 368 w 954"/>
                <a:gd name="T19" fmla="*/ 347 h 559"/>
                <a:gd name="T20" fmla="*/ 463 w 954"/>
                <a:gd name="T21" fmla="*/ 291 h 559"/>
                <a:gd name="T22" fmla="*/ 486 w 954"/>
                <a:gd name="T23" fmla="*/ 279 h 559"/>
                <a:gd name="T24" fmla="*/ 651 w 954"/>
                <a:gd name="T25" fmla="*/ 185 h 559"/>
                <a:gd name="T26" fmla="*/ 673 w 954"/>
                <a:gd name="T27" fmla="*/ 171 h 559"/>
                <a:gd name="T28" fmla="*/ 767 w 954"/>
                <a:gd name="T29" fmla="*/ 117 h 559"/>
                <a:gd name="T30" fmla="*/ 954 w 954"/>
                <a:gd name="T31" fmla="*/ 9 h 559"/>
                <a:gd name="T32" fmla="*/ 954 w 954"/>
                <a:gd name="T33"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4" h="559">
                  <a:moveTo>
                    <a:pt x="954" y="0"/>
                  </a:moveTo>
                  <a:lnTo>
                    <a:pt x="0" y="553"/>
                  </a:lnTo>
                  <a:lnTo>
                    <a:pt x="0" y="559"/>
                  </a:lnTo>
                  <a:lnTo>
                    <a:pt x="6" y="557"/>
                  </a:lnTo>
                  <a:lnTo>
                    <a:pt x="12" y="553"/>
                  </a:lnTo>
                  <a:lnTo>
                    <a:pt x="19" y="549"/>
                  </a:lnTo>
                  <a:lnTo>
                    <a:pt x="27" y="544"/>
                  </a:lnTo>
                  <a:lnTo>
                    <a:pt x="50" y="530"/>
                  </a:lnTo>
                  <a:lnTo>
                    <a:pt x="152" y="472"/>
                  </a:lnTo>
                  <a:lnTo>
                    <a:pt x="368" y="347"/>
                  </a:lnTo>
                  <a:lnTo>
                    <a:pt x="463" y="291"/>
                  </a:lnTo>
                  <a:lnTo>
                    <a:pt x="486" y="279"/>
                  </a:lnTo>
                  <a:lnTo>
                    <a:pt x="651" y="185"/>
                  </a:lnTo>
                  <a:lnTo>
                    <a:pt x="673" y="171"/>
                  </a:lnTo>
                  <a:lnTo>
                    <a:pt x="767" y="117"/>
                  </a:lnTo>
                  <a:lnTo>
                    <a:pt x="954" y="9"/>
                  </a:lnTo>
                  <a:lnTo>
                    <a:pt x="9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9" name="ï$liḋé"/>
            <p:cNvSpPr/>
            <p:nvPr/>
          </p:nvSpPr>
          <p:spPr bwMode="auto">
            <a:xfrm>
              <a:off x="6613526" y="3254376"/>
              <a:ext cx="333375" cy="688975"/>
            </a:xfrm>
            <a:custGeom>
              <a:avLst/>
              <a:gdLst>
                <a:gd name="T0" fmla="*/ 210 w 210"/>
                <a:gd name="T1" fmla="*/ 313 h 434"/>
                <a:gd name="T2" fmla="*/ 0 w 210"/>
                <a:gd name="T3" fmla="*/ 434 h 434"/>
                <a:gd name="T4" fmla="*/ 0 w 210"/>
                <a:gd name="T5" fmla="*/ 122 h 434"/>
                <a:gd name="T6" fmla="*/ 210 w 210"/>
                <a:gd name="T7" fmla="*/ 0 h 434"/>
                <a:gd name="T8" fmla="*/ 210 w 210"/>
                <a:gd name="T9" fmla="*/ 313 h 434"/>
              </a:gdLst>
              <a:ahLst/>
              <a:cxnLst>
                <a:cxn ang="0">
                  <a:pos x="T0" y="T1"/>
                </a:cxn>
                <a:cxn ang="0">
                  <a:pos x="T2" y="T3"/>
                </a:cxn>
                <a:cxn ang="0">
                  <a:pos x="T4" y="T5"/>
                </a:cxn>
                <a:cxn ang="0">
                  <a:pos x="T6" y="T7"/>
                </a:cxn>
                <a:cxn ang="0">
                  <a:pos x="T8" y="T9"/>
                </a:cxn>
              </a:cxnLst>
              <a:rect l="0" t="0" r="r" b="b"/>
              <a:pathLst>
                <a:path w="210" h="434">
                  <a:moveTo>
                    <a:pt x="210" y="313"/>
                  </a:moveTo>
                  <a:lnTo>
                    <a:pt x="0" y="434"/>
                  </a:lnTo>
                  <a:lnTo>
                    <a:pt x="0" y="122"/>
                  </a:lnTo>
                  <a:lnTo>
                    <a:pt x="210" y="0"/>
                  </a:lnTo>
                  <a:lnTo>
                    <a:pt x="210" y="313"/>
                  </a:lnTo>
                  <a:close/>
                </a:path>
              </a:pathLst>
            </a:custGeom>
            <a:solidFill>
              <a:srgbClr val="DDDD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0" name="iṩļîďê"/>
            <p:cNvSpPr/>
            <p:nvPr/>
          </p:nvSpPr>
          <p:spPr bwMode="auto">
            <a:xfrm>
              <a:off x="6613526" y="3425826"/>
              <a:ext cx="36513" cy="517525"/>
            </a:xfrm>
            <a:custGeom>
              <a:avLst/>
              <a:gdLst>
                <a:gd name="T0" fmla="*/ 23 w 23"/>
                <a:gd name="T1" fmla="*/ 311 h 326"/>
                <a:gd name="T2" fmla="*/ 0 w 23"/>
                <a:gd name="T3" fmla="*/ 326 h 326"/>
                <a:gd name="T4" fmla="*/ 0 w 23"/>
                <a:gd name="T5" fmla="*/ 14 h 326"/>
                <a:gd name="T6" fmla="*/ 23 w 23"/>
                <a:gd name="T7" fmla="*/ 0 h 326"/>
                <a:gd name="T8" fmla="*/ 23 w 23"/>
                <a:gd name="T9" fmla="*/ 311 h 326"/>
              </a:gdLst>
              <a:ahLst/>
              <a:cxnLst>
                <a:cxn ang="0">
                  <a:pos x="T0" y="T1"/>
                </a:cxn>
                <a:cxn ang="0">
                  <a:pos x="T2" y="T3"/>
                </a:cxn>
                <a:cxn ang="0">
                  <a:pos x="T4" y="T5"/>
                </a:cxn>
                <a:cxn ang="0">
                  <a:pos x="T6" y="T7"/>
                </a:cxn>
                <a:cxn ang="0">
                  <a:pos x="T8" y="T9"/>
                </a:cxn>
              </a:cxnLst>
              <a:rect l="0" t="0" r="r" b="b"/>
              <a:pathLst>
                <a:path w="23" h="326">
                  <a:moveTo>
                    <a:pt x="23" y="311"/>
                  </a:moveTo>
                  <a:lnTo>
                    <a:pt x="0" y="326"/>
                  </a:lnTo>
                  <a:lnTo>
                    <a:pt x="0" y="14"/>
                  </a:lnTo>
                  <a:lnTo>
                    <a:pt x="23" y="0"/>
                  </a:lnTo>
                  <a:lnTo>
                    <a:pt x="23" y="311"/>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1" name="í$ļîḑé"/>
            <p:cNvSpPr/>
            <p:nvPr/>
          </p:nvSpPr>
          <p:spPr bwMode="auto">
            <a:xfrm>
              <a:off x="6907214" y="3254376"/>
              <a:ext cx="39688" cy="517525"/>
            </a:xfrm>
            <a:custGeom>
              <a:avLst/>
              <a:gdLst>
                <a:gd name="T0" fmla="*/ 25 w 25"/>
                <a:gd name="T1" fmla="*/ 313 h 326"/>
                <a:gd name="T2" fmla="*/ 0 w 25"/>
                <a:gd name="T3" fmla="*/ 326 h 326"/>
                <a:gd name="T4" fmla="*/ 0 w 25"/>
                <a:gd name="T5" fmla="*/ 14 h 326"/>
                <a:gd name="T6" fmla="*/ 25 w 25"/>
                <a:gd name="T7" fmla="*/ 0 h 326"/>
                <a:gd name="T8" fmla="*/ 25 w 25"/>
                <a:gd name="T9" fmla="*/ 313 h 326"/>
              </a:gdLst>
              <a:ahLst/>
              <a:cxnLst>
                <a:cxn ang="0">
                  <a:pos x="T0" y="T1"/>
                </a:cxn>
                <a:cxn ang="0">
                  <a:pos x="T2" y="T3"/>
                </a:cxn>
                <a:cxn ang="0">
                  <a:pos x="T4" y="T5"/>
                </a:cxn>
                <a:cxn ang="0">
                  <a:pos x="T6" y="T7"/>
                </a:cxn>
                <a:cxn ang="0">
                  <a:pos x="T8" y="T9"/>
                </a:cxn>
              </a:cxnLst>
              <a:rect l="0" t="0" r="r" b="b"/>
              <a:pathLst>
                <a:path w="25" h="326">
                  <a:moveTo>
                    <a:pt x="25" y="313"/>
                  </a:moveTo>
                  <a:lnTo>
                    <a:pt x="0" y="326"/>
                  </a:lnTo>
                  <a:lnTo>
                    <a:pt x="0" y="14"/>
                  </a:lnTo>
                  <a:lnTo>
                    <a:pt x="25" y="0"/>
                  </a:lnTo>
                  <a:lnTo>
                    <a:pt x="25" y="313"/>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2" name="ïṧḷídê"/>
            <p:cNvSpPr/>
            <p:nvPr/>
          </p:nvSpPr>
          <p:spPr bwMode="auto">
            <a:xfrm>
              <a:off x="7439026" y="4143376"/>
              <a:ext cx="712788" cy="60325"/>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3" name="iṡ1iḍè"/>
            <p:cNvSpPr/>
            <p:nvPr/>
          </p:nvSpPr>
          <p:spPr bwMode="auto">
            <a:xfrm>
              <a:off x="7439026" y="4143376"/>
              <a:ext cx="7127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4" name="íṡľíḋê"/>
            <p:cNvSpPr/>
            <p:nvPr/>
          </p:nvSpPr>
          <p:spPr bwMode="auto">
            <a:xfrm>
              <a:off x="7405689" y="3979863"/>
              <a:ext cx="779463"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5" name="ïśļïḋê"/>
            <p:cNvSpPr/>
            <p:nvPr/>
          </p:nvSpPr>
          <p:spPr bwMode="auto">
            <a:xfrm>
              <a:off x="7796214" y="3998913"/>
              <a:ext cx="388938" cy="409575"/>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6" name="ís1íďê"/>
            <p:cNvSpPr/>
            <p:nvPr/>
          </p:nvSpPr>
          <p:spPr bwMode="auto">
            <a:xfrm>
              <a:off x="7405689" y="3922713"/>
              <a:ext cx="779463"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9"/>
                    <a:pt x="0" y="49"/>
                    <a:pt x="42" y="25"/>
                  </a:cubicBezTo>
                  <a:cubicBezTo>
                    <a:pt x="84" y="0"/>
                    <a:pt x="152" y="0"/>
                    <a:pt x="194" y="25"/>
                  </a:cubicBezTo>
                  <a:cubicBezTo>
                    <a:pt x="236" y="49"/>
                    <a:pt x="236" y="89"/>
                    <a:pt x="194" y="113"/>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7" name="iṧľíḑê"/>
            <p:cNvSpPr/>
            <p:nvPr/>
          </p:nvSpPr>
          <p:spPr bwMode="auto">
            <a:xfrm>
              <a:off x="7405689" y="3919538"/>
              <a:ext cx="779463"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8" name="iṡlidê"/>
            <p:cNvSpPr/>
            <p:nvPr/>
          </p:nvSpPr>
          <p:spPr bwMode="auto">
            <a:xfrm>
              <a:off x="7462839" y="3952876"/>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9" name="îs1iḋé"/>
            <p:cNvSpPr/>
            <p:nvPr/>
          </p:nvSpPr>
          <p:spPr bwMode="auto">
            <a:xfrm>
              <a:off x="7488239" y="3952876"/>
              <a:ext cx="614363" cy="201613"/>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5"/>
                    <a:pt x="122" y="5"/>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0" name="íšḻîḓè"/>
            <p:cNvSpPr/>
            <p:nvPr/>
          </p:nvSpPr>
          <p:spPr bwMode="auto">
            <a:xfrm>
              <a:off x="7577139" y="4022726"/>
              <a:ext cx="423863" cy="239713"/>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8" y="49"/>
                    <a:pt x="87" y="46"/>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2" y="22"/>
                    <a:pt x="102" y="27"/>
                    <a:pt x="97" y="33"/>
                  </a:cubicBezTo>
                  <a:cubicBezTo>
                    <a:pt x="118" y="38"/>
                    <a:pt x="118" y="38"/>
                    <a:pt x="118" y="38"/>
                  </a:cubicBezTo>
                  <a:cubicBezTo>
                    <a:pt x="125" y="30"/>
                    <a:pt x="125" y="23"/>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2"/>
                    <a:pt x="46" y="15"/>
                    <a:pt x="45" y="18"/>
                  </a:cubicBezTo>
                  <a:cubicBezTo>
                    <a:pt x="43" y="21"/>
                    <a:pt x="43" y="24"/>
                    <a:pt x="45" y="27"/>
                  </a:cubicBezTo>
                  <a:cubicBezTo>
                    <a:pt x="46" y="31"/>
                    <a:pt x="48" y="34"/>
                    <a:pt x="52" y="39"/>
                  </a:cubicBezTo>
                  <a:cubicBezTo>
                    <a:pt x="57" y="44"/>
                    <a:pt x="59" y="48"/>
                    <a:pt x="59" y="50"/>
                  </a:cubicBezTo>
                  <a:cubicBezTo>
                    <a:pt x="60" y="52"/>
                    <a:pt x="58" y="54"/>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2"/>
                    <a:pt x="70" y="69"/>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1" name="iSļidê"/>
            <p:cNvSpPr/>
            <p:nvPr/>
          </p:nvSpPr>
          <p:spPr bwMode="auto">
            <a:xfrm>
              <a:off x="7577139" y="4038601"/>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100 w 128"/>
                <a:gd name="T15" fmla="*/ 27 h 74"/>
                <a:gd name="T16" fmla="*/ 97 w 128"/>
                <a:gd name="T17" fmla="*/ 28 h 74"/>
                <a:gd name="T18" fmla="*/ 97 w 128"/>
                <a:gd name="T19" fmla="*/ 34 h 74"/>
                <a:gd name="T20" fmla="*/ 118 w 128"/>
                <a:gd name="T21" fmla="*/ 39 h 74"/>
                <a:gd name="T22" fmla="*/ 117 w 128"/>
                <a:gd name="T23" fmla="*/ 16 h 74"/>
                <a:gd name="T24" fmla="*/ 128 w 128"/>
                <a:gd name="T25" fmla="*/ 10 h 74"/>
                <a:gd name="T26" fmla="*/ 128 w 128"/>
                <a:gd name="T27" fmla="*/ 4 h 74"/>
                <a:gd name="T28" fmla="*/ 114 w 128"/>
                <a:gd name="T29" fmla="*/ 2 h 74"/>
                <a:gd name="T30" fmla="*/ 112 w 128"/>
                <a:gd name="T31" fmla="*/ 0 h 74"/>
                <a:gd name="T32" fmla="*/ 101 w 128"/>
                <a:gd name="T33" fmla="*/ 6 h 74"/>
                <a:gd name="T34" fmla="*/ 77 w 128"/>
                <a:gd name="T35" fmla="*/ 3 h 74"/>
                <a:gd name="T36" fmla="*/ 54 w 128"/>
                <a:gd name="T37" fmla="*/ 9 h 74"/>
                <a:gd name="T38" fmla="*/ 45 w 128"/>
                <a:gd name="T39" fmla="*/ 18 h 74"/>
                <a:gd name="T40" fmla="*/ 45 w 128"/>
                <a:gd name="T41" fmla="*/ 28 h 74"/>
                <a:gd name="T42" fmla="*/ 52 w 128"/>
                <a:gd name="T43" fmla="*/ 39 h 74"/>
                <a:gd name="T44" fmla="*/ 59 w 128"/>
                <a:gd name="T45" fmla="*/ 50 h 74"/>
                <a:gd name="T46" fmla="*/ 56 w 128"/>
                <a:gd name="T47" fmla="*/ 56 h 74"/>
                <a:gd name="T48" fmla="*/ 45 w 128"/>
                <a:gd name="T49" fmla="*/ 58 h 74"/>
                <a:gd name="T50" fmla="*/ 33 w 128"/>
                <a:gd name="T51" fmla="*/ 55 h 74"/>
                <a:gd name="T52" fmla="*/ 32 w 128"/>
                <a:gd name="T53" fmla="*/ 38 h 74"/>
                <a:gd name="T54" fmla="*/ 32 w 128"/>
                <a:gd name="T55" fmla="*/ 32 h 74"/>
                <a:gd name="T56" fmla="*/ 11 w 128"/>
                <a:gd name="T57" fmla="*/ 31 h 74"/>
                <a:gd name="T58" fmla="*/ 11 w 128"/>
                <a:gd name="T59" fmla="*/ 58 h 74"/>
                <a:gd name="T60" fmla="*/ 1 w 128"/>
                <a:gd name="T61" fmla="*/ 59 h 74"/>
                <a:gd name="T62" fmla="*/ 1 w 128"/>
                <a:gd name="T63" fmla="*/ 64 h 74"/>
                <a:gd name="T64" fmla="*/ 3 w 128"/>
                <a:gd name="T65" fmla="*/ 66 h 74"/>
                <a:gd name="T66" fmla="*/ 14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3"/>
                    <a:pt x="88" y="49"/>
                    <a:pt x="87" y="46"/>
                  </a:cubicBezTo>
                  <a:cubicBezTo>
                    <a:pt x="85" y="43"/>
                    <a:pt x="83" y="38"/>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0" y="21"/>
                    <a:pt x="101" y="24"/>
                    <a:pt x="100" y="27"/>
                  </a:cubicBezTo>
                  <a:cubicBezTo>
                    <a:pt x="100" y="29"/>
                    <a:pt x="97" y="28"/>
                    <a:pt x="97" y="28"/>
                  </a:cubicBezTo>
                  <a:cubicBezTo>
                    <a:pt x="97" y="34"/>
                    <a:pt x="97" y="34"/>
                    <a:pt x="97" y="34"/>
                  </a:cubicBezTo>
                  <a:cubicBezTo>
                    <a:pt x="118" y="39"/>
                    <a:pt x="118" y="39"/>
                    <a:pt x="118" y="39"/>
                  </a:cubicBezTo>
                  <a:cubicBezTo>
                    <a:pt x="125" y="31"/>
                    <a:pt x="125" y="23"/>
                    <a:pt x="117" y="16"/>
                  </a:cubicBezTo>
                  <a:cubicBezTo>
                    <a:pt x="128" y="10"/>
                    <a:pt x="128" y="10"/>
                    <a:pt x="128" y="10"/>
                  </a:cubicBezTo>
                  <a:cubicBezTo>
                    <a:pt x="128" y="4"/>
                    <a:pt x="128" y="4"/>
                    <a:pt x="128" y="4"/>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5"/>
                    <a:pt x="54" y="9"/>
                  </a:cubicBezTo>
                  <a:cubicBezTo>
                    <a:pt x="50" y="12"/>
                    <a:pt x="46" y="15"/>
                    <a:pt x="45" y="18"/>
                  </a:cubicBezTo>
                  <a:cubicBezTo>
                    <a:pt x="43" y="22"/>
                    <a:pt x="43" y="25"/>
                    <a:pt x="45" y="28"/>
                  </a:cubicBezTo>
                  <a:cubicBezTo>
                    <a:pt x="46" y="31"/>
                    <a:pt x="48"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32" y="32"/>
                    <a:pt x="32" y="32"/>
                    <a:pt x="32" y="32"/>
                  </a:cubicBezTo>
                  <a:cubicBezTo>
                    <a:pt x="11" y="31"/>
                    <a:pt x="11" y="31"/>
                    <a:pt x="11" y="31"/>
                  </a:cubicBezTo>
                  <a:cubicBezTo>
                    <a:pt x="0" y="41"/>
                    <a:pt x="0" y="50"/>
                    <a:pt x="11" y="58"/>
                  </a:cubicBezTo>
                  <a:cubicBezTo>
                    <a:pt x="1" y="59"/>
                    <a:pt x="1" y="59"/>
                    <a:pt x="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2"/>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2" name="ïŝľidé"/>
            <p:cNvSpPr/>
            <p:nvPr/>
          </p:nvSpPr>
          <p:spPr bwMode="auto">
            <a:xfrm>
              <a:off x="7577139" y="4025901"/>
              <a:ext cx="423863" cy="242888"/>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2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8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8"/>
                    <a:pt x="78" y="33"/>
                  </a:cubicBezTo>
                  <a:cubicBezTo>
                    <a:pt x="75" y="29"/>
                    <a:pt x="73" y="25"/>
                    <a:pt x="72" y="24"/>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8"/>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70"/>
                    <a:pt x="77" y="65"/>
                  </a:cubicBezTo>
                  <a:cubicBezTo>
                    <a:pt x="82" y="62"/>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3" name="isḷîḋê"/>
            <p:cNvSpPr/>
            <p:nvPr/>
          </p:nvSpPr>
          <p:spPr bwMode="auto">
            <a:xfrm>
              <a:off x="7577139" y="4022726"/>
              <a:ext cx="423863" cy="239713"/>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8" y="49"/>
                    <a:pt x="87" y="46"/>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2" y="22"/>
                    <a:pt x="102" y="27"/>
                    <a:pt x="97" y="33"/>
                  </a:cubicBezTo>
                  <a:cubicBezTo>
                    <a:pt x="118" y="38"/>
                    <a:pt x="118" y="38"/>
                    <a:pt x="118" y="38"/>
                  </a:cubicBezTo>
                  <a:cubicBezTo>
                    <a:pt x="125" y="30"/>
                    <a:pt x="125" y="23"/>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2"/>
                    <a:pt x="46" y="15"/>
                    <a:pt x="45" y="18"/>
                  </a:cubicBezTo>
                  <a:cubicBezTo>
                    <a:pt x="43" y="21"/>
                    <a:pt x="43" y="24"/>
                    <a:pt x="45" y="27"/>
                  </a:cubicBezTo>
                  <a:cubicBezTo>
                    <a:pt x="46" y="31"/>
                    <a:pt x="48" y="34"/>
                    <a:pt x="52" y="39"/>
                  </a:cubicBezTo>
                  <a:cubicBezTo>
                    <a:pt x="57" y="44"/>
                    <a:pt x="59" y="48"/>
                    <a:pt x="59" y="50"/>
                  </a:cubicBezTo>
                  <a:cubicBezTo>
                    <a:pt x="60" y="52"/>
                    <a:pt x="58" y="54"/>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2"/>
                    <a:pt x="70" y="69"/>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4" name="îṣlîḋe"/>
            <p:cNvSpPr/>
            <p:nvPr/>
          </p:nvSpPr>
          <p:spPr bwMode="auto">
            <a:xfrm>
              <a:off x="7439026" y="4075113"/>
              <a:ext cx="712788"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5" name="îsḻíde"/>
            <p:cNvSpPr/>
            <p:nvPr/>
          </p:nvSpPr>
          <p:spPr bwMode="auto">
            <a:xfrm>
              <a:off x="7439026" y="4075113"/>
              <a:ext cx="71278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6" name="iṩ1idé"/>
            <p:cNvSpPr/>
            <p:nvPr/>
          </p:nvSpPr>
          <p:spPr bwMode="auto">
            <a:xfrm>
              <a:off x="7405689" y="3906838"/>
              <a:ext cx="779463"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7" name="iSliḋè"/>
            <p:cNvSpPr/>
            <p:nvPr/>
          </p:nvSpPr>
          <p:spPr bwMode="auto">
            <a:xfrm>
              <a:off x="7796214" y="3925888"/>
              <a:ext cx="388938" cy="412750"/>
            </a:xfrm>
            <a:custGeom>
              <a:avLst/>
              <a:gdLst>
                <a:gd name="T0" fmla="*/ 76 w 118"/>
                <a:gd name="T1" fmla="*/ 18 h 125"/>
                <a:gd name="T2" fmla="*/ 0 w 118"/>
                <a:gd name="T3" fmla="*/ 0 h 125"/>
                <a:gd name="T4" fmla="*/ 0 w 118"/>
                <a:gd name="T5" fmla="*/ 125 h 125"/>
                <a:gd name="T6" fmla="*/ 76 w 118"/>
                <a:gd name="T7" fmla="*/ 106 h 125"/>
                <a:gd name="T8" fmla="*/ 76 w 118"/>
                <a:gd name="T9" fmla="*/ 18 h 125"/>
              </a:gdLst>
              <a:ahLst/>
              <a:cxnLst>
                <a:cxn ang="0">
                  <a:pos x="T0" y="T1"/>
                </a:cxn>
                <a:cxn ang="0">
                  <a:pos x="T2" y="T3"/>
                </a:cxn>
                <a:cxn ang="0">
                  <a:pos x="T4" y="T5"/>
                </a:cxn>
                <a:cxn ang="0">
                  <a:pos x="T6" y="T7"/>
                </a:cxn>
                <a:cxn ang="0">
                  <a:pos x="T8" y="T9"/>
                </a:cxn>
              </a:cxnLst>
              <a:rect l="0" t="0" r="r" b="b"/>
              <a:pathLst>
                <a:path w="118" h="125">
                  <a:moveTo>
                    <a:pt x="76" y="18"/>
                  </a:moveTo>
                  <a:cubicBezTo>
                    <a:pt x="55" y="6"/>
                    <a:pt x="28" y="0"/>
                    <a:pt x="0" y="0"/>
                  </a:cubicBezTo>
                  <a:cubicBezTo>
                    <a:pt x="0" y="125"/>
                    <a:pt x="0" y="125"/>
                    <a:pt x="0" y="125"/>
                  </a:cubicBezTo>
                  <a:cubicBezTo>
                    <a:pt x="28" y="125"/>
                    <a:pt x="55" y="119"/>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8" name="íṥ1íde"/>
            <p:cNvSpPr/>
            <p:nvPr/>
          </p:nvSpPr>
          <p:spPr bwMode="auto">
            <a:xfrm>
              <a:off x="7405689" y="3854451"/>
              <a:ext cx="779463"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9" name="ïšļïďe"/>
            <p:cNvSpPr/>
            <p:nvPr/>
          </p:nvSpPr>
          <p:spPr bwMode="auto">
            <a:xfrm>
              <a:off x="7405689" y="3851276"/>
              <a:ext cx="779463"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0" name="iṩḷîḍê"/>
            <p:cNvSpPr/>
            <p:nvPr/>
          </p:nvSpPr>
          <p:spPr bwMode="auto">
            <a:xfrm>
              <a:off x="7462839" y="3883026"/>
              <a:ext cx="666750" cy="382588"/>
            </a:xfrm>
            <a:custGeom>
              <a:avLst/>
              <a:gdLst>
                <a:gd name="T0" fmla="*/ 166 w 202"/>
                <a:gd name="T1" fmla="*/ 96 h 116"/>
                <a:gd name="T2" fmla="*/ 36 w 202"/>
                <a:gd name="T3" fmla="*/ 96 h 116"/>
                <a:gd name="T4" fmla="*/ 36 w 202"/>
                <a:gd name="T5" fmla="*/ 20 h 116"/>
                <a:gd name="T6" fmla="*/ 166 w 202"/>
                <a:gd name="T7" fmla="*/ 20 h 116"/>
                <a:gd name="T8" fmla="*/ 166 w 202"/>
                <a:gd name="T9" fmla="*/ 96 h 116"/>
              </a:gdLst>
              <a:ahLst/>
              <a:cxnLst>
                <a:cxn ang="0">
                  <a:pos x="T0" y="T1"/>
                </a:cxn>
                <a:cxn ang="0">
                  <a:pos x="T2" y="T3"/>
                </a:cxn>
                <a:cxn ang="0">
                  <a:pos x="T4" y="T5"/>
                </a:cxn>
                <a:cxn ang="0">
                  <a:pos x="T6" y="T7"/>
                </a:cxn>
                <a:cxn ang="0">
                  <a:pos x="T8" y="T9"/>
                </a:cxn>
              </a:cxnLst>
              <a:rect l="0" t="0" r="r" b="b"/>
              <a:pathLst>
                <a:path w="202" h="116">
                  <a:moveTo>
                    <a:pt x="166" y="96"/>
                  </a:moveTo>
                  <a:cubicBezTo>
                    <a:pt x="130" y="116"/>
                    <a:pt x="72" y="116"/>
                    <a:pt x="36" y="96"/>
                  </a:cubicBezTo>
                  <a:cubicBezTo>
                    <a:pt x="0" y="75"/>
                    <a:pt x="0" y="41"/>
                    <a:pt x="36" y="20"/>
                  </a:cubicBezTo>
                  <a:cubicBezTo>
                    <a:pt x="72" y="0"/>
                    <a:pt x="130" y="0"/>
                    <a:pt x="166" y="20"/>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1" name="iṣḷíďé"/>
            <p:cNvSpPr/>
            <p:nvPr/>
          </p:nvSpPr>
          <p:spPr bwMode="auto">
            <a:xfrm>
              <a:off x="7488239" y="3883026"/>
              <a:ext cx="614363" cy="198438"/>
            </a:xfrm>
            <a:custGeom>
              <a:avLst/>
              <a:gdLst>
                <a:gd name="T0" fmla="*/ 28 w 186"/>
                <a:gd name="T1" fmla="*/ 25 h 60"/>
                <a:gd name="T2" fmla="*/ 158 w 186"/>
                <a:gd name="T3" fmla="*/ 25 h 60"/>
                <a:gd name="T4" fmla="*/ 185 w 186"/>
                <a:gd name="T5" fmla="*/ 60 h 60"/>
                <a:gd name="T6" fmla="*/ 158 w 186"/>
                <a:gd name="T7" fmla="*/ 20 h 60"/>
                <a:gd name="T8" fmla="*/ 28 w 186"/>
                <a:gd name="T9" fmla="*/ 20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7"/>
                    <a:pt x="185" y="60"/>
                  </a:cubicBezTo>
                  <a:cubicBezTo>
                    <a:pt x="186" y="46"/>
                    <a:pt x="177" y="31"/>
                    <a:pt x="158" y="20"/>
                  </a:cubicBezTo>
                  <a:cubicBezTo>
                    <a:pt x="122" y="0"/>
                    <a:pt x="64" y="0"/>
                    <a:pt x="28" y="20"/>
                  </a:cubicBezTo>
                  <a:cubicBezTo>
                    <a:pt x="9" y="31"/>
                    <a:pt x="0" y="46"/>
                    <a:pt x="1" y="60"/>
                  </a:cubicBezTo>
                  <a:cubicBezTo>
                    <a:pt x="2" y="47"/>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2" name="îşḻiḍè"/>
            <p:cNvSpPr/>
            <p:nvPr/>
          </p:nvSpPr>
          <p:spPr bwMode="auto">
            <a:xfrm>
              <a:off x="7577139" y="3949701"/>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8"/>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3" name="îṩľïḋé"/>
            <p:cNvSpPr/>
            <p:nvPr/>
          </p:nvSpPr>
          <p:spPr bwMode="auto">
            <a:xfrm>
              <a:off x="7577139" y="3968751"/>
              <a:ext cx="423863"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100 w 128"/>
                <a:gd name="T15" fmla="*/ 27 h 73"/>
                <a:gd name="T16" fmla="*/ 97 w 128"/>
                <a:gd name="T17" fmla="*/ 28 h 73"/>
                <a:gd name="T18" fmla="*/ 97 w 128"/>
                <a:gd name="T19" fmla="*/ 33 h 73"/>
                <a:gd name="T20" fmla="*/ 118 w 128"/>
                <a:gd name="T21" fmla="*/ 38 h 73"/>
                <a:gd name="T22" fmla="*/ 117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4 w 128"/>
                <a:gd name="T37" fmla="*/ 9 h 73"/>
                <a:gd name="T38" fmla="*/ 45 w 128"/>
                <a:gd name="T39" fmla="*/ 18 h 73"/>
                <a:gd name="T40" fmla="*/ 45 w 128"/>
                <a:gd name="T41" fmla="*/ 27 h 73"/>
                <a:gd name="T42" fmla="*/ 52 w 128"/>
                <a:gd name="T43" fmla="*/ 39 h 73"/>
                <a:gd name="T44" fmla="*/ 59 w 128"/>
                <a:gd name="T45" fmla="*/ 50 h 73"/>
                <a:gd name="T46" fmla="*/ 56 w 128"/>
                <a:gd name="T47" fmla="*/ 55 h 73"/>
                <a:gd name="T48" fmla="*/ 45 w 128"/>
                <a:gd name="T49" fmla="*/ 58 h 73"/>
                <a:gd name="T50" fmla="*/ 33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7 w 128"/>
                <a:gd name="T71" fmla="*/ 67 h 73"/>
                <a:gd name="T72" fmla="*/ 52 w 128"/>
                <a:gd name="T73" fmla="*/ 72 h 73"/>
                <a:gd name="T74" fmla="*/ 77 w 128"/>
                <a:gd name="T75" fmla="*/ 65 h 73"/>
                <a:gd name="T76" fmla="*/ 87 w 128"/>
                <a:gd name="T7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20"/>
                    <a:pt x="76" y="18"/>
                  </a:cubicBezTo>
                  <a:cubicBezTo>
                    <a:pt x="79" y="16"/>
                    <a:pt x="82" y="16"/>
                    <a:pt x="86" y="16"/>
                  </a:cubicBezTo>
                  <a:cubicBezTo>
                    <a:pt x="89" y="16"/>
                    <a:pt x="93" y="17"/>
                    <a:pt x="96" y="18"/>
                  </a:cubicBezTo>
                  <a:cubicBezTo>
                    <a:pt x="100" y="20"/>
                    <a:pt x="101" y="23"/>
                    <a:pt x="100" y="27"/>
                  </a:cubicBezTo>
                  <a:cubicBezTo>
                    <a:pt x="100" y="28"/>
                    <a:pt x="97" y="28"/>
                    <a:pt x="97" y="28"/>
                  </a:cubicBezTo>
                  <a:cubicBezTo>
                    <a:pt x="97" y="33"/>
                    <a:pt x="97" y="33"/>
                    <a:pt x="97" y="33"/>
                  </a:cubicBezTo>
                  <a:cubicBezTo>
                    <a:pt x="118" y="38"/>
                    <a:pt x="118" y="38"/>
                    <a:pt x="118" y="38"/>
                  </a:cubicBezTo>
                  <a:cubicBezTo>
                    <a:pt x="125" y="30"/>
                    <a:pt x="125" y="22"/>
                    <a:pt x="117"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3"/>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4" name="ï$1ïḍe"/>
            <p:cNvSpPr/>
            <p:nvPr/>
          </p:nvSpPr>
          <p:spPr bwMode="auto">
            <a:xfrm>
              <a:off x="7577139" y="3956051"/>
              <a:ext cx="423863"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49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19"/>
                    <a:pt x="76" y="18"/>
                  </a:cubicBezTo>
                  <a:cubicBezTo>
                    <a:pt x="79" y="16"/>
                    <a:pt x="82" y="16"/>
                    <a:pt x="86" y="16"/>
                  </a:cubicBezTo>
                  <a:cubicBezTo>
                    <a:pt x="89" y="16"/>
                    <a:pt x="93" y="16"/>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7"/>
                    <a:pt x="59" y="49"/>
                  </a:cubicBezTo>
                  <a:cubicBezTo>
                    <a:pt x="60" y="51"/>
                    <a:pt x="58" y="53"/>
                    <a:pt x="56" y="55"/>
                  </a:cubicBezTo>
                  <a:cubicBezTo>
                    <a:pt x="53" y="57"/>
                    <a:pt x="49" y="58"/>
                    <a:pt x="45" y="58"/>
                  </a:cubicBezTo>
                  <a:cubicBezTo>
                    <a:pt x="41" y="58"/>
                    <a:pt x="37" y="56"/>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5" name="í$ľiďé"/>
            <p:cNvSpPr/>
            <p:nvPr/>
          </p:nvSpPr>
          <p:spPr bwMode="auto">
            <a:xfrm>
              <a:off x="7577139" y="3949701"/>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8"/>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6" name="ïṥḷíḋé"/>
            <p:cNvSpPr/>
            <p:nvPr/>
          </p:nvSpPr>
          <p:spPr bwMode="auto">
            <a:xfrm>
              <a:off x="7439026" y="4002088"/>
              <a:ext cx="712788" cy="60325"/>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7" name="îşḷíďe"/>
            <p:cNvSpPr/>
            <p:nvPr/>
          </p:nvSpPr>
          <p:spPr bwMode="auto">
            <a:xfrm>
              <a:off x="7439026" y="4002088"/>
              <a:ext cx="7127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8" name="iŝľíḋé"/>
            <p:cNvSpPr/>
            <p:nvPr/>
          </p:nvSpPr>
          <p:spPr bwMode="auto">
            <a:xfrm>
              <a:off x="7405689" y="3836988"/>
              <a:ext cx="779463" cy="449263"/>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9" name="îsliḑe"/>
            <p:cNvSpPr/>
            <p:nvPr/>
          </p:nvSpPr>
          <p:spPr bwMode="auto">
            <a:xfrm>
              <a:off x="7796214" y="3857626"/>
              <a:ext cx="388938" cy="407988"/>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0" name="ïs1îdé"/>
            <p:cNvSpPr/>
            <p:nvPr/>
          </p:nvSpPr>
          <p:spPr bwMode="auto">
            <a:xfrm>
              <a:off x="7405689" y="3781426"/>
              <a:ext cx="779463"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1" name="iṥ1íḋê"/>
            <p:cNvSpPr/>
            <p:nvPr/>
          </p:nvSpPr>
          <p:spPr bwMode="auto">
            <a:xfrm>
              <a:off x="7405689" y="3778251"/>
              <a:ext cx="779463"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2" name="î$lîḋe"/>
            <p:cNvSpPr/>
            <p:nvPr/>
          </p:nvSpPr>
          <p:spPr bwMode="auto">
            <a:xfrm>
              <a:off x="7462839" y="3811588"/>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1"/>
                    <a:pt x="36" y="21"/>
                  </a:cubicBezTo>
                  <a:cubicBezTo>
                    <a:pt x="72" y="0"/>
                    <a:pt x="130" y="0"/>
                    <a:pt x="166" y="21"/>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3" name="iṩlïḓê"/>
            <p:cNvSpPr/>
            <p:nvPr/>
          </p:nvSpPr>
          <p:spPr bwMode="auto">
            <a:xfrm>
              <a:off x="7488239" y="3811588"/>
              <a:ext cx="614363" cy="200025"/>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4"/>
                    <a:pt x="122" y="4"/>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4" name="ïsḻïḋê"/>
            <p:cNvSpPr/>
            <p:nvPr/>
          </p:nvSpPr>
          <p:spPr bwMode="auto">
            <a:xfrm>
              <a:off x="7577139" y="3879851"/>
              <a:ext cx="423863"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20"/>
                    <a:pt x="76" y="18"/>
                  </a:cubicBezTo>
                  <a:cubicBezTo>
                    <a:pt x="79" y="16"/>
                    <a:pt x="82" y="16"/>
                    <a:pt x="86" y="16"/>
                  </a:cubicBezTo>
                  <a:cubicBezTo>
                    <a:pt x="89" y="16"/>
                    <a:pt x="93" y="17"/>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1"/>
                    <a:pt x="70" y="69"/>
                    <a:pt x="77" y="65"/>
                  </a:cubicBezTo>
                  <a:cubicBezTo>
                    <a:pt x="82"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5" name="íšḻîḑe"/>
            <p:cNvSpPr/>
            <p:nvPr/>
          </p:nvSpPr>
          <p:spPr bwMode="auto">
            <a:xfrm>
              <a:off x="7577139" y="3897313"/>
              <a:ext cx="423863" cy="242888"/>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6 w 128"/>
                <a:gd name="T11" fmla="*/ 16 h 74"/>
                <a:gd name="T12" fmla="*/ 96 w 128"/>
                <a:gd name="T13" fmla="*/ 19 h 74"/>
                <a:gd name="T14" fmla="*/ 100 w 128"/>
                <a:gd name="T15" fmla="*/ 27 h 74"/>
                <a:gd name="T16" fmla="*/ 97 w 128"/>
                <a:gd name="T17" fmla="*/ 28 h 74"/>
                <a:gd name="T18" fmla="*/ 97 w 128"/>
                <a:gd name="T19" fmla="*/ 34 h 74"/>
                <a:gd name="T20" fmla="*/ 118 w 128"/>
                <a:gd name="T21" fmla="*/ 39 h 74"/>
                <a:gd name="T22" fmla="*/ 117 w 128"/>
                <a:gd name="T23" fmla="*/ 16 h 74"/>
                <a:gd name="T24" fmla="*/ 128 w 128"/>
                <a:gd name="T25" fmla="*/ 10 h 74"/>
                <a:gd name="T26" fmla="*/ 128 w 128"/>
                <a:gd name="T27" fmla="*/ 4 h 74"/>
                <a:gd name="T28" fmla="*/ 114 w 128"/>
                <a:gd name="T29" fmla="*/ 1 h 74"/>
                <a:gd name="T30" fmla="*/ 112 w 128"/>
                <a:gd name="T31" fmla="*/ 0 h 74"/>
                <a:gd name="T32" fmla="*/ 101 w 128"/>
                <a:gd name="T33" fmla="*/ 6 h 74"/>
                <a:gd name="T34" fmla="*/ 77 w 128"/>
                <a:gd name="T35" fmla="*/ 2 h 74"/>
                <a:gd name="T36" fmla="*/ 54 w 128"/>
                <a:gd name="T37" fmla="*/ 9 h 74"/>
                <a:gd name="T38" fmla="*/ 45 w 128"/>
                <a:gd name="T39" fmla="*/ 18 h 74"/>
                <a:gd name="T40" fmla="*/ 45 w 128"/>
                <a:gd name="T41" fmla="*/ 28 h 74"/>
                <a:gd name="T42" fmla="*/ 52 w 128"/>
                <a:gd name="T43" fmla="*/ 39 h 74"/>
                <a:gd name="T44" fmla="*/ 59 w 128"/>
                <a:gd name="T45" fmla="*/ 50 h 74"/>
                <a:gd name="T46" fmla="*/ 56 w 128"/>
                <a:gd name="T47" fmla="*/ 56 h 74"/>
                <a:gd name="T48" fmla="*/ 45 w 128"/>
                <a:gd name="T49" fmla="*/ 58 h 74"/>
                <a:gd name="T50" fmla="*/ 33 w 128"/>
                <a:gd name="T51" fmla="*/ 55 h 74"/>
                <a:gd name="T52" fmla="*/ 32 w 128"/>
                <a:gd name="T53" fmla="*/ 38 h 74"/>
                <a:gd name="T54" fmla="*/ 32 w 128"/>
                <a:gd name="T55" fmla="*/ 32 h 74"/>
                <a:gd name="T56" fmla="*/ 11 w 128"/>
                <a:gd name="T57" fmla="*/ 30 h 74"/>
                <a:gd name="T58" fmla="*/ 11 w 128"/>
                <a:gd name="T59" fmla="*/ 58 h 74"/>
                <a:gd name="T60" fmla="*/ 1 w 128"/>
                <a:gd name="T61" fmla="*/ 59 h 74"/>
                <a:gd name="T62" fmla="*/ 1 w 128"/>
                <a:gd name="T63" fmla="*/ 64 h 74"/>
                <a:gd name="T64" fmla="*/ 3 w 128"/>
                <a:gd name="T65" fmla="*/ 65 h 74"/>
                <a:gd name="T66" fmla="*/ 14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2"/>
                    <a:pt x="88" y="49"/>
                    <a:pt x="87" y="46"/>
                  </a:cubicBezTo>
                  <a:cubicBezTo>
                    <a:pt x="85" y="42"/>
                    <a:pt x="83" y="38"/>
                    <a:pt x="78" y="33"/>
                  </a:cubicBezTo>
                  <a:cubicBezTo>
                    <a:pt x="75" y="29"/>
                    <a:pt x="73" y="25"/>
                    <a:pt x="72" y="24"/>
                  </a:cubicBezTo>
                  <a:cubicBezTo>
                    <a:pt x="72" y="22"/>
                    <a:pt x="73" y="20"/>
                    <a:pt x="76" y="18"/>
                  </a:cubicBezTo>
                  <a:cubicBezTo>
                    <a:pt x="79" y="17"/>
                    <a:pt x="82" y="16"/>
                    <a:pt x="86" y="16"/>
                  </a:cubicBezTo>
                  <a:cubicBezTo>
                    <a:pt x="89" y="16"/>
                    <a:pt x="93" y="17"/>
                    <a:pt x="96" y="19"/>
                  </a:cubicBezTo>
                  <a:cubicBezTo>
                    <a:pt x="100" y="21"/>
                    <a:pt x="101" y="24"/>
                    <a:pt x="100" y="27"/>
                  </a:cubicBezTo>
                  <a:cubicBezTo>
                    <a:pt x="100" y="28"/>
                    <a:pt x="97" y="28"/>
                    <a:pt x="97" y="28"/>
                  </a:cubicBezTo>
                  <a:cubicBezTo>
                    <a:pt x="97" y="34"/>
                    <a:pt x="97" y="34"/>
                    <a:pt x="97" y="34"/>
                  </a:cubicBezTo>
                  <a:cubicBezTo>
                    <a:pt x="118" y="39"/>
                    <a:pt x="118" y="39"/>
                    <a:pt x="118" y="39"/>
                  </a:cubicBezTo>
                  <a:cubicBezTo>
                    <a:pt x="125" y="31"/>
                    <a:pt x="125" y="23"/>
                    <a:pt x="117" y="16"/>
                  </a:cubicBezTo>
                  <a:cubicBezTo>
                    <a:pt x="128" y="10"/>
                    <a:pt x="128" y="10"/>
                    <a:pt x="128" y="10"/>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32" y="32"/>
                    <a:pt x="32" y="32"/>
                    <a:pt x="32" y="32"/>
                  </a:cubicBezTo>
                  <a:cubicBezTo>
                    <a:pt x="11" y="30"/>
                    <a:pt x="11" y="30"/>
                    <a:pt x="11" y="30"/>
                  </a:cubicBezTo>
                  <a:cubicBezTo>
                    <a:pt x="0" y="40"/>
                    <a:pt x="0" y="50"/>
                    <a:pt x="11" y="58"/>
                  </a:cubicBezTo>
                  <a:cubicBezTo>
                    <a:pt x="1" y="59"/>
                    <a:pt x="1" y="59"/>
                    <a:pt x="1" y="59"/>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69"/>
                    <a:pt x="77" y="65"/>
                  </a:cubicBezTo>
                  <a:cubicBezTo>
                    <a:pt x="82" y="62"/>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6" name="îsḻïḍè"/>
            <p:cNvSpPr/>
            <p:nvPr/>
          </p:nvSpPr>
          <p:spPr bwMode="auto">
            <a:xfrm>
              <a:off x="7577139" y="3883026"/>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5 h 74"/>
                <a:gd name="T44" fmla="*/ 45 w 128"/>
                <a:gd name="T45" fmla="*/ 58 h 74"/>
                <a:gd name="T46" fmla="*/ 33 w 128"/>
                <a:gd name="T47" fmla="*/ 55 h 74"/>
                <a:gd name="T48" fmla="*/ 32 w 128"/>
                <a:gd name="T49" fmla="*/ 38 h 74"/>
                <a:gd name="T50" fmla="*/ 11 w 128"/>
                <a:gd name="T51" fmla="*/ 30 h 74"/>
                <a:gd name="T52" fmla="*/ 11 w 128"/>
                <a:gd name="T53" fmla="*/ 58 h 74"/>
                <a:gd name="T54" fmla="*/ 1 w 128"/>
                <a:gd name="T55" fmla="*/ 64 h 74"/>
                <a:gd name="T56" fmla="*/ 3 w 128"/>
                <a:gd name="T57" fmla="*/ 65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2"/>
                    <a:pt x="88" y="49"/>
                    <a:pt x="87" y="46"/>
                  </a:cubicBezTo>
                  <a:cubicBezTo>
                    <a:pt x="85" y="42"/>
                    <a:pt x="83" y="38"/>
                    <a:pt x="78" y="33"/>
                  </a:cubicBezTo>
                  <a:cubicBezTo>
                    <a:pt x="75" y="29"/>
                    <a:pt x="73" y="25"/>
                    <a:pt x="72" y="24"/>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5"/>
                  </a:cubicBezTo>
                  <a:cubicBezTo>
                    <a:pt x="53" y="57"/>
                    <a:pt x="49" y="58"/>
                    <a:pt x="45" y="58"/>
                  </a:cubicBezTo>
                  <a:cubicBezTo>
                    <a:pt x="41" y="58"/>
                    <a:pt x="37" y="57"/>
                    <a:pt x="33" y="55"/>
                  </a:cubicBezTo>
                  <a:cubicBezTo>
                    <a:pt x="25" y="50"/>
                    <a:pt x="24" y="44"/>
                    <a:pt x="32" y="38"/>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69"/>
                    <a:pt x="77" y="65"/>
                  </a:cubicBezTo>
                  <a:cubicBezTo>
                    <a:pt x="82" y="62"/>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7" name="iṧľíḓe"/>
            <p:cNvSpPr/>
            <p:nvPr/>
          </p:nvSpPr>
          <p:spPr bwMode="auto">
            <a:xfrm>
              <a:off x="7577139" y="3879851"/>
              <a:ext cx="423863"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20"/>
                    <a:pt x="76" y="18"/>
                  </a:cubicBezTo>
                  <a:cubicBezTo>
                    <a:pt x="79" y="16"/>
                    <a:pt x="82" y="16"/>
                    <a:pt x="86" y="16"/>
                  </a:cubicBezTo>
                  <a:cubicBezTo>
                    <a:pt x="89" y="16"/>
                    <a:pt x="93" y="17"/>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1"/>
                    <a:pt x="70" y="69"/>
                    <a:pt x="77" y="65"/>
                  </a:cubicBezTo>
                  <a:cubicBezTo>
                    <a:pt x="82"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8" name="íSḻïďe"/>
            <p:cNvSpPr/>
            <p:nvPr/>
          </p:nvSpPr>
          <p:spPr bwMode="auto">
            <a:xfrm>
              <a:off x="7439026" y="3933826"/>
              <a:ext cx="712788"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9" name="ïSlíḓê"/>
            <p:cNvSpPr/>
            <p:nvPr/>
          </p:nvSpPr>
          <p:spPr bwMode="auto">
            <a:xfrm>
              <a:off x="7439026" y="3933826"/>
              <a:ext cx="71278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0" name="ï$liḓè"/>
            <p:cNvSpPr/>
            <p:nvPr/>
          </p:nvSpPr>
          <p:spPr bwMode="auto">
            <a:xfrm>
              <a:off x="7405689" y="3765551"/>
              <a:ext cx="779463"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1" name="iSḷide"/>
            <p:cNvSpPr/>
            <p:nvPr/>
          </p:nvSpPr>
          <p:spPr bwMode="auto">
            <a:xfrm>
              <a:off x="7796214" y="3784601"/>
              <a:ext cx="388938" cy="412750"/>
            </a:xfrm>
            <a:custGeom>
              <a:avLst/>
              <a:gdLst>
                <a:gd name="T0" fmla="*/ 76 w 118"/>
                <a:gd name="T1" fmla="*/ 18 h 125"/>
                <a:gd name="T2" fmla="*/ 0 w 118"/>
                <a:gd name="T3" fmla="*/ 0 h 125"/>
                <a:gd name="T4" fmla="*/ 0 w 118"/>
                <a:gd name="T5" fmla="*/ 125 h 125"/>
                <a:gd name="T6" fmla="*/ 76 w 118"/>
                <a:gd name="T7" fmla="*/ 106 h 125"/>
                <a:gd name="T8" fmla="*/ 76 w 118"/>
                <a:gd name="T9" fmla="*/ 18 h 125"/>
              </a:gdLst>
              <a:ahLst/>
              <a:cxnLst>
                <a:cxn ang="0">
                  <a:pos x="T0" y="T1"/>
                </a:cxn>
                <a:cxn ang="0">
                  <a:pos x="T2" y="T3"/>
                </a:cxn>
                <a:cxn ang="0">
                  <a:pos x="T4" y="T5"/>
                </a:cxn>
                <a:cxn ang="0">
                  <a:pos x="T6" y="T7"/>
                </a:cxn>
                <a:cxn ang="0">
                  <a:pos x="T8" y="T9"/>
                </a:cxn>
              </a:cxnLst>
              <a:rect l="0" t="0" r="r" b="b"/>
              <a:pathLst>
                <a:path w="118" h="125">
                  <a:moveTo>
                    <a:pt x="76" y="18"/>
                  </a:moveTo>
                  <a:cubicBezTo>
                    <a:pt x="55" y="6"/>
                    <a:pt x="28" y="0"/>
                    <a:pt x="0" y="0"/>
                  </a:cubicBezTo>
                  <a:cubicBezTo>
                    <a:pt x="0" y="125"/>
                    <a:pt x="0" y="125"/>
                    <a:pt x="0" y="125"/>
                  </a:cubicBezTo>
                  <a:cubicBezTo>
                    <a:pt x="28" y="125"/>
                    <a:pt x="55" y="118"/>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2" name="ís1ïḓe"/>
            <p:cNvSpPr/>
            <p:nvPr/>
          </p:nvSpPr>
          <p:spPr bwMode="auto">
            <a:xfrm>
              <a:off x="7405689" y="3711576"/>
              <a:ext cx="779463" cy="449263"/>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3" name="íśľïḑe"/>
            <p:cNvSpPr/>
            <p:nvPr/>
          </p:nvSpPr>
          <p:spPr bwMode="auto">
            <a:xfrm>
              <a:off x="7405689" y="3705226"/>
              <a:ext cx="779463"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4" name="iṥḻîḑé"/>
            <p:cNvSpPr/>
            <p:nvPr/>
          </p:nvSpPr>
          <p:spPr bwMode="auto">
            <a:xfrm>
              <a:off x="7462839" y="3738563"/>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6"/>
                    <a:pt x="0" y="42"/>
                    <a:pt x="36" y="21"/>
                  </a:cubicBezTo>
                  <a:cubicBezTo>
                    <a:pt x="72" y="0"/>
                    <a:pt x="130" y="0"/>
                    <a:pt x="166" y="21"/>
                  </a:cubicBezTo>
                  <a:cubicBezTo>
                    <a:pt x="202" y="42"/>
                    <a:pt x="202" y="76"/>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5" name="ï$ľide"/>
            <p:cNvSpPr/>
            <p:nvPr/>
          </p:nvSpPr>
          <p:spPr bwMode="auto">
            <a:xfrm>
              <a:off x="7488239" y="3738563"/>
              <a:ext cx="614363" cy="201613"/>
            </a:xfrm>
            <a:custGeom>
              <a:avLst/>
              <a:gdLst>
                <a:gd name="T0" fmla="*/ 28 w 186"/>
                <a:gd name="T1" fmla="*/ 26 h 61"/>
                <a:gd name="T2" fmla="*/ 158 w 186"/>
                <a:gd name="T3" fmla="*/ 26 h 61"/>
                <a:gd name="T4" fmla="*/ 185 w 186"/>
                <a:gd name="T5" fmla="*/ 61 h 61"/>
                <a:gd name="T6" fmla="*/ 158 w 186"/>
                <a:gd name="T7" fmla="*/ 21 h 61"/>
                <a:gd name="T8" fmla="*/ 28 w 186"/>
                <a:gd name="T9" fmla="*/ 21 h 61"/>
                <a:gd name="T10" fmla="*/ 1 w 186"/>
                <a:gd name="T11" fmla="*/ 61 h 61"/>
                <a:gd name="T12" fmla="*/ 28 w 186"/>
                <a:gd name="T13" fmla="*/ 26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6"/>
                  </a:moveTo>
                  <a:cubicBezTo>
                    <a:pt x="64" y="5"/>
                    <a:pt x="122" y="5"/>
                    <a:pt x="158" y="26"/>
                  </a:cubicBezTo>
                  <a:cubicBezTo>
                    <a:pt x="175" y="35"/>
                    <a:pt x="184" y="48"/>
                    <a:pt x="185" y="61"/>
                  </a:cubicBezTo>
                  <a:cubicBezTo>
                    <a:pt x="186" y="47"/>
                    <a:pt x="177" y="32"/>
                    <a:pt x="158" y="21"/>
                  </a:cubicBezTo>
                  <a:cubicBezTo>
                    <a:pt x="122" y="0"/>
                    <a:pt x="64" y="0"/>
                    <a:pt x="28" y="21"/>
                  </a:cubicBezTo>
                  <a:cubicBezTo>
                    <a:pt x="9" y="32"/>
                    <a:pt x="0" y="47"/>
                    <a:pt x="1" y="61"/>
                  </a:cubicBezTo>
                  <a:cubicBezTo>
                    <a:pt x="2" y="48"/>
                    <a:pt x="11" y="35"/>
                    <a:pt x="28" y="2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6" name="iSḻïḍé"/>
            <p:cNvSpPr/>
            <p:nvPr/>
          </p:nvSpPr>
          <p:spPr bwMode="auto">
            <a:xfrm>
              <a:off x="7577139" y="3808413"/>
              <a:ext cx="423863" cy="242888"/>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8 h 74"/>
                <a:gd name="T54" fmla="*/ 1 w 128"/>
                <a:gd name="T55" fmla="*/ 64 h 74"/>
                <a:gd name="T56" fmla="*/ 3 w 128"/>
                <a:gd name="T57" fmla="*/ 65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2"/>
                    <a:pt x="88" y="49"/>
                    <a:pt x="87" y="46"/>
                  </a:cubicBezTo>
                  <a:cubicBezTo>
                    <a:pt x="85" y="43"/>
                    <a:pt x="83" y="38"/>
                    <a:pt x="78" y="33"/>
                  </a:cubicBezTo>
                  <a:cubicBezTo>
                    <a:pt x="75" y="29"/>
                    <a:pt x="73" y="25"/>
                    <a:pt x="72" y="24"/>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70"/>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7" name="ís1îḓê"/>
            <p:cNvSpPr/>
            <p:nvPr/>
          </p:nvSpPr>
          <p:spPr bwMode="auto">
            <a:xfrm>
              <a:off x="7577139" y="3827463"/>
              <a:ext cx="423863"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100 w 128"/>
                <a:gd name="T15" fmla="*/ 27 h 73"/>
                <a:gd name="T16" fmla="*/ 97 w 128"/>
                <a:gd name="T17" fmla="*/ 28 h 73"/>
                <a:gd name="T18" fmla="*/ 97 w 128"/>
                <a:gd name="T19" fmla="*/ 33 h 73"/>
                <a:gd name="T20" fmla="*/ 118 w 128"/>
                <a:gd name="T21" fmla="*/ 38 h 73"/>
                <a:gd name="T22" fmla="*/ 117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4 w 128"/>
                <a:gd name="T37" fmla="*/ 8 h 73"/>
                <a:gd name="T38" fmla="*/ 45 w 128"/>
                <a:gd name="T39" fmla="*/ 18 h 73"/>
                <a:gd name="T40" fmla="*/ 45 w 128"/>
                <a:gd name="T41" fmla="*/ 27 h 73"/>
                <a:gd name="T42" fmla="*/ 52 w 128"/>
                <a:gd name="T43" fmla="*/ 39 h 73"/>
                <a:gd name="T44" fmla="*/ 59 w 128"/>
                <a:gd name="T45" fmla="*/ 49 h 73"/>
                <a:gd name="T46" fmla="*/ 56 w 128"/>
                <a:gd name="T47" fmla="*/ 55 h 73"/>
                <a:gd name="T48" fmla="*/ 45 w 128"/>
                <a:gd name="T49" fmla="*/ 57 h 73"/>
                <a:gd name="T50" fmla="*/ 33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7 w 128"/>
                <a:gd name="T71" fmla="*/ 67 h 73"/>
                <a:gd name="T72" fmla="*/ 52 w 128"/>
                <a:gd name="T73" fmla="*/ 72 h 73"/>
                <a:gd name="T74" fmla="*/ 77 w 128"/>
                <a:gd name="T75" fmla="*/ 65 h 73"/>
                <a:gd name="T76" fmla="*/ 87 w 128"/>
                <a:gd name="T7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19"/>
                    <a:pt x="76" y="18"/>
                  </a:cubicBezTo>
                  <a:cubicBezTo>
                    <a:pt x="79" y="16"/>
                    <a:pt x="82" y="16"/>
                    <a:pt x="86" y="16"/>
                  </a:cubicBezTo>
                  <a:cubicBezTo>
                    <a:pt x="89" y="16"/>
                    <a:pt x="93" y="16"/>
                    <a:pt x="96" y="18"/>
                  </a:cubicBezTo>
                  <a:cubicBezTo>
                    <a:pt x="100" y="20"/>
                    <a:pt x="101" y="23"/>
                    <a:pt x="100" y="27"/>
                  </a:cubicBezTo>
                  <a:cubicBezTo>
                    <a:pt x="100" y="28"/>
                    <a:pt x="97" y="28"/>
                    <a:pt x="97" y="28"/>
                  </a:cubicBezTo>
                  <a:cubicBezTo>
                    <a:pt x="97" y="33"/>
                    <a:pt x="97" y="33"/>
                    <a:pt x="97" y="33"/>
                  </a:cubicBezTo>
                  <a:cubicBezTo>
                    <a:pt x="118" y="38"/>
                    <a:pt x="118" y="38"/>
                    <a:pt x="118" y="38"/>
                  </a:cubicBezTo>
                  <a:cubicBezTo>
                    <a:pt x="125" y="30"/>
                    <a:pt x="125" y="22"/>
                    <a:pt x="117"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4" y="8"/>
                  </a:cubicBezTo>
                  <a:cubicBezTo>
                    <a:pt x="50" y="11"/>
                    <a:pt x="46" y="14"/>
                    <a:pt x="45" y="18"/>
                  </a:cubicBezTo>
                  <a:cubicBezTo>
                    <a:pt x="43" y="21"/>
                    <a:pt x="43" y="24"/>
                    <a:pt x="45" y="27"/>
                  </a:cubicBezTo>
                  <a:cubicBezTo>
                    <a:pt x="46" y="30"/>
                    <a:pt x="48" y="34"/>
                    <a:pt x="52" y="39"/>
                  </a:cubicBezTo>
                  <a:cubicBezTo>
                    <a:pt x="57" y="44"/>
                    <a:pt x="59" y="47"/>
                    <a:pt x="59" y="49"/>
                  </a:cubicBezTo>
                  <a:cubicBezTo>
                    <a:pt x="60" y="51"/>
                    <a:pt x="58" y="53"/>
                    <a:pt x="56" y="55"/>
                  </a:cubicBezTo>
                  <a:cubicBezTo>
                    <a:pt x="53" y="57"/>
                    <a:pt x="49" y="57"/>
                    <a:pt x="45" y="57"/>
                  </a:cubicBezTo>
                  <a:cubicBezTo>
                    <a:pt x="41" y="58"/>
                    <a:pt x="37" y="56"/>
                    <a:pt x="33" y="54"/>
                  </a:cubicBezTo>
                  <a:cubicBezTo>
                    <a:pt x="25" y="49"/>
                    <a:pt x="24" y="43"/>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8" name="islíďè"/>
            <p:cNvSpPr/>
            <p:nvPr/>
          </p:nvSpPr>
          <p:spPr bwMode="auto">
            <a:xfrm>
              <a:off x="7577139" y="3814763"/>
              <a:ext cx="423863"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5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8 h 73"/>
                <a:gd name="T34" fmla="*/ 45 w 128"/>
                <a:gd name="T35" fmla="*/ 18 h 73"/>
                <a:gd name="T36" fmla="*/ 45 w 128"/>
                <a:gd name="T37" fmla="*/ 27 h 73"/>
                <a:gd name="T38" fmla="*/ 52 w 128"/>
                <a:gd name="T39" fmla="*/ 39 h 73"/>
                <a:gd name="T40" fmla="*/ 59 w 128"/>
                <a:gd name="T41" fmla="*/ 49 h 73"/>
                <a:gd name="T42" fmla="*/ 56 w 128"/>
                <a:gd name="T43" fmla="*/ 55 h 73"/>
                <a:gd name="T44" fmla="*/ 45 w 128"/>
                <a:gd name="T45" fmla="*/ 57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8"/>
                    <a:pt x="87" y="45"/>
                  </a:cubicBezTo>
                  <a:cubicBezTo>
                    <a:pt x="85" y="42"/>
                    <a:pt x="83" y="38"/>
                    <a:pt x="78" y="33"/>
                  </a:cubicBezTo>
                  <a:cubicBezTo>
                    <a:pt x="75" y="28"/>
                    <a:pt x="73" y="25"/>
                    <a:pt x="72" y="23"/>
                  </a:cubicBezTo>
                  <a:cubicBezTo>
                    <a:pt x="72" y="21"/>
                    <a:pt x="73" y="19"/>
                    <a:pt x="76" y="18"/>
                  </a:cubicBezTo>
                  <a:cubicBezTo>
                    <a:pt x="79" y="16"/>
                    <a:pt x="82" y="15"/>
                    <a:pt x="86" y="15"/>
                  </a:cubicBezTo>
                  <a:cubicBezTo>
                    <a:pt x="89" y="15"/>
                    <a:pt x="93" y="16"/>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4" y="8"/>
                  </a:cubicBezTo>
                  <a:cubicBezTo>
                    <a:pt x="50" y="11"/>
                    <a:pt x="46" y="14"/>
                    <a:pt x="45" y="18"/>
                  </a:cubicBezTo>
                  <a:cubicBezTo>
                    <a:pt x="43" y="21"/>
                    <a:pt x="43" y="24"/>
                    <a:pt x="45" y="27"/>
                  </a:cubicBezTo>
                  <a:cubicBezTo>
                    <a:pt x="46" y="30"/>
                    <a:pt x="48" y="34"/>
                    <a:pt x="52" y="39"/>
                  </a:cubicBezTo>
                  <a:cubicBezTo>
                    <a:pt x="57" y="44"/>
                    <a:pt x="59" y="47"/>
                    <a:pt x="59" y="49"/>
                  </a:cubicBezTo>
                  <a:cubicBezTo>
                    <a:pt x="60" y="51"/>
                    <a:pt x="58" y="53"/>
                    <a:pt x="56" y="55"/>
                  </a:cubicBezTo>
                  <a:cubicBezTo>
                    <a:pt x="53" y="57"/>
                    <a:pt x="49" y="57"/>
                    <a:pt x="45" y="57"/>
                  </a:cubicBezTo>
                  <a:cubicBezTo>
                    <a:pt x="41" y="57"/>
                    <a:pt x="37" y="56"/>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9" name="îşļidè"/>
            <p:cNvSpPr/>
            <p:nvPr/>
          </p:nvSpPr>
          <p:spPr bwMode="auto">
            <a:xfrm>
              <a:off x="7577139" y="3808413"/>
              <a:ext cx="423863" cy="242888"/>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8 h 74"/>
                <a:gd name="T54" fmla="*/ 1 w 128"/>
                <a:gd name="T55" fmla="*/ 64 h 74"/>
                <a:gd name="T56" fmla="*/ 3 w 128"/>
                <a:gd name="T57" fmla="*/ 65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2"/>
                    <a:pt x="88" y="49"/>
                    <a:pt x="87" y="46"/>
                  </a:cubicBezTo>
                  <a:cubicBezTo>
                    <a:pt x="85" y="43"/>
                    <a:pt x="83" y="38"/>
                    <a:pt x="78" y="33"/>
                  </a:cubicBezTo>
                  <a:cubicBezTo>
                    <a:pt x="75" y="29"/>
                    <a:pt x="73" y="25"/>
                    <a:pt x="72" y="24"/>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70"/>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0" name="îṡľiḍê"/>
            <p:cNvSpPr/>
            <p:nvPr/>
          </p:nvSpPr>
          <p:spPr bwMode="auto">
            <a:xfrm>
              <a:off x="7439026" y="3860801"/>
              <a:ext cx="712788"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1" name="î$ḻiḑé"/>
            <p:cNvSpPr/>
            <p:nvPr/>
          </p:nvSpPr>
          <p:spPr bwMode="auto">
            <a:xfrm>
              <a:off x="7439026" y="3860801"/>
              <a:ext cx="7127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2" name="iṩḻîḑé"/>
            <p:cNvSpPr/>
            <p:nvPr/>
          </p:nvSpPr>
          <p:spPr bwMode="auto">
            <a:xfrm>
              <a:off x="7405689" y="3692526"/>
              <a:ext cx="779463"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3" name="iśḷiḑè"/>
            <p:cNvSpPr/>
            <p:nvPr/>
          </p:nvSpPr>
          <p:spPr bwMode="auto">
            <a:xfrm>
              <a:off x="7796214" y="3716338"/>
              <a:ext cx="388938" cy="407988"/>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1"/>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4" name="iṩlïḍe"/>
            <p:cNvSpPr/>
            <p:nvPr/>
          </p:nvSpPr>
          <p:spPr bwMode="auto">
            <a:xfrm>
              <a:off x="7405689" y="3640138"/>
              <a:ext cx="779463"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5" name="î$ḻîḍe"/>
            <p:cNvSpPr/>
            <p:nvPr/>
          </p:nvSpPr>
          <p:spPr bwMode="auto">
            <a:xfrm>
              <a:off x="7405689" y="3636963"/>
              <a:ext cx="779463"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6" name="ísḷiďè"/>
            <p:cNvSpPr/>
            <p:nvPr/>
          </p:nvSpPr>
          <p:spPr bwMode="auto">
            <a:xfrm>
              <a:off x="7462839" y="3668713"/>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1"/>
                    <a:pt x="36" y="21"/>
                  </a:cubicBezTo>
                  <a:cubicBezTo>
                    <a:pt x="72" y="0"/>
                    <a:pt x="130" y="0"/>
                    <a:pt x="166" y="21"/>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7" name="ïSļîḋé"/>
            <p:cNvSpPr/>
            <p:nvPr/>
          </p:nvSpPr>
          <p:spPr bwMode="auto">
            <a:xfrm>
              <a:off x="7488239" y="3668713"/>
              <a:ext cx="614363" cy="198438"/>
            </a:xfrm>
            <a:custGeom>
              <a:avLst/>
              <a:gdLst>
                <a:gd name="T0" fmla="*/ 28 w 186"/>
                <a:gd name="T1" fmla="*/ 25 h 60"/>
                <a:gd name="T2" fmla="*/ 158 w 186"/>
                <a:gd name="T3" fmla="*/ 25 h 60"/>
                <a:gd name="T4" fmla="*/ 185 w 186"/>
                <a:gd name="T5" fmla="*/ 60 h 60"/>
                <a:gd name="T6" fmla="*/ 158 w 186"/>
                <a:gd name="T7" fmla="*/ 21 h 60"/>
                <a:gd name="T8" fmla="*/ 28 w 186"/>
                <a:gd name="T9" fmla="*/ 21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8"/>
                    <a:pt x="185" y="60"/>
                  </a:cubicBezTo>
                  <a:cubicBezTo>
                    <a:pt x="186" y="46"/>
                    <a:pt x="177" y="32"/>
                    <a:pt x="158" y="21"/>
                  </a:cubicBezTo>
                  <a:cubicBezTo>
                    <a:pt x="122" y="0"/>
                    <a:pt x="64" y="0"/>
                    <a:pt x="28" y="21"/>
                  </a:cubicBezTo>
                  <a:cubicBezTo>
                    <a:pt x="9" y="32"/>
                    <a:pt x="0" y="46"/>
                    <a:pt x="1" y="60"/>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8" name="îşľiďê"/>
            <p:cNvSpPr/>
            <p:nvPr/>
          </p:nvSpPr>
          <p:spPr bwMode="auto">
            <a:xfrm>
              <a:off x="7577139" y="3738563"/>
              <a:ext cx="423863"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49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19"/>
                    <a:pt x="76" y="18"/>
                  </a:cubicBezTo>
                  <a:cubicBezTo>
                    <a:pt x="79" y="16"/>
                    <a:pt x="82" y="16"/>
                    <a:pt x="86" y="16"/>
                  </a:cubicBezTo>
                  <a:cubicBezTo>
                    <a:pt x="89" y="16"/>
                    <a:pt x="93" y="16"/>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7"/>
                    <a:pt x="59" y="49"/>
                  </a:cubicBezTo>
                  <a:cubicBezTo>
                    <a:pt x="60" y="51"/>
                    <a:pt x="58" y="53"/>
                    <a:pt x="56" y="55"/>
                  </a:cubicBezTo>
                  <a:cubicBezTo>
                    <a:pt x="53" y="57"/>
                    <a:pt x="49" y="57"/>
                    <a:pt x="45" y="58"/>
                  </a:cubicBezTo>
                  <a:cubicBezTo>
                    <a:pt x="41" y="58"/>
                    <a:pt x="37" y="56"/>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9" name="íṥḷïdê"/>
            <p:cNvSpPr/>
            <p:nvPr/>
          </p:nvSpPr>
          <p:spPr bwMode="auto">
            <a:xfrm>
              <a:off x="7577139" y="3754438"/>
              <a:ext cx="423863" cy="244475"/>
            </a:xfrm>
            <a:custGeom>
              <a:avLst/>
              <a:gdLst>
                <a:gd name="T0" fmla="*/ 87 w 128"/>
                <a:gd name="T1" fmla="*/ 56 h 74"/>
                <a:gd name="T2" fmla="*/ 87 w 128"/>
                <a:gd name="T3" fmla="*/ 46 h 74"/>
                <a:gd name="T4" fmla="*/ 78 w 128"/>
                <a:gd name="T5" fmla="*/ 33 h 74"/>
                <a:gd name="T6" fmla="*/ 72 w 128"/>
                <a:gd name="T7" fmla="*/ 23 h 74"/>
                <a:gd name="T8" fmla="*/ 76 w 128"/>
                <a:gd name="T9" fmla="*/ 18 h 74"/>
                <a:gd name="T10" fmla="*/ 86 w 128"/>
                <a:gd name="T11" fmla="*/ 16 h 74"/>
                <a:gd name="T12" fmla="*/ 96 w 128"/>
                <a:gd name="T13" fmla="*/ 19 h 74"/>
                <a:gd name="T14" fmla="*/ 100 w 128"/>
                <a:gd name="T15" fmla="*/ 27 h 74"/>
                <a:gd name="T16" fmla="*/ 97 w 128"/>
                <a:gd name="T17" fmla="*/ 28 h 74"/>
                <a:gd name="T18" fmla="*/ 97 w 128"/>
                <a:gd name="T19" fmla="*/ 34 h 74"/>
                <a:gd name="T20" fmla="*/ 118 w 128"/>
                <a:gd name="T21" fmla="*/ 39 h 74"/>
                <a:gd name="T22" fmla="*/ 117 w 128"/>
                <a:gd name="T23" fmla="*/ 16 h 74"/>
                <a:gd name="T24" fmla="*/ 128 w 128"/>
                <a:gd name="T25" fmla="*/ 10 h 74"/>
                <a:gd name="T26" fmla="*/ 128 w 128"/>
                <a:gd name="T27" fmla="*/ 4 h 74"/>
                <a:gd name="T28" fmla="*/ 114 w 128"/>
                <a:gd name="T29" fmla="*/ 1 h 74"/>
                <a:gd name="T30" fmla="*/ 112 w 128"/>
                <a:gd name="T31" fmla="*/ 0 h 74"/>
                <a:gd name="T32" fmla="*/ 101 w 128"/>
                <a:gd name="T33" fmla="*/ 6 h 74"/>
                <a:gd name="T34" fmla="*/ 77 w 128"/>
                <a:gd name="T35" fmla="*/ 2 h 74"/>
                <a:gd name="T36" fmla="*/ 54 w 128"/>
                <a:gd name="T37" fmla="*/ 9 h 74"/>
                <a:gd name="T38" fmla="*/ 45 w 128"/>
                <a:gd name="T39" fmla="*/ 18 h 74"/>
                <a:gd name="T40" fmla="*/ 45 w 128"/>
                <a:gd name="T41" fmla="*/ 28 h 74"/>
                <a:gd name="T42" fmla="*/ 52 w 128"/>
                <a:gd name="T43" fmla="*/ 39 h 74"/>
                <a:gd name="T44" fmla="*/ 59 w 128"/>
                <a:gd name="T45" fmla="*/ 50 h 74"/>
                <a:gd name="T46" fmla="*/ 56 w 128"/>
                <a:gd name="T47" fmla="*/ 55 h 74"/>
                <a:gd name="T48" fmla="*/ 45 w 128"/>
                <a:gd name="T49" fmla="*/ 58 h 74"/>
                <a:gd name="T50" fmla="*/ 33 w 128"/>
                <a:gd name="T51" fmla="*/ 54 h 74"/>
                <a:gd name="T52" fmla="*/ 32 w 128"/>
                <a:gd name="T53" fmla="*/ 37 h 74"/>
                <a:gd name="T54" fmla="*/ 32 w 128"/>
                <a:gd name="T55" fmla="*/ 32 h 74"/>
                <a:gd name="T56" fmla="*/ 11 w 128"/>
                <a:gd name="T57" fmla="*/ 30 h 74"/>
                <a:gd name="T58" fmla="*/ 11 w 128"/>
                <a:gd name="T59" fmla="*/ 58 h 74"/>
                <a:gd name="T60" fmla="*/ 1 w 128"/>
                <a:gd name="T61" fmla="*/ 59 h 74"/>
                <a:gd name="T62" fmla="*/ 1 w 128"/>
                <a:gd name="T63" fmla="*/ 64 h 74"/>
                <a:gd name="T64" fmla="*/ 3 w 128"/>
                <a:gd name="T65" fmla="*/ 65 h 74"/>
                <a:gd name="T66" fmla="*/ 14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2"/>
                    <a:pt x="88" y="49"/>
                    <a:pt x="87" y="46"/>
                  </a:cubicBezTo>
                  <a:cubicBezTo>
                    <a:pt x="85" y="42"/>
                    <a:pt x="83" y="38"/>
                    <a:pt x="78" y="33"/>
                  </a:cubicBezTo>
                  <a:cubicBezTo>
                    <a:pt x="75" y="29"/>
                    <a:pt x="73" y="25"/>
                    <a:pt x="72" y="23"/>
                  </a:cubicBezTo>
                  <a:cubicBezTo>
                    <a:pt x="72" y="22"/>
                    <a:pt x="73" y="20"/>
                    <a:pt x="76" y="18"/>
                  </a:cubicBezTo>
                  <a:cubicBezTo>
                    <a:pt x="79" y="17"/>
                    <a:pt x="82" y="16"/>
                    <a:pt x="86" y="16"/>
                  </a:cubicBezTo>
                  <a:cubicBezTo>
                    <a:pt x="89" y="16"/>
                    <a:pt x="93" y="17"/>
                    <a:pt x="96" y="19"/>
                  </a:cubicBezTo>
                  <a:cubicBezTo>
                    <a:pt x="100" y="21"/>
                    <a:pt x="101" y="24"/>
                    <a:pt x="100" y="27"/>
                  </a:cubicBezTo>
                  <a:cubicBezTo>
                    <a:pt x="100" y="28"/>
                    <a:pt x="97" y="28"/>
                    <a:pt x="97" y="28"/>
                  </a:cubicBezTo>
                  <a:cubicBezTo>
                    <a:pt x="97" y="34"/>
                    <a:pt x="97" y="34"/>
                    <a:pt x="97" y="34"/>
                  </a:cubicBezTo>
                  <a:cubicBezTo>
                    <a:pt x="118" y="39"/>
                    <a:pt x="118" y="39"/>
                    <a:pt x="118" y="39"/>
                  </a:cubicBezTo>
                  <a:cubicBezTo>
                    <a:pt x="125" y="30"/>
                    <a:pt x="125" y="23"/>
                    <a:pt x="117" y="16"/>
                  </a:cubicBezTo>
                  <a:cubicBezTo>
                    <a:pt x="128" y="10"/>
                    <a:pt x="128" y="10"/>
                    <a:pt x="128" y="10"/>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5"/>
                  </a:cubicBezTo>
                  <a:cubicBezTo>
                    <a:pt x="53" y="57"/>
                    <a:pt x="49" y="58"/>
                    <a:pt x="45" y="58"/>
                  </a:cubicBezTo>
                  <a:cubicBezTo>
                    <a:pt x="41" y="58"/>
                    <a:pt x="37" y="57"/>
                    <a:pt x="33" y="54"/>
                  </a:cubicBezTo>
                  <a:cubicBezTo>
                    <a:pt x="25" y="49"/>
                    <a:pt x="24" y="44"/>
                    <a:pt x="32" y="37"/>
                  </a:cubicBezTo>
                  <a:cubicBezTo>
                    <a:pt x="32" y="32"/>
                    <a:pt x="32" y="32"/>
                    <a:pt x="32" y="32"/>
                  </a:cubicBezTo>
                  <a:cubicBezTo>
                    <a:pt x="11" y="30"/>
                    <a:pt x="11" y="30"/>
                    <a:pt x="11" y="30"/>
                  </a:cubicBezTo>
                  <a:cubicBezTo>
                    <a:pt x="0" y="40"/>
                    <a:pt x="0" y="50"/>
                    <a:pt x="11" y="58"/>
                  </a:cubicBezTo>
                  <a:cubicBezTo>
                    <a:pt x="1" y="59"/>
                    <a:pt x="1" y="59"/>
                    <a:pt x="1" y="59"/>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69"/>
                    <a:pt x="77" y="65"/>
                  </a:cubicBezTo>
                  <a:cubicBezTo>
                    <a:pt x="82" y="62"/>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0" name="îṧḷîḍè"/>
            <p:cNvSpPr/>
            <p:nvPr/>
          </p:nvSpPr>
          <p:spPr bwMode="auto">
            <a:xfrm>
              <a:off x="7577139" y="3741738"/>
              <a:ext cx="423863" cy="241300"/>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6 w 128"/>
                <a:gd name="T11" fmla="*/ 16 h 73"/>
                <a:gd name="T12" fmla="*/ 96 w 128"/>
                <a:gd name="T13" fmla="*/ 19 h 73"/>
                <a:gd name="T14" fmla="*/ 97 w 128"/>
                <a:gd name="T15" fmla="*/ 34 h 73"/>
                <a:gd name="T16" fmla="*/ 118 w 128"/>
                <a:gd name="T17" fmla="*/ 39 h 73"/>
                <a:gd name="T18" fmla="*/ 117 w 128"/>
                <a:gd name="T19" fmla="*/ 16 h 73"/>
                <a:gd name="T20" fmla="*/ 128 w 128"/>
                <a:gd name="T21" fmla="*/ 9 h 73"/>
                <a:gd name="T22" fmla="*/ 125 w 128"/>
                <a:gd name="T23" fmla="*/ 8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8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2 h 73"/>
                <a:gd name="T60" fmla="*/ 17 w 128"/>
                <a:gd name="T61" fmla="*/ 73 h 73"/>
                <a:gd name="T62" fmla="*/ 27 w 128"/>
                <a:gd name="T63" fmla="*/ 68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8" y="49"/>
                    <a:pt x="87" y="46"/>
                  </a:cubicBezTo>
                  <a:cubicBezTo>
                    <a:pt x="85" y="42"/>
                    <a:pt x="83" y="38"/>
                    <a:pt x="78" y="33"/>
                  </a:cubicBezTo>
                  <a:cubicBezTo>
                    <a:pt x="75" y="28"/>
                    <a:pt x="73" y="25"/>
                    <a:pt x="72" y="23"/>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0"/>
                    <a:pt x="125" y="23"/>
                    <a:pt x="117" y="16"/>
                  </a:cubicBezTo>
                  <a:cubicBezTo>
                    <a:pt x="128" y="9"/>
                    <a:pt x="128" y="9"/>
                    <a:pt x="128" y="9"/>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4"/>
                    <a:pt x="45" y="28"/>
                  </a:cubicBezTo>
                  <a:cubicBezTo>
                    <a:pt x="46" y="31"/>
                    <a:pt x="48" y="34"/>
                    <a:pt x="52" y="39"/>
                  </a:cubicBezTo>
                  <a:cubicBezTo>
                    <a:pt x="57" y="44"/>
                    <a:pt x="59" y="48"/>
                    <a:pt x="59" y="50"/>
                  </a:cubicBezTo>
                  <a:cubicBezTo>
                    <a:pt x="60" y="52"/>
                    <a:pt x="58" y="54"/>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3"/>
                    <a:pt x="17" y="73"/>
                    <a:pt x="17" y="73"/>
                  </a:cubicBezTo>
                  <a:cubicBezTo>
                    <a:pt x="27" y="68"/>
                    <a:pt x="27" y="68"/>
                    <a:pt x="27" y="68"/>
                  </a:cubicBezTo>
                  <a:cubicBezTo>
                    <a:pt x="35" y="71"/>
                    <a:pt x="44" y="72"/>
                    <a:pt x="52" y="72"/>
                  </a:cubicBezTo>
                  <a:cubicBezTo>
                    <a:pt x="61" y="72"/>
                    <a:pt x="70" y="69"/>
                    <a:pt x="77" y="65"/>
                  </a:cubicBezTo>
                  <a:cubicBezTo>
                    <a:pt x="82" y="62"/>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1" name="ïṡ1ïḍè"/>
            <p:cNvSpPr/>
            <p:nvPr/>
          </p:nvSpPr>
          <p:spPr bwMode="auto">
            <a:xfrm>
              <a:off x="7577139" y="3738563"/>
              <a:ext cx="423863"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49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19"/>
                    <a:pt x="76" y="18"/>
                  </a:cubicBezTo>
                  <a:cubicBezTo>
                    <a:pt x="79" y="16"/>
                    <a:pt x="82" y="16"/>
                    <a:pt x="86" y="16"/>
                  </a:cubicBezTo>
                  <a:cubicBezTo>
                    <a:pt x="89" y="16"/>
                    <a:pt x="93" y="16"/>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7"/>
                    <a:pt x="59" y="49"/>
                  </a:cubicBezTo>
                  <a:cubicBezTo>
                    <a:pt x="60" y="51"/>
                    <a:pt x="58" y="53"/>
                    <a:pt x="56" y="55"/>
                  </a:cubicBezTo>
                  <a:cubicBezTo>
                    <a:pt x="53" y="57"/>
                    <a:pt x="49" y="57"/>
                    <a:pt x="45" y="58"/>
                  </a:cubicBezTo>
                  <a:cubicBezTo>
                    <a:pt x="41" y="58"/>
                    <a:pt x="37" y="56"/>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2" name="ïşľídé"/>
            <p:cNvSpPr/>
            <p:nvPr/>
          </p:nvSpPr>
          <p:spPr bwMode="auto">
            <a:xfrm>
              <a:off x="7439026" y="3790951"/>
              <a:ext cx="712788" cy="57150"/>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3" name="ïṥlîḍè"/>
            <p:cNvSpPr/>
            <p:nvPr/>
          </p:nvSpPr>
          <p:spPr bwMode="auto">
            <a:xfrm>
              <a:off x="7439026" y="3790951"/>
              <a:ext cx="712788"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4" name="ïṩliḋê"/>
            <p:cNvSpPr/>
            <p:nvPr/>
          </p:nvSpPr>
          <p:spPr bwMode="auto">
            <a:xfrm>
              <a:off x="7405689" y="3622676"/>
              <a:ext cx="779463"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5" name="íś1ïḑe"/>
            <p:cNvSpPr/>
            <p:nvPr/>
          </p:nvSpPr>
          <p:spPr bwMode="auto">
            <a:xfrm>
              <a:off x="7796214" y="3643313"/>
              <a:ext cx="388938" cy="407988"/>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6" name="îsļíḓê"/>
            <p:cNvSpPr/>
            <p:nvPr/>
          </p:nvSpPr>
          <p:spPr bwMode="auto">
            <a:xfrm>
              <a:off x="7405689" y="3570288"/>
              <a:ext cx="779463" cy="449263"/>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7" name="íṣļiḋê"/>
            <p:cNvSpPr/>
            <p:nvPr/>
          </p:nvSpPr>
          <p:spPr bwMode="auto">
            <a:xfrm>
              <a:off x="7405689" y="3563938"/>
              <a:ext cx="779463"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8" name="îsľidè"/>
            <p:cNvSpPr/>
            <p:nvPr/>
          </p:nvSpPr>
          <p:spPr bwMode="auto">
            <a:xfrm>
              <a:off x="7462839" y="3597276"/>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9" name="îšľíďe"/>
            <p:cNvSpPr/>
            <p:nvPr/>
          </p:nvSpPr>
          <p:spPr bwMode="auto">
            <a:xfrm>
              <a:off x="7488239" y="3597276"/>
              <a:ext cx="614363" cy="200025"/>
            </a:xfrm>
            <a:custGeom>
              <a:avLst/>
              <a:gdLst>
                <a:gd name="T0" fmla="*/ 28 w 186"/>
                <a:gd name="T1" fmla="*/ 26 h 61"/>
                <a:gd name="T2" fmla="*/ 158 w 186"/>
                <a:gd name="T3" fmla="*/ 26 h 61"/>
                <a:gd name="T4" fmla="*/ 185 w 186"/>
                <a:gd name="T5" fmla="*/ 61 h 61"/>
                <a:gd name="T6" fmla="*/ 158 w 186"/>
                <a:gd name="T7" fmla="*/ 21 h 61"/>
                <a:gd name="T8" fmla="*/ 28 w 186"/>
                <a:gd name="T9" fmla="*/ 21 h 61"/>
                <a:gd name="T10" fmla="*/ 1 w 186"/>
                <a:gd name="T11" fmla="*/ 61 h 61"/>
                <a:gd name="T12" fmla="*/ 28 w 186"/>
                <a:gd name="T13" fmla="*/ 26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6"/>
                  </a:moveTo>
                  <a:cubicBezTo>
                    <a:pt x="64" y="5"/>
                    <a:pt x="122" y="5"/>
                    <a:pt x="158" y="26"/>
                  </a:cubicBezTo>
                  <a:cubicBezTo>
                    <a:pt x="175" y="35"/>
                    <a:pt x="184" y="48"/>
                    <a:pt x="185" y="61"/>
                  </a:cubicBezTo>
                  <a:cubicBezTo>
                    <a:pt x="186" y="47"/>
                    <a:pt x="177" y="32"/>
                    <a:pt x="158" y="21"/>
                  </a:cubicBezTo>
                  <a:cubicBezTo>
                    <a:pt x="122" y="0"/>
                    <a:pt x="64" y="0"/>
                    <a:pt x="28" y="21"/>
                  </a:cubicBezTo>
                  <a:cubicBezTo>
                    <a:pt x="9" y="32"/>
                    <a:pt x="0" y="47"/>
                    <a:pt x="1" y="61"/>
                  </a:cubicBezTo>
                  <a:cubicBezTo>
                    <a:pt x="2" y="48"/>
                    <a:pt x="11" y="35"/>
                    <a:pt x="28" y="2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0" name="iṧ1íḑe"/>
            <p:cNvSpPr/>
            <p:nvPr/>
          </p:nvSpPr>
          <p:spPr bwMode="auto">
            <a:xfrm>
              <a:off x="7577139" y="3665538"/>
              <a:ext cx="423863" cy="244475"/>
            </a:xfrm>
            <a:custGeom>
              <a:avLst/>
              <a:gdLst>
                <a:gd name="T0" fmla="*/ 87 w 128"/>
                <a:gd name="T1" fmla="*/ 56 h 74"/>
                <a:gd name="T2" fmla="*/ 87 w 128"/>
                <a:gd name="T3" fmla="*/ 46 h 74"/>
                <a:gd name="T4" fmla="*/ 78 w 128"/>
                <a:gd name="T5" fmla="*/ 33 h 74"/>
                <a:gd name="T6" fmla="*/ 72 w 128"/>
                <a:gd name="T7" fmla="*/ 23 h 74"/>
                <a:gd name="T8" fmla="*/ 76 w 128"/>
                <a:gd name="T9" fmla="*/ 18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5 h 74"/>
                <a:gd name="T44" fmla="*/ 45 w 128"/>
                <a:gd name="T45" fmla="*/ 58 h 74"/>
                <a:gd name="T46" fmla="*/ 33 w 128"/>
                <a:gd name="T47" fmla="*/ 55 h 74"/>
                <a:gd name="T48" fmla="*/ 32 w 128"/>
                <a:gd name="T49" fmla="*/ 38 h 74"/>
                <a:gd name="T50" fmla="*/ 11 w 128"/>
                <a:gd name="T51" fmla="*/ 30 h 74"/>
                <a:gd name="T52" fmla="*/ 11 w 128"/>
                <a:gd name="T53" fmla="*/ 58 h 74"/>
                <a:gd name="T54" fmla="*/ 1 w 128"/>
                <a:gd name="T55" fmla="*/ 64 h 74"/>
                <a:gd name="T56" fmla="*/ 3 w 128"/>
                <a:gd name="T57" fmla="*/ 65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2"/>
                    <a:pt x="88" y="49"/>
                    <a:pt x="87" y="46"/>
                  </a:cubicBezTo>
                  <a:cubicBezTo>
                    <a:pt x="85" y="42"/>
                    <a:pt x="83" y="38"/>
                    <a:pt x="78" y="33"/>
                  </a:cubicBezTo>
                  <a:cubicBezTo>
                    <a:pt x="75" y="29"/>
                    <a:pt x="73" y="25"/>
                    <a:pt x="72" y="23"/>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0"/>
                    <a:pt x="125" y="23"/>
                    <a:pt x="117"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5"/>
                  </a:cubicBezTo>
                  <a:cubicBezTo>
                    <a:pt x="53" y="57"/>
                    <a:pt x="49" y="58"/>
                    <a:pt x="45" y="58"/>
                  </a:cubicBezTo>
                  <a:cubicBezTo>
                    <a:pt x="41" y="58"/>
                    <a:pt x="37" y="57"/>
                    <a:pt x="33" y="55"/>
                  </a:cubicBezTo>
                  <a:cubicBezTo>
                    <a:pt x="25" y="50"/>
                    <a:pt x="24" y="44"/>
                    <a:pt x="32" y="38"/>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69"/>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1" name="išľiḓe"/>
            <p:cNvSpPr/>
            <p:nvPr/>
          </p:nvSpPr>
          <p:spPr bwMode="auto">
            <a:xfrm>
              <a:off x="7577139" y="3683001"/>
              <a:ext cx="423863" cy="242888"/>
            </a:xfrm>
            <a:custGeom>
              <a:avLst/>
              <a:gdLst>
                <a:gd name="T0" fmla="*/ 87 w 128"/>
                <a:gd name="T1" fmla="*/ 56 h 74"/>
                <a:gd name="T2" fmla="*/ 87 w 128"/>
                <a:gd name="T3" fmla="*/ 46 h 74"/>
                <a:gd name="T4" fmla="*/ 78 w 128"/>
                <a:gd name="T5" fmla="*/ 34 h 74"/>
                <a:gd name="T6" fmla="*/ 72 w 128"/>
                <a:gd name="T7" fmla="*/ 24 h 74"/>
                <a:gd name="T8" fmla="*/ 76 w 128"/>
                <a:gd name="T9" fmla="*/ 19 h 74"/>
                <a:gd name="T10" fmla="*/ 86 w 128"/>
                <a:gd name="T11" fmla="*/ 16 h 74"/>
                <a:gd name="T12" fmla="*/ 96 w 128"/>
                <a:gd name="T13" fmla="*/ 19 h 74"/>
                <a:gd name="T14" fmla="*/ 100 w 128"/>
                <a:gd name="T15" fmla="*/ 27 h 74"/>
                <a:gd name="T16" fmla="*/ 97 w 128"/>
                <a:gd name="T17" fmla="*/ 29 h 74"/>
                <a:gd name="T18" fmla="*/ 97 w 128"/>
                <a:gd name="T19" fmla="*/ 34 h 74"/>
                <a:gd name="T20" fmla="*/ 118 w 128"/>
                <a:gd name="T21" fmla="*/ 39 h 74"/>
                <a:gd name="T22" fmla="*/ 117 w 128"/>
                <a:gd name="T23" fmla="*/ 16 h 74"/>
                <a:gd name="T24" fmla="*/ 128 w 128"/>
                <a:gd name="T25" fmla="*/ 10 h 74"/>
                <a:gd name="T26" fmla="*/ 128 w 128"/>
                <a:gd name="T27" fmla="*/ 5 h 74"/>
                <a:gd name="T28" fmla="*/ 114 w 128"/>
                <a:gd name="T29" fmla="*/ 2 h 74"/>
                <a:gd name="T30" fmla="*/ 112 w 128"/>
                <a:gd name="T31" fmla="*/ 0 h 74"/>
                <a:gd name="T32" fmla="*/ 101 w 128"/>
                <a:gd name="T33" fmla="*/ 6 h 74"/>
                <a:gd name="T34" fmla="*/ 77 w 128"/>
                <a:gd name="T35" fmla="*/ 3 h 74"/>
                <a:gd name="T36" fmla="*/ 54 w 128"/>
                <a:gd name="T37" fmla="*/ 9 h 74"/>
                <a:gd name="T38" fmla="*/ 45 w 128"/>
                <a:gd name="T39" fmla="*/ 18 h 74"/>
                <a:gd name="T40" fmla="*/ 45 w 128"/>
                <a:gd name="T41" fmla="*/ 28 h 74"/>
                <a:gd name="T42" fmla="*/ 52 w 128"/>
                <a:gd name="T43" fmla="*/ 40 h 74"/>
                <a:gd name="T44" fmla="*/ 59 w 128"/>
                <a:gd name="T45" fmla="*/ 50 h 74"/>
                <a:gd name="T46" fmla="*/ 56 w 128"/>
                <a:gd name="T47" fmla="*/ 56 h 74"/>
                <a:gd name="T48" fmla="*/ 45 w 128"/>
                <a:gd name="T49" fmla="*/ 58 h 74"/>
                <a:gd name="T50" fmla="*/ 33 w 128"/>
                <a:gd name="T51" fmla="*/ 55 h 74"/>
                <a:gd name="T52" fmla="*/ 32 w 128"/>
                <a:gd name="T53" fmla="*/ 38 h 74"/>
                <a:gd name="T54" fmla="*/ 32 w 128"/>
                <a:gd name="T55" fmla="*/ 33 h 74"/>
                <a:gd name="T56" fmla="*/ 11 w 128"/>
                <a:gd name="T57" fmla="*/ 31 h 74"/>
                <a:gd name="T58" fmla="*/ 11 w 128"/>
                <a:gd name="T59" fmla="*/ 59 h 74"/>
                <a:gd name="T60" fmla="*/ 1 w 128"/>
                <a:gd name="T61" fmla="*/ 59 h 74"/>
                <a:gd name="T62" fmla="*/ 1 w 128"/>
                <a:gd name="T63" fmla="*/ 64 h 74"/>
                <a:gd name="T64" fmla="*/ 3 w 128"/>
                <a:gd name="T65" fmla="*/ 66 h 74"/>
                <a:gd name="T66" fmla="*/ 14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3"/>
                    <a:pt x="88" y="49"/>
                    <a:pt x="87" y="46"/>
                  </a:cubicBezTo>
                  <a:cubicBezTo>
                    <a:pt x="85" y="43"/>
                    <a:pt x="83" y="39"/>
                    <a:pt x="78" y="34"/>
                  </a:cubicBezTo>
                  <a:cubicBezTo>
                    <a:pt x="75" y="29"/>
                    <a:pt x="73" y="26"/>
                    <a:pt x="72" y="24"/>
                  </a:cubicBezTo>
                  <a:cubicBezTo>
                    <a:pt x="72" y="22"/>
                    <a:pt x="73" y="20"/>
                    <a:pt x="76" y="19"/>
                  </a:cubicBezTo>
                  <a:cubicBezTo>
                    <a:pt x="79" y="17"/>
                    <a:pt x="82" y="16"/>
                    <a:pt x="86" y="16"/>
                  </a:cubicBezTo>
                  <a:cubicBezTo>
                    <a:pt x="89" y="16"/>
                    <a:pt x="93" y="17"/>
                    <a:pt x="96" y="19"/>
                  </a:cubicBezTo>
                  <a:cubicBezTo>
                    <a:pt x="100" y="21"/>
                    <a:pt x="101" y="24"/>
                    <a:pt x="100" y="27"/>
                  </a:cubicBezTo>
                  <a:cubicBezTo>
                    <a:pt x="100" y="29"/>
                    <a:pt x="97" y="29"/>
                    <a:pt x="97" y="29"/>
                  </a:cubicBezTo>
                  <a:cubicBezTo>
                    <a:pt x="97" y="34"/>
                    <a:pt x="97" y="34"/>
                    <a:pt x="97" y="34"/>
                  </a:cubicBezTo>
                  <a:cubicBezTo>
                    <a:pt x="118" y="39"/>
                    <a:pt x="118" y="39"/>
                    <a:pt x="118" y="39"/>
                  </a:cubicBezTo>
                  <a:cubicBezTo>
                    <a:pt x="125" y="31"/>
                    <a:pt x="125" y="23"/>
                    <a:pt x="117" y="16"/>
                  </a:cubicBezTo>
                  <a:cubicBezTo>
                    <a:pt x="128" y="10"/>
                    <a:pt x="128" y="10"/>
                    <a:pt x="128" y="10"/>
                  </a:cubicBezTo>
                  <a:cubicBezTo>
                    <a:pt x="128" y="5"/>
                    <a:pt x="128" y="5"/>
                    <a:pt x="128" y="5"/>
                  </a:cubicBezTo>
                  <a:cubicBezTo>
                    <a:pt x="114" y="2"/>
                    <a:pt x="114" y="2"/>
                    <a:pt x="114" y="2"/>
                  </a:cubicBezTo>
                  <a:cubicBezTo>
                    <a:pt x="112" y="0"/>
                    <a:pt x="112" y="0"/>
                    <a:pt x="112" y="0"/>
                  </a:cubicBezTo>
                  <a:cubicBezTo>
                    <a:pt x="101" y="6"/>
                    <a:pt x="101" y="6"/>
                    <a:pt x="101" y="6"/>
                  </a:cubicBezTo>
                  <a:cubicBezTo>
                    <a:pt x="93" y="3"/>
                    <a:pt x="85" y="2"/>
                    <a:pt x="77" y="3"/>
                  </a:cubicBezTo>
                  <a:cubicBezTo>
                    <a:pt x="68" y="4"/>
                    <a:pt x="61" y="6"/>
                    <a:pt x="54" y="9"/>
                  </a:cubicBezTo>
                  <a:cubicBezTo>
                    <a:pt x="50" y="12"/>
                    <a:pt x="46" y="15"/>
                    <a:pt x="45" y="18"/>
                  </a:cubicBezTo>
                  <a:cubicBezTo>
                    <a:pt x="43" y="22"/>
                    <a:pt x="43" y="25"/>
                    <a:pt x="45" y="28"/>
                  </a:cubicBezTo>
                  <a:cubicBezTo>
                    <a:pt x="46" y="31"/>
                    <a:pt x="48" y="35"/>
                    <a:pt x="52" y="40"/>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32" y="33"/>
                    <a:pt x="32" y="33"/>
                    <a:pt x="32" y="33"/>
                  </a:cubicBezTo>
                  <a:cubicBezTo>
                    <a:pt x="11" y="31"/>
                    <a:pt x="11" y="31"/>
                    <a:pt x="11" y="31"/>
                  </a:cubicBezTo>
                  <a:cubicBezTo>
                    <a:pt x="0" y="41"/>
                    <a:pt x="0" y="50"/>
                    <a:pt x="11" y="59"/>
                  </a:cubicBezTo>
                  <a:cubicBezTo>
                    <a:pt x="1" y="59"/>
                    <a:pt x="1" y="59"/>
                    <a:pt x="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3"/>
                    <a:pt x="86" y="60"/>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2" name="iṥḷíḋê"/>
            <p:cNvSpPr/>
            <p:nvPr/>
          </p:nvSpPr>
          <p:spPr bwMode="auto">
            <a:xfrm>
              <a:off x="7577139" y="3668713"/>
              <a:ext cx="423863" cy="244475"/>
            </a:xfrm>
            <a:custGeom>
              <a:avLst/>
              <a:gdLst>
                <a:gd name="T0" fmla="*/ 87 w 128"/>
                <a:gd name="T1" fmla="*/ 56 h 74"/>
                <a:gd name="T2" fmla="*/ 87 w 128"/>
                <a:gd name="T3" fmla="*/ 46 h 74"/>
                <a:gd name="T4" fmla="*/ 78 w 128"/>
                <a:gd name="T5" fmla="*/ 34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40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9"/>
                    <a:pt x="78" y="34"/>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40"/>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3"/>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3" name="ïŝ1íḑe"/>
            <p:cNvSpPr/>
            <p:nvPr/>
          </p:nvSpPr>
          <p:spPr bwMode="auto">
            <a:xfrm>
              <a:off x="7577139" y="3665538"/>
              <a:ext cx="423863" cy="244475"/>
            </a:xfrm>
            <a:custGeom>
              <a:avLst/>
              <a:gdLst>
                <a:gd name="T0" fmla="*/ 87 w 128"/>
                <a:gd name="T1" fmla="*/ 56 h 74"/>
                <a:gd name="T2" fmla="*/ 87 w 128"/>
                <a:gd name="T3" fmla="*/ 46 h 74"/>
                <a:gd name="T4" fmla="*/ 78 w 128"/>
                <a:gd name="T5" fmla="*/ 33 h 74"/>
                <a:gd name="T6" fmla="*/ 72 w 128"/>
                <a:gd name="T7" fmla="*/ 23 h 74"/>
                <a:gd name="T8" fmla="*/ 76 w 128"/>
                <a:gd name="T9" fmla="*/ 18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5 h 74"/>
                <a:gd name="T44" fmla="*/ 45 w 128"/>
                <a:gd name="T45" fmla="*/ 58 h 74"/>
                <a:gd name="T46" fmla="*/ 33 w 128"/>
                <a:gd name="T47" fmla="*/ 55 h 74"/>
                <a:gd name="T48" fmla="*/ 32 w 128"/>
                <a:gd name="T49" fmla="*/ 38 h 74"/>
                <a:gd name="T50" fmla="*/ 11 w 128"/>
                <a:gd name="T51" fmla="*/ 30 h 74"/>
                <a:gd name="T52" fmla="*/ 11 w 128"/>
                <a:gd name="T53" fmla="*/ 58 h 74"/>
                <a:gd name="T54" fmla="*/ 1 w 128"/>
                <a:gd name="T55" fmla="*/ 64 h 74"/>
                <a:gd name="T56" fmla="*/ 3 w 128"/>
                <a:gd name="T57" fmla="*/ 65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2"/>
                    <a:pt x="88" y="49"/>
                    <a:pt x="87" y="46"/>
                  </a:cubicBezTo>
                  <a:cubicBezTo>
                    <a:pt x="85" y="42"/>
                    <a:pt x="83" y="38"/>
                    <a:pt x="78" y="33"/>
                  </a:cubicBezTo>
                  <a:cubicBezTo>
                    <a:pt x="75" y="29"/>
                    <a:pt x="73" y="25"/>
                    <a:pt x="72" y="23"/>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0"/>
                    <a:pt x="125" y="23"/>
                    <a:pt x="117"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5"/>
                  </a:cubicBezTo>
                  <a:cubicBezTo>
                    <a:pt x="53" y="57"/>
                    <a:pt x="49" y="58"/>
                    <a:pt x="45" y="58"/>
                  </a:cubicBezTo>
                  <a:cubicBezTo>
                    <a:pt x="41" y="58"/>
                    <a:pt x="37" y="57"/>
                    <a:pt x="33" y="55"/>
                  </a:cubicBezTo>
                  <a:cubicBezTo>
                    <a:pt x="25" y="50"/>
                    <a:pt x="24" y="44"/>
                    <a:pt x="32" y="38"/>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69"/>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4" name="íś1îḋê"/>
            <p:cNvSpPr/>
            <p:nvPr/>
          </p:nvSpPr>
          <p:spPr bwMode="auto">
            <a:xfrm>
              <a:off x="7439026" y="3719513"/>
              <a:ext cx="712788"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5" name="ïṡlíḋe"/>
            <p:cNvSpPr/>
            <p:nvPr/>
          </p:nvSpPr>
          <p:spPr bwMode="auto">
            <a:xfrm>
              <a:off x="7439026" y="3719513"/>
              <a:ext cx="7127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6" name="ï$1íḓè"/>
            <p:cNvSpPr/>
            <p:nvPr/>
          </p:nvSpPr>
          <p:spPr bwMode="auto">
            <a:xfrm>
              <a:off x="7405689" y="3551238"/>
              <a:ext cx="779463"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7" name="îśľíďé"/>
            <p:cNvSpPr/>
            <p:nvPr/>
          </p:nvSpPr>
          <p:spPr bwMode="auto">
            <a:xfrm>
              <a:off x="7796214" y="3570288"/>
              <a:ext cx="388938" cy="412750"/>
            </a:xfrm>
            <a:custGeom>
              <a:avLst/>
              <a:gdLst>
                <a:gd name="T0" fmla="*/ 76 w 118"/>
                <a:gd name="T1" fmla="*/ 19 h 125"/>
                <a:gd name="T2" fmla="*/ 0 w 118"/>
                <a:gd name="T3" fmla="*/ 0 h 125"/>
                <a:gd name="T4" fmla="*/ 0 w 118"/>
                <a:gd name="T5" fmla="*/ 125 h 125"/>
                <a:gd name="T6" fmla="*/ 76 w 118"/>
                <a:gd name="T7" fmla="*/ 107 h 125"/>
                <a:gd name="T8" fmla="*/ 76 w 118"/>
                <a:gd name="T9" fmla="*/ 19 h 125"/>
              </a:gdLst>
              <a:ahLst/>
              <a:cxnLst>
                <a:cxn ang="0">
                  <a:pos x="T0" y="T1"/>
                </a:cxn>
                <a:cxn ang="0">
                  <a:pos x="T2" y="T3"/>
                </a:cxn>
                <a:cxn ang="0">
                  <a:pos x="T4" y="T5"/>
                </a:cxn>
                <a:cxn ang="0">
                  <a:pos x="T6" y="T7"/>
                </a:cxn>
                <a:cxn ang="0">
                  <a:pos x="T8" y="T9"/>
                </a:cxn>
              </a:cxnLst>
              <a:rect l="0" t="0" r="r" b="b"/>
              <a:pathLst>
                <a:path w="118" h="125">
                  <a:moveTo>
                    <a:pt x="76" y="19"/>
                  </a:moveTo>
                  <a:cubicBezTo>
                    <a:pt x="55" y="7"/>
                    <a:pt x="28" y="0"/>
                    <a:pt x="0" y="0"/>
                  </a:cubicBezTo>
                  <a:cubicBezTo>
                    <a:pt x="0" y="125"/>
                    <a:pt x="0" y="125"/>
                    <a:pt x="0" y="125"/>
                  </a:cubicBezTo>
                  <a:cubicBezTo>
                    <a:pt x="28" y="125"/>
                    <a:pt x="55" y="119"/>
                    <a:pt x="76" y="107"/>
                  </a:cubicBezTo>
                  <a:cubicBezTo>
                    <a:pt x="118" y="82"/>
                    <a:pt x="118" y="43"/>
                    <a:pt x="76" y="19"/>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8" name="îṡļîḍe"/>
            <p:cNvSpPr/>
            <p:nvPr/>
          </p:nvSpPr>
          <p:spPr bwMode="auto">
            <a:xfrm>
              <a:off x="7405689" y="3498851"/>
              <a:ext cx="779463"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9" name="ïŝliďè"/>
            <p:cNvSpPr/>
            <p:nvPr/>
          </p:nvSpPr>
          <p:spPr bwMode="auto">
            <a:xfrm>
              <a:off x="7405689" y="3494088"/>
              <a:ext cx="779463" cy="449263"/>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0" name="ïṥļîḍè"/>
            <p:cNvSpPr/>
            <p:nvPr/>
          </p:nvSpPr>
          <p:spPr bwMode="auto">
            <a:xfrm>
              <a:off x="7462839" y="3527426"/>
              <a:ext cx="666750" cy="382588"/>
            </a:xfrm>
            <a:custGeom>
              <a:avLst/>
              <a:gdLst>
                <a:gd name="T0" fmla="*/ 166 w 202"/>
                <a:gd name="T1" fmla="*/ 96 h 116"/>
                <a:gd name="T2" fmla="*/ 36 w 202"/>
                <a:gd name="T3" fmla="*/ 96 h 116"/>
                <a:gd name="T4" fmla="*/ 36 w 202"/>
                <a:gd name="T5" fmla="*/ 20 h 116"/>
                <a:gd name="T6" fmla="*/ 166 w 202"/>
                <a:gd name="T7" fmla="*/ 20 h 116"/>
                <a:gd name="T8" fmla="*/ 166 w 202"/>
                <a:gd name="T9" fmla="*/ 96 h 116"/>
              </a:gdLst>
              <a:ahLst/>
              <a:cxnLst>
                <a:cxn ang="0">
                  <a:pos x="T0" y="T1"/>
                </a:cxn>
                <a:cxn ang="0">
                  <a:pos x="T2" y="T3"/>
                </a:cxn>
                <a:cxn ang="0">
                  <a:pos x="T4" y="T5"/>
                </a:cxn>
                <a:cxn ang="0">
                  <a:pos x="T6" y="T7"/>
                </a:cxn>
                <a:cxn ang="0">
                  <a:pos x="T8" y="T9"/>
                </a:cxn>
              </a:cxnLst>
              <a:rect l="0" t="0" r="r" b="b"/>
              <a:pathLst>
                <a:path w="202" h="116">
                  <a:moveTo>
                    <a:pt x="166" y="96"/>
                  </a:moveTo>
                  <a:cubicBezTo>
                    <a:pt x="130" y="116"/>
                    <a:pt x="72" y="116"/>
                    <a:pt x="36" y="96"/>
                  </a:cubicBezTo>
                  <a:cubicBezTo>
                    <a:pt x="0" y="75"/>
                    <a:pt x="0" y="41"/>
                    <a:pt x="36" y="20"/>
                  </a:cubicBezTo>
                  <a:cubicBezTo>
                    <a:pt x="72" y="0"/>
                    <a:pt x="130" y="0"/>
                    <a:pt x="166" y="20"/>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1" name="ïṣlîḑe"/>
            <p:cNvSpPr/>
            <p:nvPr/>
          </p:nvSpPr>
          <p:spPr bwMode="auto">
            <a:xfrm>
              <a:off x="7488239" y="3527426"/>
              <a:ext cx="614363" cy="198438"/>
            </a:xfrm>
            <a:custGeom>
              <a:avLst/>
              <a:gdLst>
                <a:gd name="T0" fmla="*/ 28 w 186"/>
                <a:gd name="T1" fmla="*/ 25 h 60"/>
                <a:gd name="T2" fmla="*/ 158 w 186"/>
                <a:gd name="T3" fmla="*/ 25 h 60"/>
                <a:gd name="T4" fmla="*/ 185 w 186"/>
                <a:gd name="T5" fmla="*/ 60 h 60"/>
                <a:gd name="T6" fmla="*/ 158 w 186"/>
                <a:gd name="T7" fmla="*/ 20 h 60"/>
                <a:gd name="T8" fmla="*/ 28 w 186"/>
                <a:gd name="T9" fmla="*/ 20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7"/>
                    <a:pt x="185" y="60"/>
                  </a:cubicBezTo>
                  <a:cubicBezTo>
                    <a:pt x="186" y="46"/>
                    <a:pt x="177" y="31"/>
                    <a:pt x="158" y="20"/>
                  </a:cubicBezTo>
                  <a:cubicBezTo>
                    <a:pt x="122" y="0"/>
                    <a:pt x="64" y="0"/>
                    <a:pt x="28" y="20"/>
                  </a:cubicBezTo>
                  <a:cubicBezTo>
                    <a:pt x="9" y="31"/>
                    <a:pt x="0" y="46"/>
                    <a:pt x="1" y="60"/>
                  </a:cubicBezTo>
                  <a:cubicBezTo>
                    <a:pt x="2" y="47"/>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2" name="îṩḻîḓe"/>
            <p:cNvSpPr/>
            <p:nvPr/>
          </p:nvSpPr>
          <p:spPr bwMode="auto">
            <a:xfrm>
              <a:off x="7577139" y="3597276"/>
              <a:ext cx="423863"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5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5 h 73"/>
                <a:gd name="T30" fmla="*/ 77 w 128"/>
                <a:gd name="T31" fmla="*/ 2 h 73"/>
                <a:gd name="T32" fmla="*/ 54 w 128"/>
                <a:gd name="T33" fmla="*/ 8 h 73"/>
                <a:gd name="T34" fmla="*/ 45 w 128"/>
                <a:gd name="T35" fmla="*/ 18 h 73"/>
                <a:gd name="T36" fmla="*/ 45 w 128"/>
                <a:gd name="T37" fmla="*/ 27 h 73"/>
                <a:gd name="T38" fmla="*/ 52 w 128"/>
                <a:gd name="T39" fmla="*/ 39 h 73"/>
                <a:gd name="T40" fmla="*/ 59 w 128"/>
                <a:gd name="T41" fmla="*/ 49 h 73"/>
                <a:gd name="T42" fmla="*/ 56 w 128"/>
                <a:gd name="T43" fmla="*/ 55 h 73"/>
                <a:gd name="T44" fmla="*/ 45 w 128"/>
                <a:gd name="T45" fmla="*/ 57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1 h 73"/>
                <a:gd name="T66" fmla="*/ 77 w 128"/>
                <a:gd name="T67" fmla="*/ 64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8"/>
                    <a:pt x="87" y="45"/>
                  </a:cubicBezTo>
                  <a:cubicBezTo>
                    <a:pt x="85" y="42"/>
                    <a:pt x="83" y="38"/>
                    <a:pt x="78" y="33"/>
                  </a:cubicBezTo>
                  <a:cubicBezTo>
                    <a:pt x="75" y="28"/>
                    <a:pt x="73" y="25"/>
                    <a:pt x="72" y="23"/>
                  </a:cubicBezTo>
                  <a:cubicBezTo>
                    <a:pt x="72" y="21"/>
                    <a:pt x="73" y="19"/>
                    <a:pt x="76" y="18"/>
                  </a:cubicBezTo>
                  <a:cubicBezTo>
                    <a:pt x="79" y="16"/>
                    <a:pt x="82" y="15"/>
                    <a:pt x="86" y="15"/>
                  </a:cubicBezTo>
                  <a:cubicBezTo>
                    <a:pt x="89" y="15"/>
                    <a:pt x="93" y="16"/>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5"/>
                    <a:pt x="101" y="5"/>
                    <a:pt x="101" y="5"/>
                  </a:cubicBezTo>
                  <a:cubicBezTo>
                    <a:pt x="93" y="2"/>
                    <a:pt x="85" y="1"/>
                    <a:pt x="77" y="2"/>
                  </a:cubicBezTo>
                  <a:cubicBezTo>
                    <a:pt x="68" y="3"/>
                    <a:pt x="61" y="5"/>
                    <a:pt x="54" y="8"/>
                  </a:cubicBezTo>
                  <a:cubicBezTo>
                    <a:pt x="50" y="11"/>
                    <a:pt x="46" y="14"/>
                    <a:pt x="45" y="18"/>
                  </a:cubicBezTo>
                  <a:cubicBezTo>
                    <a:pt x="43" y="21"/>
                    <a:pt x="43" y="24"/>
                    <a:pt x="45" y="27"/>
                  </a:cubicBezTo>
                  <a:cubicBezTo>
                    <a:pt x="46" y="30"/>
                    <a:pt x="48" y="34"/>
                    <a:pt x="52" y="39"/>
                  </a:cubicBezTo>
                  <a:cubicBezTo>
                    <a:pt x="57" y="44"/>
                    <a:pt x="59" y="47"/>
                    <a:pt x="59" y="49"/>
                  </a:cubicBezTo>
                  <a:cubicBezTo>
                    <a:pt x="60" y="51"/>
                    <a:pt x="58" y="53"/>
                    <a:pt x="56" y="55"/>
                  </a:cubicBezTo>
                  <a:cubicBezTo>
                    <a:pt x="53" y="57"/>
                    <a:pt x="49" y="57"/>
                    <a:pt x="45" y="57"/>
                  </a:cubicBezTo>
                  <a:cubicBezTo>
                    <a:pt x="41" y="57"/>
                    <a:pt x="37" y="56"/>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1"/>
                  </a:cubicBezTo>
                  <a:cubicBezTo>
                    <a:pt x="61" y="71"/>
                    <a:pt x="70" y="69"/>
                    <a:pt x="77" y="64"/>
                  </a:cubicBezTo>
                  <a:cubicBezTo>
                    <a:pt x="82"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3" name="îSľîďê"/>
            <p:cNvSpPr/>
            <p:nvPr/>
          </p:nvSpPr>
          <p:spPr bwMode="auto">
            <a:xfrm>
              <a:off x="7577139" y="3613151"/>
              <a:ext cx="423863" cy="241300"/>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6 w 128"/>
                <a:gd name="T11" fmla="*/ 16 h 73"/>
                <a:gd name="T12" fmla="*/ 96 w 128"/>
                <a:gd name="T13" fmla="*/ 18 h 73"/>
                <a:gd name="T14" fmla="*/ 100 w 128"/>
                <a:gd name="T15" fmla="*/ 27 h 73"/>
                <a:gd name="T16" fmla="*/ 97 w 128"/>
                <a:gd name="T17" fmla="*/ 28 h 73"/>
                <a:gd name="T18" fmla="*/ 97 w 128"/>
                <a:gd name="T19" fmla="*/ 33 h 73"/>
                <a:gd name="T20" fmla="*/ 118 w 128"/>
                <a:gd name="T21" fmla="*/ 39 h 73"/>
                <a:gd name="T22" fmla="*/ 117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4 w 128"/>
                <a:gd name="T37" fmla="*/ 9 h 73"/>
                <a:gd name="T38" fmla="*/ 45 w 128"/>
                <a:gd name="T39" fmla="*/ 18 h 73"/>
                <a:gd name="T40" fmla="*/ 45 w 128"/>
                <a:gd name="T41" fmla="*/ 27 h 73"/>
                <a:gd name="T42" fmla="*/ 52 w 128"/>
                <a:gd name="T43" fmla="*/ 39 h 73"/>
                <a:gd name="T44" fmla="*/ 59 w 128"/>
                <a:gd name="T45" fmla="*/ 50 h 73"/>
                <a:gd name="T46" fmla="*/ 56 w 128"/>
                <a:gd name="T47" fmla="*/ 55 h 73"/>
                <a:gd name="T48" fmla="*/ 45 w 128"/>
                <a:gd name="T49" fmla="*/ 58 h 73"/>
                <a:gd name="T50" fmla="*/ 33 w 128"/>
                <a:gd name="T51" fmla="*/ 54 h 73"/>
                <a:gd name="T52" fmla="*/ 32 w 128"/>
                <a:gd name="T53" fmla="*/ 37 h 73"/>
                <a:gd name="T54" fmla="*/ 32 w 128"/>
                <a:gd name="T55" fmla="*/ 32 h 73"/>
                <a:gd name="T56" fmla="*/ 11 w 128"/>
                <a:gd name="T57" fmla="*/ 30 h 73"/>
                <a:gd name="T58" fmla="*/ 11 w 128"/>
                <a:gd name="T59" fmla="*/ 58 h 73"/>
                <a:gd name="T60" fmla="*/ 1 w 128"/>
                <a:gd name="T61" fmla="*/ 59 h 73"/>
                <a:gd name="T62" fmla="*/ 1 w 128"/>
                <a:gd name="T63" fmla="*/ 64 h 73"/>
                <a:gd name="T64" fmla="*/ 3 w 128"/>
                <a:gd name="T65" fmla="*/ 65 h 73"/>
                <a:gd name="T66" fmla="*/ 14 w 128"/>
                <a:gd name="T67" fmla="*/ 71 h 73"/>
                <a:gd name="T68" fmla="*/ 17 w 128"/>
                <a:gd name="T69" fmla="*/ 73 h 73"/>
                <a:gd name="T70" fmla="*/ 27 w 128"/>
                <a:gd name="T71" fmla="*/ 67 h 73"/>
                <a:gd name="T72" fmla="*/ 52 w 128"/>
                <a:gd name="T73" fmla="*/ 72 h 73"/>
                <a:gd name="T74" fmla="*/ 77 w 128"/>
                <a:gd name="T75" fmla="*/ 65 h 73"/>
                <a:gd name="T76" fmla="*/ 87 w 128"/>
                <a:gd name="T77"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6"/>
                  </a:moveTo>
                  <a:cubicBezTo>
                    <a:pt x="89" y="52"/>
                    <a:pt x="88" y="49"/>
                    <a:pt x="87" y="46"/>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0" y="21"/>
                    <a:pt x="101" y="24"/>
                    <a:pt x="100" y="27"/>
                  </a:cubicBezTo>
                  <a:cubicBezTo>
                    <a:pt x="100" y="28"/>
                    <a:pt x="97" y="28"/>
                    <a:pt x="97" y="28"/>
                  </a:cubicBezTo>
                  <a:cubicBezTo>
                    <a:pt x="97" y="33"/>
                    <a:pt x="97" y="33"/>
                    <a:pt x="97" y="33"/>
                  </a:cubicBezTo>
                  <a:cubicBezTo>
                    <a:pt x="118" y="39"/>
                    <a:pt x="118" y="39"/>
                    <a:pt x="118" y="39"/>
                  </a:cubicBezTo>
                  <a:cubicBezTo>
                    <a:pt x="125" y="30"/>
                    <a:pt x="125" y="23"/>
                    <a:pt x="117"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2"/>
                    <a:pt x="46" y="15"/>
                    <a:pt x="45" y="18"/>
                  </a:cubicBezTo>
                  <a:cubicBezTo>
                    <a:pt x="43" y="21"/>
                    <a:pt x="43" y="24"/>
                    <a:pt x="45" y="27"/>
                  </a:cubicBezTo>
                  <a:cubicBezTo>
                    <a:pt x="46" y="31"/>
                    <a:pt x="48" y="34"/>
                    <a:pt x="52" y="39"/>
                  </a:cubicBezTo>
                  <a:cubicBezTo>
                    <a:pt x="57" y="44"/>
                    <a:pt x="59" y="48"/>
                    <a:pt x="59" y="50"/>
                  </a:cubicBezTo>
                  <a:cubicBezTo>
                    <a:pt x="60" y="52"/>
                    <a:pt x="58" y="54"/>
                    <a:pt x="56" y="55"/>
                  </a:cubicBezTo>
                  <a:cubicBezTo>
                    <a:pt x="53" y="57"/>
                    <a:pt x="49" y="58"/>
                    <a:pt x="45" y="58"/>
                  </a:cubicBezTo>
                  <a:cubicBezTo>
                    <a:pt x="41" y="58"/>
                    <a:pt x="37" y="57"/>
                    <a:pt x="33" y="54"/>
                  </a:cubicBezTo>
                  <a:cubicBezTo>
                    <a:pt x="25" y="49"/>
                    <a:pt x="24" y="44"/>
                    <a:pt x="32" y="37"/>
                  </a:cubicBezTo>
                  <a:cubicBezTo>
                    <a:pt x="32" y="32"/>
                    <a:pt x="32" y="32"/>
                    <a:pt x="32" y="32"/>
                  </a:cubicBezTo>
                  <a:cubicBezTo>
                    <a:pt x="11" y="30"/>
                    <a:pt x="11" y="30"/>
                    <a:pt x="11" y="30"/>
                  </a:cubicBezTo>
                  <a:cubicBezTo>
                    <a:pt x="0" y="40"/>
                    <a:pt x="0" y="50"/>
                    <a:pt x="11" y="58"/>
                  </a:cubicBezTo>
                  <a:cubicBezTo>
                    <a:pt x="1" y="59"/>
                    <a:pt x="1" y="59"/>
                    <a:pt x="1" y="59"/>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2"/>
                    <a:pt x="70" y="69"/>
                    <a:pt x="77" y="65"/>
                  </a:cubicBezTo>
                  <a:cubicBezTo>
                    <a:pt x="82" y="62"/>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4" name="is1ïḑé"/>
            <p:cNvSpPr/>
            <p:nvPr/>
          </p:nvSpPr>
          <p:spPr bwMode="auto">
            <a:xfrm>
              <a:off x="7577139" y="3600451"/>
              <a:ext cx="423863" cy="239713"/>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8" y="49"/>
                    <a:pt x="87" y="46"/>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2" y="22"/>
                    <a:pt x="102" y="27"/>
                    <a:pt x="97" y="33"/>
                  </a:cubicBezTo>
                  <a:cubicBezTo>
                    <a:pt x="118" y="38"/>
                    <a:pt x="118" y="38"/>
                    <a:pt x="118" y="38"/>
                  </a:cubicBezTo>
                  <a:cubicBezTo>
                    <a:pt x="125" y="30"/>
                    <a:pt x="125" y="23"/>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2"/>
                    <a:pt x="46" y="15"/>
                    <a:pt x="45" y="18"/>
                  </a:cubicBezTo>
                  <a:cubicBezTo>
                    <a:pt x="43" y="21"/>
                    <a:pt x="43" y="24"/>
                    <a:pt x="45" y="27"/>
                  </a:cubicBezTo>
                  <a:cubicBezTo>
                    <a:pt x="46" y="31"/>
                    <a:pt x="48" y="34"/>
                    <a:pt x="52" y="39"/>
                  </a:cubicBezTo>
                  <a:cubicBezTo>
                    <a:pt x="57" y="44"/>
                    <a:pt x="59" y="48"/>
                    <a:pt x="59" y="50"/>
                  </a:cubicBezTo>
                  <a:cubicBezTo>
                    <a:pt x="60" y="52"/>
                    <a:pt x="58" y="54"/>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2"/>
                    <a:pt x="70" y="69"/>
                    <a:pt x="77" y="65"/>
                  </a:cubicBezTo>
                  <a:cubicBezTo>
                    <a:pt x="82" y="62"/>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5" name="îŝľïḑè"/>
            <p:cNvSpPr/>
            <p:nvPr/>
          </p:nvSpPr>
          <p:spPr bwMode="auto">
            <a:xfrm>
              <a:off x="7577139" y="3597276"/>
              <a:ext cx="423863"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5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5 h 73"/>
                <a:gd name="T30" fmla="*/ 77 w 128"/>
                <a:gd name="T31" fmla="*/ 2 h 73"/>
                <a:gd name="T32" fmla="*/ 54 w 128"/>
                <a:gd name="T33" fmla="*/ 8 h 73"/>
                <a:gd name="T34" fmla="*/ 45 w 128"/>
                <a:gd name="T35" fmla="*/ 18 h 73"/>
                <a:gd name="T36" fmla="*/ 45 w 128"/>
                <a:gd name="T37" fmla="*/ 27 h 73"/>
                <a:gd name="T38" fmla="*/ 52 w 128"/>
                <a:gd name="T39" fmla="*/ 39 h 73"/>
                <a:gd name="T40" fmla="*/ 59 w 128"/>
                <a:gd name="T41" fmla="*/ 49 h 73"/>
                <a:gd name="T42" fmla="*/ 56 w 128"/>
                <a:gd name="T43" fmla="*/ 55 h 73"/>
                <a:gd name="T44" fmla="*/ 45 w 128"/>
                <a:gd name="T45" fmla="*/ 57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1 h 73"/>
                <a:gd name="T66" fmla="*/ 77 w 128"/>
                <a:gd name="T67" fmla="*/ 64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8"/>
                    <a:pt x="87" y="45"/>
                  </a:cubicBezTo>
                  <a:cubicBezTo>
                    <a:pt x="85" y="42"/>
                    <a:pt x="83" y="38"/>
                    <a:pt x="78" y="33"/>
                  </a:cubicBezTo>
                  <a:cubicBezTo>
                    <a:pt x="75" y="28"/>
                    <a:pt x="73" y="25"/>
                    <a:pt x="72" y="23"/>
                  </a:cubicBezTo>
                  <a:cubicBezTo>
                    <a:pt x="72" y="21"/>
                    <a:pt x="73" y="19"/>
                    <a:pt x="76" y="18"/>
                  </a:cubicBezTo>
                  <a:cubicBezTo>
                    <a:pt x="79" y="16"/>
                    <a:pt x="82" y="15"/>
                    <a:pt x="86" y="15"/>
                  </a:cubicBezTo>
                  <a:cubicBezTo>
                    <a:pt x="89" y="15"/>
                    <a:pt x="93" y="16"/>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5"/>
                    <a:pt x="101" y="5"/>
                    <a:pt x="101" y="5"/>
                  </a:cubicBezTo>
                  <a:cubicBezTo>
                    <a:pt x="93" y="2"/>
                    <a:pt x="85" y="1"/>
                    <a:pt x="77" y="2"/>
                  </a:cubicBezTo>
                  <a:cubicBezTo>
                    <a:pt x="68" y="3"/>
                    <a:pt x="61" y="5"/>
                    <a:pt x="54" y="8"/>
                  </a:cubicBezTo>
                  <a:cubicBezTo>
                    <a:pt x="50" y="11"/>
                    <a:pt x="46" y="14"/>
                    <a:pt x="45" y="18"/>
                  </a:cubicBezTo>
                  <a:cubicBezTo>
                    <a:pt x="43" y="21"/>
                    <a:pt x="43" y="24"/>
                    <a:pt x="45" y="27"/>
                  </a:cubicBezTo>
                  <a:cubicBezTo>
                    <a:pt x="46" y="30"/>
                    <a:pt x="48" y="34"/>
                    <a:pt x="52" y="39"/>
                  </a:cubicBezTo>
                  <a:cubicBezTo>
                    <a:pt x="57" y="44"/>
                    <a:pt x="59" y="47"/>
                    <a:pt x="59" y="49"/>
                  </a:cubicBezTo>
                  <a:cubicBezTo>
                    <a:pt x="60" y="51"/>
                    <a:pt x="58" y="53"/>
                    <a:pt x="56" y="55"/>
                  </a:cubicBezTo>
                  <a:cubicBezTo>
                    <a:pt x="53" y="57"/>
                    <a:pt x="49" y="57"/>
                    <a:pt x="45" y="57"/>
                  </a:cubicBezTo>
                  <a:cubicBezTo>
                    <a:pt x="41" y="57"/>
                    <a:pt x="37" y="56"/>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1"/>
                  </a:cubicBezTo>
                  <a:cubicBezTo>
                    <a:pt x="61" y="71"/>
                    <a:pt x="70" y="69"/>
                    <a:pt x="77" y="64"/>
                  </a:cubicBezTo>
                  <a:cubicBezTo>
                    <a:pt x="82"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6" name="ïşḻiḑè"/>
            <p:cNvSpPr/>
            <p:nvPr/>
          </p:nvSpPr>
          <p:spPr bwMode="auto">
            <a:xfrm>
              <a:off x="7439026" y="3649663"/>
              <a:ext cx="712788"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7" name="íSḻîďê"/>
            <p:cNvSpPr/>
            <p:nvPr/>
          </p:nvSpPr>
          <p:spPr bwMode="auto">
            <a:xfrm>
              <a:off x="7439026" y="3649663"/>
              <a:ext cx="71278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8" name="í$ḻiḑê"/>
            <p:cNvSpPr/>
            <p:nvPr/>
          </p:nvSpPr>
          <p:spPr bwMode="auto">
            <a:xfrm>
              <a:off x="7405689" y="3481388"/>
              <a:ext cx="779463" cy="449263"/>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9" name="ïṩļïḍè"/>
            <p:cNvSpPr/>
            <p:nvPr/>
          </p:nvSpPr>
          <p:spPr bwMode="auto">
            <a:xfrm>
              <a:off x="7796214" y="3502026"/>
              <a:ext cx="388938" cy="407988"/>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0" name="íš1ïďê"/>
            <p:cNvSpPr/>
            <p:nvPr/>
          </p:nvSpPr>
          <p:spPr bwMode="auto">
            <a:xfrm>
              <a:off x="7405689" y="3429001"/>
              <a:ext cx="779463"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1" name="îšḻîďê"/>
            <p:cNvSpPr/>
            <p:nvPr/>
          </p:nvSpPr>
          <p:spPr bwMode="auto">
            <a:xfrm>
              <a:off x="7405689" y="3422651"/>
              <a:ext cx="779463"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2" name="íṡļidê"/>
            <p:cNvSpPr/>
            <p:nvPr/>
          </p:nvSpPr>
          <p:spPr bwMode="auto">
            <a:xfrm>
              <a:off x="7462839" y="3455988"/>
              <a:ext cx="666750" cy="384175"/>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3" name="ïṩliḑè"/>
            <p:cNvSpPr/>
            <p:nvPr/>
          </p:nvSpPr>
          <p:spPr bwMode="auto">
            <a:xfrm>
              <a:off x="7488239" y="3455988"/>
              <a:ext cx="614363" cy="200025"/>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5"/>
                    <a:pt x="122" y="5"/>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4" name="îṣ1îďe"/>
            <p:cNvSpPr/>
            <p:nvPr/>
          </p:nvSpPr>
          <p:spPr bwMode="auto">
            <a:xfrm>
              <a:off x="7577139" y="3524251"/>
              <a:ext cx="423863" cy="241300"/>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6 w 128"/>
                <a:gd name="T11" fmla="*/ 16 h 73"/>
                <a:gd name="T12" fmla="*/ 96 w 128"/>
                <a:gd name="T13" fmla="*/ 19 h 73"/>
                <a:gd name="T14" fmla="*/ 97 w 128"/>
                <a:gd name="T15" fmla="*/ 34 h 73"/>
                <a:gd name="T16" fmla="*/ 118 w 128"/>
                <a:gd name="T17" fmla="*/ 39 h 73"/>
                <a:gd name="T18" fmla="*/ 117 w 128"/>
                <a:gd name="T19" fmla="*/ 16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8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8" y="49"/>
                    <a:pt x="87" y="46"/>
                  </a:cubicBezTo>
                  <a:cubicBezTo>
                    <a:pt x="85" y="42"/>
                    <a:pt x="83" y="38"/>
                    <a:pt x="78" y="33"/>
                  </a:cubicBezTo>
                  <a:cubicBezTo>
                    <a:pt x="75" y="28"/>
                    <a:pt x="73" y="25"/>
                    <a:pt x="72" y="23"/>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0"/>
                    <a:pt x="125" y="23"/>
                    <a:pt x="117" y="16"/>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4"/>
                    <a:pt x="45" y="28"/>
                  </a:cubicBezTo>
                  <a:cubicBezTo>
                    <a:pt x="46" y="31"/>
                    <a:pt x="48" y="34"/>
                    <a:pt x="52" y="39"/>
                  </a:cubicBezTo>
                  <a:cubicBezTo>
                    <a:pt x="57" y="44"/>
                    <a:pt x="59" y="48"/>
                    <a:pt x="59" y="50"/>
                  </a:cubicBezTo>
                  <a:cubicBezTo>
                    <a:pt x="60" y="52"/>
                    <a:pt x="58" y="54"/>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50"/>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2"/>
                    <a:pt x="70" y="69"/>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5" name="îşľîďé"/>
            <p:cNvSpPr/>
            <p:nvPr/>
          </p:nvSpPr>
          <p:spPr bwMode="auto">
            <a:xfrm>
              <a:off x="7577139" y="3541713"/>
              <a:ext cx="423863" cy="242888"/>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100 w 128"/>
                <a:gd name="T15" fmla="*/ 27 h 74"/>
                <a:gd name="T16" fmla="*/ 97 w 128"/>
                <a:gd name="T17" fmla="*/ 29 h 74"/>
                <a:gd name="T18" fmla="*/ 97 w 128"/>
                <a:gd name="T19" fmla="*/ 34 h 74"/>
                <a:gd name="T20" fmla="*/ 118 w 128"/>
                <a:gd name="T21" fmla="*/ 39 h 74"/>
                <a:gd name="T22" fmla="*/ 117 w 128"/>
                <a:gd name="T23" fmla="*/ 16 h 74"/>
                <a:gd name="T24" fmla="*/ 128 w 128"/>
                <a:gd name="T25" fmla="*/ 10 h 74"/>
                <a:gd name="T26" fmla="*/ 128 w 128"/>
                <a:gd name="T27" fmla="*/ 4 h 74"/>
                <a:gd name="T28" fmla="*/ 114 w 128"/>
                <a:gd name="T29" fmla="*/ 2 h 74"/>
                <a:gd name="T30" fmla="*/ 112 w 128"/>
                <a:gd name="T31" fmla="*/ 0 h 74"/>
                <a:gd name="T32" fmla="*/ 101 w 128"/>
                <a:gd name="T33" fmla="*/ 6 h 74"/>
                <a:gd name="T34" fmla="*/ 77 w 128"/>
                <a:gd name="T35" fmla="*/ 3 h 74"/>
                <a:gd name="T36" fmla="*/ 54 w 128"/>
                <a:gd name="T37" fmla="*/ 9 h 74"/>
                <a:gd name="T38" fmla="*/ 45 w 128"/>
                <a:gd name="T39" fmla="*/ 18 h 74"/>
                <a:gd name="T40" fmla="*/ 45 w 128"/>
                <a:gd name="T41" fmla="*/ 28 h 74"/>
                <a:gd name="T42" fmla="*/ 52 w 128"/>
                <a:gd name="T43" fmla="*/ 39 h 74"/>
                <a:gd name="T44" fmla="*/ 59 w 128"/>
                <a:gd name="T45" fmla="*/ 50 h 74"/>
                <a:gd name="T46" fmla="*/ 56 w 128"/>
                <a:gd name="T47" fmla="*/ 56 h 74"/>
                <a:gd name="T48" fmla="*/ 45 w 128"/>
                <a:gd name="T49" fmla="*/ 58 h 74"/>
                <a:gd name="T50" fmla="*/ 33 w 128"/>
                <a:gd name="T51" fmla="*/ 55 h 74"/>
                <a:gd name="T52" fmla="*/ 32 w 128"/>
                <a:gd name="T53" fmla="*/ 38 h 74"/>
                <a:gd name="T54" fmla="*/ 32 w 128"/>
                <a:gd name="T55" fmla="*/ 32 h 74"/>
                <a:gd name="T56" fmla="*/ 11 w 128"/>
                <a:gd name="T57" fmla="*/ 31 h 74"/>
                <a:gd name="T58" fmla="*/ 11 w 128"/>
                <a:gd name="T59" fmla="*/ 59 h 74"/>
                <a:gd name="T60" fmla="*/ 1 w 128"/>
                <a:gd name="T61" fmla="*/ 59 h 74"/>
                <a:gd name="T62" fmla="*/ 1 w 128"/>
                <a:gd name="T63" fmla="*/ 64 h 74"/>
                <a:gd name="T64" fmla="*/ 3 w 128"/>
                <a:gd name="T65" fmla="*/ 66 h 74"/>
                <a:gd name="T66" fmla="*/ 14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3"/>
                    <a:pt x="88" y="49"/>
                    <a:pt x="87" y="46"/>
                  </a:cubicBezTo>
                  <a:cubicBezTo>
                    <a:pt x="85" y="43"/>
                    <a:pt x="83" y="39"/>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0" y="21"/>
                    <a:pt x="101" y="24"/>
                    <a:pt x="100" y="27"/>
                  </a:cubicBezTo>
                  <a:cubicBezTo>
                    <a:pt x="100" y="29"/>
                    <a:pt x="97" y="29"/>
                    <a:pt x="97" y="29"/>
                  </a:cubicBezTo>
                  <a:cubicBezTo>
                    <a:pt x="97" y="34"/>
                    <a:pt x="97" y="34"/>
                    <a:pt x="97" y="34"/>
                  </a:cubicBezTo>
                  <a:cubicBezTo>
                    <a:pt x="118" y="39"/>
                    <a:pt x="118" y="39"/>
                    <a:pt x="118" y="39"/>
                  </a:cubicBezTo>
                  <a:cubicBezTo>
                    <a:pt x="125" y="31"/>
                    <a:pt x="125" y="23"/>
                    <a:pt x="117" y="16"/>
                  </a:cubicBezTo>
                  <a:cubicBezTo>
                    <a:pt x="128" y="10"/>
                    <a:pt x="128" y="10"/>
                    <a:pt x="128" y="10"/>
                  </a:cubicBezTo>
                  <a:cubicBezTo>
                    <a:pt x="128" y="4"/>
                    <a:pt x="128" y="4"/>
                    <a:pt x="128" y="4"/>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32" y="32"/>
                    <a:pt x="32" y="32"/>
                    <a:pt x="32" y="32"/>
                  </a:cubicBezTo>
                  <a:cubicBezTo>
                    <a:pt x="11" y="31"/>
                    <a:pt x="11" y="31"/>
                    <a:pt x="11" y="31"/>
                  </a:cubicBezTo>
                  <a:cubicBezTo>
                    <a:pt x="0" y="41"/>
                    <a:pt x="0" y="50"/>
                    <a:pt x="11" y="59"/>
                  </a:cubicBezTo>
                  <a:cubicBezTo>
                    <a:pt x="1" y="59"/>
                    <a:pt x="1" y="59"/>
                    <a:pt x="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3"/>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6" name="íṣ1iďê"/>
            <p:cNvSpPr/>
            <p:nvPr/>
          </p:nvSpPr>
          <p:spPr bwMode="auto">
            <a:xfrm>
              <a:off x="7577139" y="3527426"/>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8"/>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2"/>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7" name="ïŝliďe"/>
            <p:cNvSpPr/>
            <p:nvPr/>
          </p:nvSpPr>
          <p:spPr bwMode="auto">
            <a:xfrm>
              <a:off x="7577139" y="3524251"/>
              <a:ext cx="423863" cy="241300"/>
            </a:xfrm>
            <a:custGeom>
              <a:avLst/>
              <a:gdLst>
                <a:gd name="T0" fmla="*/ 87 w 128"/>
                <a:gd name="T1" fmla="*/ 56 h 73"/>
                <a:gd name="T2" fmla="*/ 87 w 128"/>
                <a:gd name="T3" fmla="*/ 46 h 73"/>
                <a:gd name="T4" fmla="*/ 78 w 128"/>
                <a:gd name="T5" fmla="*/ 33 h 73"/>
                <a:gd name="T6" fmla="*/ 72 w 128"/>
                <a:gd name="T7" fmla="*/ 23 h 73"/>
                <a:gd name="T8" fmla="*/ 76 w 128"/>
                <a:gd name="T9" fmla="*/ 18 h 73"/>
                <a:gd name="T10" fmla="*/ 86 w 128"/>
                <a:gd name="T11" fmla="*/ 16 h 73"/>
                <a:gd name="T12" fmla="*/ 96 w 128"/>
                <a:gd name="T13" fmla="*/ 19 h 73"/>
                <a:gd name="T14" fmla="*/ 97 w 128"/>
                <a:gd name="T15" fmla="*/ 34 h 73"/>
                <a:gd name="T16" fmla="*/ 118 w 128"/>
                <a:gd name="T17" fmla="*/ 39 h 73"/>
                <a:gd name="T18" fmla="*/ 117 w 128"/>
                <a:gd name="T19" fmla="*/ 16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8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8" y="49"/>
                    <a:pt x="87" y="46"/>
                  </a:cubicBezTo>
                  <a:cubicBezTo>
                    <a:pt x="85" y="42"/>
                    <a:pt x="83" y="38"/>
                    <a:pt x="78" y="33"/>
                  </a:cubicBezTo>
                  <a:cubicBezTo>
                    <a:pt x="75" y="28"/>
                    <a:pt x="73" y="25"/>
                    <a:pt x="72" y="23"/>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0"/>
                    <a:pt x="125" y="23"/>
                    <a:pt x="117" y="16"/>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4"/>
                    <a:pt x="45" y="28"/>
                  </a:cubicBezTo>
                  <a:cubicBezTo>
                    <a:pt x="46" y="31"/>
                    <a:pt x="48" y="34"/>
                    <a:pt x="52" y="39"/>
                  </a:cubicBezTo>
                  <a:cubicBezTo>
                    <a:pt x="57" y="44"/>
                    <a:pt x="59" y="48"/>
                    <a:pt x="59" y="50"/>
                  </a:cubicBezTo>
                  <a:cubicBezTo>
                    <a:pt x="60" y="52"/>
                    <a:pt x="58" y="54"/>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50"/>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2"/>
                    <a:pt x="70" y="69"/>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8" name="íšlîďê"/>
            <p:cNvSpPr/>
            <p:nvPr/>
          </p:nvSpPr>
          <p:spPr bwMode="auto">
            <a:xfrm>
              <a:off x="7439026" y="3576638"/>
              <a:ext cx="712788" cy="60325"/>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9" name="ï$lîḋè"/>
            <p:cNvSpPr/>
            <p:nvPr/>
          </p:nvSpPr>
          <p:spPr bwMode="auto">
            <a:xfrm>
              <a:off x="7439026" y="3576638"/>
              <a:ext cx="7127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0" name="îS1ïďê"/>
            <p:cNvSpPr/>
            <p:nvPr/>
          </p:nvSpPr>
          <p:spPr bwMode="auto">
            <a:xfrm>
              <a:off x="7405689" y="3408363"/>
              <a:ext cx="779463"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1" name="íṣļïḓé"/>
            <p:cNvSpPr/>
            <p:nvPr/>
          </p:nvSpPr>
          <p:spPr bwMode="auto">
            <a:xfrm>
              <a:off x="7796214" y="3429001"/>
              <a:ext cx="388938" cy="411163"/>
            </a:xfrm>
            <a:custGeom>
              <a:avLst/>
              <a:gdLst>
                <a:gd name="T0" fmla="*/ 76 w 118"/>
                <a:gd name="T1" fmla="*/ 19 h 125"/>
                <a:gd name="T2" fmla="*/ 0 w 118"/>
                <a:gd name="T3" fmla="*/ 0 h 125"/>
                <a:gd name="T4" fmla="*/ 0 w 118"/>
                <a:gd name="T5" fmla="*/ 125 h 125"/>
                <a:gd name="T6" fmla="*/ 76 w 118"/>
                <a:gd name="T7" fmla="*/ 107 h 125"/>
                <a:gd name="T8" fmla="*/ 76 w 118"/>
                <a:gd name="T9" fmla="*/ 19 h 125"/>
              </a:gdLst>
              <a:ahLst/>
              <a:cxnLst>
                <a:cxn ang="0">
                  <a:pos x="T0" y="T1"/>
                </a:cxn>
                <a:cxn ang="0">
                  <a:pos x="T2" y="T3"/>
                </a:cxn>
                <a:cxn ang="0">
                  <a:pos x="T4" y="T5"/>
                </a:cxn>
                <a:cxn ang="0">
                  <a:pos x="T6" y="T7"/>
                </a:cxn>
                <a:cxn ang="0">
                  <a:pos x="T8" y="T9"/>
                </a:cxn>
              </a:cxnLst>
              <a:rect l="0" t="0" r="r" b="b"/>
              <a:pathLst>
                <a:path w="118" h="125">
                  <a:moveTo>
                    <a:pt x="76" y="19"/>
                  </a:moveTo>
                  <a:cubicBezTo>
                    <a:pt x="55" y="6"/>
                    <a:pt x="28" y="0"/>
                    <a:pt x="0" y="0"/>
                  </a:cubicBezTo>
                  <a:cubicBezTo>
                    <a:pt x="0" y="125"/>
                    <a:pt x="0" y="125"/>
                    <a:pt x="0" y="125"/>
                  </a:cubicBezTo>
                  <a:cubicBezTo>
                    <a:pt x="28" y="125"/>
                    <a:pt x="55" y="119"/>
                    <a:pt x="76" y="107"/>
                  </a:cubicBezTo>
                  <a:cubicBezTo>
                    <a:pt x="118" y="82"/>
                    <a:pt x="118" y="43"/>
                    <a:pt x="76" y="19"/>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2" name="ïşļídê"/>
            <p:cNvSpPr/>
            <p:nvPr/>
          </p:nvSpPr>
          <p:spPr bwMode="auto">
            <a:xfrm>
              <a:off x="7405689" y="3355976"/>
              <a:ext cx="779463"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3" name="iṩḷïḋê"/>
            <p:cNvSpPr/>
            <p:nvPr/>
          </p:nvSpPr>
          <p:spPr bwMode="auto">
            <a:xfrm>
              <a:off x="7405689" y="3352801"/>
              <a:ext cx="779463" cy="449263"/>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4" name="ïš1íḑé"/>
            <p:cNvSpPr/>
            <p:nvPr/>
          </p:nvSpPr>
          <p:spPr bwMode="auto">
            <a:xfrm>
              <a:off x="7462839" y="3386138"/>
              <a:ext cx="666750" cy="382588"/>
            </a:xfrm>
            <a:custGeom>
              <a:avLst/>
              <a:gdLst>
                <a:gd name="T0" fmla="*/ 166 w 202"/>
                <a:gd name="T1" fmla="*/ 96 h 116"/>
                <a:gd name="T2" fmla="*/ 36 w 202"/>
                <a:gd name="T3" fmla="*/ 96 h 116"/>
                <a:gd name="T4" fmla="*/ 36 w 202"/>
                <a:gd name="T5" fmla="*/ 20 h 116"/>
                <a:gd name="T6" fmla="*/ 166 w 202"/>
                <a:gd name="T7" fmla="*/ 20 h 116"/>
                <a:gd name="T8" fmla="*/ 166 w 202"/>
                <a:gd name="T9" fmla="*/ 96 h 116"/>
              </a:gdLst>
              <a:ahLst/>
              <a:cxnLst>
                <a:cxn ang="0">
                  <a:pos x="T0" y="T1"/>
                </a:cxn>
                <a:cxn ang="0">
                  <a:pos x="T2" y="T3"/>
                </a:cxn>
                <a:cxn ang="0">
                  <a:pos x="T4" y="T5"/>
                </a:cxn>
                <a:cxn ang="0">
                  <a:pos x="T6" y="T7"/>
                </a:cxn>
                <a:cxn ang="0">
                  <a:pos x="T8" y="T9"/>
                </a:cxn>
              </a:cxnLst>
              <a:rect l="0" t="0" r="r" b="b"/>
              <a:pathLst>
                <a:path w="202" h="116">
                  <a:moveTo>
                    <a:pt x="166" y="96"/>
                  </a:moveTo>
                  <a:cubicBezTo>
                    <a:pt x="130" y="116"/>
                    <a:pt x="72" y="116"/>
                    <a:pt x="36" y="96"/>
                  </a:cubicBezTo>
                  <a:cubicBezTo>
                    <a:pt x="0" y="75"/>
                    <a:pt x="0" y="41"/>
                    <a:pt x="36" y="20"/>
                  </a:cubicBezTo>
                  <a:cubicBezTo>
                    <a:pt x="72" y="0"/>
                    <a:pt x="130" y="0"/>
                    <a:pt x="166" y="20"/>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5" name="íŝľïḋê"/>
            <p:cNvSpPr/>
            <p:nvPr/>
          </p:nvSpPr>
          <p:spPr bwMode="auto">
            <a:xfrm>
              <a:off x="7488239" y="3386138"/>
              <a:ext cx="614363" cy="198438"/>
            </a:xfrm>
            <a:custGeom>
              <a:avLst/>
              <a:gdLst>
                <a:gd name="T0" fmla="*/ 28 w 186"/>
                <a:gd name="T1" fmla="*/ 25 h 60"/>
                <a:gd name="T2" fmla="*/ 158 w 186"/>
                <a:gd name="T3" fmla="*/ 25 h 60"/>
                <a:gd name="T4" fmla="*/ 185 w 186"/>
                <a:gd name="T5" fmla="*/ 60 h 60"/>
                <a:gd name="T6" fmla="*/ 158 w 186"/>
                <a:gd name="T7" fmla="*/ 20 h 60"/>
                <a:gd name="T8" fmla="*/ 28 w 186"/>
                <a:gd name="T9" fmla="*/ 20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7"/>
                    <a:pt x="185" y="60"/>
                  </a:cubicBezTo>
                  <a:cubicBezTo>
                    <a:pt x="186" y="46"/>
                    <a:pt x="177" y="31"/>
                    <a:pt x="158" y="20"/>
                  </a:cubicBezTo>
                  <a:cubicBezTo>
                    <a:pt x="122" y="0"/>
                    <a:pt x="64" y="0"/>
                    <a:pt x="28" y="20"/>
                  </a:cubicBezTo>
                  <a:cubicBezTo>
                    <a:pt x="9" y="31"/>
                    <a:pt x="0" y="46"/>
                    <a:pt x="1" y="60"/>
                  </a:cubicBezTo>
                  <a:cubicBezTo>
                    <a:pt x="2" y="47"/>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6" name="ï$ḷíḓe"/>
            <p:cNvSpPr/>
            <p:nvPr/>
          </p:nvSpPr>
          <p:spPr bwMode="auto">
            <a:xfrm>
              <a:off x="7577139" y="3451226"/>
              <a:ext cx="423863" cy="244475"/>
            </a:xfrm>
            <a:custGeom>
              <a:avLst/>
              <a:gdLst>
                <a:gd name="T0" fmla="*/ 87 w 128"/>
                <a:gd name="T1" fmla="*/ 56 h 74"/>
                <a:gd name="T2" fmla="*/ 87 w 128"/>
                <a:gd name="T3" fmla="*/ 46 h 74"/>
                <a:gd name="T4" fmla="*/ 78 w 128"/>
                <a:gd name="T5" fmla="*/ 34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40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9"/>
                    <a:pt x="78" y="34"/>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40"/>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3"/>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7" name="îṩlïďê"/>
            <p:cNvSpPr/>
            <p:nvPr/>
          </p:nvSpPr>
          <p:spPr bwMode="auto">
            <a:xfrm>
              <a:off x="7577139" y="3471863"/>
              <a:ext cx="423863"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100 w 128"/>
                <a:gd name="T15" fmla="*/ 27 h 73"/>
                <a:gd name="T16" fmla="*/ 97 w 128"/>
                <a:gd name="T17" fmla="*/ 28 h 73"/>
                <a:gd name="T18" fmla="*/ 97 w 128"/>
                <a:gd name="T19" fmla="*/ 33 h 73"/>
                <a:gd name="T20" fmla="*/ 118 w 128"/>
                <a:gd name="T21" fmla="*/ 38 h 73"/>
                <a:gd name="T22" fmla="*/ 117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4 w 128"/>
                <a:gd name="T37" fmla="*/ 9 h 73"/>
                <a:gd name="T38" fmla="*/ 45 w 128"/>
                <a:gd name="T39" fmla="*/ 18 h 73"/>
                <a:gd name="T40" fmla="*/ 45 w 128"/>
                <a:gd name="T41" fmla="*/ 27 h 73"/>
                <a:gd name="T42" fmla="*/ 52 w 128"/>
                <a:gd name="T43" fmla="*/ 39 h 73"/>
                <a:gd name="T44" fmla="*/ 59 w 128"/>
                <a:gd name="T45" fmla="*/ 50 h 73"/>
                <a:gd name="T46" fmla="*/ 56 w 128"/>
                <a:gd name="T47" fmla="*/ 55 h 73"/>
                <a:gd name="T48" fmla="*/ 45 w 128"/>
                <a:gd name="T49" fmla="*/ 58 h 73"/>
                <a:gd name="T50" fmla="*/ 33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7 w 128"/>
                <a:gd name="T71" fmla="*/ 67 h 73"/>
                <a:gd name="T72" fmla="*/ 52 w 128"/>
                <a:gd name="T73" fmla="*/ 72 h 73"/>
                <a:gd name="T74" fmla="*/ 77 w 128"/>
                <a:gd name="T75" fmla="*/ 65 h 73"/>
                <a:gd name="T76" fmla="*/ 87 w 128"/>
                <a:gd name="T7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0" y="21"/>
                    <a:pt x="101" y="23"/>
                    <a:pt x="100" y="27"/>
                  </a:cubicBezTo>
                  <a:cubicBezTo>
                    <a:pt x="100" y="28"/>
                    <a:pt x="97" y="28"/>
                    <a:pt x="97" y="28"/>
                  </a:cubicBezTo>
                  <a:cubicBezTo>
                    <a:pt x="97" y="33"/>
                    <a:pt x="97" y="33"/>
                    <a:pt x="97" y="33"/>
                  </a:cubicBezTo>
                  <a:cubicBezTo>
                    <a:pt x="118" y="38"/>
                    <a:pt x="118" y="38"/>
                    <a:pt x="118" y="38"/>
                  </a:cubicBezTo>
                  <a:cubicBezTo>
                    <a:pt x="125" y="30"/>
                    <a:pt x="125" y="23"/>
                    <a:pt x="117"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1"/>
                    <a:pt x="70" y="69"/>
                    <a:pt x="77" y="65"/>
                  </a:cubicBezTo>
                  <a:cubicBezTo>
                    <a:pt x="82" y="62"/>
                    <a:pt x="86" y="59"/>
                    <a:pt x="87" y="5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8" name="íŝ1íḍê"/>
            <p:cNvSpPr/>
            <p:nvPr/>
          </p:nvSpPr>
          <p:spPr bwMode="auto">
            <a:xfrm>
              <a:off x="7577139" y="3459163"/>
              <a:ext cx="423863"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20"/>
                    <a:pt x="76" y="18"/>
                  </a:cubicBezTo>
                  <a:cubicBezTo>
                    <a:pt x="79" y="16"/>
                    <a:pt x="82" y="16"/>
                    <a:pt x="86" y="16"/>
                  </a:cubicBezTo>
                  <a:cubicBezTo>
                    <a:pt x="89" y="16"/>
                    <a:pt x="93" y="17"/>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1"/>
                    <a:pt x="70" y="69"/>
                    <a:pt x="77" y="65"/>
                  </a:cubicBezTo>
                  <a:cubicBezTo>
                    <a:pt x="82" y="62"/>
                    <a:pt x="86" y="59"/>
                    <a:pt x="87" y="55"/>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9" name="îṧḷiďe"/>
            <p:cNvSpPr/>
            <p:nvPr/>
          </p:nvSpPr>
          <p:spPr bwMode="auto">
            <a:xfrm>
              <a:off x="7577139" y="3451226"/>
              <a:ext cx="423863" cy="244475"/>
            </a:xfrm>
            <a:custGeom>
              <a:avLst/>
              <a:gdLst>
                <a:gd name="T0" fmla="*/ 87 w 128"/>
                <a:gd name="T1" fmla="*/ 56 h 74"/>
                <a:gd name="T2" fmla="*/ 87 w 128"/>
                <a:gd name="T3" fmla="*/ 46 h 74"/>
                <a:gd name="T4" fmla="*/ 78 w 128"/>
                <a:gd name="T5" fmla="*/ 34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40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9"/>
                    <a:pt x="78" y="34"/>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40"/>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3"/>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0" name="ïšḻïḍê"/>
            <p:cNvSpPr/>
            <p:nvPr/>
          </p:nvSpPr>
          <p:spPr bwMode="auto">
            <a:xfrm>
              <a:off x="7439026" y="3505201"/>
              <a:ext cx="712788"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1" name="işļîḍê"/>
            <p:cNvSpPr/>
            <p:nvPr/>
          </p:nvSpPr>
          <p:spPr bwMode="auto">
            <a:xfrm>
              <a:off x="7439026" y="3505201"/>
              <a:ext cx="7127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2" name="išḷîḋê"/>
            <p:cNvSpPr/>
            <p:nvPr/>
          </p:nvSpPr>
          <p:spPr bwMode="auto">
            <a:xfrm>
              <a:off x="7405689" y="3340101"/>
              <a:ext cx="779463"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3" name="îSḻidê"/>
            <p:cNvSpPr/>
            <p:nvPr/>
          </p:nvSpPr>
          <p:spPr bwMode="auto">
            <a:xfrm>
              <a:off x="7796214" y="3359151"/>
              <a:ext cx="388938" cy="409575"/>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4" name="îşlîḋé"/>
            <p:cNvSpPr/>
            <p:nvPr/>
          </p:nvSpPr>
          <p:spPr bwMode="auto">
            <a:xfrm>
              <a:off x="7405689" y="3284538"/>
              <a:ext cx="779463"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5" name="išlîḍê"/>
            <p:cNvSpPr/>
            <p:nvPr/>
          </p:nvSpPr>
          <p:spPr bwMode="auto">
            <a:xfrm>
              <a:off x="7405689" y="3281363"/>
              <a:ext cx="779463"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6" name="iš1iḑê"/>
            <p:cNvSpPr/>
            <p:nvPr/>
          </p:nvSpPr>
          <p:spPr bwMode="auto">
            <a:xfrm>
              <a:off x="7462839" y="3313113"/>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7" name="íṧľiḍé"/>
            <p:cNvSpPr/>
            <p:nvPr/>
          </p:nvSpPr>
          <p:spPr bwMode="auto">
            <a:xfrm>
              <a:off x="7488239" y="3313113"/>
              <a:ext cx="614363" cy="201613"/>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5"/>
                    <a:pt x="122" y="5"/>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8" name="işļïḍê"/>
            <p:cNvSpPr/>
            <p:nvPr/>
          </p:nvSpPr>
          <p:spPr bwMode="auto">
            <a:xfrm>
              <a:off x="7577139" y="3382963"/>
              <a:ext cx="423863" cy="239713"/>
            </a:xfrm>
            <a:custGeom>
              <a:avLst/>
              <a:gdLst>
                <a:gd name="T0" fmla="*/ 87 w 128"/>
                <a:gd name="T1" fmla="*/ 56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8" y="49"/>
                    <a:pt x="87" y="45"/>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2" y="22"/>
                    <a:pt x="102" y="27"/>
                    <a:pt x="97" y="33"/>
                  </a:cubicBezTo>
                  <a:cubicBezTo>
                    <a:pt x="118" y="38"/>
                    <a:pt x="118" y="38"/>
                    <a:pt x="118" y="38"/>
                  </a:cubicBezTo>
                  <a:cubicBezTo>
                    <a:pt x="125" y="30"/>
                    <a:pt x="125" y="23"/>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5"/>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1"/>
                    <a:pt x="70" y="69"/>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9" name="iṧḻiḋè"/>
            <p:cNvSpPr/>
            <p:nvPr/>
          </p:nvSpPr>
          <p:spPr bwMode="auto">
            <a:xfrm>
              <a:off x="7577139" y="3398838"/>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100 w 128"/>
                <a:gd name="T15" fmla="*/ 27 h 74"/>
                <a:gd name="T16" fmla="*/ 97 w 128"/>
                <a:gd name="T17" fmla="*/ 28 h 74"/>
                <a:gd name="T18" fmla="*/ 97 w 128"/>
                <a:gd name="T19" fmla="*/ 34 h 74"/>
                <a:gd name="T20" fmla="*/ 118 w 128"/>
                <a:gd name="T21" fmla="*/ 39 h 74"/>
                <a:gd name="T22" fmla="*/ 117 w 128"/>
                <a:gd name="T23" fmla="*/ 16 h 74"/>
                <a:gd name="T24" fmla="*/ 128 w 128"/>
                <a:gd name="T25" fmla="*/ 10 h 74"/>
                <a:gd name="T26" fmla="*/ 128 w 128"/>
                <a:gd name="T27" fmla="*/ 4 h 74"/>
                <a:gd name="T28" fmla="*/ 114 w 128"/>
                <a:gd name="T29" fmla="*/ 2 h 74"/>
                <a:gd name="T30" fmla="*/ 112 w 128"/>
                <a:gd name="T31" fmla="*/ 0 h 74"/>
                <a:gd name="T32" fmla="*/ 101 w 128"/>
                <a:gd name="T33" fmla="*/ 6 h 74"/>
                <a:gd name="T34" fmla="*/ 77 w 128"/>
                <a:gd name="T35" fmla="*/ 3 h 74"/>
                <a:gd name="T36" fmla="*/ 54 w 128"/>
                <a:gd name="T37" fmla="*/ 9 h 74"/>
                <a:gd name="T38" fmla="*/ 45 w 128"/>
                <a:gd name="T39" fmla="*/ 18 h 74"/>
                <a:gd name="T40" fmla="*/ 45 w 128"/>
                <a:gd name="T41" fmla="*/ 28 h 74"/>
                <a:gd name="T42" fmla="*/ 52 w 128"/>
                <a:gd name="T43" fmla="*/ 39 h 74"/>
                <a:gd name="T44" fmla="*/ 59 w 128"/>
                <a:gd name="T45" fmla="*/ 50 h 74"/>
                <a:gd name="T46" fmla="*/ 56 w 128"/>
                <a:gd name="T47" fmla="*/ 56 h 74"/>
                <a:gd name="T48" fmla="*/ 45 w 128"/>
                <a:gd name="T49" fmla="*/ 58 h 74"/>
                <a:gd name="T50" fmla="*/ 33 w 128"/>
                <a:gd name="T51" fmla="*/ 55 h 74"/>
                <a:gd name="T52" fmla="*/ 32 w 128"/>
                <a:gd name="T53" fmla="*/ 38 h 74"/>
                <a:gd name="T54" fmla="*/ 32 w 128"/>
                <a:gd name="T55" fmla="*/ 32 h 74"/>
                <a:gd name="T56" fmla="*/ 11 w 128"/>
                <a:gd name="T57" fmla="*/ 31 h 74"/>
                <a:gd name="T58" fmla="*/ 11 w 128"/>
                <a:gd name="T59" fmla="*/ 58 h 74"/>
                <a:gd name="T60" fmla="*/ 1 w 128"/>
                <a:gd name="T61" fmla="*/ 59 h 74"/>
                <a:gd name="T62" fmla="*/ 1 w 128"/>
                <a:gd name="T63" fmla="*/ 64 h 74"/>
                <a:gd name="T64" fmla="*/ 3 w 128"/>
                <a:gd name="T65" fmla="*/ 66 h 74"/>
                <a:gd name="T66" fmla="*/ 14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3"/>
                    <a:pt x="88" y="49"/>
                    <a:pt x="87" y="46"/>
                  </a:cubicBezTo>
                  <a:cubicBezTo>
                    <a:pt x="85" y="43"/>
                    <a:pt x="83" y="38"/>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0" y="21"/>
                    <a:pt x="101" y="24"/>
                    <a:pt x="100" y="27"/>
                  </a:cubicBezTo>
                  <a:cubicBezTo>
                    <a:pt x="100" y="29"/>
                    <a:pt x="97" y="28"/>
                    <a:pt x="97" y="28"/>
                  </a:cubicBezTo>
                  <a:cubicBezTo>
                    <a:pt x="97" y="34"/>
                    <a:pt x="97" y="34"/>
                    <a:pt x="97" y="34"/>
                  </a:cubicBezTo>
                  <a:cubicBezTo>
                    <a:pt x="118" y="39"/>
                    <a:pt x="118" y="39"/>
                    <a:pt x="118" y="39"/>
                  </a:cubicBezTo>
                  <a:cubicBezTo>
                    <a:pt x="125" y="31"/>
                    <a:pt x="125" y="23"/>
                    <a:pt x="117" y="16"/>
                  </a:cubicBezTo>
                  <a:cubicBezTo>
                    <a:pt x="128" y="10"/>
                    <a:pt x="128" y="10"/>
                    <a:pt x="128" y="10"/>
                  </a:cubicBezTo>
                  <a:cubicBezTo>
                    <a:pt x="128" y="4"/>
                    <a:pt x="128" y="4"/>
                    <a:pt x="128" y="4"/>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5"/>
                    <a:pt x="54" y="9"/>
                  </a:cubicBezTo>
                  <a:cubicBezTo>
                    <a:pt x="50" y="12"/>
                    <a:pt x="46" y="15"/>
                    <a:pt x="45" y="18"/>
                  </a:cubicBezTo>
                  <a:cubicBezTo>
                    <a:pt x="43" y="22"/>
                    <a:pt x="43" y="25"/>
                    <a:pt x="45" y="28"/>
                  </a:cubicBezTo>
                  <a:cubicBezTo>
                    <a:pt x="46" y="31"/>
                    <a:pt x="48"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32" y="32"/>
                    <a:pt x="32" y="32"/>
                    <a:pt x="32" y="32"/>
                  </a:cubicBezTo>
                  <a:cubicBezTo>
                    <a:pt x="11" y="31"/>
                    <a:pt x="11" y="31"/>
                    <a:pt x="11" y="31"/>
                  </a:cubicBezTo>
                  <a:cubicBezTo>
                    <a:pt x="0" y="41"/>
                    <a:pt x="0" y="50"/>
                    <a:pt x="11" y="58"/>
                  </a:cubicBezTo>
                  <a:cubicBezTo>
                    <a:pt x="1" y="59"/>
                    <a:pt x="1" y="59"/>
                    <a:pt x="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70"/>
                    <a:pt x="77" y="65"/>
                  </a:cubicBezTo>
                  <a:cubicBezTo>
                    <a:pt x="82" y="62"/>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0" name="îṩḷiḍé"/>
            <p:cNvSpPr/>
            <p:nvPr/>
          </p:nvSpPr>
          <p:spPr bwMode="auto">
            <a:xfrm>
              <a:off x="7577139" y="3386138"/>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8 h 74"/>
                <a:gd name="T54" fmla="*/ 1 w 128"/>
                <a:gd name="T55" fmla="*/ 64 h 74"/>
                <a:gd name="T56" fmla="*/ 3 w 128"/>
                <a:gd name="T57" fmla="*/ 65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2"/>
                    <a:pt x="88" y="49"/>
                    <a:pt x="87" y="46"/>
                  </a:cubicBezTo>
                  <a:cubicBezTo>
                    <a:pt x="85" y="43"/>
                    <a:pt x="83" y="38"/>
                    <a:pt x="78" y="33"/>
                  </a:cubicBezTo>
                  <a:cubicBezTo>
                    <a:pt x="75" y="29"/>
                    <a:pt x="73" y="25"/>
                    <a:pt x="72" y="24"/>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70"/>
                    <a:pt x="77" y="65"/>
                  </a:cubicBezTo>
                  <a:cubicBezTo>
                    <a:pt x="82" y="62"/>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1" name="îṩļïḍè"/>
            <p:cNvSpPr/>
            <p:nvPr/>
          </p:nvSpPr>
          <p:spPr bwMode="auto">
            <a:xfrm>
              <a:off x="7577139" y="3382963"/>
              <a:ext cx="423863" cy="239713"/>
            </a:xfrm>
            <a:custGeom>
              <a:avLst/>
              <a:gdLst>
                <a:gd name="T0" fmla="*/ 87 w 128"/>
                <a:gd name="T1" fmla="*/ 56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8" y="49"/>
                    <a:pt x="87" y="45"/>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2" y="22"/>
                    <a:pt x="102" y="27"/>
                    <a:pt x="97" y="33"/>
                  </a:cubicBezTo>
                  <a:cubicBezTo>
                    <a:pt x="118" y="38"/>
                    <a:pt x="118" y="38"/>
                    <a:pt x="118" y="38"/>
                  </a:cubicBezTo>
                  <a:cubicBezTo>
                    <a:pt x="125" y="30"/>
                    <a:pt x="125" y="23"/>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5"/>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1"/>
                    <a:pt x="70" y="69"/>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2" name="ïṥľïḓe"/>
            <p:cNvSpPr/>
            <p:nvPr/>
          </p:nvSpPr>
          <p:spPr bwMode="auto">
            <a:xfrm>
              <a:off x="7439026" y="3435351"/>
              <a:ext cx="712788"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3" name="îśļîḑè"/>
            <p:cNvSpPr/>
            <p:nvPr/>
          </p:nvSpPr>
          <p:spPr bwMode="auto">
            <a:xfrm>
              <a:off x="7439026" y="3435351"/>
              <a:ext cx="71278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4" name="iśľíḍé"/>
            <p:cNvSpPr/>
            <p:nvPr/>
          </p:nvSpPr>
          <p:spPr bwMode="auto">
            <a:xfrm>
              <a:off x="7405689" y="3267076"/>
              <a:ext cx="779463"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5" name="i$ļîḍe"/>
            <p:cNvSpPr/>
            <p:nvPr/>
          </p:nvSpPr>
          <p:spPr bwMode="auto">
            <a:xfrm>
              <a:off x="7796214" y="3287713"/>
              <a:ext cx="388938" cy="411163"/>
            </a:xfrm>
            <a:custGeom>
              <a:avLst/>
              <a:gdLst>
                <a:gd name="T0" fmla="*/ 76 w 118"/>
                <a:gd name="T1" fmla="*/ 18 h 125"/>
                <a:gd name="T2" fmla="*/ 0 w 118"/>
                <a:gd name="T3" fmla="*/ 0 h 125"/>
                <a:gd name="T4" fmla="*/ 0 w 118"/>
                <a:gd name="T5" fmla="*/ 125 h 125"/>
                <a:gd name="T6" fmla="*/ 76 w 118"/>
                <a:gd name="T7" fmla="*/ 106 h 125"/>
                <a:gd name="T8" fmla="*/ 76 w 118"/>
                <a:gd name="T9" fmla="*/ 18 h 125"/>
              </a:gdLst>
              <a:ahLst/>
              <a:cxnLst>
                <a:cxn ang="0">
                  <a:pos x="T0" y="T1"/>
                </a:cxn>
                <a:cxn ang="0">
                  <a:pos x="T2" y="T3"/>
                </a:cxn>
                <a:cxn ang="0">
                  <a:pos x="T4" y="T5"/>
                </a:cxn>
                <a:cxn ang="0">
                  <a:pos x="T6" y="T7"/>
                </a:cxn>
                <a:cxn ang="0">
                  <a:pos x="T8" y="T9"/>
                </a:cxn>
              </a:cxnLst>
              <a:rect l="0" t="0" r="r" b="b"/>
              <a:pathLst>
                <a:path w="118" h="125">
                  <a:moveTo>
                    <a:pt x="76" y="18"/>
                  </a:moveTo>
                  <a:cubicBezTo>
                    <a:pt x="55" y="6"/>
                    <a:pt x="28" y="0"/>
                    <a:pt x="0" y="0"/>
                  </a:cubicBezTo>
                  <a:cubicBezTo>
                    <a:pt x="0" y="125"/>
                    <a:pt x="0" y="125"/>
                    <a:pt x="0" y="125"/>
                  </a:cubicBezTo>
                  <a:cubicBezTo>
                    <a:pt x="28" y="125"/>
                    <a:pt x="55" y="119"/>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6" name="íśľïḑê"/>
            <p:cNvSpPr/>
            <p:nvPr/>
          </p:nvSpPr>
          <p:spPr bwMode="auto">
            <a:xfrm>
              <a:off x="7405689" y="3214688"/>
              <a:ext cx="779463"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7" name="iśļidê"/>
            <p:cNvSpPr/>
            <p:nvPr/>
          </p:nvSpPr>
          <p:spPr bwMode="auto">
            <a:xfrm>
              <a:off x="7405689" y="3211513"/>
              <a:ext cx="779463"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8" name="î$ḻîḍê"/>
            <p:cNvSpPr/>
            <p:nvPr/>
          </p:nvSpPr>
          <p:spPr bwMode="auto">
            <a:xfrm>
              <a:off x="7462839" y="3241676"/>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6"/>
                    <a:pt x="0" y="42"/>
                    <a:pt x="36" y="21"/>
                  </a:cubicBezTo>
                  <a:cubicBezTo>
                    <a:pt x="72" y="0"/>
                    <a:pt x="130" y="0"/>
                    <a:pt x="166" y="21"/>
                  </a:cubicBezTo>
                  <a:cubicBezTo>
                    <a:pt x="202" y="42"/>
                    <a:pt x="202" y="76"/>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9" name="ïSḻíde"/>
            <p:cNvSpPr/>
            <p:nvPr/>
          </p:nvSpPr>
          <p:spPr bwMode="auto">
            <a:xfrm>
              <a:off x="7488239" y="3241676"/>
              <a:ext cx="614363" cy="200025"/>
            </a:xfrm>
            <a:custGeom>
              <a:avLst/>
              <a:gdLst>
                <a:gd name="T0" fmla="*/ 28 w 186"/>
                <a:gd name="T1" fmla="*/ 26 h 61"/>
                <a:gd name="T2" fmla="*/ 158 w 186"/>
                <a:gd name="T3" fmla="*/ 26 h 61"/>
                <a:gd name="T4" fmla="*/ 185 w 186"/>
                <a:gd name="T5" fmla="*/ 61 h 61"/>
                <a:gd name="T6" fmla="*/ 158 w 186"/>
                <a:gd name="T7" fmla="*/ 21 h 61"/>
                <a:gd name="T8" fmla="*/ 28 w 186"/>
                <a:gd name="T9" fmla="*/ 21 h 61"/>
                <a:gd name="T10" fmla="*/ 1 w 186"/>
                <a:gd name="T11" fmla="*/ 61 h 61"/>
                <a:gd name="T12" fmla="*/ 28 w 186"/>
                <a:gd name="T13" fmla="*/ 26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6"/>
                  </a:moveTo>
                  <a:cubicBezTo>
                    <a:pt x="64" y="5"/>
                    <a:pt x="122" y="5"/>
                    <a:pt x="158" y="26"/>
                  </a:cubicBezTo>
                  <a:cubicBezTo>
                    <a:pt x="175" y="36"/>
                    <a:pt x="184" y="48"/>
                    <a:pt x="185" y="61"/>
                  </a:cubicBezTo>
                  <a:cubicBezTo>
                    <a:pt x="186" y="47"/>
                    <a:pt x="177" y="32"/>
                    <a:pt x="158" y="21"/>
                  </a:cubicBezTo>
                  <a:cubicBezTo>
                    <a:pt x="122" y="0"/>
                    <a:pt x="64" y="0"/>
                    <a:pt x="28" y="21"/>
                  </a:cubicBezTo>
                  <a:cubicBezTo>
                    <a:pt x="9" y="32"/>
                    <a:pt x="0" y="47"/>
                    <a:pt x="1" y="61"/>
                  </a:cubicBezTo>
                  <a:cubicBezTo>
                    <a:pt x="2" y="48"/>
                    <a:pt x="11" y="36"/>
                    <a:pt x="28" y="2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0" name="iṡḻïḓe"/>
            <p:cNvSpPr/>
            <p:nvPr/>
          </p:nvSpPr>
          <p:spPr bwMode="auto">
            <a:xfrm>
              <a:off x="7577139" y="3309938"/>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8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8"/>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8"/>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1" name="ïś1iḑé"/>
            <p:cNvSpPr/>
            <p:nvPr/>
          </p:nvSpPr>
          <p:spPr bwMode="auto">
            <a:xfrm>
              <a:off x="7577139" y="3330576"/>
              <a:ext cx="423863"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100 w 128"/>
                <a:gd name="T15" fmla="*/ 27 h 73"/>
                <a:gd name="T16" fmla="*/ 97 w 128"/>
                <a:gd name="T17" fmla="*/ 28 h 73"/>
                <a:gd name="T18" fmla="*/ 97 w 128"/>
                <a:gd name="T19" fmla="*/ 33 h 73"/>
                <a:gd name="T20" fmla="*/ 118 w 128"/>
                <a:gd name="T21" fmla="*/ 38 h 73"/>
                <a:gd name="T22" fmla="*/ 117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4 w 128"/>
                <a:gd name="T37" fmla="*/ 9 h 73"/>
                <a:gd name="T38" fmla="*/ 45 w 128"/>
                <a:gd name="T39" fmla="*/ 18 h 73"/>
                <a:gd name="T40" fmla="*/ 45 w 128"/>
                <a:gd name="T41" fmla="*/ 27 h 73"/>
                <a:gd name="T42" fmla="*/ 52 w 128"/>
                <a:gd name="T43" fmla="*/ 39 h 73"/>
                <a:gd name="T44" fmla="*/ 59 w 128"/>
                <a:gd name="T45" fmla="*/ 50 h 73"/>
                <a:gd name="T46" fmla="*/ 56 w 128"/>
                <a:gd name="T47" fmla="*/ 55 h 73"/>
                <a:gd name="T48" fmla="*/ 45 w 128"/>
                <a:gd name="T49" fmla="*/ 58 h 73"/>
                <a:gd name="T50" fmla="*/ 33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7 w 128"/>
                <a:gd name="T71" fmla="*/ 67 h 73"/>
                <a:gd name="T72" fmla="*/ 52 w 128"/>
                <a:gd name="T73" fmla="*/ 72 h 73"/>
                <a:gd name="T74" fmla="*/ 77 w 128"/>
                <a:gd name="T75" fmla="*/ 65 h 73"/>
                <a:gd name="T76" fmla="*/ 87 w 128"/>
                <a:gd name="T7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20"/>
                    <a:pt x="76" y="18"/>
                  </a:cubicBezTo>
                  <a:cubicBezTo>
                    <a:pt x="79" y="16"/>
                    <a:pt x="82" y="16"/>
                    <a:pt x="86" y="16"/>
                  </a:cubicBezTo>
                  <a:cubicBezTo>
                    <a:pt x="89" y="16"/>
                    <a:pt x="93" y="16"/>
                    <a:pt x="96" y="18"/>
                  </a:cubicBezTo>
                  <a:cubicBezTo>
                    <a:pt x="100" y="20"/>
                    <a:pt x="101" y="23"/>
                    <a:pt x="100" y="27"/>
                  </a:cubicBezTo>
                  <a:cubicBezTo>
                    <a:pt x="100" y="28"/>
                    <a:pt x="97" y="28"/>
                    <a:pt x="97" y="28"/>
                  </a:cubicBezTo>
                  <a:cubicBezTo>
                    <a:pt x="97" y="33"/>
                    <a:pt x="97" y="33"/>
                    <a:pt x="97" y="33"/>
                  </a:cubicBezTo>
                  <a:cubicBezTo>
                    <a:pt x="118" y="38"/>
                    <a:pt x="118" y="38"/>
                    <a:pt x="118" y="38"/>
                  </a:cubicBezTo>
                  <a:cubicBezTo>
                    <a:pt x="125" y="30"/>
                    <a:pt x="125" y="22"/>
                    <a:pt x="117"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1"/>
                    <a:pt x="58" y="53"/>
                    <a:pt x="56" y="55"/>
                  </a:cubicBezTo>
                  <a:cubicBezTo>
                    <a:pt x="53" y="57"/>
                    <a:pt x="49" y="58"/>
                    <a:pt x="45" y="58"/>
                  </a:cubicBezTo>
                  <a:cubicBezTo>
                    <a:pt x="41" y="58"/>
                    <a:pt x="37" y="56"/>
                    <a:pt x="33" y="54"/>
                  </a:cubicBezTo>
                  <a:cubicBezTo>
                    <a:pt x="25" y="49"/>
                    <a:pt x="24" y="43"/>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2" name="ïṧḷîḑe"/>
            <p:cNvSpPr/>
            <p:nvPr/>
          </p:nvSpPr>
          <p:spPr bwMode="auto">
            <a:xfrm>
              <a:off x="7577139" y="3316288"/>
              <a:ext cx="423863"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49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19"/>
                    <a:pt x="76" y="18"/>
                  </a:cubicBezTo>
                  <a:cubicBezTo>
                    <a:pt x="79" y="16"/>
                    <a:pt x="82" y="16"/>
                    <a:pt x="86" y="16"/>
                  </a:cubicBezTo>
                  <a:cubicBezTo>
                    <a:pt x="89" y="16"/>
                    <a:pt x="93" y="16"/>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7"/>
                    <a:pt x="59" y="49"/>
                  </a:cubicBezTo>
                  <a:cubicBezTo>
                    <a:pt x="60" y="51"/>
                    <a:pt x="58" y="53"/>
                    <a:pt x="56" y="55"/>
                  </a:cubicBezTo>
                  <a:cubicBezTo>
                    <a:pt x="53" y="57"/>
                    <a:pt x="49" y="57"/>
                    <a:pt x="45" y="58"/>
                  </a:cubicBezTo>
                  <a:cubicBezTo>
                    <a:pt x="41" y="58"/>
                    <a:pt x="37" y="56"/>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3" name="ïšlîḓè"/>
            <p:cNvSpPr/>
            <p:nvPr/>
          </p:nvSpPr>
          <p:spPr bwMode="auto">
            <a:xfrm>
              <a:off x="7577139" y="3309938"/>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8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8"/>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8"/>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4" name="îṩḷîḓè"/>
            <p:cNvSpPr/>
            <p:nvPr/>
          </p:nvSpPr>
          <p:spPr bwMode="auto">
            <a:xfrm>
              <a:off x="7439026" y="3362326"/>
              <a:ext cx="712788" cy="60325"/>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5" name="íSliḓe"/>
            <p:cNvSpPr/>
            <p:nvPr/>
          </p:nvSpPr>
          <p:spPr bwMode="auto">
            <a:xfrm>
              <a:off x="7439026" y="3362326"/>
              <a:ext cx="7127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6" name="ïsļíḋé"/>
            <p:cNvSpPr/>
            <p:nvPr/>
          </p:nvSpPr>
          <p:spPr bwMode="auto">
            <a:xfrm>
              <a:off x="7405689" y="3198813"/>
              <a:ext cx="779463"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7" name="ïśļíḓé"/>
            <p:cNvSpPr/>
            <p:nvPr/>
          </p:nvSpPr>
          <p:spPr bwMode="auto">
            <a:xfrm>
              <a:off x="7796214" y="3217863"/>
              <a:ext cx="388938" cy="409575"/>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8" name="isľîḍe"/>
            <p:cNvSpPr/>
            <p:nvPr/>
          </p:nvSpPr>
          <p:spPr bwMode="auto">
            <a:xfrm>
              <a:off x="7405689" y="3141663"/>
              <a:ext cx="779463"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9" name="ïṡļîḋè"/>
            <p:cNvSpPr/>
            <p:nvPr/>
          </p:nvSpPr>
          <p:spPr bwMode="auto">
            <a:xfrm>
              <a:off x="7405689" y="3138488"/>
              <a:ext cx="779463"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0" name="íśļîďé"/>
            <p:cNvSpPr/>
            <p:nvPr/>
          </p:nvSpPr>
          <p:spPr bwMode="auto">
            <a:xfrm>
              <a:off x="7462839" y="3171826"/>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1"/>
                    <a:pt x="36" y="21"/>
                  </a:cubicBezTo>
                  <a:cubicBezTo>
                    <a:pt x="72" y="0"/>
                    <a:pt x="130" y="0"/>
                    <a:pt x="166" y="21"/>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1" name="íṣ1îḓé"/>
            <p:cNvSpPr/>
            <p:nvPr/>
          </p:nvSpPr>
          <p:spPr bwMode="auto">
            <a:xfrm>
              <a:off x="7505701" y="3303588"/>
              <a:ext cx="214313" cy="230188"/>
            </a:xfrm>
            <a:custGeom>
              <a:avLst/>
              <a:gdLst>
                <a:gd name="T0" fmla="*/ 1 w 65"/>
                <a:gd name="T1" fmla="*/ 0 h 70"/>
                <a:gd name="T2" fmla="*/ 0 w 65"/>
                <a:gd name="T3" fmla="*/ 3 h 70"/>
                <a:gd name="T4" fmla="*/ 60 w 65"/>
                <a:gd name="T5" fmla="*/ 69 h 70"/>
                <a:gd name="T6" fmla="*/ 65 w 65"/>
                <a:gd name="T7" fmla="*/ 70 h 70"/>
                <a:gd name="T8" fmla="*/ 1 w 65"/>
                <a:gd name="T9" fmla="*/ 0 h 70"/>
              </a:gdLst>
              <a:ahLst/>
              <a:cxnLst>
                <a:cxn ang="0">
                  <a:pos x="T0" y="T1"/>
                </a:cxn>
                <a:cxn ang="0">
                  <a:pos x="T2" y="T3"/>
                </a:cxn>
                <a:cxn ang="0">
                  <a:pos x="T4" y="T5"/>
                </a:cxn>
                <a:cxn ang="0">
                  <a:pos x="T6" y="T7"/>
                </a:cxn>
                <a:cxn ang="0">
                  <a:pos x="T8" y="T9"/>
                </a:cxn>
              </a:cxnLst>
              <a:rect l="0" t="0" r="r" b="b"/>
              <a:pathLst>
                <a:path w="65" h="70">
                  <a:moveTo>
                    <a:pt x="1" y="0"/>
                  </a:moveTo>
                  <a:cubicBezTo>
                    <a:pt x="1" y="1"/>
                    <a:pt x="0" y="2"/>
                    <a:pt x="0" y="3"/>
                  </a:cubicBezTo>
                  <a:cubicBezTo>
                    <a:pt x="60" y="69"/>
                    <a:pt x="60" y="69"/>
                    <a:pt x="60" y="69"/>
                  </a:cubicBezTo>
                  <a:cubicBezTo>
                    <a:pt x="62" y="69"/>
                    <a:pt x="63" y="70"/>
                    <a:pt x="65" y="70"/>
                  </a:cubicBezTo>
                  <a:cubicBezTo>
                    <a:pt x="1" y="0"/>
                    <a:pt x="1" y="0"/>
                    <a:pt x="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2" name="îṩļîďé"/>
            <p:cNvSpPr/>
            <p:nvPr/>
          </p:nvSpPr>
          <p:spPr bwMode="auto">
            <a:xfrm>
              <a:off x="7491414" y="3324226"/>
              <a:ext cx="192088" cy="203200"/>
            </a:xfrm>
            <a:custGeom>
              <a:avLst/>
              <a:gdLst>
                <a:gd name="T0" fmla="*/ 2 w 58"/>
                <a:gd name="T1" fmla="*/ 0 h 62"/>
                <a:gd name="T2" fmla="*/ 0 w 58"/>
                <a:gd name="T3" fmla="*/ 14 h 62"/>
                <a:gd name="T4" fmla="*/ 4 w 58"/>
                <a:gd name="T5" fmla="*/ 18 h 62"/>
                <a:gd name="T6" fmla="*/ 5 w 58"/>
                <a:gd name="T7" fmla="*/ 16 h 62"/>
                <a:gd name="T8" fmla="*/ 43 w 58"/>
                <a:gd name="T9" fmla="*/ 58 h 62"/>
                <a:gd name="T10" fmla="*/ 58 w 58"/>
                <a:gd name="T11" fmla="*/ 62 h 62"/>
                <a:gd name="T12" fmla="*/ 2 w 5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58" h="62">
                  <a:moveTo>
                    <a:pt x="2" y="0"/>
                  </a:moveTo>
                  <a:cubicBezTo>
                    <a:pt x="0" y="5"/>
                    <a:pt x="0" y="9"/>
                    <a:pt x="0" y="14"/>
                  </a:cubicBezTo>
                  <a:cubicBezTo>
                    <a:pt x="4" y="18"/>
                    <a:pt x="4" y="18"/>
                    <a:pt x="4" y="18"/>
                  </a:cubicBezTo>
                  <a:cubicBezTo>
                    <a:pt x="4" y="17"/>
                    <a:pt x="5" y="17"/>
                    <a:pt x="5" y="16"/>
                  </a:cubicBezTo>
                  <a:cubicBezTo>
                    <a:pt x="43" y="58"/>
                    <a:pt x="43" y="58"/>
                    <a:pt x="43" y="58"/>
                  </a:cubicBezTo>
                  <a:cubicBezTo>
                    <a:pt x="48" y="59"/>
                    <a:pt x="53" y="61"/>
                    <a:pt x="58" y="62"/>
                  </a:cubicBezTo>
                  <a:cubicBezTo>
                    <a:pt x="2" y="0"/>
                    <a:pt x="2" y="0"/>
                    <a:pt x="2"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3" name="îsļiḍé"/>
            <p:cNvSpPr/>
            <p:nvPr/>
          </p:nvSpPr>
          <p:spPr bwMode="auto">
            <a:xfrm>
              <a:off x="7673976" y="3201988"/>
              <a:ext cx="293688" cy="309563"/>
            </a:xfrm>
            <a:custGeom>
              <a:avLst/>
              <a:gdLst>
                <a:gd name="T0" fmla="*/ 3 w 89"/>
                <a:gd name="T1" fmla="*/ 0 h 94"/>
                <a:gd name="T2" fmla="*/ 0 w 89"/>
                <a:gd name="T3" fmla="*/ 1 h 94"/>
                <a:gd name="T4" fmla="*/ 86 w 89"/>
                <a:gd name="T5" fmla="*/ 94 h 94"/>
                <a:gd name="T6" fmla="*/ 89 w 89"/>
                <a:gd name="T7" fmla="*/ 93 h 94"/>
                <a:gd name="T8" fmla="*/ 3 w 89"/>
                <a:gd name="T9" fmla="*/ 0 h 94"/>
              </a:gdLst>
              <a:ahLst/>
              <a:cxnLst>
                <a:cxn ang="0">
                  <a:pos x="T0" y="T1"/>
                </a:cxn>
                <a:cxn ang="0">
                  <a:pos x="T2" y="T3"/>
                </a:cxn>
                <a:cxn ang="0">
                  <a:pos x="T4" y="T5"/>
                </a:cxn>
                <a:cxn ang="0">
                  <a:pos x="T6" y="T7"/>
                </a:cxn>
                <a:cxn ang="0">
                  <a:pos x="T8" y="T9"/>
                </a:cxn>
              </a:cxnLst>
              <a:rect l="0" t="0" r="r" b="b"/>
              <a:pathLst>
                <a:path w="89" h="94">
                  <a:moveTo>
                    <a:pt x="3" y="0"/>
                  </a:moveTo>
                  <a:cubicBezTo>
                    <a:pt x="2" y="0"/>
                    <a:pt x="1" y="0"/>
                    <a:pt x="0" y="1"/>
                  </a:cubicBezTo>
                  <a:cubicBezTo>
                    <a:pt x="86" y="94"/>
                    <a:pt x="86" y="94"/>
                    <a:pt x="86" y="94"/>
                  </a:cubicBezTo>
                  <a:cubicBezTo>
                    <a:pt x="87" y="94"/>
                    <a:pt x="88" y="94"/>
                    <a:pt x="89" y="93"/>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4" name="iŝļiḍè"/>
            <p:cNvSpPr/>
            <p:nvPr/>
          </p:nvSpPr>
          <p:spPr bwMode="auto">
            <a:xfrm>
              <a:off x="7624764" y="3208338"/>
              <a:ext cx="319088" cy="319088"/>
            </a:xfrm>
            <a:custGeom>
              <a:avLst/>
              <a:gdLst>
                <a:gd name="T0" fmla="*/ 11 w 97"/>
                <a:gd name="T1" fmla="*/ 0 h 97"/>
                <a:gd name="T2" fmla="*/ 0 w 97"/>
                <a:gd name="T3" fmla="*/ 3 h 97"/>
                <a:gd name="T4" fmla="*/ 85 w 97"/>
                <a:gd name="T5" fmla="*/ 97 h 97"/>
                <a:gd name="T6" fmla="*/ 97 w 97"/>
                <a:gd name="T7" fmla="*/ 94 h 97"/>
                <a:gd name="T8" fmla="*/ 11 w 97"/>
                <a:gd name="T9" fmla="*/ 0 h 97"/>
              </a:gdLst>
              <a:ahLst/>
              <a:cxnLst>
                <a:cxn ang="0">
                  <a:pos x="T0" y="T1"/>
                </a:cxn>
                <a:cxn ang="0">
                  <a:pos x="T2" y="T3"/>
                </a:cxn>
                <a:cxn ang="0">
                  <a:pos x="T4" y="T5"/>
                </a:cxn>
                <a:cxn ang="0">
                  <a:pos x="T6" y="T7"/>
                </a:cxn>
                <a:cxn ang="0">
                  <a:pos x="T8" y="T9"/>
                </a:cxn>
              </a:cxnLst>
              <a:rect l="0" t="0" r="r" b="b"/>
              <a:pathLst>
                <a:path w="97" h="97">
                  <a:moveTo>
                    <a:pt x="11" y="0"/>
                  </a:moveTo>
                  <a:cubicBezTo>
                    <a:pt x="7" y="1"/>
                    <a:pt x="3" y="2"/>
                    <a:pt x="0" y="3"/>
                  </a:cubicBezTo>
                  <a:cubicBezTo>
                    <a:pt x="85" y="97"/>
                    <a:pt x="85" y="97"/>
                    <a:pt x="85" y="97"/>
                  </a:cubicBezTo>
                  <a:cubicBezTo>
                    <a:pt x="89" y="96"/>
                    <a:pt x="93" y="95"/>
                    <a:pt x="97" y="94"/>
                  </a:cubicBezTo>
                  <a:cubicBezTo>
                    <a:pt x="11" y="0"/>
                    <a:pt x="11" y="0"/>
                    <a:pt x="1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5" name="îśḻíďê"/>
            <p:cNvSpPr/>
            <p:nvPr/>
          </p:nvSpPr>
          <p:spPr bwMode="auto">
            <a:xfrm>
              <a:off x="7696201" y="3195638"/>
              <a:ext cx="301625" cy="309563"/>
            </a:xfrm>
            <a:custGeom>
              <a:avLst/>
              <a:gdLst>
                <a:gd name="T0" fmla="*/ 8 w 91"/>
                <a:gd name="T1" fmla="*/ 0 h 94"/>
                <a:gd name="T2" fmla="*/ 0 w 91"/>
                <a:gd name="T3" fmla="*/ 1 h 94"/>
                <a:gd name="T4" fmla="*/ 85 w 91"/>
                <a:gd name="T5" fmla="*/ 94 h 94"/>
                <a:gd name="T6" fmla="*/ 91 w 91"/>
                <a:gd name="T7" fmla="*/ 91 h 94"/>
                <a:gd name="T8" fmla="*/ 8 w 91"/>
                <a:gd name="T9" fmla="*/ 0 h 94"/>
              </a:gdLst>
              <a:ahLst/>
              <a:cxnLst>
                <a:cxn ang="0">
                  <a:pos x="T0" y="T1"/>
                </a:cxn>
                <a:cxn ang="0">
                  <a:pos x="T2" y="T3"/>
                </a:cxn>
                <a:cxn ang="0">
                  <a:pos x="T4" y="T5"/>
                </a:cxn>
                <a:cxn ang="0">
                  <a:pos x="T6" y="T7"/>
                </a:cxn>
                <a:cxn ang="0">
                  <a:pos x="T8" y="T9"/>
                </a:cxn>
              </a:cxnLst>
              <a:rect l="0" t="0" r="r" b="b"/>
              <a:pathLst>
                <a:path w="91" h="94">
                  <a:moveTo>
                    <a:pt x="8" y="0"/>
                  </a:moveTo>
                  <a:cubicBezTo>
                    <a:pt x="5" y="0"/>
                    <a:pt x="2" y="1"/>
                    <a:pt x="0" y="1"/>
                  </a:cubicBezTo>
                  <a:cubicBezTo>
                    <a:pt x="85" y="94"/>
                    <a:pt x="85" y="94"/>
                    <a:pt x="85" y="94"/>
                  </a:cubicBezTo>
                  <a:cubicBezTo>
                    <a:pt x="87" y="93"/>
                    <a:pt x="89" y="92"/>
                    <a:pt x="91" y="91"/>
                  </a:cubicBezTo>
                  <a:cubicBezTo>
                    <a:pt x="8" y="0"/>
                    <a:pt x="8" y="0"/>
                    <a:pt x="8"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6" name="i$ľiḋe"/>
            <p:cNvSpPr/>
            <p:nvPr/>
          </p:nvSpPr>
          <p:spPr bwMode="auto">
            <a:xfrm>
              <a:off x="7967664" y="3217863"/>
              <a:ext cx="131763" cy="144463"/>
            </a:xfrm>
            <a:custGeom>
              <a:avLst/>
              <a:gdLst>
                <a:gd name="T0" fmla="*/ 0 w 40"/>
                <a:gd name="T1" fmla="*/ 0 h 44"/>
                <a:gd name="T2" fmla="*/ 40 w 40"/>
                <a:gd name="T3" fmla="*/ 44 h 44"/>
                <a:gd name="T4" fmla="*/ 40 w 40"/>
                <a:gd name="T5" fmla="*/ 40 h 44"/>
                <a:gd name="T6" fmla="*/ 6 w 40"/>
                <a:gd name="T7" fmla="*/ 3 h 44"/>
                <a:gd name="T8" fmla="*/ 0 w 40"/>
                <a:gd name="T9" fmla="*/ 0 h 44"/>
              </a:gdLst>
              <a:ahLst/>
              <a:cxnLst>
                <a:cxn ang="0">
                  <a:pos x="T0" y="T1"/>
                </a:cxn>
                <a:cxn ang="0">
                  <a:pos x="T2" y="T3"/>
                </a:cxn>
                <a:cxn ang="0">
                  <a:pos x="T4" y="T5"/>
                </a:cxn>
                <a:cxn ang="0">
                  <a:pos x="T6" y="T7"/>
                </a:cxn>
                <a:cxn ang="0">
                  <a:pos x="T8" y="T9"/>
                </a:cxn>
              </a:cxnLst>
              <a:rect l="0" t="0" r="r" b="b"/>
              <a:pathLst>
                <a:path w="40" h="44">
                  <a:moveTo>
                    <a:pt x="0" y="0"/>
                  </a:moveTo>
                  <a:cubicBezTo>
                    <a:pt x="40" y="44"/>
                    <a:pt x="40" y="44"/>
                    <a:pt x="40" y="44"/>
                  </a:cubicBezTo>
                  <a:cubicBezTo>
                    <a:pt x="40" y="43"/>
                    <a:pt x="40" y="41"/>
                    <a:pt x="40" y="40"/>
                  </a:cubicBezTo>
                  <a:cubicBezTo>
                    <a:pt x="6" y="3"/>
                    <a:pt x="6" y="3"/>
                    <a:pt x="6" y="3"/>
                  </a:cubicBezTo>
                  <a:cubicBezTo>
                    <a:pt x="4" y="2"/>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7" name="îṥľïde"/>
            <p:cNvSpPr/>
            <p:nvPr/>
          </p:nvSpPr>
          <p:spPr bwMode="auto">
            <a:xfrm>
              <a:off x="7924801" y="3205163"/>
              <a:ext cx="174625" cy="187325"/>
            </a:xfrm>
            <a:custGeom>
              <a:avLst/>
              <a:gdLst>
                <a:gd name="T0" fmla="*/ 0 w 53"/>
                <a:gd name="T1" fmla="*/ 0 h 57"/>
                <a:gd name="T2" fmla="*/ 52 w 53"/>
                <a:gd name="T3" fmla="*/ 57 h 57"/>
                <a:gd name="T4" fmla="*/ 53 w 53"/>
                <a:gd name="T5" fmla="*/ 53 h 57"/>
                <a:gd name="T6" fmla="*/ 6 w 53"/>
                <a:gd name="T7" fmla="*/ 2 h 57"/>
                <a:gd name="T8" fmla="*/ 0 w 53"/>
                <a:gd name="T9" fmla="*/ 0 h 57"/>
              </a:gdLst>
              <a:ahLst/>
              <a:cxnLst>
                <a:cxn ang="0">
                  <a:pos x="T0" y="T1"/>
                </a:cxn>
                <a:cxn ang="0">
                  <a:pos x="T2" y="T3"/>
                </a:cxn>
                <a:cxn ang="0">
                  <a:pos x="T4" y="T5"/>
                </a:cxn>
                <a:cxn ang="0">
                  <a:pos x="T6" y="T7"/>
                </a:cxn>
                <a:cxn ang="0">
                  <a:pos x="T8" y="T9"/>
                </a:cxn>
              </a:cxnLst>
              <a:rect l="0" t="0" r="r" b="b"/>
              <a:pathLst>
                <a:path w="53" h="57">
                  <a:moveTo>
                    <a:pt x="0" y="0"/>
                  </a:moveTo>
                  <a:cubicBezTo>
                    <a:pt x="52" y="57"/>
                    <a:pt x="52" y="57"/>
                    <a:pt x="52" y="57"/>
                  </a:cubicBezTo>
                  <a:cubicBezTo>
                    <a:pt x="52" y="55"/>
                    <a:pt x="52" y="54"/>
                    <a:pt x="53" y="53"/>
                  </a:cubicBezTo>
                  <a:cubicBezTo>
                    <a:pt x="6" y="2"/>
                    <a:pt x="6" y="2"/>
                    <a:pt x="6" y="2"/>
                  </a:cubicBezTo>
                  <a:cubicBezTo>
                    <a:pt x="4" y="1"/>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8" name="î$ľide"/>
            <p:cNvSpPr/>
            <p:nvPr/>
          </p:nvSpPr>
          <p:spPr bwMode="auto">
            <a:xfrm>
              <a:off x="7885114" y="3195638"/>
              <a:ext cx="207963" cy="220663"/>
            </a:xfrm>
            <a:custGeom>
              <a:avLst/>
              <a:gdLst>
                <a:gd name="T0" fmla="*/ 0 w 63"/>
                <a:gd name="T1" fmla="*/ 0 h 67"/>
                <a:gd name="T2" fmla="*/ 61 w 63"/>
                <a:gd name="T3" fmla="*/ 67 h 67"/>
                <a:gd name="T4" fmla="*/ 63 w 63"/>
                <a:gd name="T5" fmla="*/ 61 h 67"/>
                <a:gd name="T6" fmla="*/ 9 w 63"/>
                <a:gd name="T7" fmla="*/ 2 h 67"/>
                <a:gd name="T8" fmla="*/ 0 w 63"/>
                <a:gd name="T9" fmla="*/ 0 h 67"/>
              </a:gdLst>
              <a:ahLst/>
              <a:cxnLst>
                <a:cxn ang="0">
                  <a:pos x="T0" y="T1"/>
                </a:cxn>
                <a:cxn ang="0">
                  <a:pos x="T2" y="T3"/>
                </a:cxn>
                <a:cxn ang="0">
                  <a:pos x="T4" y="T5"/>
                </a:cxn>
                <a:cxn ang="0">
                  <a:pos x="T6" y="T7"/>
                </a:cxn>
                <a:cxn ang="0">
                  <a:pos x="T8" y="T9"/>
                </a:cxn>
              </a:cxnLst>
              <a:rect l="0" t="0" r="r" b="b"/>
              <a:pathLst>
                <a:path w="63" h="67">
                  <a:moveTo>
                    <a:pt x="0" y="0"/>
                  </a:moveTo>
                  <a:cubicBezTo>
                    <a:pt x="61" y="67"/>
                    <a:pt x="61" y="67"/>
                    <a:pt x="61" y="67"/>
                  </a:cubicBezTo>
                  <a:cubicBezTo>
                    <a:pt x="62" y="65"/>
                    <a:pt x="63" y="63"/>
                    <a:pt x="63" y="61"/>
                  </a:cubicBezTo>
                  <a:cubicBezTo>
                    <a:pt x="9" y="2"/>
                    <a:pt x="9" y="2"/>
                    <a:pt x="9" y="2"/>
                  </a:cubicBezTo>
                  <a:cubicBezTo>
                    <a:pt x="6" y="2"/>
                    <a:pt x="3"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9" name="îṡḻiḍe"/>
            <p:cNvSpPr/>
            <p:nvPr/>
          </p:nvSpPr>
          <p:spPr bwMode="auto">
            <a:xfrm>
              <a:off x="7488239" y="3171826"/>
              <a:ext cx="614363" cy="201613"/>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4"/>
                    <a:pt x="122" y="4"/>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0" name="iślîdè"/>
            <p:cNvSpPr/>
            <p:nvPr/>
          </p:nvSpPr>
          <p:spPr bwMode="auto">
            <a:xfrm>
              <a:off x="7577139" y="3241676"/>
              <a:ext cx="423863"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20"/>
                    <a:pt x="76" y="18"/>
                  </a:cubicBezTo>
                  <a:cubicBezTo>
                    <a:pt x="79" y="16"/>
                    <a:pt x="82" y="16"/>
                    <a:pt x="86" y="16"/>
                  </a:cubicBezTo>
                  <a:cubicBezTo>
                    <a:pt x="89" y="16"/>
                    <a:pt x="93" y="17"/>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1" name="îśľîḍé"/>
            <p:cNvSpPr/>
            <p:nvPr/>
          </p:nvSpPr>
          <p:spPr bwMode="auto">
            <a:xfrm>
              <a:off x="7577139" y="3257551"/>
              <a:ext cx="423863" cy="244475"/>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6 w 128"/>
                <a:gd name="T11" fmla="*/ 16 h 74"/>
                <a:gd name="T12" fmla="*/ 96 w 128"/>
                <a:gd name="T13" fmla="*/ 19 h 74"/>
                <a:gd name="T14" fmla="*/ 100 w 128"/>
                <a:gd name="T15" fmla="*/ 27 h 74"/>
                <a:gd name="T16" fmla="*/ 97 w 128"/>
                <a:gd name="T17" fmla="*/ 28 h 74"/>
                <a:gd name="T18" fmla="*/ 97 w 128"/>
                <a:gd name="T19" fmla="*/ 34 h 74"/>
                <a:gd name="T20" fmla="*/ 118 w 128"/>
                <a:gd name="T21" fmla="*/ 39 h 74"/>
                <a:gd name="T22" fmla="*/ 117 w 128"/>
                <a:gd name="T23" fmla="*/ 16 h 74"/>
                <a:gd name="T24" fmla="*/ 128 w 128"/>
                <a:gd name="T25" fmla="*/ 10 h 74"/>
                <a:gd name="T26" fmla="*/ 128 w 128"/>
                <a:gd name="T27" fmla="*/ 4 h 74"/>
                <a:gd name="T28" fmla="*/ 114 w 128"/>
                <a:gd name="T29" fmla="*/ 1 h 74"/>
                <a:gd name="T30" fmla="*/ 112 w 128"/>
                <a:gd name="T31" fmla="*/ 0 h 74"/>
                <a:gd name="T32" fmla="*/ 101 w 128"/>
                <a:gd name="T33" fmla="*/ 6 h 74"/>
                <a:gd name="T34" fmla="*/ 77 w 128"/>
                <a:gd name="T35" fmla="*/ 2 h 74"/>
                <a:gd name="T36" fmla="*/ 54 w 128"/>
                <a:gd name="T37" fmla="*/ 9 h 74"/>
                <a:gd name="T38" fmla="*/ 45 w 128"/>
                <a:gd name="T39" fmla="*/ 18 h 74"/>
                <a:gd name="T40" fmla="*/ 45 w 128"/>
                <a:gd name="T41" fmla="*/ 28 h 74"/>
                <a:gd name="T42" fmla="*/ 52 w 128"/>
                <a:gd name="T43" fmla="*/ 39 h 74"/>
                <a:gd name="T44" fmla="*/ 59 w 128"/>
                <a:gd name="T45" fmla="*/ 50 h 74"/>
                <a:gd name="T46" fmla="*/ 56 w 128"/>
                <a:gd name="T47" fmla="*/ 55 h 74"/>
                <a:gd name="T48" fmla="*/ 45 w 128"/>
                <a:gd name="T49" fmla="*/ 58 h 74"/>
                <a:gd name="T50" fmla="*/ 33 w 128"/>
                <a:gd name="T51" fmla="*/ 55 h 74"/>
                <a:gd name="T52" fmla="*/ 32 w 128"/>
                <a:gd name="T53" fmla="*/ 38 h 74"/>
                <a:gd name="T54" fmla="*/ 32 w 128"/>
                <a:gd name="T55" fmla="*/ 32 h 74"/>
                <a:gd name="T56" fmla="*/ 11 w 128"/>
                <a:gd name="T57" fmla="*/ 30 h 74"/>
                <a:gd name="T58" fmla="*/ 11 w 128"/>
                <a:gd name="T59" fmla="*/ 58 h 74"/>
                <a:gd name="T60" fmla="*/ 1 w 128"/>
                <a:gd name="T61" fmla="*/ 59 h 74"/>
                <a:gd name="T62" fmla="*/ 1 w 128"/>
                <a:gd name="T63" fmla="*/ 64 h 74"/>
                <a:gd name="T64" fmla="*/ 3 w 128"/>
                <a:gd name="T65" fmla="*/ 65 h 74"/>
                <a:gd name="T66" fmla="*/ 14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2"/>
                    <a:pt x="88" y="49"/>
                    <a:pt x="87" y="46"/>
                  </a:cubicBezTo>
                  <a:cubicBezTo>
                    <a:pt x="85" y="42"/>
                    <a:pt x="83" y="38"/>
                    <a:pt x="78" y="33"/>
                  </a:cubicBezTo>
                  <a:cubicBezTo>
                    <a:pt x="75" y="29"/>
                    <a:pt x="73" y="25"/>
                    <a:pt x="72" y="24"/>
                  </a:cubicBezTo>
                  <a:cubicBezTo>
                    <a:pt x="72" y="22"/>
                    <a:pt x="73" y="20"/>
                    <a:pt x="76" y="18"/>
                  </a:cubicBezTo>
                  <a:cubicBezTo>
                    <a:pt x="79" y="17"/>
                    <a:pt x="82" y="16"/>
                    <a:pt x="86" y="16"/>
                  </a:cubicBezTo>
                  <a:cubicBezTo>
                    <a:pt x="89" y="16"/>
                    <a:pt x="93" y="17"/>
                    <a:pt x="96" y="19"/>
                  </a:cubicBezTo>
                  <a:cubicBezTo>
                    <a:pt x="100" y="21"/>
                    <a:pt x="101" y="24"/>
                    <a:pt x="100" y="27"/>
                  </a:cubicBezTo>
                  <a:cubicBezTo>
                    <a:pt x="100" y="28"/>
                    <a:pt x="97" y="28"/>
                    <a:pt x="97" y="28"/>
                  </a:cubicBezTo>
                  <a:cubicBezTo>
                    <a:pt x="97" y="34"/>
                    <a:pt x="97" y="34"/>
                    <a:pt x="97" y="34"/>
                  </a:cubicBezTo>
                  <a:cubicBezTo>
                    <a:pt x="118" y="39"/>
                    <a:pt x="118" y="39"/>
                    <a:pt x="118" y="39"/>
                  </a:cubicBezTo>
                  <a:cubicBezTo>
                    <a:pt x="125" y="31"/>
                    <a:pt x="125" y="23"/>
                    <a:pt x="117" y="16"/>
                  </a:cubicBezTo>
                  <a:cubicBezTo>
                    <a:pt x="128" y="10"/>
                    <a:pt x="128" y="10"/>
                    <a:pt x="128" y="10"/>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5"/>
                  </a:cubicBezTo>
                  <a:cubicBezTo>
                    <a:pt x="53" y="57"/>
                    <a:pt x="49" y="58"/>
                    <a:pt x="45" y="58"/>
                  </a:cubicBezTo>
                  <a:cubicBezTo>
                    <a:pt x="41" y="58"/>
                    <a:pt x="37" y="57"/>
                    <a:pt x="33" y="55"/>
                  </a:cubicBezTo>
                  <a:cubicBezTo>
                    <a:pt x="25" y="50"/>
                    <a:pt x="24" y="44"/>
                    <a:pt x="32" y="38"/>
                  </a:cubicBezTo>
                  <a:cubicBezTo>
                    <a:pt x="32" y="32"/>
                    <a:pt x="32" y="32"/>
                    <a:pt x="32" y="32"/>
                  </a:cubicBezTo>
                  <a:cubicBezTo>
                    <a:pt x="11" y="30"/>
                    <a:pt x="11" y="30"/>
                    <a:pt x="11" y="30"/>
                  </a:cubicBezTo>
                  <a:cubicBezTo>
                    <a:pt x="0" y="40"/>
                    <a:pt x="0" y="50"/>
                    <a:pt x="11" y="58"/>
                  </a:cubicBezTo>
                  <a:cubicBezTo>
                    <a:pt x="1" y="59"/>
                    <a:pt x="1" y="59"/>
                    <a:pt x="1" y="59"/>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69"/>
                    <a:pt x="77" y="65"/>
                  </a:cubicBezTo>
                  <a:cubicBezTo>
                    <a:pt x="82" y="62"/>
                    <a:pt x="86" y="59"/>
                    <a:pt x="87" y="56"/>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2" name="iṣḻíḍê"/>
            <p:cNvSpPr/>
            <p:nvPr/>
          </p:nvSpPr>
          <p:spPr bwMode="auto">
            <a:xfrm>
              <a:off x="7577139" y="3244851"/>
              <a:ext cx="423863" cy="242888"/>
            </a:xfrm>
            <a:custGeom>
              <a:avLst/>
              <a:gdLst>
                <a:gd name="T0" fmla="*/ 87 w 128"/>
                <a:gd name="T1" fmla="*/ 56 h 74"/>
                <a:gd name="T2" fmla="*/ 87 w 128"/>
                <a:gd name="T3" fmla="*/ 46 h 74"/>
                <a:gd name="T4" fmla="*/ 78 w 128"/>
                <a:gd name="T5" fmla="*/ 33 h 74"/>
                <a:gd name="T6" fmla="*/ 72 w 128"/>
                <a:gd name="T7" fmla="*/ 23 h 74"/>
                <a:gd name="T8" fmla="*/ 76 w 128"/>
                <a:gd name="T9" fmla="*/ 18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5 h 74"/>
                <a:gd name="T44" fmla="*/ 45 w 128"/>
                <a:gd name="T45" fmla="*/ 58 h 74"/>
                <a:gd name="T46" fmla="*/ 33 w 128"/>
                <a:gd name="T47" fmla="*/ 55 h 74"/>
                <a:gd name="T48" fmla="*/ 32 w 128"/>
                <a:gd name="T49" fmla="*/ 38 h 74"/>
                <a:gd name="T50" fmla="*/ 11 w 128"/>
                <a:gd name="T51" fmla="*/ 30 h 74"/>
                <a:gd name="T52" fmla="*/ 11 w 128"/>
                <a:gd name="T53" fmla="*/ 58 h 74"/>
                <a:gd name="T54" fmla="*/ 1 w 128"/>
                <a:gd name="T55" fmla="*/ 64 h 74"/>
                <a:gd name="T56" fmla="*/ 3 w 128"/>
                <a:gd name="T57" fmla="*/ 65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2"/>
                    <a:pt x="88" y="49"/>
                    <a:pt x="87" y="46"/>
                  </a:cubicBezTo>
                  <a:cubicBezTo>
                    <a:pt x="85" y="42"/>
                    <a:pt x="83" y="38"/>
                    <a:pt x="78" y="33"/>
                  </a:cubicBezTo>
                  <a:cubicBezTo>
                    <a:pt x="75" y="29"/>
                    <a:pt x="73" y="25"/>
                    <a:pt x="72" y="23"/>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0"/>
                    <a:pt x="125" y="23"/>
                    <a:pt x="117"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5"/>
                  </a:cubicBezTo>
                  <a:cubicBezTo>
                    <a:pt x="53" y="57"/>
                    <a:pt x="49" y="58"/>
                    <a:pt x="45" y="58"/>
                  </a:cubicBezTo>
                  <a:cubicBezTo>
                    <a:pt x="41" y="58"/>
                    <a:pt x="37" y="57"/>
                    <a:pt x="33" y="55"/>
                  </a:cubicBezTo>
                  <a:cubicBezTo>
                    <a:pt x="25" y="50"/>
                    <a:pt x="24" y="44"/>
                    <a:pt x="32" y="38"/>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69"/>
                    <a:pt x="77" y="65"/>
                  </a:cubicBezTo>
                  <a:cubicBezTo>
                    <a:pt x="82" y="62"/>
                    <a:pt x="86" y="59"/>
                    <a:pt x="87" y="56"/>
                  </a:cubicBezTo>
                  <a:close/>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3" name="iśḷíḍe"/>
            <p:cNvSpPr/>
            <p:nvPr/>
          </p:nvSpPr>
          <p:spPr bwMode="auto">
            <a:xfrm>
              <a:off x="7577139" y="3241676"/>
              <a:ext cx="423863"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20"/>
                    <a:pt x="76" y="18"/>
                  </a:cubicBezTo>
                  <a:cubicBezTo>
                    <a:pt x="79" y="16"/>
                    <a:pt x="82" y="16"/>
                    <a:pt x="86" y="16"/>
                  </a:cubicBezTo>
                  <a:cubicBezTo>
                    <a:pt x="89" y="16"/>
                    <a:pt x="93" y="17"/>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4" name="ïṥlïḑé"/>
            <p:cNvSpPr/>
            <p:nvPr/>
          </p:nvSpPr>
          <p:spPr bwMode="auto">
            <a:xfrm>
              <a:off x="6872289" y="4446588"/>
              <a:ext cx="712788" cy="57150"/>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5" name="isḻiďê"/>
            <p:cNvSpPr/>
            <p:nvPr/>
          </p:nvSpPr>
          <p:spPr bwMode="auto">
            <a:xfrm>
              <a:off x="6872289" y="4446588"/>
              <a:ext cx="712788"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6" name="iSľïḋé"/>
            <p:cNvSpPr/>
            <p:nvPr/>
          </p:nvSpPr>
          <p:spPr bwMode="auto">
            <a:xfrm>
              <a:off x="6838951" y="4279901"/>
              <a:ext cx="777875"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7" name="îšḷïďè"/>
            <p:cNvSpPr/>
            <p:nvPr/>
          </p:nvSpPr>
          <p:spPr bwMode="auto">
            <a:xfrm>
              <a:off x="7227889" y="4298951"/>
              <a:ext cx="388938" cy="412750"/>
            </a:xfrm>
            <a:custGeom>
              <a:avLst/>
              <a:gdLst>
                <a:gd name="T0" fmla="*/ 76 w 118"/>
                <a:gd name="T1" fmla="*/ 18 h 125"/>
                <a:gd name="T2" fmla="*/ 0 w 118"/>
                <a:gd name="T3" fmla="*/ 0 h 125"/>
                <a:gd name="T4" fmla="*/ 0 w 118"/>
                <a:gd name="T5" fmla="*/ 125 h 125"/>
                <a:gd name="T6" fmla="*/ 76 w 118"/>
                <a:gd name="T7" fmla="*/ 106 h 125"/>
                <a:gd name="T8" fmla="*/ 76 w 118"/>
                <a:gd name="T9" fmla="*/ 18 h 125"/>
              </a:gdLst>
              <a:ahLst/>
              <a:cxnLst>
                <a:cxn ang="0">
                  <a:pos x="T0" y="T1"/>
                </a:cxn>
                <a:cxn ang="0">
                  <a:pos x="T2" y="T3"/>
                </a:cxn>
                <a:cxn ang="0">
                  <a:pos x="T4" y="T5"/>
                </a:cxn>
                <a:cxn ang="0">
                  <a:pos x="T6" y="T7"/>
                </a:cxn>
                <a:cxn ang="0">
                  <a:pos x="T8" y="T9"/>
                </a:cxn>
              </a:cxnLst>
              <a:rect l="0" t="0" r="r" b="b"/>
              <a:pathLst>
                <a:path w="118" h="125">
                  <a:moveTo>
                    <a:pt x="76" y="18"/>
                  </a:moveTo>
                  <a:cubicBezTo>
                    <a:pt x="55" y="6"/>
                    <a:pt x="27" y="0"/>
                    <a:pt x="0" y="0"/>
                  </a:cubicBezTo>
                  <a:cubicBezTo>
                    <a:pt x="0" y="125"/>
                    <a:pt x="0" y="125"/>
                    <a:pt x="0" y="125"/>
                  </a:cubicBezTo>
                  <a:cubicBezTo>
                    <a:pt x="27" y="125"/>
                    <a:pt x="55" y="119"/>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8" name="iśḻïḓe"/>
            <p:cNvSpPr/>
            <p:nvPr/>
          </p:nvSpPr>
          <p:spPr bwMode="auto">
            <a:xfrm>
              <a:off x="6838951" y="4225926"/>
              <a:ext cx="777875"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9" name="îṣḷïḓè"/>
            <p:cNvSpPr/>
            <p:nvPr/>
          </p:nvSpPr>
          <p:spPr bwMode="auto">
            <a:xfrm>
              <a:off x="6838951" y="4222751"/>
              <a:ext cx="777875" cy="449263"/>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0" name="íṧļïḑè"/>
            <p:cNvSpPr/>
            <p:nvPr/>
          </p:nvSpPr>
          <p:spPr bwMode="auto">
            <a:xfrm>
              <a:off x="6894514" y="4256088"/>
              <a:ext cx="666750" cy="382588"/>
            </a:xfrm>
            <a:custGeom>
              <a:avLst/>
              <a:gdLst>
                <a:gd name="T0" fmla="*/ 166 w 202"/>
                <a:gd name="T1" fmla="*/ 96 h 116"/>
                <a:gd name="T2" fmla="*/ 36 w 202"/>
                <a:gd name="T3" fmla="*/ 96 h 116"/>
                <a:gd name="T4" fmla="*/ 36 w 202"/>
                <a:gd name="T5" fmla="*/ 20 h 116"/>
                <a:gd name="T6" fmla="*/ 166 w 202"/>
                <a:gd name="T7" fmla="*/ 20 h 116"/>
                <a:gd name="T8" fmla="*/ 166 w 202"/>
                <a:gd name="T9" fmla="*/ 96 h 116"/>
              </a:gdLst>
              <a:ahLst/>
              <a:cxnLst>
                <a:cxn ang="0">
                  <a:pos x="T0" y="T1"/>
                </a:cxn>
                <a:cxn ang="0">
                  <a:pos x="T2" y="T3"/>
                </a:cxn>
                <a:cxn ang="0">
                  <a:pos x="T4" y="T5"/>
                </a:cxn>
                <a:cxn ang="0">
                  <a:pos x="T6" y="T7"/>
                </a:cxn>
                <a:cxn ang="0">
                  <a:pos x="T8" y="T9"/>
                </a:cxn>
              </a:cxnLst>
              <a:rect l="0" t="0" r="r" b="b"/>
              <a:pathLst>
                <a:path w="202" h="116">
                  <a:moveTo>
                    <a:pt x="166" y="96"/>
                  </a:moveTo>
                  <a:cubicBezTo>
                    <a:pt x="130" y="116"/>
                    <a:pt x="72" y="116"/>
                    <a:pt x="36" y="96"/>
                  </a:cubicBezTo>
                  <a:cubicBezTo>
                    <a:pt x="0" y="75"/>
                    <a:pt x="0" y="41"/>
                    <a:pt x="36" y="20"/>
                  </a:cubicBezTo>
                  <a:cubicBezTo>
                    <a:pt x="72" y="0"/>
                    <a:pt x="130" y="0"/>
                    <a:pt x="166" y="20"/>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1" name="ïşļiḍè"/>
            <p:cNvSpPr/>
            <p:nvPr/>
          </p:nvSpPr>
          <p:spPr bwMode="auto">
            <a:xfrm>
              <a:off x="6921501" y="4256088"/>
              <a:ext cx="612775" cy="198438"/>
            </a:xfrm>
            <a:custGeom>
              <a:avLst/>
              <a:gdLst>
                <a:gd name="T0" fmla="*/ 28 w 186"/>
                <a:gd name="T1" fmla="*/ 25 h 60"/>
                <a:gd name="T2" fmla="*/ 158 w 186"/>
                <a:gd name="T3" fmla="*/ 25 h 60"/>
                <a:gd name="T4" fmla="*/ 185 w 186"/>
                <a:gd name="T5" fmla="*/ 60 h 60"/>
                <a:gd name="T6" fmla="*/ 158 w 186"/>
                <a:gd name="T7" fmla="*/ 20 h 60"/>
                <a:gd name="T8" fmla="*/ 28 w 186"/>
                <a:gd name="T9" fmla="*/ 20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7"/>
                    <a:pt x="185" y="60"/>
                  </a:cubicBezTo>
                  <a:cubicBezTo>
                    <a:pt x="186" y="46"/>
                    <a:pt x="177" y="31"/>
                    <a:pt x="158" y="20"/>
                  </a:cubicBezTo>
                  <a:cubicBezTo>
                    <a:pt x="122" y="0"/>
                    <a:pt x="64" y="0"/>
                    <a:pt x="28" y="20"/>
                  </a:cubicBezTo>
                  <a:cubicBezTo>
                    <a:pt x="9" y="31"/>
                    <a:pt x="0" y="46"/>
                    <a:pt x="1" y="60"/>
                  </a:cubicBezTo>
                  <a:cubicBezTo>
                    <a:pt x="2" y="47"/>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2" name="íṡ1ïďé"/>
            <p:cNvSpPr/>
            <p:nvPr/>
          </p:nvSpPr>
          <p:spPr bwMode="auto">
            <a:xfrm>
              <a:off x="7010401" y="4322763"/>
              <a:ext cx="422275" cy="242888"/>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8" y="53"/>
                    <a:pt x="88" y="49"/>
                    <a:pt x="87" y="46"/>
                  </a:cubicBezTo>
                  <a:cubicBezTo>
                    <a:pt x="85" y="43"/>
                    <a:pt x="83" y="39"/>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3" name="íSļïḓè"/>
            <p:cNvSpPr/>
            <p:nvPr/>
          </p:nvSpPr>
          <p:spPr bwMode="auto">
            <a:xfrm>
              <a:off x="7010401" y="4341813"/>
              <a:ext cx="422275"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100 w 128"/>
                <a:gd name="T15" fmla="*/ 27 h 73"/>
                <a:gd name="T16" fmla="*/ 97 w 128"/>
                <a:gd name="T17" fmla="*/ 28 h 73"/>
                <a:gd name="T18" fmla="*/ 97 w 128"/>
                <a:gd name="T19" fmla="*/ 33 h 73"/>
                <a:gd name="T20" fmla="*/ 118 w 128"/>
                <a:gd name="T21" fmla="*/ 38 h 73"/>
                <a:gd name="T22" fmla="*/ 117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4 w 128"/>
                <a:gd name="T37" fmla="*/ 9 h 73"/>
                <a:gd name="T38" fmla="*/ 45 w 128"/>
                <a:gd name="T39" fmla="*/ 18 h 73"/>
                <a:gd name="T40" fmla="*/ 45 w 128"/>
                <a:gd name="T41" fmla="*/ 27 h 73"/>
                <a:gd name="T42" fmla="*/ 52 w 128"/>
                <a:gd name="T43" fmla="*/ 39 h 73"/>
                <a:gd name="T44" fmla="*/ 59 w 128"/>
                <a:gd name="T45" fmla="*/ 50 h 73"/>
                <a:gd name="T46" fmla="*/ 56 w 128"/>
                <a:gd name="T47" fmla="*/ 55 h 73"/>
                <a:gd name="T48" fmla="*/ 45 w 128"/>
                <a:gd name="T49" fmla="*/ 58 h 73"/>
                <a:gd name="T50" fmla="*/ 33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7 w 128"/>
                <a:gd name="T71" fmla="*/ 67 h 73"/>
                <a:gd name="T72" fmla="*/ 52 w 128"/>
                <a:gd name="T73" fmla="*/ 72 h 73"/>
                <a:gd name="T74" fmla="*/ 77 w 128"/>
                <a:gd name="T75" fmla="*/ 65 h 73"/>
                <a:gd name="T76" fmla="*/ 87 w 128"/>
                <a:gd name="T7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5"/>
                  </a:moveTo>
                  <a:cubicBezTo>
                    <a:pt x="88" y="52"/>
                    <a:pt x="88" y="49"/>
                    <a:pt x="87" y="45"/>
                  </a:cubicBezTo>
                  <a:cubicBezTo>
                    <a:pt x="85" y="42"/>
                    <a:pt x="83" y="38"/>
                    <a:pt x="78" y="33"/>
                  </a:cubicBezTo>
                  <a:cubicBezTo>
                    <a:pt x="75" y="28"/>
                    <a:pt x="73" y="25"/>
                    <a:pt x="72" y="23"/>
                  </a:cubicBezTo>
                  <a:cubicBezTo>
                    <a:pt x="72" y="21"/>
                    <a:pt x="73" y="20"/>
                    <a:pt x="76" y="18"/>
                  </a:cubicBezTo>
                  <a:cubicBezTo>
                    <a:pt x="79" y="16"/>
                    <a:pt x="82" y="16"/>
                    <a:pt x="86" y="16"/>
                  </a:cubicBezTo>
                  <a:cubicBezTo>
                    <a:pt x="89" y="16"/>
                    <a:pt x="93" y="17"/>
                    <a:pt x="96" y="18"/>
                  </a:cubicBezTo>
                  <a:cubicBezTo>
                    <a:pt x="100" y="21"/>
                    <a:pt x="101" y="23"/>
                    <a:pt x="100" y="27"/>
                  </a:cubicBezTo>
                  <a:cubicBezTo>
                    <a:pt x="100" y="28"/>
                    <a:pt x="97" y="28"/>
                    <a:pt x="97" y="28"/>
                  </a:cubicBezTo>
                  <a:cubicBezTo>
                    <a:pt x="97" y="33"/>
                    <a:pt x="97" y="33"/>
                    <a:pt x="97" y="33"/>
                  </a:cubicBezTo>
                  <a:cubicBezTo>
                    <a:pt x="118" y="38"/>
                    <a:pt x="118" y="38"/>
                    <a:pt x="118" y="38"/>
                  </a:cubicBezTo>
                  <a:cubicBezTo>
                    <a:pt x="125" y="30"/>
                    <a:pt x="125" y="22"/>
                    <a:pt x="117"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1"/>
                    <a:pt x="70" y="69"/>
                    <a:pt x="77" y="65"/>
                  </a:cubicBezTo>
                  <a:cubicBezTo>
                    <a:pt x="82" y="62"/>
                    <a:pt x="86" y="59"/>
                    <a:pt x="87" y="5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4" name="îslïḑè"/>
            <p:cNvSpPr/>
            <p:nvPr/>
          </p:nvSpPr>
          <p:spPr bwMode="auto">
            <a:xfrm>
              <a:off x="7010401" y="4329113"/>
              <a:ext cx="422275"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8" y="52"/>
                    <a:pt x="88" y="49"/>
                    <a:pt x="87" y="45"/>
                  </a:cubicBezTo>
                  <a:cubicBezTo>
                    <a:pt x="85" y="42"/>
                    <a:pt x="83" y="38"/>
                    <a:pt x="78" y="33"/>
                  </a:cubicBezTo>
                  <a:cubicBezTo>
                    <a:pt x="75" y="28"/>
                    <a:pt x="73" y="25"/>
                    <a:pt x="72" y="23"/>
                  </a:cubicBezTo>
                  <a:cubicBezTo>
                    <a:pt x="72" y="21"/>
                    <a:pt x="73" y="20"/>
                    <a:pt x="76" y="18"/>
                  </a:cubicBezTo>
                  <a:cubicBezTo>
                    <a:pt x="79" y="16"/>
                    <a:pt x="82" y="16"/>
                    <a:pt x="86" y="16"/>
                  </a:cubicBezTo>
                  <a:cubicBezTo>
                    <a:pt x="89" y="16"/>
                    <a:pt x="93" y="16"/>
                    <a:pt x="96" y="18"/>
                  </a:cubicBezTo>
                  <a:cubicBezTo>
                    <a:pt x="102" y="22"/>
                    <a:pt x="102" y="27"/>
                    <a:pt x="97" y="33"/>
                  </a:cubicBezTo>
                  <a:cubicBezTo>
                    <a:pt x="118" y="38"/>
                    <a:pt x="118" y="38"/>
                    <a:pt x="118" y="38"/>
                  </a:cubicBezTo>
                  <a:cubicBezTo>
                    <a:pt x="125" y="30"/>
                    <a:pt x="125" y="22"/>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5" name="iSľïḑè"/>
            <p:cNvSpPr/>
            <p:nvPr/>
          </p:nvSpPr>
          <p:spPr bwMode="auto">
            <a:xfrm>
              <a:off x="7010401" y="4322763"/>
              <a:ext cx="422275" cy="242888"/>
            </a:xfrm>
            <a:custGeom>
              <a:avLst/>
              <a:gdLst>
                <a:gd name="T0" fmla="*/ 87 w 128"/>
                <a:gd name="T1" fmla="*/ 56 h 74"/>
                <a:gd name="T2" fmla="*/ 87 w 128"/>
                <a:gd name="T3" fmla="*/ 46 h 74"/>
                <a:gd name="T4" fmla="*/ 78 w 128"/>
                <a:gd name="T5" fmla="*/ 33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8" y="53"/>
                    <a:pt x="88" y="49"/>
                    <a:pt x="87" y="46"/>
                  </a:cubicBezTo>
                  <a:cubicBezTo>
                    <a:pt x="85" y="43"/>
                    <a:pt x="83" y="39"/>
                    <a:pt x="78" y="33"/>
                  </a:cubicBezTo>
                  <a:cubicBezTo>
                    <a:pt x="75" y="29"/>
                    <a:pt x="73" y="26"/>
                    <a:pt x="72" y="24"/>
                  </a:cubicBezTo>
                  <a:cubicBezTo>
                    <a:pt x="72" y="22"/>
                    <a:pt x="73" y="20"/>
                    <a:pt x="76" y="19"/>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39"/>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6" name="iṣlídê"/>
            <p:cNvSpPr/>
            <p:nvPr/>
          </p:nvSpPr>
          <p:spPr bwMode="auto">
            <a:xfrm>
              <a:off x="6872289" y="4375151"/>
              <a:ext cx="712788"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7" name="ïSḻîḑè"/>
            <p:cNvSpPr/>
            <p:nvPr/>
          </p:nvSpPr>
          <p:spPr bwMode="auto">
            <a:xfrm>
              <a:off x="6872289" y="4375151"/>
              <a:ext cx="7127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8" name="ïṥḷiḑé"/>
            <p:cNvSpPr/>
            <p:nvPr/>
          </p:nvSpPr>
          <p:spPr bwMode="auto">
            <a:xfrm>
              <a:off x="6838951" y="4210051"/>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9" name="ïṥ1íḋé"/>
            <p:cNvSpPr/>
            <p:nvPr/>
          </p:nvSpPr>
          <p:spPr bwMode="auto">
            <a:xfrm>
              <a:off x="7227889" y="4229101"/>
              <a:ext cx="388938" cy="409575"/>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7" y="0"/>
                    <a:pt x="0" y="0"/>
                  </a:cubicBezTo>
                  <a:cubicBezTo>
                    <a:pt x="0" y="124"/>
                    <a:pt x="0" y="124"/>
                    <a:pt x="0" y="124"/>
                  </a:cubicBezTo>
                  <a:cubicBezTo>
                    <a:pt x="27"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0" name="işlidè"/>
            <p:cNvSpPr/>
            <p:nvPr/>
          </p:nvSpPr>
          <p:spPr bwMode="auto">
            <a:xfrm>
              <a:off x="6838951" y="4154488"/>
              <a:ext cx="777875"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1" name="ïṡḷîďe"/>
            <p:cNvSpPr/>
            <p:nvPr/>
          </p:nvSpPr>
          <p:spPr bwMode="auto">
            <a:xfrm>
              <a:off x="6838951" y="4151313"/>
              <a:ext cx="777875"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2" name="ís1îďé"/>
            <p:cNvSpPr/>
            <p:nvPr/>
          </p:nvSpPr>
          <p:spPr bwMode="auto">
            <a:xfrm>
              <a:off x="6894514" y="4183063"/>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3" name="íSľïďe"/>
            <p:cNvSpPr/>
            <p:nvPr/>
          </p:nvSpPr>
          <p:spPr bwMode="auto">
            <a:xfrm>
              <a:off x="6921501" y="4183063"/>
              <a:ext cx="612775" cy="201613"/>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5"/>
                    <a:pt x="122" y="5"/>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4" name="îšļïde"/>
            <p:cNvSpPr/>
            <p:nvPr/>
          </p:nvSpPr>
          <p:spPr bwMode="auto">
            <a:xfrm>
              <a:off x="7010401" y="4252913"/>
              <a:ext cx="422275"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8" y="52"/>
                    <a:pt x="88" y="49"/>
                    <a:pt x="87" y="45"/>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2" y="22"/>
                    <a:pt x="102" y="27"/>
                    <a:pt x="97" y="33"/>
                  </a:cubicBezTo>
                  <a:cubicBezTo>
                    <a:pt x="118" y="38"/>
                    <a:pt x="118" y="38"/>
                    <a:pt x="118" y="38"/>
                  </a:cubicBezTo>
                  <a:cubicBezTo>
                    <a:pt x="125" y="30"/>
                    <a:pt x="125" y="23"/>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1"/>
                    <a:pt x="70" y="69"/>
                    <a:pt x="77" y="65"/>
                  </a:cubicBezTo>
                  <a:cubicBezTo>
                    <a:pt x="82"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5" name="íṧľîḋe"/>
            <p:cNvSpPr/>
            <p:nvPr/>
          </p:nvSpPr>
          <p:spPr bwMode="auto">
            <a:xfrm>
              <a:off x="7010401" y="4268788"/>
              <a:ext cx="422275" cy="244475"/>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6 w 128"/>
                <a:gd name="T11" fmla="*/ 16 h 74"/>
                <a:gd name="T12" fmla="*/ 96 w 128"/>
                <a:gd name="T13" fmla="*/ 19 h 74"/>
                <a:gd name="T14" fmla="*/ 100 w 128"/>
                <a:gd name="T15" fmla="*/ 27 h 74"/>
                <a:gd name="T16" fmla="*/ 97 w 128"/>
                <a:gd name="T17" fmla="*/ 28 h 74"/>
                <a:gd name="T18" fmla="*/ 97 w 128"/>
                <a:gd name="T19" fmla="*/ 34 h 74"/>
                <a:gd name="T20" fmla="*/ 118 w 128"/>
                <a:gd name="T21" fmla="*/ 39 h 74"/>
                <a:gd name="T22" fmla="*/ 117 w 128"/>
                <a:gd name="T23" fmla="*/ 16 h 74"/>
                <a:gd name="T24" fmla="*/ 128 w 128"/>
                <a:gd name="T25" fmla="*/ 10 h 74"/>
                <a:gd name="T26" fmla="*/ 128 w 128"/>
                <a:gd name="T27" fmla="*/ 4 h 74"/>
                <a:gd name="T28" fmla="*/ 114 w 128"/>
                <a:gd name="T29" fmla="*/ 2 h 74"/>
                <a:gd name="T30" fmla="*/ 112 w 128"/>
                <a:gd name="T31" fmla="*/ 0 h 74"/>
                <a:gd name="T32" fmla="*/ 101 w 128"/>
                <a:gd name="T33" fmla="*/ 6 h 74"/>
                <a:gd name="T34" fmla="*/ 77 w 128"/>
                <a:gd name="T35" fmla="*/ 2 h 74"/>
                <a:gd name="T36" fmla="*/ 54 w 128"/>
                <a:gd name="T37" fmla="*/ 9 h 74"/>
                <a:gd name="T38" fmla="*/ 45 w 128"/>
                <a:gd name="T39" fmla="*/ 18 h 74"/>
                <a:gd name="T40" fmla="*/ 45 w 128"/>
                <a:gd name="T41" fmla="*/ 28 h 74"/>
                <a:gd name="T42" fmla="*/ 52 w 128"/>
                <a:gd name="T43" fmla="*/ 39 h 74"/>
                <a:gd name="T44" fmla="*/ 59 w 128"/>
                <a:gd name="T45" fmla="*/ 50 h 74"/>
                <a:gd name="T46" fmla="*/ 56 w 128"/>
                <a:gd name="T47" fmla="*/ 56 h 74"/>
                <a:gd name="T48" fmla="*/ 45 w 128"/>
                <a:gd name="T49" fmla="*/ 58 h 74"/>
                <a:gd name="T50" fmla="*/ 33 w 128"/>
                <a:gd name="T51" fmla="*/ 55 h 74"/>
                <a:gd name="T52" fmla="*/ 32 w 128"/>
                <a:gd name="T53" fmla="*/ 38 h 74"/>
                <a:gd name="T54" fmla="*/ 32 w 128"/>
                <a:gd name="T55" fmla="*/ 32 h 74"/>
                <a:gd name="T56" fmla="*/ 11 w 128"/>
                <a:gd name="T57" fmla="*/ 31 h 74"/>
                <a:gd name="T58" fmla="*/ 11 w 128"/>
                <a:gd name="T59" fmla="*/ 58 h 74"/>
                <a:gd name="T60" fmla="*/ 1 w 128"/>
                <a:gd name="T61" fmla="*/ 59 h 74"/>
                <a:gd name="T62" fmla="*/ 1 w 128"/>
                <a:gd name="T63" fmla="*/ 64 h 74"/>
                <a:gd name="T64" fmla="*/ 3 w 128"/>
                <a:gd name="T65" fmla="*/ 65 h 74"/>
                <a:gd name="T66" fmla="*/ 14 w 128"/>
                <a:gd name="T67" fmla="*/ 72 h 74"/>
                <a:gd name="T68" fmla="*/ 17 w 128"/>
                <a:gd name="T69" fmla="*/ 74 h 74"/>
                <a:gd name="T70" fmla="*/ 27 w 128"/>
                <a:gd name="T71" fmla="*/ 68 h 74"/>
                <a:gd name="T72" fmla="*/ 52 w 128"/>
                <a:gd name="T73" fmla="*/ 72 h 74"/>
                <a:gd name="T74" fmla="*/ 77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8" y="52"/>
                    <a:pt x="88" y="49"/>
                    <a:pt x="87" y="46"/>
                  </a:cubicBezTo>
                  <a:cubicBezTo>
                    <a:pt x="85" y="43"/>
                    <a:pt x="83" y="38"/>
                    <a:pt x="78" y="33"/>
                  </a:cubicBezTo>
                  <a:cubicBezTo>
                    <a:pt x="75" y="29"/>
                    <a:pt x="73" y="25"/>
                    <a:pt x="72" y="24"/>
                  </a:cubicBezTo>
                  <a:cubicBezTo>
                    <a:pt x="72" y="22"/>
                    <a:pt x="73" y="20"/>
                    <a:pt x="76" y="18"/>
                  </a:cubicBezTo>
                  <a:cubicBezTo>
                    <a:pt x="79" y="17"/>
                    <a:pt x="82" y="16"/>
                    <a:pt x="86" y="16"/>
                  </a:cubicBezTo>
                  <a:cubicBezTo>
                    <a:pt x="89" y="16"/>
                    <a:pt x="93" y="17"/>
                    <a:pt x="96" y="19"/>
                  </a:cubicBezTo>
                  <a:cubicBezTo>
                    <a:pt x="100" y="21"/>
                    <a:pt x="101" y="24"/>
                    <a:pt x="100" y="27"/>
                  </a:cubicBezTo>
                  <a:cubicBezTo>
                    <a:pt x="100" y="28"/>
                    <a:pt x="97" y="28"/>
                    <a:pt x="97" y="28"/>
                  </a:cubicBezTo>
                  <a:cubicBezTo>
                    <a:pt x="97" y="34"/>
                    <a:pt x="97" y="34"/>
                    <a:pt x="97" y="34"/>
                  </a:cubicBezTo>
                  <a:cubicBezTo>
                    <a:pt x="118" y="39"/>
                    <a:pt x="118" y="39"/>
                    <a:pt x="118" y="39"/>
                  </a:cubicBezTo>
                  <a:cubicBezTo>
                    <a:pt x="125" y="31"/>
                    <a:pt x="125" y="23"/>
                    <a:pt x="117" y="16"/>
                  </a:cubicBezTo>
                  <a:cubicBezTo>
                    <a:pt x="128" y="10"/>
                    <a:pt x="128" y="10"/>
                    <a:pt x="128" y="10"/>
                  </a:cubicBezTo>
                  <a:cubicBezTo>
                    <a:pt x="128" y="4"/>
                    <a:pt x="128" y="4"/>
                    <a:pt x="128" y="4"/>
                  </a:cubicBezTo>
                  <a:cubicBezTo>
                    <a:pt x="114" y="2"/>
                    <a:pt x="114" y="2"/>
                    <a:pt x="114" y="2"/>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32" y="32"/>
                    <a:pt x="32" y="32"/>
                    <a:pt x="32" y="32"/>
                  </a:cubicBezTo>
                  <a:cubicBezTo>
                    <a:pt x="11" y="31"/>
                    <a:pt x="11" y="31"/>
                    <a:pt x="11" y="31"/>
                  </a:cubicBezTo>
                  <a:cubicBezTo>
                    <a:pt x="0" y="41"/>
                    <a:pt x="0" y="50"/>
                    <a:pt x="11" y="58"/>
                  </a:cubicBezTo>
                  <a:cubicBezTo>
                    <a:pt x="1" y="59"/>
                    <a:pt x="1" y="59"/>
                    <a:pt x="1" y="59"/>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70"/>
                    <a:pt x="77" y="65"/>
                  </a:cubicBezTo>
                  <a:cubicBezTo>
                    <a:pt x="82" y="62"/>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6" name="îṣḻîḑe"/>
            <p:cNvSpPr/>
            <p:nvPr/>
          </p:nvSpPr>
          <p:spPr bwMode="auto">
            <a:xfrm>
              <a:off x="7010401" y="4256088"/>
              <a:ext cx="422275" cy="244475"/>
            </a:xfrm>
            <a:custGeom>
              <a:avLst/>
              <a:gdLst>
                <a:gd name="T0" fmla="*/ 87 w 128"/>
                <a:gd name="T1" fmla="*/ 56 h 74"/>
                <a:gd name="T2" fmla="*/ 87 w 128"/>
                <a:gd name="T3" fmla="*/ 46 h 74"/>
                <a:gd name="T4" fmla="*/ 78 w 128"/>
                <a:gd name="T5" fmla="*/ 33 h 74"/>
                <a:gd name="T6" fmla="*/ 72 w 128"/>
                <a:gd name="T7" fmla="*/ 24 h 74"/>
                <a:gd name="T8" fmla="*/ 76 w 128"/>
                <a:gd name="T9" fmla="*/ 18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4 w 128"/>
                <a:gd name="T33" fmla="*/ 9 h 74"/>
                <a:gd name="T34" fmla="*/ 45 w 128"/>
                <a:gd name="T35" fmla="*/ 18 h 74"/>
                <a:gd name="T36" fmla="*/ 45 w 128"/>
                <a:gd name="T37" fmla="*/ 28 h 74"/>
                <a:gd name="T38" fmla="*/ 52 w 128"/>
                <a:gd name="T39" fmla="*/ 39 h 74"/>
                <a:gd name="T40" fmla="*/ 59 w 128"/>
                <a:gd name="T41" fmla="*/ 50 h 74"/>
                <a:gd name="T42" fmla="*/ 56 w 128"/>
                <a:gd name="T43" fmla="*/ 55 h 74"/>
                <a:gd name="T44" fmla="*/ 45 w 128"/>
                <a:gd name="T45" fmla="*/ 58 h 74"/>
                <a:gd name="T46" fmla="*/ 33 w 128"/>
                <a:gd name="T47" fmla="*/ 55 h 74"/>
                <a:gd name="T48" fmla="*/ 32 w 128"/>
                <a:gd name="T49" fmla="*/ 38 h 74"/>
                <a:gd name="T50" fmla="*/ 11 w 128"/>
                <a:gd name="T51" fmla="*/ 30 h 74"/>
                <a:gd name="T52" fmla="*/ 11 w 128"/>
                <a:gd name="T53" fmla="*/ 58 h 74"/>
                <a:gd name="T54" fmla="*/ 1 w 128"/>
                <a:gd name="T55" fmla="*/ 64 h 74"/>
                <a:gd name="T56" fmla="*/ 3 w 128"/>
                <a:gd name="T57" fmla="*/ 65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8" y="52"/>
                    <a:pt x="88" y="49"/>
                    <a:pt x="87" y="46"/>
                  </a:cubicBezTo>
                  <a:cubicBezTo>
                    <a:pt x="85" y="42"/>
                    <a:pt x="83" y="38"/>
                    <a:pt x="78" y="33"/>
                  </a:cubicBezTo>
                  <a:cubicBezTo>
                    <a:pt x="75" y="29"/>
                    <a:pt x="73" y="25"/>
                    <a:pt x="72" y="24"/>
                  </a:cubicBezTo>
                  <a:cubicBezTo>
                    <a:pt x="72" y="22"/>
                    <a:pt x="73" y="20"/>
                    <a:pt x="76" y="18"/>
                  </a:cubicBezTo>
                  <a:cubicBezTo>
                    <a:pt x="79" y="17"/>
                    <a:pt x="82" y="16"/>
                    <a:pt x="86" y="16"/>
                  </a:cubicBezTo>
                  <a:cubicBezTo>
                    <a:pt x="89" y="16"/>
                    <a:pt x="93" y="17"/>
                    <a:pt x="96" y="19"/>
                  </a:cubicBezTo>
                  <a:cubicBezTo>
                    <a:pt x="102" y="22"/>
                    <a:pt x="102" y="27"/>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4" y="9"/>
                  </a:cubicBezTo>
                  <a:cubicBezTo>
                    <a:pt x="50" y="12"/>
                    <a:pt x="46" y="15"/>
                    <a:pt x="45" y="18"/>
                  </a:cubicBezTo>
                  <a:cubicBezTo>
                    <a:pt x="43" y="21"/>
                    <a:pt x="43" y="25"/>
                    <a:pt x="45" y="28"/>
                  </a:cubicBezTo>
                  <a:cubicBezTo>
                    <a:pt x="46" y="31"/>
                    <a:pt x="48" y="35"/>
                    <a:pt x="52" y="39"/>
                  </a:cubicBezTo>
                  <a:cubicBezTo>
                    <a:pt x="57" y="44"/>
                    <a:pt x="59" y="48"/>
                    <a:pt x="59" y="50"/>
                  </a:cubicBezTo>
                  <a:cubicBezTo>
                    <a:pt x="60" y="52"/>
                    <a:pt x="58" y="54"/>
                    <a:pt x="56" y="55"/>
                  </a:cubicBezTo>
                  <a:cubicBezTo>
                    <a:pt x="53" y="57"/>
                    <a:pt x="49" y="58"/>
                    <a:pt x="45" y="58"/>
                  </a:cubicBezTo>
                  <a:cubicBezTo>
                    <a:pt x="41" y="58"/>
                    <a:pt x="37" y="57"/>
                    <a:pt x="33" y="55"/>
                  </a:cubicBezTo>
                  <a:cubicBezTo>
                    <a:pt x="25" y="50"/>
                    <a:pt x="24" y="44"/>
                    <a:pt x="32" y="38"/>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7" y="68"/>
                    <a:pt x="27" y="68"/>
                    <a:pt x="27" y="68"/>
                  </a:cubicBezTo>
                  <a:cubicBezTo>
                    <a:pt x="35" y="71"/>
                    <a:pt x="44" y="72"/>
                    <a:pt x="52" y="72"/>
                  </a:cubicBezTo>
                  <a:cubicBezTo>
                    <a:pt x="61" y="72"/>
                    <a:pt x="70" y="69"/>
                    <a:pt x="77" y="65"/>
                  </a:cubicBezTo>
                  <a:cubicBezTo>
                    <a:pt x="82" y="62"/>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7" name="îśļíďè"/>
            <p:cNvSpPr/>
            <p:nvPr/>
          </p:nvSpPr>
          <p:spPr bwMode="auto">
            <a:xfrm>
              <a:off x="7010401" y="4252913"/>
              <a:ext cx="422275"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8" y="52"/>
                    <a:pt x="88" y="49"/>
                    <a:pt x="87" y="45"/>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2" y="22"/>
                    <a:pt x="102" y="27"/>
                    <a:pt x="97" y="33"/>
                  </a:cubicBezTo>
                  <a:cubicBezTo>
                    <a:pt x="118" y="38"/>
                    <a:pt x="118" y="38"/>
                    <a:pt x="118" y="38"/>
                  </a:cubicBezTo>
                  <a:cubicBezTo>
                    <a:pt x="125" y="30"/>
                    <a:pt x="125" y="23"/>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1"/>
                    <a:pt x="70" y="69"/>
                    <a:pt x="77" y="65"/>
                  </a:cubicBezTo>
                  <a:cubicBezTo>
                    <a:pt x="82"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8" name="î$ļíḓe"/>
            <p:cNvSpPr/>
            <p:nvPr/>
          </p:nvSpPr>
          <p:spPr bwMode="auto">
            <a:xfrm>
              <a:off x="6872288" y="4305300"/>
              <a:ext cx="712788"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9" name="i$1iḑe"/>
            <p:cNvSpPr/>
            <p:nvPr/>
          </p:nvSpPr>
          <p:spPr bwMode="auto">
            <a:xfrm>
              <a:off x="6872288" y="4305300"/>
              <a:ext cx="71278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0" name="ï$lîḍe"/>
            <p:cNvSpPr/>
            <p:nvPr/>
          </p:nvSpPr>
          <p:spPr bwMode="auto">
            <a:xfrm>
              <a:off x="6838951" y="4137025"/>
              <a:ext cx="777875"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1" name="ïṣḻïďè"/>
            <p:cNvSpPr/>
            <p:nvPr/>
          </p:nvSpPr>
          <p:spPr bwMode="auto">
            <a:xfrm>
              <a:off x="7227888" y="4157663"/>
              <a:ext cx="388938" cy="411163"/>
            </a:xfrm>
            <a:custGeom>
              <a:avLst/>
              <a:gdLst>
                <a:gd name="T0" fmla="*/ 76 w 118"/>
                <a:gd name="T1" fmla="*/ 18 h 125"/>
                <a:gd name="T2" fmla="*/ 0 w 118"/>
                <a:gd name="T3" fmla="*/ 0 h 125"/>
                <a:gd name="T4" fmla="*/ 0 w 118"/>
                <a:gd name="T5" fmla="*/ 125 h 125"/>
                <a:gd name="T6" fmla="*/ 76 w 118"/>
                <a:gd name="T7" fmla="*/ 106 h 125"/>
                <a:gd name="T8" fmla="*/ 76 w 118"/>
                <a:gd name="T9" fmla="*/ 18 h 125"/>
              </a:gdLst>
              <a:ahLst/>
              <a:cxnLst>
                <a:cxn ang="0">
                  <a:pos x="T0" y="T1"/>
                </a:cxn>
                <a:cxn ang="0">
                  <a:pos x="T2" y="T3"/>
                </a:cxn>
                <a:cxn ang="0">
                  <a:pos x="T4" y="T5"/>
                </a:cxn>
                <a:cxn ang="0">
                  <a:pos x="T6" y="T7"/>
                </a:cxn>
                <a:cxn ang="0">
                  <a:pos x="T8" y="T9"/>
                </a:cxn>
              </a:cxnLst>
              <a:rect l="0" t="0" r="r" b="b"/>
              <a:pathLst>
                <a:path w="118" h="125">
                  <a:moveTo>
                    <a:pt x="76" y="18"/>
                  </a:moveTo>
                  <a:cubicBezTo>
                    <a:pt x="55" y="6"/>
                    <a:pt x="27" y="0"/>
                    <a:pt x="0" y="0"/>
                  </a:cubicBezTo>
                  <a:cubicBezTo>
                    <a:pt x="0" y="125"/>
                    <a:pt x="0" y="125"/>
                    <a:pt x="0" y="125"/>
                  </a:cubicBezTo>
                  <a:cubicBezTo>
                    <a:pt x="27" y="125"/>
                    <a:pt x="55" y="119"/>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2" name="îşľídé"/>
            <p:cNvSpPr/>
            <p:nvPr/>
          </p:nvSpPr>
          <p:spPr bwMode="auto">
            <a:xfrm>
              <a:off x="6838951" y="4084638"/>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3" name="í$ḻiḋê"/>
            <p:cNvSpPr/>
            <p:nvPr/>
          </p:nvSpPr>
          <p:spPr bwMode="auto">
            <a:xfrm>
              <a:off x="6838951" y="4081463"/>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4" name="îṧḻiḓê"/>
            <p:cNvSpPr/>
            <p:nvPr/>
          </p:nvSpPr>
          <p:spPr bwMode="auto">
            <a:xfrm>
              <a:off x="6894513" y="4111625"/>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6"/>
                    <a:pt x="0" y="42"/>
                    <a:pt x="36" y="21"/>
                  </a:cubicBezTo>
                  <a:cubicBezTo>
                    <a:pt x="72" y="0"/>
                    <a:pt x="130" y="0"/>
                    <a:pt x="166" y="21"/>
                  </a:cubicBezTo>
                  <a:cubicBezTo>
                    <a:pt x="202" y="42"/>
                    <a:pt x="202" y="76"/>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5" name="ïṩ1îḓè"/>
            <p:cNvSpPr/>
            <p:nvPr/>
          </p:nvSpPr>
          <p:spPr bwMode="auto">
            <a:xfrm>
              <a:off x="6921501" y="4111625"/>
              <a:ext cx="612775" cy="200025"/>
            </a:xfrm>
            <a:custGeom>
              <a:avLst/>
              <a:gdLst>
                <a:gd name="T0" fmla="*/ 28 w 186"/>
                <a:gd name="T1" fmla="*/ 26 h 61"/>
                <a:gd name="T2" fmla="*/ 158 w 186"/>
                <a:gd name="T3" fmla="*/ 26 h 61"/>
                <a:gd name="T4" fmla="*/ 185 w 186"/>
                <a:gd name="T5" fmla="*/ 61 h 61"/>
                <a:gd name="T6" fmla="*/ 158 w 186"/>
                <a:gd name="T7" fmla="*/ 21 h 61"/>
                <a:gd name="T8" fmla="*/ 28 w 186"/>
                <a:gd name="T9" fmla="*/ 21 h 61"/>
                <a:gd name="T10" fmla="*/ 1 w 186"/>
                <a:gd name="T11" fmla="*/ 61 h 61"/>
                <a:gd name="T12" fmla="*/ 28 w 186"/>
                <a:gd name="T13" fmla="*/ 26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6"/>
                  </a:moveTo>
                  <a:cubicBezTo>
                    <a:pt x="64" y="5"/>
                    <a:pt x="122" y="5"/>
                    <a:pt x="158" y="26"/>
                  </a:cubicBezTo>
                  <a:cubicBezTo>
                    <a:pt x="175" y="36"/>
                    <a:pt x="184" y="48"/>
                    <a:pt x="185" y="61"/>
                  </a:cubicBezTo>
                  <a:cubicBezTo>
                    <a:pt x="186" y="47"/>
                    <a:pt x="177" y="32"/>
                    <a:pt x="158" y="21"/>
                  </a:cubicBezTo>
                  <a:cubicBezTo>
                    <a:pt x="122" y="0"/>
                    <a:pt x="64" y="0"/>
                    <a:pt x="28" y="21"/>
                  </a:cubicBezTo>
                  <a:cubicBezTo>
                    <a:pt x="9" y="32"/>
                    <a:pt x="0" y="47"/>
                    <a:pt x="1" y="61"/>
                  </a:cubicBezTo>
                  <a:cubicBezTo>
                    <a:pt x="2" y="48"/>
                    <a:pt x="11" y="36"/>
                    <a:pt x="28" y="2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6" name="ïsḻîḑe"/>
            <p:cNvSpPr/>
            <p:nvPr/>
          </p:nvSpPr>
          <p:spPr bwMode="auto">
            <a:xfrm>
              <a:off x="7010401" y="4200525"/>
              <a:ext cx="422275" cy="239713"/>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100 w 128"/>
                <a:gd name="T15" fmla="*/ 27 h 73"/>
                <a:gd name="T16" fmla="*/ 97 w 128"/>
                <a:gd name="T17" fmla="*/ 28 h 73"/>
                <a:gd name="T18" fmla="*/ 97 w 128"/>
                <a:gd name="T19" fmla="*/ 33 h 73"/>
                <a:gd name="T20" fmla="*/ 118 w 128"/>
                <a:gd name="T21" fmla="*/ 38 h 73"/>
                <a:gd name="T22" fmla="*/ 117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4 w 128"/>
                <a:gd name="T37" fmla="*/ 9 h 73"/>
                <a:gd name="T38" fmla="*/ 45 w 128"/>
                <a:gd name="T39" fmla="*/ 18 h 73"/>
                <a:gd name="T40" fmla="*/ 45 w 128"/>
                <a:gd name="T41" fmla="*/ 27 h 73"/>
                <a:gd name="T42" fmla="*/ 52 w 128"/>
                <a:gd name="T43" fmla="*/ 39 h 73"/>
                <a:gd name="T44" fmla="*/ 59 w 128"/>
                <a:gd name="T45" fmla="*/ 49 h 73"/>
                <a:gd name="T46" fmla="*/ 56 w 128"/>
                <a:gd name="T47" fmla="*/ 55 h 73"/>
                <a:gd name="T48" fmla="*/ 45 w 128"/>
                <a:gd name="T49" fmla="*/ 58 h 73"/>
                <a:gd name="T50" fmla="*/ 33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7 w 128"/>
                <a:gd name="T71" fmla="*/ 67 h 73"/>
                <a:gd name="T72" fmla="*/ 52 w 128"/>
                <a:gd name="T73" fmla="*/ 72 h 73"/>
                <a:gd name="T74" fmla="*/ 77 w 128"/>
                <a:gd name="T75" fmla="*/ 65 h 73"/>
                <a:gd name="T76" fmla="*/ 87 w 128"/>
                <a:gd name="T7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5"/>
                  </a:moveTo>
                  <a:cubicBezTo>
                    <a:pt x="88" y="52"/>
                    <a:pt x="88" y="49"/>
                    <a:pt x="87" y="45"/>
                  </a:cubicBezTo>
                  <a:cubicBezTo>
                    <a:pt x="85" y="42"/>
                    <a:pt x="83" y="38"/>
                    <a:pt x="78" y="33"/>
                  </a:cubicBezTo>
                  <a:cubicBezTo>
                    <a:pt x="75" y="28"/>
                    <a:pt x="73" y="25"/>
                    <a:pt x="72" y="23"/>
                  </a:cubicBezTo>
                  <a:cubicBezTo>
                    <a:pt x="72" y="21"/>
                    <a:pt x="73" y="19"/>
                    <a:pt x="76" y="18"/>
                  </a:cubicBezTo>
                  <a:cubicBezTo>
                    <a:pt x="79" y="16"/>
                    <a:pt x="82" y="16"/>
                    <a:pt x="86" y="16"/>
                  </a:cubicBezTo>
                  <a:cubicBezTo>
                    <a:pt x="89" y="16"/>
                    <a:pt x="93" y="16"/>
                    <a:pt x="96" y="18"/>
                  </a:cubicBezTo>
                  <a:cubicBezTo>
                    <a:pt x="100" y="20"/>
                    <a:pt x="101" y="23"/>
                    <a:pt x="100" y="27"/>
                  </a:cubicBezTo>
                  <a:cubicBezTo>
                    <a:pt x="100" y="28"/>
                    <a:pt x="97" y="28"/>
                    <a:pt x="97" y="28"/>
                  </a:cubicBezTo>
                  <a:cubicBezTo>
                    <a:pt x="97" y="33"/>
                    <a:pt x="97" y="33"/>
                    <a:pt x="97" y="33"/>
                  </a:cubicBezTo>
                  <a:cubicBezTo>
                    <a:pt x="118" y="38"/>
                    <a:pt x="118" y="38"/>
                    <a:pt x="118" y="38"/>
                  </a:cubicBezTo>
                  <a:cubicBezTo>
                    <a:pt x="125" y="30"/>
                    <a:pt x="125" y="22"/>
                    <a:pt x="117"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7"/>
                    <a:pt x="59" y="49"/>
                  </a:cubicBezTo>
                  <a:cubicBezTo>
                    <a:pt x="60" y="51"/>
                    <a:pt x="58" y="53"/>
                    <a:pt x="56" y="55"/>
                  </a:cubicBezTo>
                  <a:cubicBezTo>
                    <a:pt x="53" y="57"/>
                    <a:pt x="49" y="57"/>
                    <a:pt x="45" y="58"/>
                  </a:cubicBezTo>
                  <a:cubicBezTo>
                    <a:pt x="41" y="58"/>
                    <a:pt x="37" y="56"/>
                    <a:pt x="33" y="54"/>
                  </a:cubicBezTo>
                  <a:cubicBezTo>
                    <a:pt x="25" y="49"/>
                    <a:pt x="24" y="43"/>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0"/>
                    <a:pt x="44" y="72"/>
                    <a:pt x="52" y="72"/>
                  </a:cubicBezTo>
                  <a:cubicBezTo>
                    <a:pt x="61" y="71"/>
                    <a:pt x="70" y="69"/>
                    <a:pt x="77" y="65"/>
                  </a:cubicBezTo>
                  <a:cubicBezTo>
                    <a:pt x="82" y="62"/>
                    <a:pt x="86" y="59"/>
                    <a:pt x="87" y="5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7" name="íŝlíḓê"/>
            <p:cNvSpPr/>
            <p:nvPr/>
          </p:nvSpPr>
          <p:spPr bwMode="auto">
            <a:xfrm>
              <a:off x="6872288" y="4233863"/>
              <a:ext cx="712788"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8" name="ïŝ1îḓè"/>
            <p:cNvSpPr/>
            <p:nvPr/>
          </p:nvSpPr>
          <p:spPr bwMode="auto">
            <a:xfrm>
              <a:off x="6872288" y="4233863"/>
              <a:ext cx="7127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9" name="iŝ1ídé"/>
            <p:cNvSpPr/>
            <p:nvPr/>
          </p:nvSpPr>
          <p:spPr bwMode="auto">
            <a:xfrm>
              <a:off x="6838951" y="4068763"/>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0" name="iŝḻïďé"/>
            <p:cNvSpPr/>
            <p:nvPr/>
          </p:nvSpPr>
          <p:spPr bwMode="auto">
            <a:xfrm>
              <a:off x="7227888" y="4087813"/>
              <a:ext cx="388938" cy="409575"/>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7" y="0"/>
                    <a:pt x="0" y="0"/>
                  </a:cubicBezTo>
                  <a:cubicBezTo>
                    <a:pt x="0" y="124"/>
                    <a:pt x="0" y="124"/>
                    <a:pt x="0" y="124"/>
                  </a:cubicBezTo>
                  <a:cubicBezTo>
                    <a:pt x="27"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1" name="işliḍê"/>
            <p:cNvSpPr/>
            <p:nvPr/>
          </p:nvSpPr>
          <p:spPr bwMode="auto">
            <a:xfrm>
              <a:off x="6838951" y="4011613"/>
              <a:ext cx="777875"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2" name="îşļïḓè"/>
            <p:cNvSpPr/>
            <p:nvPr/>
          </p:nvSpPr>
          <p:spPr bwMode="auto">
            <a:xfrm>
              <a:off x="6838951" y="4008438"/>
              <a:ext cx="777875"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3" name="î$1iḋê"/>
            <p:cNvSpPr/>
            <p:nvPr/>
          </p:nvSpPr>
          <p:spPr bwMode="auto">
            <a:xfrm>
              <a:off x="6894513" y="4041775"/>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1"/>
                    <a:pt x="36" y="21"/>
                  </a:cubicBezTo>
                  <a:cubicBezTo>
                    <a:pt x="72" y="0"/>
                    <a:pt x="130" y="0"/>
                    <a:pt x="166" y="21"/>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4" name="ïṡļîḑe"/>
            <p:cNvSpPr/>
            <p:nvPr/>
          </p:nvSpPr>
          <p:spPr bwMode="auto">
            <a:xfrm>
              <a:off x="6921501" y="4041775"/>
              <a:ext cx="612775" cy="201613"/>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4"/>
                    <a:pt x="122" y="4"/>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5" name="íṥ1iḍê"/>
            <p:cNvSpPr/>
            <p:nvPr/>
          </p:nvSpPr>
          <p:spPr bwMode="auto">
            <a:xfrm>
              <a:off x="6872288" y="4164013"/>
              <a:ext cx="712788"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6" name="íṩḷîdê"/>
            <p:cNvSpPr/>
            <p:nvPr/>
          </p:nvSpPr>
          <p:spPr bwMode="auto">
            <a:xfrm>
              <a:off x="6872288" y="4164013"/>
              <a:ext cx="71278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7" name="îṧľiďê"/>
            <p:cNvSpPr/>
            <p:nvPr/>
          </p:nvSpPr>
          <p:spPr bwMode="auto">
            <a:xfrm>
              <a:off x="6838951" y="3995738"/>
              <a:ext cx="777875"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8" name="îṩḻîḓê"/>
            <p:cNvSpPr/>
            <p:nvPr/>
          </p:nvSpPr>
          <p:spPr bwMode="auto">
            <a:xfrm>
              <a:off x="7227888" y="4014788"/>
              <a:ext cx="388938" cy="409575"/>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7" y="0"/>
                    <a:pt x="0" y="0"/>
                  </a:cubicBezTo>
                  <a:cubicBezTo>
                    <a:pt x="0" y="124"/>
                    <a:pt x="0" y="124"/>
                    <a:pt x="0" y="124"/>
                  </a:cubicBezTo>
                  <a:cubicBezTo>
                    <a:pt x="27" y="124"/>
                    <a:pt x="55" y="118"/>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9" name="îSľïdé"/>
            <p:cNvSpPr/>
            <p:nvPr/>
          </p:nvSpPr>
          <p:spPr bwMode="auto">
            <a:xfrm>
              <a:off x="6838951" y="3943350"/>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0" name="ïṩľiḓê"/>
            <p:cNvSpPr/>
            <p:nvPr/>
          </p:nvSpPr>
          <p:spPr bwMode="auto">
            <a:xfrm>
              <a:off x="6838951" y="3937000"/>
              <a:ext cx="777875"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1" name="ïṩļïḍè"/>
            <p:cNvSpPr/>
            <p:nvPr/>
          </p:nvSpPr>
          <p:spPr bwMode="auto">
            <a:xfrm>
              <a:off x="6894513" y="3968750"/>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6"/>
                    <a:pt x="0" y="42"/>
                    <a:pt x="36" y="21"/>
                  </a:cubicBezTo>
                  <a:cubicBezTo>
                    <a:pt x="72" y="0"/>
                    <a:pt x="130" y="0"/>
                    <a:pt x="166" y="21"/>
                  </a:cubicBezTo>
                  <a:cubicBezTo>
                    <a:pt x="202" y="42"/>
                    <a:pt x="202" y="76"/>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2" name="îş1iḍé"/>
            <p:cNvSpPr/>
            <p:nvPr/>
          </p:nvSpPr>
          <p:spPr bwMode="auto">
            <a:xfrm>
              <a:off x="6921501" y="3968750"/>
              <a:ext cx="612775" cy="201613"/>
            </a:xfrm>
            <a:custGeom>
              <a:avLst/>
              <a:gdLst>
                <a:gd name="T0" fmla="*/ 28 w 186"/>
                <a:gd name="T1" fmla="*/ 26 h 61"/>
                <a:gd name="T2" fmla="*/ 158 w 186"/>
                <a:gd name="T3" fmla="*/ 26 h 61"/>
                <a:gd name="T4" fmla="*/ 185 w 186"/>
                <a:gd name="T5" fmla="*/ 61 h 61"/>
                <a:gd name="T6" fmla="*/ 158 w 186"/>
                <a:gd name="T7" fmla="*/ 21 h 61"/>
                <a:gd name="T8" fmla="*/ 28 w 186"/>
                <a:gd name="T9" fmla="*/ 21 h 61"/>
                <a:gd name="T10" fmla="*/ 1 w 186"/>
                <a:gd name="T11" fmla="*/ 61 h 61"/>
                <a:gd name="T12" fmla="*/ 28 w 186"/>
                <a:gd name="T13" fmla="*/ 26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6"/>
                  </a:moveTo>
                  <a:cubicBezTo>
                    <a:pt x="64" y="5"/>
                    <a:pt x="122" y="5"/>
                    <a:pt x="158" y="26"/>
                  </a:cubicBezTo>
                  <a:cubicBezTo>
                    <a:pt x="175" y="35"/>
                    <a:pt x="184" y="48"/>
                    <a:pt x="185" y="61"/>
                  </a:cubicBezTo>
                  <a:cubicBezTo>
                    <a:pt x="186" y="47"/>
                    <a:pt x="177" y="32"/>
                    <a:pt x="158" y="21"/>
                  </a:cubicBezTo>
                  <a:cubicBezTo>
                    <a:pt x="122" y="0"/>
                    <a:pt x="64" y="0"/>
                    <a:pt x="28" y="21"/>
                  </a:cubicBezTo>
                  <a:cubicBezTo>
                    <a:pt x="9" y="32"/>
                    <a:pt x="0" y="47"/>
                    <a:pt x="1" y="61"/>
                  </a:cubicBezTo>
                  <a:cubicBezTo>
                    <a:pt x="2" y="48"/>
                    <a:pt x="11" y="35"/>
                    <a:pt x="28" y="2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3" name="îṣļîde"/>
            <p:cNvSpPr/>
            <p:nvPr/>
          </p:nvSpPr>
          <p:spPr bwMode="auto">
            <a:xfrm>
              <a:off x="6872288" y="4090988"/>
              <a:ext cx="712788" cy="60325"/>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4" name="iṧḷiḑè"/>
            <p:cNvSpPr/>
            <p:nvPr/>
          </p:nvSpPr>
          <p:spPr bwMode="auto">
            <a:xfrm>
              <a:off x="6872288" y="4090988"/>
              <a:ext cx="7127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5" name="íśľiḓé"/>
            <p:cNvSpPr/>
            <p:nvPr/>
          </p:nvSpPr>
          <p:spPr bwMode="auto">
            <a:xfrm>
              <a:off x="6838951" y="3922713"/>
              <a:ext cx="777875"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6" name="íṩ1îḋè"/>
            <p:cNvSpPr/>
            <p:nvPr/>
          </p:nvSpPr>
          <p:spPr bwMode="auto">
            <a:xfrm>
              <a:off x="7227888" y="3943350"/>
              <a:ext cx="388938" cy="411163"/>
            </a:xfrm>
            <a:custGeom>
              <a:avLst/>
              <a:gdLst>
                <a:gd name="T0" fmla="*/ 76 w 118"/>
                <a:gd name="T1" fmla="*/ 19 h 125"/>
                <a:gd name="T2" fmla="*/ 0 w 118"/>
                <a:gd name="T3" fmla="*/ 0 h 125"/>
                <a:gd name="T4" fmla="*/ 0 w 118"/>
                <a:gd name="T5" fmla="*/ 125 h 125"/>
                <a:gd name="T6" fmla="*/ 76 w 118"/>
                <a:gd name="T7" fmla="*/ 107 h 125"/>
                <a:gd name="T8" fmla="*/ 76 w 118"/>
                <a:gd name="T9" fmla="*/ 19 h 125"/>
              </a:gdLst>
              <a:ahLst/>
              <a:cxnLst>
                <a:cxn ang="0">
                  <a:pos x="T0" y="T1"/>
                </a:cxn>
                <a:cxn ang="0">
                  <a:pos x="T2" y="T3"/>
                </a:cxn>
                <a:cxn ang="0">
                  <a:pos x="T4" y="T5"/>
                </a:cxn>
                <a:cxn ang="0">
                  <a:pos x="T6" y="T7"/>
                </a:cxn>
                <a:cxn ang="0">
                  <a:pos x="T8" y="T9"/>
                </a:cxn>
              </a:cxnLst>
              <a:rect l="0" t="0" r="r" b="b"/>
              <a:pathLst>
                <a:path w="118" h="125">
                  <a:moveTo>
                    <a:pt x="76" y="19"/>
                  </a:moveTo>
                  <a:cubicBezTo>
                    <a:pt x="55" y="7"/>
                    <a:pt x="27" y="0"/>
                    <a:pt x="0" y="0"/>
                  </a:cubicBezTo>
                  <a:cubicBezTo>
                    <a:pt x="0" y="125"/>
                    <a:pt x="0" y="125"/>
                    <a:pt x="0" y="125"/>
                  </a:cubicBezTo>
                  <a:cubicBezTo>
                    <a:pt x="27" y="125"/>
                    <a:pt x="55" y="119"/>
                    <a:pt x="76" y="107"/>
                  </a:cubicBezTo>
                  <a:cubicBezTo>
                    <a:pt x="118" y="82"/>
                    <a:pt x="118" y="43"/>
                    <a:pt x="76" y="19"/>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7" name="íš1îďê"/>
            <p:cNvSpPr/>
            <p:nvPr/>
          </p:nvSpPr>
          <p:spPr bwMode="auto">
            <a:xfrm>
              <a:off x="6838951" y="3870325"/>
              <a:ext cx="777875"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8" name="îśļïḍè"/>
            <p:cNvSpPr/>
            <p:nvPr/>
          </p:nvSpPr>
          <p:spPr bwMode="auto">
            <a:xfrm>
              <a:off x="6838951" y="3867150"/>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9" name="ï$ľídê"/>
            <p:cNvSpPr/>
            <p:nvPr/>
          </p:nvSpPr>
          <p:spPr bwMode="auto">
            <a:xfrm>
              <a:off x="6894513" y="3900488"/>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1"/>
                    <a:pt x="36" y="21"/>
                  </a:cubicBezTo>
                  <a:cubicBezTo>
                    <a:pt x="72" y="0"/>
                    <a:pt x="130" y="0"/>
                    <a:pt x="166" y="21"/>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0" name="iŝḷíḍe"/>
            <p:cNvSpPr/>
            <p:nvPr/>
          </p:nvSpPr>
          <p:spPr bwMode="auto">
            <a:xfrm>
              <a:off x="6921501" y="3900488"/>
              <a:ext cx="612775" cy="196850"/>
            </a:xfrm>
            <a:custGeom>
              <a:avLst/>
              <a:gdLst>
                <a:gd name="T0" fmla="*/ 28 w 186"/>
                <a:gd name="T1" fmla="*/ 25 h 60"/>
                <a:gd name="T2" fmla="*/ 158 w 186"/>
                <a:gd name="T3" fmla="*/ 25 h 60"/>
                <a:gd name="T4" fmla="*/ 185 w 186"/>
                <a:gd name="T5" fmla="*/ 60 h 60"/>
                <a:gd name="T6" fmla="*/ 158 w 186"/>
                <a:gd name="T7" fmla="*/ 21 h 60"/>
                <a:gd name="T8" fmla="*/ 28 w 186"/>
                <a:gd name="T9" fmla="*/ 21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8"/>
                    <a:pt x="185" y="60"/>
                  </a:cubicBezTo>
                  <a:cubicBezTo>
                    <a:pt x="186" y="46"/>
                    <a:pt x="177" y="31"/>
                    <a:pt x="158" y="21"/>
                  </a:cubicBezTo>
                  <a:cubicBezTo>
                    <a:pt x="122" y="0"/>
                    <a:pt x="64" y="0"/>
                    <a:pt x="28" y="21"/>
                  </a:cubicBezTo>
                  <a:cubicBezTo>
                    <a:pt x="9" y="31"/>
                    <a:pt x="0" y="46"/>
                    <a:pt x="1" y="60"/>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1" name="ïṩ1îďê"/>
            <p:cNvSpPr/>
            <p:nvPr/>
          </p:nvSpPr>
          <p:spPr bwMode="auto">
            <a:xfrm>
              <a:off x="6872288" y="4022725"/>
              <a:ext cx="712788"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2" name="ísliḍe"/>
            <p:cNvSpPr/>
            <p:nvPr/>
          </p:nvSpPr>
          <p:spPr bwMode="auto">
            <a:xfrm>
              <a:off x="6872288" y="4022725"/>
              <a:ext cx="71278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3" name="iṥḻiḍè"/>
            <p:cNvSpPr/>
            <p:nvPr/>
          </p:nvSpPr>
          <p:spPr bwMode="auto">
            <a:xfrm>
              <a:off x="6838951" y="3854450"/>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4" name="îṥḻïḋé"/>
            <p:cNvSpPr/>
            <p:nvPr/>
          </p:nvSpPr>
          <p:spPr bwMode="auto">
            <a:xfrm>
              <a:off x="7227888" y="3873500"/>
              <a:ext cx="388938" cy="409575"/>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7" y="0"/>
                    <a:pt x="0" y="0"/>
                  </a:cubicBezTo>
                  <a:cubicBezTo>
                    <a:pt x="0" y="124"/>
                    <a:pt x="0" y="124"/>
                    <a:pt x="0" y="124"/>
                  </a:cubicBezTo>
                  <a:cubicBezTo>
                    <a:pt x="27"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5" name="iSľiḍé"/>
            <p:cNvSpPr/>
            <p:nvPr/>
          </p:nvSpPr>
          <p:spPr bwMode="auto">
            <a:xfrm>
              <a:off x="6838951" y="3802063"/>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6" name="îSļïḑè"/>
            <p:cNvSpPr/>
            <p:nvPr/>
          </p:nvSpPr>
          <p:spPr bwMode="auto">
            <a:xfrm>
              <a:off x="6838951" y="3794125"/>
              <a:ext cx="777875"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7" name="î$ľîḍè"/>
            <p:cNvSpPr/>
            <p:nvPr/>
          </p:nvSpPr>
          <p:spPr bwMode="auto">
            <a:xfrm>
              <a:off x="6894513" y="3827463"/>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8" name="iṧḷíḋé"/>
            <p:cNvSpPr/>
            <p:nvPr/>
          </p:nvSpPr>
          <p:spPr bwMode="auto">
            <a:xfrm>
              <a:off x="6921501" y="3827463"/>
              <a:ext cx="612775" cy="201613"/>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5"/>
                    <a:pt x="122" y="5"/>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9" name="işlíḑê"/>
            <p:cNvSpPr/>
            <p:nvPr/>
          </p:nvSpPr>
          <p:spPr bwMode="auto">
            <a:xfrm>
              <a:off x="6872288" y="3949700"/>
              <a:ext cx="712788"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0" name="islîḍê"/>
            <p:cNvSpPr/>
            <p:nvPr/>
          </p:nvSpPr>
          <p:spPr bwMode="auto">
            <a:xfrm>
              <a:off x="6872288" y="3949700"/>
              <a:ext cx="7127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1" name="î$ļîḑè"/>
            <p:cNvSpPr/>
            <p:nvPr/>
          </p:nvSpPr>
          <p:spPr bwMode="auto">
            <a:xfrm>
              <a:off x="6838951" y="3781425"/>
              <a:ext cx="777875"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2" name="î$ḻíḍe"/>
            <p:cNvSpPr/>
            <p:nvPr/>
          </p:nvSpPr>
          <p:spPr bwMode="auto">
            <a:xfrm>
              <a:off x="6838951" y="3729038"/>
              <a:ext cx="777875"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3" name="ïS1îḑè"/>
            <p:cNvSpPr/>
            <p:nvPr/>
          </p:nvSpPr>
          <p:spPr bwMode="auto">
            <a:xfrm>
              <a:off x="6838951" y="3725863"/>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4" name="ïṧḷïḋé"/>
            <p:cNvSpPr/>
            <p:nvPr/>
          </p:nvSpPr>
          <p:spPr bwMode="auto">
            <a:xfrm>
              <a:off x="6894513" y="3759200"/>
              <a:ext cx="666750" cy="381000"/>
            </a:xfrm>
            <a:custGeom>
              <a:avLst/>
              <a:gdLst>
                <a:gd name="T0" fmla="*/ 166 w 202"/>
                <a:gd name="T1" fmla="*/ 96 h 116"/>
                <a:gd name="T2" fmla="*/ 36 w 202"/>
                <a:gd name="T3" fmla="*/ 96 h 116"/>
                <a:gd name="T4" fmla="*/ 36 w 202"/>
                <a:gd name="T5" fmla="*/ 20 h 116"/>
                <a:gd name="T6" fmla="*/ 166 w 202"/>
                <a:gd name="T7" fmla="*/ 20 h 116"/>
                <a:gd name="T8" fmla="*/ 166 w 202"/>
                <a:gd name="T9" fmla="*/ 96 h 116"/>
              </a:gdLst>
              <a:ahLst/>
              <a:cxnLst>
                <a:cxn ang="0">
                  <a:pos x="T0" y="T1"/>
                </a:cxn>
                <a:cxn ang="0">
                  <a:pos x="T2" y="T3"/>
                </a:cxn>
                <a:cxn ang="0">
                  <a:pos x="T4" y="T5"/>
                </a:cxn>
                <a:cxn ang="0">
                  <a:pos x="T6" y="T7"/>
                </a:cxn>
                <a:cxn ang="0">
                  <a:pos x="T8" y="T9"/>
                </a:cxn>
              </a:cxnLst>
              <a:rect l="0" t="0" r="r" b="b"/>
              <a:pathLst>
                <a:path w="202" h="116">
                  <a:moveTo>
                    <a:pt x="166" y="96"/>
                  </a:moveTo>
                  <a:cubicBezTo>
                    <a:pt x="130" y="116"/>
                    <a:pt x="72" y="116"/>
                    <a:pt x="36" y="96"/>
                  </a:cubicBezTo>
                  <a:cubicBezTo>
                    <a:pt x="0" y="75"/>
                    <a:pt x="0" y="41"/>
                    <a:pt x="36" y="20"/>
                  </a:cubicBezTo>
                  <a:cubicBezTo>
                    <a:pt x="72" y="0"/>
                    <a:pt x="130" y="0"/>
                    <a:pt x="166" y="20"/>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5" name="íSľïḓé"/>
            <p:cNvSpPr/>
            <p:nvPr/>
          </p:nvSpPr>
          <p:spPr bwMode="auto">
            <a:xfrm>
              <a:off x="7013576" y="407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6" name="íSḻîdè"/>
            <p:cNvSpPr/>
            <p:nvPr/>
          </p:nvSpPr>
          <p:spPr bwMode="auto">
            <a:xfrm>
              <a:off x="6927851" y="3976688"/>
              <a:ext cx="92075" cy="101600"/>
            </a:xfrm>
            <a:custGeom>
              <a:avLst/>
              <a:gdLst>
                <a:gd name="T0" fmla="*/ 0 w 28"/>
                <a:gd name="T1" fmla="*/ 0 h 31"/>
                <a:gd name="T2" fmla="*/ 26 w 28"/>
                <a:gd name="T3" fmla="*/ 30 h 31"/>
                <a:gd name="T4" fmla="*/ 26 w 28"/>
                <a:gd name="T5" fmla="*/ 30 h 31"/>
                <a:gd name="T6" fmla="*/ 26 w 28"/>
                <a:gd name="T7" fmla="*/ 30 h 31"/>
                <a:gd name="T8" fmla="*/ 28 w 28"/>
                <a:gd name="T9" fmla="*/ 31 h 31"/>
                <a:gd name="T10" fmla="*/ 0 w 28"/>
                <a:gd name="T11" fmla="*/ 0 h 31"/>
              </a:gdLst>
              <a:ahLst/>
              <a:cxnLst>
                <a:cxn ang="0">
                  <a:pos x="T0" y="T1"/>
                </a:cxn>
                <a:cxn ang="0">
                  <a:pos x="T2" y="T3"/>
                </a:cxn>
                <a:cxn ang="0">
                  <a:pos x="T4" y="T5"/>
                </a:cxn>
                <a:cxn ang="0">
                  <a:pos x="T6" y="T7"/>
                </a:cxn>
                <a:cxn ang="0">
                  <a:pos x="T8" y="T9"/>
                </a:cxn>
                <a:cxn ang="0">
                  <a:pos x="T10" y="T11"/>
                </a:cxn>
              </a:cxnLst>
              <a:rect l="0" t="0" r="r" b="b"/>
              <a:pathLst>
                <a:path w="28" h="31">
                  <a:moveTo>
                    <a:pt x="0" y="0"/>
                  </a:moveTo>
                  <a:cubicBezTo>
                    <a:pt x="3" y="11"/>
                    <a:pt x="11" y="21"/>
                    <a:pt x="26" y="30"/>
                  </a:cubicBezTo>
                  <a:cubicBezTo>
                    <a:pt x="26" y="30"/>
                    <a:pt x="26" y="30"/>
                    <a:pt x="26" y="30"/>
                  </a:cubicBezTo>
                  <a:cubicBezTo>
                    <a:pt x="26" y="30"/>
                    <a:pt x="26" y="30"/>
                    <a:pt x="26" y="30"/>
                  </a:cubicBezTo>
                  <a:cubicBezTo>
                    <a:pt x="27" y="30"/>
                    <a:pt x="27" y="31"/>
                    <a:pt x="28" y="31"/>
                  </a:cubicBezTo>
                  <a:cubicBezTo>
                    <a:pt x="0" y="0"/>
                    <a:pt x="0"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7" name="îṥlíḓe"/>
            <p:cNvSpPr/>
            <p:nvPr/>
          </p:nvSpPr>
          <p:spPr bwMode="auto">
            <a:xfrm>
              <a:off x="6937376" y="3890963"/>
              <a:ext cx="106363" cy="117475"/>
            </a:xfrm>
            <a:custGeom>
              <a:avLst/>
              <a:gdLst>
                <a:gd name="T0" fmla="*/ 1 w 32"/>
                <a:gd name="T1" fmla="*/ 0 h 36"/>
                <a:gd name="T2" fmla="*/ 0 w 32"/>
                <a:gd name="T3" fmla="*/ 3 h 36"/>
                <a:gd name="T4" fmla="*/ 30 w 32"/>
                <a:gd name="T5" fmla="*/ 36 h 36"/>
                <a:gd name="T6" fmla="*/ 32 w 32"/>
                <a:gd name="T7" fmla="*/ 33 h 36"/>
                <a:gd name="T8" fmla="*/ 1 w 32"/>
                <a:gd name="T9" fmla="*/ 0 h 36"/>
              </a:gdLst>
              <a:ahLst/>
              <a:cxnLst>
                <a:cxn ang="0">
                  <a:pos x="T0" y="T1"/>
                </a:cxn>
                <a:cxn ang="0">
                  <a:pos x="T2" y="T3"/>
                </a:cxn>
                <a:cxn ang="0">
                  <a:pos x="T4" y="T5"/>
                </a:cxn>
                <a:cxn ang="0">
                  <a:pos x="T6" y="T7"/>
                </a:cxn>
                <a:cxn ang="0">
                  <a:pos x="T8" y="T9"/>
                </a:cxn>
              </a:cxnLst>
              <a:rect l="0" t="0" r="r" b="b"/>
              <a:pathLst>
                <a:path w="32" h="36">
                  <a:moveTo>
                    <a:pt x="1" y="0"/>
                  </a:moveTo>
                  <a:cubicBezTo>
                    <a:pt x="1" y="1"/>
                    <a:pt x="0" y="2"/>
                    <a:pt x="0" y="3"/>
                  </a:cubicBezTo>
                  <a:cubicBezTo>
                    <a:pt x="30" y="36"/>
                    <a:pt x="30" y="36"/>
                    <a:pt x="30" y="36"/>
                  </a:cubicBezTo>
                  <a:cubicBezTo>
                    <a:pt x="30" y="35"/>
                    <a:pt x="31" y="34"/>
                    <a:pt x="32" y="33"/>
                  </a:cubicBezTo>
                  <a:cubicBezTo>
                    <a:pt x="1" y="0"/>
                    <a:pt x="1" y="0"/>
                    <a:pt x="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8" name="îṥľïḑé"/>
            <p:cNvSpPr/>
            <p:nvPr/>
          </p:nvSpPr>
          <p:spPr bwMode="auto">
            <a:xfrm>
              <a:off x="6924676" y="3910013"/>
              <a:ext cx="104775" cy="147638"/>
            </a:xfrm>
            <a:custGeom>
              <a:avLst/>
              <a:gdLst>
                <a:gd name="T0" fmla="*/ 2 w 32"/>
                <a:gd name="T1" fmla="*/ 0 h 45"/>
                <a:gd name="T2" fmla="*/ 0 w 32"/>
                <a:gd name="T3" fmla="*/ 14 h 45"/>
                <a:gd name="T4" fmla="*/ 29 w 32"/>
                <a:gd name="T5" fmla="*/ 45 h 45"/>
                <a:gd name="T6" fmla="*/ 29 w 32"/>
                <a:gd name="T7" fmla="*/ 44 h 45"/>
                <a:gd name="T8" fmla="*/ 29 w 32"/>
                <a:gd name="T9" fmla="*/ 42 h 45"/>
                <a:gd name="T10" fmla="*/ 29 w 32"/>
                <a:gd name="T11" fmla="*/ 41 h 45"/>
                <a:gd name="T12" fmla="*/ 32 w 32"/>
                <a:gd name="T13" fmla="*/ 32 h 45"/>
                <a:gd name="T14" fmla="*/ 2 w 32"/>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5">
                  <a:moveTo>
                    <a:pt x="2" y="0"/>
                  </a:moveTo>
                  <a:cubicBezTo>
                    <a:pt x="0" y="5"/>
                    <a:pt x="0" y="9"/>
                    <a:pt x="0" y="14"/>
                  </a:cubicBezTo>
                  <a:cubicBezTo>
                    <a:pt x="29" y="45"/>
                    <a:pt x="29" y="45"/>
                    <a:pt x="29" y="45"/>
                  </a:cubicBezTo>
                  <a:cubicBezTo>
                    <a:pt x="29" y="45"/>
                    <a:pt x="29" y="45"/>
                    <a:pt x="29" y="44"/>
                  </a:cubicBezTo>
                  <a:cubicBezTo>
                    <a:pt x="29" y="43"/>
                    <a:pt x="29" y="43"/>
                    <a:pt x="29" y="42"/>
                  </a:cubicBezTo>
                  <a:cubicBezTo>
                    <a:pt x="29" y="41"/>
                    <a:pt x="29" y="41"/>
                    <a:pt x="29" y="41"/>
                  </a:cubicBezTo>
                  <a:cubicBezTo>
                    <a:pt x="29" y="38"/>
                    <a:pt x="30" y="35"/>
                    <a:pt x="32" y="32"/>
                  </a:cubicBezTo>
                  <a:cubicBezTo>
                    <a:pt x="2" y="0"/>
                    <a:pt x="2" y="0"/>
                    <a:pt x="2"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9" name="îṩľîḓé"/>
            <p:cNvSpPr/>
            <p:nvPr/>
          </p:nvSpPr>
          <p:spPr bwMode="auto">
            <a:xfrm>
              <a:off x="7129463" y="3778250"/>
              <a:ext cx="98425" cy="115888"/>
            </a:xfrm>
            <a:custGeom>
              <a:avLst/>
              <a:gdLst>
                <a:gd name="T0" fmla="*/ 8 w 30"/>
                <a:gd name="T1" fmla="*/ 0 h 35"/>
                <a:gd name="T2" fmla="*/ 0 w 30"/>
                <a:gd name="T3" fmla="*/ 2 h 35"/>
                <a:gd name="T4" fmla="*/ 30 w 30"/>
                <a:gd name="T5" fmla="*/ 35 h 35"/>
                <a:gd name="T6" fmla="*/ 30 w 30"/>
                <a:gd name="T7" fmla="*/ 25 h 35"/>
                <a:gd name="T8" fmla="*/ 8 w 30"/>
                <a:gd name="T9" fmla="*/ 0 h 35"/>
              </a:gdLst>
              <a:ahLst/>
              <a:cxnLst>
                <a:cxn ang="0">
                  <a:pos x="T0" y="T1"/>
                </a:cxn>
                <a:cxn ang="0">
                  <a:pos x="T2" y="T3"/>
                </a:cxn>
                <a:cxn ang="0">
                  <a:pos x="T4" y="T5"/>
                </a:cxn>
                <a:cxn ang="0">
                  <a:pos x="T6" y="T7"/>
                </a:cxn>
                <a:cxn ang="0">
                  <a:pos x="T8" y="T9"/>
                </a:cxn>
              </a:cxnLst>
              <a:rect l="0" t="0" r="r" b="b"/>
              <a:pathLst>
                <a:path w="30" h="35">
                  <a:moveTo>
                    <a:pt x="8" y="0"/>
                  </a:moveTo>
                  <a:cubicBezTo>
                    <a:pt x="5" y="1"/>
                    <a:pt x="2" y="1"/>
                    <a:pt x="0" y="2"/>
                  </a:cubicBezTo>
                  <a:cubicBezTo>
                    <a:pt x="30" y="35"/>
                    <a:pt x="30" y="35"/>
                    <a:pt x="30" y="35"/>
                  </a:cubicBezTo>
                  <a:cubicBezTo>
                    <a:pt x="30" y="25"/>
                    <a:pt x="30" y="25"/>
                    <a:pt x="30" y="25"/>
                  </a:cubicBezTo>
                  <a:cubicBezTo>
                    <a:pt x="8" y="0"/>
                    <a:pt x="8" y="0"/>
                    <a:pt x="8"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0" name="iṧḻiḋé"/>
            <p:cNvSpPr/>
            <p:nvPr/>
          </p:nvSpPr>
          <p:spPr bwMode="auto">
            <a:xfrm>
              <a:off x="7316788" y="3781425"/>
              <a:ext cx="63500" cy="39688"/>
            </a:xfrm>
            <a:custGeom>
              <a:avLst/>
              <a:gdLst>
                <a:gd name="T0" fmla="*/ 0 w 19"/>
                <a:gd name="T1" fmla="*/ 0 h 12"/>
                <a:gd name="T2" fmla="*/ 9 w 19"/>
                <a:gd name="T3" fmla="*/ 10 h 12"/>
                <a:gd name="T4" fmla="*/ 19 w 19"/>
                <a:gd name="T5" fmla="*/ 12 h 12"/>
                <a:gd name="T6" fmla="*/ 9 w 19"/>
                <a:gd name="T7" fmla="*/ 2 h 12"/>
                <a:gd name="T8" fmla="*/ 0 w 19"/>
                <a:gd name="T9" fmla="*/ 0 h 12"/>
              </a:gdLst>
              <a:ahLst/>
              <a:cxnLst>
                <a:cxn ang="0">
                  <a:pos x="T0" y="T1"/>
                </a:cxn>
                <a:cxn ang="0">
                  <a:pos x="T2" y="T3"/>
                </a:cxn>
                <a:cxn ang="0">
                  <a:pos x="T4" y="T5"/>
                </a:cxn>
                <a:cxn ang="0">
                  <a:pos x="T6" y="T7"/>
                </a:cxn>
                <a:cxn ang="0">
                  <a:pos x="T8" y="T9"/>
                </a:cxn>
              </a:cxnLst>
              <a:rect l="0" t="0" r="r" b="b"/>
              <a:pathLst>
                <a:path w="19" h="12">
                  <a:moveTo>
                    <a:pt x="0" y="0"/>
                  </a:moveTo>
                  <a:cubicBezTo>
                    <a:pt x="9" y="10"/>
                    <a:pt x="9" y="10"/>
                    <a:pt x="9" y="10"/>
                  </a:cubicBezTo>
                  <a:cubicBezTo>
                    <a:pt x="12" y="11"/>
                    <a:pt x="15" y="11"/>
                    <a:pt x="19" y="12"/>
                  </a:cubicBezTo>
                  <a:cubicBezTo>
                    <a:pt x="9" y="2"/>
                    <a:pt x="9" y="2"/>
                    <a:pt x="9" y="2"/>
                  </a:cubicBezTo>
                  <a:cubicBezTo>
                    <a:pt x="6" y="1"/>
                    <a:pt x="3"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1" name="ïṧľíḋè"/>
            <p:cNvSpPr/>
            <p:nvPr/>
          </p:nvSpPr>
          <p:spPr bwMode="auto">
            <a:xfrm>
              <a:off x="6921501" y="3759200"/>
              <a:ext cx="612775" cy="196850"/>
            </a:xfrm>
            <a:custGeom>
              <a:avLst/>
              <a:gdLst>
                <a:gd name="T0" fmla="*/ 28 w 186"/>
                <a:gd name="T1" fmla="*/ 25 h 60"/>
                <a:gd name="T2" fmla="*/ 158 w 186"/>
                <a:gd name="T3" fmla="*/ 25 h 60"/>
                <a:gd name="T4" fmla="*/ 185 w 186"/>
                <a:gd name="T5" fmla="*/ 60 h 60"/>
                <a:gd name="T6" fmla="*/ 158 w 186"/>
                <a:gd name="T7" fmla="*/ 20 h 60"/>
                <a:gd name="T8" fmla="*/ 28 w 186"/>
                <a:gd name="T9" fmla="*/ 20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7"/>
                    <a:pt x="185" y="60"/>
                  </a:cubicBezTo>
                  <a:cubicBezTo>
                    <a:pt x="186" y="46"/>
                    <a:pt x="177" y="31"/>
                    <a:pt x="158" y="20"/>
                  </a:cubicBezTo>
                  <a:cubicBezTo>
                    <a:pt x="122" y="0"/>
                    <a:pt x="64" y="0"/>
                    <a:pt x="28" y="20"/>
                  </a:cubicBezTo>
                  <a:cubicBezTo>
                    <a:pt x="9" y="31"/>
                    <a:pt x="0" y="46"/>
                    <a:pt x="1" y="60"/>
                  </a:cubicBezTo>
                  <a:cubicBezTo>
                    <a:pt x="2" y="47"/>
                    <a:pt x="11" y="35"/>
                    <a:pt x="28" y="25"/>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2" name="íś1ïde"/>
            <p:cNvSpPr/>
            <p:nvPr/>
          </p:nvSpPr>
          <p:spPr bwMode="auto">
            <a:xfrm>
              <a:off x="7010401" y="3824288"/>
              <a:ext cx="422275" cy="244475"/>
            </a:xfrm>
            <a:custGeom>
              <a:avLst/>
              <a:gdLst>
                <a:gd name="T0" fmla="*/ 87 w 128"/>
                <a:gd name="T1" fmla="*/ 56 h 74"/>
                <a:gd name="T2" fmla="*/ 87 w 128"/>
                <a:gd name="T3" fmla="*/ 46 h 74"/>
                <a:gd name="T4" fmla="*/ 78 w 128"/>
                <a:gd name="T5" fmla="*/ 34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40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9"/>
                    <a:pt x="78" y="34"/>
                  </a:cubicBezTo>
                  <a:cubicBezTo>
                    <a:pt x="75" y="29"/>
                    <a:pt x="73" y="26"/>
                    <a:pt x="72" y="24"/>
                  </a:cubicBezTo>
                  <a:cubicBezTo>
                    <a:pt x="72" y="22"/>
                    <a:pt x="73" y="20"/>
                    <a:pt x="76" y="19"/>
                  </a:cubicBezTo>
                  <a:cubicBezTo>
                    <a:pt x="79" y="17"/>
                    <a:pt x="82" y="16"/>
                    <a:pt x="86" y="16"/>
                  </a:cubicBezTo>
                  <a:cubicBezTo>
                    <a:pt x="89" y="16"/>
                    <a:pt x="93" y="17"/>
                    <a:pt x="96" y="19"/>
                  </a:cubicBezTo>
                  <a:cubicBezTo>
                    <a:pt x="102" y="23"/>
                    <a:pt x="102" y="28"/>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40"/>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3"/>
                    <a:pt x="86"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3" name="íṥ1îdé"/>
            <p:cNvSpPr/>
            <p:nvPr/>
          </p:nvSpPr>
          <p:spPr bwMode="auto">
            <a:xfrm>
              <a:off x="7010401" y="3844925"/>
              <a:ext cx="422275" cy="239713"/>
            </a:xfrm>
            <a:custGeom>
              <a:avLst/>
              <a:gdLst>
                <a:gd name="T0" fmla="*/ 87 w 128"/>
                <a:gd name="T1" fmla="*/ 56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100 w 128"/>
                <a:gd name="T15" fmla="*/ 27 h 73"/>
                <a:gd name="T16" fmla="*/ 97 w 128"/>
                <a:gd name="T17" fmla="*/ 28 h 73"/>
                <a:gd name="T18" fmla="*/ 97 w 128"/>
                <a:gd name="T19" fmla="*/ 33 h 73"/>
                <a:gd name="T20" fmla="*/ 118 w 128"/>
                <a:gd name="T21" fmla="*/ 38 h 73"/>
                <a:gd name="T22" fmla="*/ 117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4 w 128"/>
                <a:gd name="T37" fmla="*/ 9 h 73"/>
                <a:gd name="T38" fmla="*/ 45 w 128"/>
                <a:gd name="T39" fmla="*/ 18 h 73"/>
                <a:gd name="T40" fmla="*/ 45 w 128"/>
                <a:gd name="T41" fmla="*/ 27 h 73"/>
                <a:gd name="T42" fmla="*/ 52 w 128"/>
                <a:gd name="T43" fmla="*/ 39 h 73"/>
                <a:gd name="T44" fmla="*/ 59 w 128"/>
                <a:gd name="T45" fmla="*/ 50 h 73"/>
                <a:gd name="T46" fmla="*/ 56 w 128"/>
                <a:gd name="T47" fmla="*/ 55 h 73"/>
                <a:gd name="T48" fmla="*/ 45 w 128"/>
                <a:gd name="T49" fmla="*/ 58 h 73"/>
                <a:gd name="T50" fmla="*/ 33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7 w 128"/>
                <a:gd name="T71" fmla="*/ 67 h 73"/>
                <a:gd name="T72" fmla="*/ 52 w 128"/>
                <a:gd name="T73" fmla="*/ 72 h 73"/>
                <a:gd name="T74" fmla="*/ 77 w 128"/>
                <a:gd name="T75" fmla="*/ 65 h 73"/>
                <a:gd name="T76" fmla="*/ 87 w 128"/>
                <a:gd name="T77"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6"/>
                  </a:moveTo>
                  <a:cubicBezTo>
                    <a:pt x="89" y="52"/>
                    <a:pt x="88" y="49"/>
                    <a:pt x="87" y="45"/>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0" y="21"/>
                    <a:pt x="101" y="23"/>
                    <a:pt x="100" y="27"/>
                  </a:cubicBezTo>
                  <a:cubicBezTo>
                    <a:pt x="100" y="28"/>
                    <a:pt x="97" y="28"/>
                    <a:pt x="97" y="28"/>
                  </a:cubicBezTo>
                  <a:cubicBezTo>
                    <a:pt x="97" y="33"/>
                    <a:pt x="97" y="33"/>
                    <a:pt x="97" y="33"/>
                  </a:cubicBezTo>
                  <a:cubicBezTo>
                    <a:pt x="118" y="38"/>
                    <a:pt x="118" y="38"/>
                    <a:pt x="118" y="38"/>
                  </a:cubicBezTo>
                  <a:cubicBezTo>
                    <a:pt x="125" y="30"/>
                    <a:pt x="125" y="23"/>
                    <a:pt x="117"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2"/>
                    <a:pt x="46" y="15"/>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2"/>
                    <a:pt x="70" y="69"/>
                    <a:pt x="77" y="65"/>
                  </a:cubicBezTo>
                  <a:cubicBezTo>
                    <a:pt x="82" y="62"/>
                    <a:pt x="86" y="59"/>
                    <a:pt x="87" y="56"/>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4" name="iṩľïdè"/>
            <p:cNvSpPr/>
            <p:nvPr/>
          </p:nvSpPr>
          <p:spPr bwMode="auto">
            <a:xfrm>
              <a:off x="7010401" y="3830638"/>
              <a:ext cx="422275" cy="241300"/>
            </a:xfrm>
            <a:custGeom>
              <a:avLst/>
              <a:gdLst>
                <a:gd name="T0" fmla="*/ 87 w 128"/>
                <a:gd name="T1" fmla="*/ 55 h 73"/>
                <a:gd name="T2" fmla="*/ 87 w 128"/>
                <a:gd name="T3" fmla="*/ 45 h 73"/>
                <a:gd name="T4" fmla="*/ 78 w 128"/>
                <a:gd name="T5" fmla="*/ 33 h 73"/>
                <a:gd name="T6" fmla="*/ 72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7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4 w 128"/>
                <a:gd name="T33" fmla="*/ 9 h 73"/>
                <a:gd name="T34" fmla="*/ 45 w 128"/>
                <a:gd name="T35" fmla="*/ 18 h 73"/>
                <a:gd name="T36" fmla="*/ 45 w 128"/>
                <a:gd name="T37" fmla="*/ 27 h 73"/>
                <a:gd name="T38" fmla="*/ 52 w 128"/>
                <a:gd name="T39" fmla="*/ 39 h 73"/>
                <a:gd name="T40" fmla="*/ 59 w 128"/>
                <a:gd name="T41" fmla="*/ 50 h 73"/>
                <a:gd name="T42" fmla="*/ 56 w 128"/>
                <a:gd name="T43" fmla="*/ 55 h 73"/>
                <a:gd name="T44" fmla="*/ 45 w 128"/>
                <a:gd name="T45" fmla="*/ 58 h 73"/>
                <a:gd name="T46" fmla="*/ 33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7 w 128"/>
                <a:gd name="T63" fmla="*/ 67 h 73"/>
                <a:gd name="T64" fmla="*/ 52 w 128"/>
                <a:gd name="T65" fmla="*/ 72 h 73"/>
                <a:gd name="T66" fmla="*/ 77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8" y="49"/>
                    <a:pt x="87" y="45"/>
                  </a:cubicBezTo>
                  <a:cubicBezTo>
                    <a:pt x="85" y="42"/>
                    <a:pt x="83" y="38"/>
                    <a:pt x="78" y="33"/>
                  </a:cubicBezTo>
                  <a:cubicBezTo>
                    <a:pt x="75" y="28"/>
                    <a:pt x="73" y="25"/>
                    <a:pt x="72" y="23"/>
                  </a:cubicBezTo>
                  <a:cubicBezTo>
                    <a:pt x="72" y="21"/>
                    <a:pt x="73" y="20"/>
                    <a:pt x="76" y="18"/>
                  </a:cubicBezTo>
                  <a:cubicBezTo>
                    <a:pt x="79" y="17"/>
                    <a:pt x="82" y="16"/>
                    <a:pt x="86" y="16"/>
                  </a:cubicBezTo>
                  <a:cubicBezTo>
                    <a:pt x="89" y="16"/>
                    <a:pt x="93" y="17"/>
                    <a:pt x="96" y="18"/>
                  </a:cubicBezTo>
                  <a:cubicBezTo>
                    <a:pt x="102" y="22"/>
                    <a:pt x="102" y="27"/>
                    <a:pt x="97" y="33"/>
                  </a:cubicBezTo>
                  <a:cubicBezTo>
                    <a:pt x="118" y="38"/>
                    <a:pt x="118" y="38"/>
                    <a:pt x="118" y="38"/>
                  </a:cubicBezTo>
                  <a:cubicBezTo>
                    <a:pt x="125" y="30"/>
                    <a:pt x="125" y="23"/>
                    <a:pt x="117"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4" y="9"/>
                  </a:cubicBezTo>
                  <a:cubicBezTo>
                    <a:pt x="50" y="11"/>
                    <a:pt x="46" y="14"/>
                    <a:pt x="45" y="18"/>
                  </a:cubicBezTo>
                  <a:cubicBezTo>
                    <a:pt x="43" y="21"/>
                    <a:pt x="43" y="24"/>
                    <a:pt x="45" y="27"/>
                  </a:cubicBezTo>
                  <a:cubicBezTo>
                    <a:pt x="46" y="30"/>
                    <a:pt x="48" y="34"/>
                    <a:pt x="52" y="39"/>
                  </a:cubicBezTo>
                  <a:cubicBezTo>
                    <a:pt x="57" y="44"/>
                    <a:pt x="59" y="48"/>
                    <a:pt x="59" y="50"/>
                  </a:cubicBezTo>
                  <a:cubicBezTo>
                    <a:pt x="60" y="52"/>
                    <a:pt x="58" y="53"/>
                    <a:pt x="56" y="55"/>
                  </a:cubicBezTo>
                  <a:cubicBezTo>
                    <a:pt x="53" y="57"/>
                    <a:pt x="49" y="58"/>
                    <a:pt x="45" y="58"/>
                  </a:cubicBezTo>
                  <a:cubicBezTo>
                    <a:pt x="41" y="58"/>
                    <a:pt x="37" y="57"/>
                    <a:pt x="33"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7" y="67"/>
                    <a:pt x="27" y="67"/>
                    <a:pt x="27" y="67"/>
                  </a:cubicBezTo>
                  <a:cubicBezTo>
                    <a:pt x="35" y="71"/>
                    <a:pt x="44" y="72"/>
                    <a:pt x="52" y="72"/>
                  </a:cubicBezTo>
                  <a:cubicBezTo>
                    <a:pt x="61" y="71"/>
                    <a:pt x="70" y="69"/>
                    <a:pt x="77" y="65"/>
                  </a:cubicBezTo>
                  <a:cubicBezTo>
                    <a:pt x="82" y="62"/>
                    <a:pt x="86" y="59"/>
                    <a:pt x="87" y="55"/>
                  </a:cubicBezTo>
                  <a:close/>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5" name="iṥľíḍe"/>
            <p:cNvSpPr/>
            <p:nvPr/>
          </p:nvSpPr>
          <p:spPr bwMode="auto">
            <a:xfrm>
              <a:off x="7010401" y="3824288"/>
              <a:ext cx="422275" cy="244475"/>
            </a:xfrm>
            <a:custGeom>
              <a:avLst/>
              <a:gdLst>
                <a:gd name="T0" fmla="*/ 87 w 128"/>
                <a:gd name="T1" fmla="*/ 56 h 74"/>
                <a:gd name="T2" fmla="*/ 87 w 128"/>
                <a:gd name="T3" fmla="*/ 46 h 74"/>
                <a:gd name="T4" fmla="*/ 78 w 128"/>
                <a:gd name="T5" fmla="*/ 34 h 74"/>
                <a:gd name="T6" fmla="*/ 72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7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4 w 128"/>
                <a:gd name="T33" fmla="*/ 9 h 74"/>
                <a:gd name="T34" fmla="*/ 45 w 128"/>
                <a:gd name="T35" fmla="*/ 18 h 74"/>
                <a:gd name="T36" fmla="*/ 45 w 128"/>
                <a:gd name="T37" fmla="*/ 28 h 74"/>
                <a:gd name="T38" fmla="*/ 52 w 128"/>
                <a:gd name="T39" fmla="*/ 40 h 74"/>
                <a:gd name="T40" fmla="*/ 59 w 128"/>
                <a:gd name="T41" fmla="*/ 50 h 74"/>
                <a:gd name="T42" fmla="*/ 56 w 128"/>
                <a:gd name="T43" fmla="*/ 56 h 74"/>
                <a:gd name="T44" fmla="*/ 45 w 128"/>
                <a:gd name="T45" fmla="*/ 58 h 74"/>
                <a:gd name="T46" fmla="*/ 33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7 w 128"/>
                <a:gd name="T63" fmla="*/ 68 h 74"/>
                <a:gd name="T64" fmla="*/ 52 w 128"/>
                <a:gd name="T65" fmla="*/ 72 h 74"/>
                <a:gd name="T66" fmla="*/ 77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8" y="49"/>
                    <a:pt x="87" y="46"/>
                  </a:cubicBezTo>
                  <a:cubicBezTo>
                    <a:pt x="85" y="43"/>
                    <a:pt x="83" y="39"/>
                    <a:pt x="78" y="34"/>
                  </a:cubicBezTo>
                  <a:cubicBezTo>
                    <a:pt x="75" y="29"/>
                    <a:pt x="73" y="26"/>
                    <a:pt x="72" y="24"/>
                  </a:cubicBezTo>
                  <a:cubicBezTo>
                    <a:pt x="72" y="22"/>
                    <a:pt x="73" y="20"/>
                    <a:pt x="76" y="19"/>
                  </a:cubicBezTo>
                  <a:cubicBezTo>
                    <a:pt x="79" y="17"/>
                    <a:pt x="82" y="16"/>
                    <a:pt x="86" y="16"/>
                  </a:cubicBezTo>
                  <a:cubicBezTo>
                    <a:pt x="89" y="16"/>
                    <a:pt x="93" y="17"/>
                    <a:pt x="96" y="19"/>
                  </a:cubicBezTo>
                  <a:cubicBezTo>
                    <a:pt x="102" y="23"/>
                    <a:pt x="102" y="28"/>
                    <a:pt x="97" y="34"/>
                  </a:cubicBezTo>
                  <a:cubicBezTo>
                    <a:pt x="118" y="39"/>
                    <a:pt x="118" y="39"/>
                    <a:pt x="118" y="39"/>
                  </a:cubicBezTo>
                  <a:cubicBezTo>
                    <a:pt x="125" y="31"/>
                    <a:pt x="125" y="23"/>
                    <a:pt x="117"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4" y="9"/>
                  </a:cubicBezTo>
                  <a:cubicBezTo>
                    <a:pt x="50" y="12"/>
                    <a:pt x="46" y="15"/>
                    <a:pt x="45" y="18"/>
                  </a:cubicBezTo>
                  <a:cubicBezTo>
                    <a:pt x="43" y="22"/>
                    <a:pt x="43" y="25"/>
                    <a:pt x="45" y="28"/>
                  </a:cubicBezTo>
                  <a:cubicBezTo>
                    <a:pt x="46" y="31"/>
                    <a:pt x="48" y="35"/>
                    <a:pt x="52" y="40"/>
                  </a:cubicBezTo>
                  <a:cubicBezTo>
                    <a:pt x="57" y="45"/>
                    <a:pt x="59" y="48"/>
                    <a:pt x="59" y="50"/>
                  </a:cubicBezTo>
                  <a:cubicBezTo>
                    <a:pt x="60" y="52"/>
                    <a:pt x="58" y="54"/>
                    <a:pt x="56" y="56"/>
                  </a:cubicBezTo>
                  <a:cubicBezTo>
                    <a:pt x="53" y="57"/>
                    <a:pt x="49" y="58"/>
                    <a:pt x="45" y="58"/>
                  </a:cubicBezTo>
                  <a:cubicBezTo>
                    <a:pt x="41" y="58"/>
                    <a:pt x="37" y="57"/>
                    <a:pt x="33"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7" y="68"/>
                    <a:pt x="27" y="68"/>
                    <a:pt x="27" y="68"/>
                  </a:cubicBezTo>
                  <a:cubicBezTo>
                    <a:pt x="35" y="71"/>
                    <a:pt x="44" y="73"/>
                    <a:pt x="52" y="72"/>
                  </a:cubicBezTo>
                  <a:cubicBezTo>
                    <a:pt x="61" y="72"/>
                    <a:pt x="70" y="70"/>
                    <a:pt x="77" y="65"/>
                  </a:cubicBezTo>
                  <a:cubicBezTo>
                    <a:pt x="82" y="63"/>
                    <a:pt x="86"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6" name="íṥlîḍê"/>
            <p:cNvSpPr/>
            <p:nvPr/>
          </p:nvSpPr>
          <p:spPr bwMode="auto">
            <a:xfrm>
              <a:off x="4659313" y="4522788"/>
              <a:ext cx="714375"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7" name="îṡľiḑè"/>
            <p:cNvSpPr/>
            <p:nvPr/>
          </p:nvSpPr>
          <p:spPr bwMode="auto">
            <a:xfrm>
              <a:off x="4659313" y="4522788"/>
              <a:ext cx="71437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8" name="îşľíḍe"/>
            <p:cNvSpPr/>
            <p:nvPr/>
          </p:nvSpPr>
          <p:spPr bwMode="auto">
            <a:xfrm>
              <a:off x="4627563" y="4354513"/>
              <a:ext cx="777875" cy="449263"/>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9" name="íṩḷídé"/>
            <p:cNvSpPr/>
            <p:nvPr/>
          </p:nvSpPr>
          <p:spPr bwMode="auto">
            <a:xfrm>
              <a:off x="5016501" y="4375150"/>
              <a:ext cx="388938" cy="407988"/>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0" name="i$ḷiḋé"/>
            <p:cNvSpPr/>
            <p:nvPr/>
          </p:nvSpPr>
          <p:spPr bwMode="auto">
            <a:xfrm>
              <a:off x="4627563" y="4302125"/>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1" name="iSḻïḑé"/>
            <p:cNvSpPr/>
            <p:nvPr/>
          </p:nvSpPr>
          <p:spPr bwMode="auto">
            <a:xfrm>
              <a:off x="4627563" y="4295775"/>
              <a:ext cx="777875"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2" name="ïṣ1idé"/>
            <p:cNvSpPr/>
            <p:nvPr/>
          </p:nvSpPr>
          <p:spPr bwMode="auto">
            <a:xfrm>
              <a:off x="4683126" y="4329113"/>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3" name="işḻiḋe"/>
            <p:cNvSpPr/>
            <p:nvPr/>
          </p:nvSpPr>
          <p:spPr bwMode="auto">
            <a:xfrm>
              <a:off x="4710113" y="4329113"/>
              <a:ext cx="612775" cy="200025"/>
            </a:xfrm>
            <a:custGeom>
              <a:avLst/>
              <a:gdLst>
                <a:gd name="T0" fmla="*/ 28 w 186"/>
                <a:gd name="T1" fmla="*/ 26 h 61"/>
                <a:gd name="T2" fmla="*/ 158 w 186"/>
                <a:gd name="T3" fmla="*/ 26 h 61"/>
                <a:gd name="T4" fmla="*/ 185 w 186"/>
                <a:gd name="T5" fmla="*/ 61 h 61"/>
                <a:gd name="T6" fmla="*/ 158 w 186"/>
                <a:gd name="T7" fmla="*/ 21 h 61"/>
                <a:gd name="T8" fmla="*/ 28 w 186"/>
                <a:gd name="T9" fmla="*/ 21 h 61"/>
                <a:gd name="T10" fmla="*/ 1 w 186"/>
                <a:gd name="T11" fmla="*/ 61 h 61"/>
                <a:gd name="T12" fmla="*/ 28 w 186"/>
                <a:gd name="T13" fmla="*/ 26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6"/>
                  </a:moveTo>
                  <a:cubicBezTo>
                    <a:pt x="64" y="5"/>
                    <a:pt x="122" y="5"/>
                    <a:pt x="158" y="26"/>
                  </a:cubicBezTo>
                  <a:cubicBezTo>
                    <a:pt x="175" y="35"/>
                    <a:pt x="184" y="48"/>
                    <a:pt x="185" y="61"/>
                  </a:cubicBezTo>
                  <a:cubicBezTo>
                    <a:pt x="186" y="47"/>
                    <a:pt x="177" y="32"/>
                    <a:pt x="158" y="21"/>
                  </a:cubicBezTo>
                  <a:cubicBezTo>
                    <a:pt x="122" y="0"/>
                    <a:pt x="64" y="0"/>
                    <a:pt x="28" y="21"/>
                  </a:cubicBezTo>
                  <a:cubicBezTo>
                    <a:pt x="9" y="32"/>
                    <a:pt x="0" y="47"/>
                    <a:pt x="1" y="61"/>
                  </a:cubicBezTo>
                  <a:cubicBezTo>
                    <a:pt x="2" y="48"/>
                    <a:pt x="11" y="35"/>
                    <a:pt x="28" y="2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4" name="ïŝ1iḓê"/>
            <p:cNvSpPr/>
            <p:nvPr/>
          </p:nvSpPr>
          <p:spPr bwMode="auto">
            <a:xfrm>
              <a:off x="4799013" y="4397375"/>
              <a:ext cx="422275" cy="241300"/>
            </a:xfrm>
            <a:custGeom>
              <a:avLst/>
              <a:gdLst>
                <a:gd name="T0" fmla="*/ 87 w 128"/>
                <a:gd name="T1" fmla="*/ 56 h 73"/>
                <a:gd name="T2" fmla="*/ 87 w 128"/>
                <a:gd name="T3" fmla="*/ 46 h 73"/>
                <a:gd name="T4" fmla="*/ 79 w 128"/>
                <a:gd name="T5" fmla="*/ 33 h 73"/>
                <a:gd name="T6" fmla="*/ 73 w 128"/>
                <a:gd name="T7" fmla="*/ 23 h 73"/>
                <a:gd name="T8" fmla="*/ 76 w 128"/>
                <a:gd name="T9" fmla="*/ 18 h 73"/>
                <a:gd name="T10" fmla="*/ 86 w 128"/>
                <a:gd name="T11" fmla="*/ 16 h 73"/>
                <a:gd name="T12" fmla="*/ 96 w 128"/>
                <a:gd name="T13" fmla="*/ 19 h 73"/>
                <a:gd name="T14" fmla="*/ 97 w 128"/>
                <a:gd name="T15" fmla="*/ 34 h 73"/>
                <a:gd name="T16" fmla="*/ 118 w 128"/>
                <a:gd name="T17" fmla="*/ 39 h 73"/>
                <a:gd name="T18" fmla="*/ 118 w 128"/>
                <a:gd name="T19" fmla="*/ 16 h 73"/>
                <a:gd name="T20" fmla="*/ 128 w 128"/>
                <a:gd name="T21" fmla="*/ 9 h 73"/>
                <a:gd name="T22" fmla="*/ 125 w 128"/>
                <a:gd name="T23" fmla="*/ 8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8 h 73"/>
                <a:gd name="T38" fmla="*/ 53 w 128"/>
                <a:gd name="T39" fmla="*/ 39 h 73"/>
                <a:gd name="T40" fmla="*/ 60 w 128"/>
                <a:gd name="T41" fmla="*/ 50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2 h 73"/>
                <a:gd name="T60" fmla="*/ 17 w 128"/>
                <a:gd name="T61" fmla="*/ 73 h 73"/>
                <a:gd name="T62" fmla="*/ 28 w 128"/>
                <a:gd name="T63" fmla="*/ 68 h 73"/>
                <a:gd name="T64" fmla="*/ 52 w 128"/>
                <a:gd name="T65" fmla="*/ 72 h 73"/>
                <a:gd name="T66" fmla="*/ 78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9" y="49"/>
                    <a:pt x="87" y="46"/>
                  </a:cubicBezTo>
                  <a:cubicBezTo>
                    <a:pt x="86" y="42"/>
                    <a:pt x="83" y="38"/>
                    <a:pt x="79" y="33"/>
                  </a:cubicBezTo>
                  <a:cubicBezTo>
                    <a:pt x="75" y="29"/>
                    <a:pt x="73" y="25"/>
                    <a:pt x="73" y="23"/>
                  </a:cubicBezTo>
                  <a:cubicBezTo>
                    <a:pt x="72" y="22"/>
                    <a:pt x="74" y="20"/>
                    <a:pt x="76" y="18"/>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0"/>
                    <a:pt x="126" y="23"/>
                    <a:pt x="118" y="16"/>
                  </a:cubicBezTo>
                  <a:cubicBezTo>
                    <a:pt x="128" y="9"/>
                    <a:pt x="128" y="9"/>
                    <a:pt x="128" y="9"/>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5" y="9"/>
                  </a:cubicBezTo>
                  <a:cubicBezTo>
                    <a:pt x="50" y="12"/>
                    <a:pt x="47" y="15"/>
                    <a:pt x="45" y="18"/>
                  </a:cubicBezTo>
                  <a:cubicBezTo>
                    <a:pt x="44" y="21"/>
                    <a:pt x="43" y="24"/>
                    <a:pt x="45" y="28"/>
                  </a:cubicBezTo>
                  <a:cubicBezTo>
                    <a:pt x="46" y="31"/>
                    <a:pt x="49" y="35"/>
                    <a:pt x="53" y="39"/>
                  </a:cubicBezTo>
                  <a:cubicBezTo>
                    <a:pt x="57" y="44"/>
                    <a:pt x="59" y="48"/>
                    <a:pt x="60" y="50"/>
                  </a:cubicBezTo>
                  <a:cubicBezTo>
                    <a:pt x="60" y="52"/>
                    <a:pt x="59" y="54"/>
                    <a:pt x="56" y="55"/>
                  </a:cubicBezTo>
                  <a:cubicBezTo>
                    <a:pt x="53" y="57"/>
                    <a:pt x="50" y="58"/>
                    <a:pt x="46" y="58"/>
                  </a:cubicBezTo>
                  <a:cubicBezTo>
                    <a:pt x="42" y="58"/>
                    <a:pt x="38" y="57"/>
                    <a:pt x="34" y="54"/>
                  </a:cubicBezTo>
                  <a:cubicBezTo>
                    <a:pt x="25" y="49"/>
                    <a:pt x="24" y="44"/>
                    <a:pt x="32" y="37"/>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3"/>
                    <a:pt x="17" y="73"/>
                    <a:pt x="17" y="73"/>
                  </a:cubicBezTo>
                  <a:cubicBezTo>
                    <a:pt x="28" y="68"/>
                    <a:pt x="28" y="68"/>
                    <a:pt x="28" y="68"/>
                  </a:cubicBezTo>
                  <a:cubicBezTo>
                    <a:pt x="36" y="71"/>
                    <a:pt x="44" y="72"/>
                    <a:pt x="52" y="72"/>
                  </a:cubicBezTo>
                  <a:cubicBezTo>
                    <a:pt x="62" y="72"/>
                    <a:pt x="70" y="69"/>
                    <a:pt x="78" y="65"/>
                  </a:cubicBezTo>
                  <a:cubicBezTo>
                    <a:pt x="83"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5" name="îşľîḑe"/>
            <p:cNvSpPr/>
            <p:nvPr/>
          </p:nvSpPr>
          <p:spPr bwMode="auto">
            <a:xfrm>
              <a:off x="4799013" y="4414838"/>
              <a:ext cx="422275" cy="242888"/>
            </a:xfrm>
            <a:custGeom>
              <a:avLst/>
              <a:gdLst>
                <a:gd name="T0" fmla="*/ 87 w 128"/>
                <a:gd name="T1" fmla="*/ 56 h 74"/>
                <a:gd name="T2" fmla="*/ 87 w 128"/>
                <a:gd name="T3" fmla="*/ 46 h 74"/>
                <a:gd name="T4" fmla="*/ 79 w 128"/>
                <a:gd name="T5" fmla="*/ 34 h 74"/>
                <a:gd name="T6" fmla="*/ 73 w 128"/>
                <a:gd name="T7" fmla="*/ 24 h 74"/>
                <a:gd name="T8" fmla="*/ 76 w 128"/>
                <a:gd name="T9" fmla="*/ 19 h 74"/>
                <a:gd name="T10" fmla="*/ 86 w 128"/>
                <a:gd name="T11" fmla="*/ 16 h 74"/>
                <a:gd name="T12" fmla="*/ 96 w 128"/>
                <a:gd name="T13" fmla="*/ 19 h 74"/>
                <a:gd name="T14" fmla="*/ 101 w 128"/>
                <a:gd name="T15" fmla="*/ 27 h 74"/>
                <a:gd name="T16" fmla="*/ 97 w 128"/>
                <a:gd name="T17" fmla="*/ 29 h 74"/>
                <a:gd name="T18" fmla="*/ 97 w 128"/>
                <a:gd name="T19" fmla="*/ 34 h 74"/>
                <a:gd name="T20" fmla="*/ 118 w 128"/>
                <a:gd name="T21" fmla="*/ 39 h 74"/>
                <a:gd name="T22" fmla="*/ 118 w 128"/>
                <a:gd name="T23" fmla="*/ 16 h 74"/>
                <a:gd name="T24" fmla="*/ 128 w 128"/>
                <a:gd name="T25" fmla="*/ 10 h 74"/>
                <a:gd name="T26" fmla="*/ 128 w 128"/>
                <a:gd name="T27" fmla="*/ 4 h 74"/>
                <a:gd name="T28" fmla="*/ 114 w 128"/>
                <a:gd name="T29" fmla="*/ 2 h 74"/>
                <a:gd name="T30" fmla="*/ 112 w 128"/>
                <a:gd name="T31" fmla="*/ 0 h 74"/>
                <a:gd name="T32" fmla="*/ 101 w 128"/>
                <a:gd name="T33" fmla="*/ 6 h 74"/>
                <a:gd name="T34" fmla="*/ 77 w 128"/>
                <a:gd name="T35" fmla="*/ 3 h 74"/>
                <a:gd name="T36" fmla="*/ 55 w 128"/>
                <a:gd name="T37" fmla="*/ 9 h 74"/>
                <a:gd name="T38" fmla="*/ 45 w 128"/>
                <a:gd name="T39" fmla="*/ 18 h 74"/>
                <a:gd name="T40" fmla="*/ 45 w 128"/>
                <a:gd name="T41" fmla="*/ 28 h 74"/>
                <a:gd name="T42" fmla="*/ 53 w 128"/>
                <a:gd name="T43" fmla="*/ 40 h 74"/>
                <a:gd name="T44" fmla="*/ 60 w 128"/>
                <a:gd name="T45" fmla="*/ 50 h 74"/>
                <a:gd name="T46" fmla="*/ 56 w 128"/>
                <a:gd name="T47" fmla="*/ 56 h 74"/>
                <a:gd name="T48" fmla="*/ 46 w 128"/>
                <a:gd name="T49" fmla="*/ 58 h 74"/>
                <a:gd name="T50" fmla="*/ 34 w 128"/>
                <a:gd name="T51" fmla="*/ 55 h 74"/>
                <a:gd name="T52" fmla="*/ 32 w 128"/>
                <a:gd name="T53" fmla="*/ 38 h 74"/>
                <a:gd name="T54" fmla="*/ 32 w 128"/>
                <a:gd name="T55" fmla="*/ 32 h 74"/>
                <a:gd name="T56" fmla="*/ 11 w 128"/>
                <a:gd name="T57" fmla="*/ 31 h 74"/>
                <a:gd name="T58" fmla="*/ 11 w 128"/>
                <a:gd name="T59" fmla="*/ 59 h 74"/>
                <a:gd name="T60" fmla="*/ 1 w 128"/>
                <a:gd name="T61" fmla="*/ 59 h 74"/>
                <a:gd name="T62" fmla="*/ 1 w 128"/>
                <a:gd name="T63" fmla="*/ 64 h 74"/>
                <a:gd name="T64" fmla="*/ 3 w 128"/>
                <a:gd name="T65" fmla="*/ 66 h 74"/>
                <a:gd name="T66" fmla="*/ 14 w 128"/>
                <a:gd name="T67" fmla="*/ 72 h 74"/>
                <a:gd name="T68" fmla="*/ 17 w 128"/>
                <a:gd name="T69" fmla="*/ 74 h 74"/>
                <a:gd name="T70" fmla="*/ 28 w 128"/>
                <a:gd name="T71" fmla="*/ 68 h 74"/>
                <a:gd name="T72" fmla="*/ 52 w 128"/>
                <a:gd name="T73" fmla="*/ 72 h 74"/>
                <a:gd name="T74" fmla="*/ 78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3"/>
                    <a:pt x="89" y="49"/>
                    <a:pt x="87" y="46"/>
                  </a:cubicBezTo>
                  <a:cubicBezTo>
                    <a:pt x="86" y="43"/>
                    <a:pt x="83" y="39"/>
                    <a:pt x="79" y="34"/>
                  </a:cubicBezTo>
                  <a:cubicBezTo>
                    <a:pt x="75" y="29"/>
                    <a:pt x="73" y="26"/>
                    <a:pt x="73" y="24"/>
                  </a:cubicBezTo>
                  <a:cubicBezTo>
                    <a:pt x="72" y="22"/>
                    <a:pt x="74" y="20"/>
                    <a:pt x="76" y="19"/>
                  </a:cubicBezTo>
                  <a:cubicBezTo>
                    <a:pt x="79" y="17"/>
                    <a:pt x="82" y="16"/>
                    <a:pt x="86" y="16"/>
                  </a:cubicBezTo>
                  <a:cubicBezTo>
                    <a:pt x="90" y="16"/>
                    <a:pt x="93" y="17"/>
                    <a:pt x="96" y="19"/>
                  </a:cubicBezTo>
                  <a:cubicBezTo>
                    <a:pt x="100" y="21"/>
                    <a:pt x="101" y="24"/>
                    <a:pt x="101" y="27"/>
                  </a:cubicBezTo>
                  <a:cubicBezTo>
                    <a:pt x="100" y="29"/>
                    <a:pt x="97" y="29"/>
                    <a:pt x="97" y="29"/>
                  </a:cubicBezTo>
                  <a:cubicBezTo>
                    <a:pt x="97" y="34"/>
                    <a:pt x="97" y="34"/>
                    <a:pt x="97" y="34"/>
                  </a:cubicBezTo>
                  <a:cubicBezTo>
                    <a:pt x="118" y="39"/>
                    <a:pt x="118" y="39"/>
                    <a:pt x="118" y="39"/>
                  </a:cubicBezTo>
                  <a:cubicBezTo>
                    <a:pt x="126" y="31"/>
                    <a:pt x="126" y="23"/>
                    <a:pt x="118" y="16"/>
                  </a:cubicBezTo>
                  <a:cubicBezTo>
                    <a:pt x="128" y="10"/>
                    <a:pt x="128" y="10"/>
                    <a:pt x="128" y="10"/>
                  </a:cubicBezTo>
                  <a:cubicBezTo>
                    <a:pt x="128" y="4"/>
                    <a:pt x="128" y="4"/>
                    <a:pt x="128" y="4"/>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5" y="9"/>
                  </a:cubicBezTo>
                  <a:cubicBezTo>
                    <a:pt x="50" y="12"/>
                    <a:pt x="47" y="15"/>
                    <a:pt x="45" y="18"/>
                  </a:cubicBezTo>
                  <a:cubicBezTo>
                    <a:pt x="44" y="22"/>
                    <a:pt x="43" y="25"/>
                    <a:pt x="45" y="28"/>
                  </a:cubicBezTo>
                  <a:cubicBezTo>
                    <a:pt x="46" y="31"/>
                    <a:pt x="49" y="35"/>
                    <a:pt x="53" y="40"/>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32" y="32"/>
                    <a:pt x="32" y="32"/>
                    <a:pt x="32" y="32"/>
                  </a:cubicBezTo>
                  <a:cubicBezTo>
                    <a:pt x="11" y="31"/>
                    <a:pt x="11" y="31"/>
                    <a:pt x="11" y="31"/>
                  </a:cubicBezTo>
                  <a:cubicBezTo>
                    <a:pt x="0" y="41"/>
                    <a:pt x="0" y="50"/>
                    <a:pt x="11" y="59"/>
                  </a:cubicBezTo>
                  <a:cubicBezTo>
                    <a:pt x="1" y="59"/>
                    <a:pt x="1" y="59"/>
                    <a:pt x="1" y="59"/>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3"/>
                    <a:pt x="52" y="72"/>
                  </a:cubicBezTo>
                  <a:cubicBezTo>
                    <a:pt x="62" y="72"/>
                    <a:pt x="70" y="70"/>
                    <a:pt x="78" y="65"/>
                  </a:cubicBezTo>
                  <a:cubicBezTo>
                    <a:pt x="83" y="63"/>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6" name="iṩ1ïdè"/>
            <p:cNvSpPr/>
            <p:nvPr/>
          </p:nvSpPr>
          <p:spPr bwMode="auto">
            <a:xfrm>
              <a:off x="4799013" y="4400550"/>
              <a:ext cx="422275" cy="244475"/>
            </a:xfrm>
            <a:custGeom>
              <a:avLst/>
              <a:gdLst>
                <a:gd name="T0" fmla="*/ 87 w 128"/>
                <a:gd name="T1" fmla="*/ 56 h 74"/>
                <a:gd name="T2" fmla="*/ 87 w 128"/>
                <a:gd name="T3" fmla="*/ 46 h 74"/>
                <a:gd name="T4" fmla="*/ 79 w 128"/>
                <a:gd name="T5" fmla="*/ 34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5 w 128"/>
                <a:gd name="T33" fmla="*/ 9 h 74"/>
                <a:gd name="T34" fmla="*/ 45 w 128"/>
                <a:gd name="T35" fmla="*/ 18 h 74"/>
                <a:gd name="T36" fmla="*/ 45 w 128"/>
                <a:gd name="T37" fmla="*/ 28 h 74"/>
                <a:gd name="T38" fmla="*/ 53 w 128"/>
                <a:gd name="T39" fmla="*/ 39 h 74"/>
                <a:gd name="T40" fmla="*/ 60 w 128"/>
                <a:gd name="T41" fmla="*/ 50 h 74"/>
                <a:gd name="T42" fmla="*/ 56 w 128"/>
                <a:gd name="T43" fmla="*/ 56 h 74"/>
                <a:gd name="T44" fmla="*/ 46 w 128"/>
                <a:gd name="T45" fmla="*/ 58 h 74"/>
                <a:gd name="T46" fmla="*/ 34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6" y="43"/>
                    <a:pt x="83" y="39"/>
                    <a:pt x="79" y="34"/>
                  </a:cubicBezTo>
                  <a:cubicBezTo>
                    <a:pt x="75" y="29"/>
                    <a:pt x="73" y="26"/>
                    <a:pt x="73" y="24"/>
                  </a:cubicBezTo>
                  <a:cubicBezTo>
                    <a:pt x="72" y="22"/>
                    <a:pt x="74" y="20"/>
                    <a:pt x="76" y="19"/>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5" y="9"/>
                  </a:cubicBezTo>
                  <a:cubicBezTo>
                    <a:pt x="50" y="12"/>
                    <a:pt x="47" y="15"/>
                    <a:pt x="45" y="18"/>
                  </a:cubicBezTo>
                  <a:cubicBezTo>
                    <a:pt x="44" y="22"/>
                    <a:pt x="43" y="25"/>
                    <a:pt x="45" y="28"/>
                  </a:cubicBezTo>
                  <a:cubicBezTo>
                    <a:pt x="46" y="31"/>
                    <a:pt x="49" y="35"/>
                    <a:pt x="53" y="39"/>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3"/>
                    <a:pt x="52" y="72"/>
                  </a:cubicBezTo>
                  <a:cubicBezTo>
                    <a:pt x="62" y="72"/>
                    <a:pt x="70" y="70"/>
                    <a:pt x="78" y="65"/>
                  </a:cubicBezTo>
                  <a:cubicBezTo>
                    <a:pt x="83" y="63"/>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7" name="íṧľïḑê"/>
            <p:cNvSpPr/>
            <p:nvPr/>
          </p:nvSpPr>
          <p:spPr bwMode="auto">
            <a:xfrm>
              <a:off x="4799013" y="4397375"/>
              <a:ext cx="422275" cy="241300"/>
            </a:xfrm>
            <a:custGeom>
              <a:avLst/>
              <a:gdLst>
                <a:gd name="T0" fmla="*/ 87 w 128"/>
                <a:gd name="T1" fmla="*/ 56 h 73"/>
                <a:gd name="T2" fmla="*/ 87 w 128"/>
                <a:gd name="T3" fmla="*/ 46 h 73"/>
                <a:gd name="T4" fmla="*/ 79 w 128"/>
                <a:gd name="T5" fmla="*/ 33 h 73"/>
                <a:gd name="T6" fmla="*/ 73 w 128"/>
                <a:gd name="T7" fmla="*/ 23 h 73"/>
                <a:gd name="T8" fmla="*/ 76 w 128"/>
                <a:gd name="T9" fmla="*/ 18 h 73"/>
                <a:gd name="T10" fmla="*/ 86 w 128"/>
                <a:gd name="T11" fmla="*/ 16 h 73"/>
                <a:gd name="T12" fmla="*/ 96 w 128"/>
                <a:gd name="T13" fmla="*/ 19 h 73"/>
                <a:gd name="T14" fmla="*/ 97 w 128"/>
                <a:gd name="T15" fmla="*/ 34 h 73"/>
                <a:gd name="T16" fmla="*/ 118 w 128"/>
                <a:gd name="T17" fmla="*/ 39 h 73"/>
                <a:gd name="T18" fmla="*/ 118 w 128"/>
                <a:gd name="T19" fmla="*/ 16 h 73"/>
                <a:gd name="T20" fmla="*/ 128 w 128"/>
                <a:gd name="T21" fmla="*/ 9 h 73"/>
                <a:gd name="T22" fmla="*/ 125 w 128"/>
                <a:gd name="T23" fmla="*/ 8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8 h 73"/>
                <a:gd name="T38" fmla="*/ 53 w 128"/>
                <a:gd name="T39" fmla="*/ 39 h 73"/>
                <a:gd name="T40" fmla="*/ 60 w 128"/>
                <a:gd name="T41" fmla="*/ 50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2 h 73"/>
                <a:gd name="T60" fmla="*/ 17 w 128"/>
                <a:gd name="T61" fmla="*/ 73 h 73"/>
                <a:gd name="T62" fmla="*/ 28 w 128"/>
                <a:gd name="T63" fmla="*/ 68 h 73"/>
                <a:gd name="T64" fmla="*/ 52 w 128"/>
                <a:gd name="T65" fmla="*/ 72 h 73"/>
                <a:gd name="T66" fmla="*/ 78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9" y="49"/>
                    <a:pt x="87" y="46"/>
                  </a:cubicBezTo>
                  <a:cubicBezTo>
                    <a:pt x="86" y="42"/>
                    <a:pt x="83" y="38"/>
                    <a:pt x="79" y="33"/>
                  </a:cubicBezTo>
                  <a:cubicBezTo>
                    <a:pt x="75" y="29"/>
                    <a:pt x="73" y="25"/>
                    <a:pt x="73" y="23"/>
                  </a:cubicBezTo>
                  <a:cubicBezTo>
                    <a:pt x="72" y="22"/>
                    <a:pt x="74" y="20"/>
                    <a:pt x="76" y="18"/>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0"/>
                    <a:pt x="126" y="23"/>
                    <a:pt x="118" y="16"/>
                  </a:cubicBezTo>
                  <a:cubicBezTo>
                    <a:pt x="128" y="9"/>
                    <a:pt x="128" y="9"/>
                    <a:pt x="128" y="9"/>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5" y="9"/>
                  </a:cubicBezTo>
                  <a:cubicBezTo>
                    <a:pt x="50" y="12"/>
                    <a:pt x="47" y="15"/>
                    <a:pt x="45" y="18"/>
                  </a:cubicBezTo>
                  <a:cubicBezTo>
                    <a:pt x="44" y="21"/>
                    <a:pt x="43" y="24"/>
                    <a:pt x="45" y="28"/>
                  </a:cubicBezTo>
                  <a:cubicBezTo>
                    <a:pt x="46" y="31"/>
                    <a:pt x="49" y="35"/>
                    <a:pt x="53" y="39"/>
                  </a:cubicBezTo>
                  <a:cubicBezTo>
                    <a:pt x="57" y="44"/>
                    <a:pt x="59" y="48"/>
                    <a:pt x="60" y="50"/>
                  </a:cubicBezTo>
                  <a:cubicBezTo>
                    <a:pt x="60" y="52"/>
                    <a:pt x="59" y="54"/>
                    <a:pt x="56" y="55"/>
                  </a:cubicBezTo>
                  <a:cubicBezTo>
                    <a:pt x="53" y="57"/>
                    <a:pt x="50" y="58"/>
                    <a:pt x="46" y="58"/>
                  </a:cubicBezTo>
                  <a:cubicBezTo>
                    <a:pt x="42" y="58"/>
                    <a:pt x="38" y="57"/>
                    <a:pt x="34" y="54"/>
                  </a:cubicBezTo>
                  <a:cubicBezTo>
                    <a:pt x="25" y="49"/>
                    <a:pt x="24" y="44"/>
                    <a:pt x="32" y="37"/>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3"/>
                    <a:pt x="17" y="73"/>
                    <a:pt x="17" y="73"/>
                  </a:cubicBezTo>
                  <a:cubicBezTo>
                    <a:pt x="28" y="68"/>
                    <a:pt x="28" y="68"/>
                    <a:pt x="28" y="68"/>
                  </a:cubicBezTo>
                  <a:cubicBezTo>
                    <a:pt x="36" y="71"/>
                    <a:pt x="44" y="72"/>
                    <a:pt x="52" y="72"/>
                  </a:cubicBezTo>
                  <a:cubicBezTo>
                    <a:pt x="62" y="72"/>
                    <a:pt x="70" y="69"/>
                    <a:pt x="78" y="65"/>
                  </a:cubicBezTo>
                  <a:cubicBezTo>
                    <a:pt x="83"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8" name="iṡľïde"/>
            <p:cNvSpPr/>
            <p:nvPr/>
          </p:nvSpPr>
          <p:spPr bwMode="auto">
            <a:xfrm>
              <a:off x="4659313" y="4451350"/>
              <a:ext cx="714375"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9" name="ïšḻîḋé"/>
            <p:cNvSpPr/>
            <p:nvPr/>
          </p:nvSpPr>
          <p:spPr bwMode="auto">
            <a:xfrm>
              <a:off x="4659313" y="4451350"/>
              <a:ext cx="714375"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0" name="íṧlïḋé"/>
            <p:cNvSpPr/>
            <p:nvPr/>
          </p:nvSpPr>
          <p:spPr bwMode="auto">
            <a:xfrm>
              <a:off x="4627563" y="4283075"/>
              <a:ext cx="777875" cy="450850"/>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1" name="i$ḻïďé"/>
            <p:cNvSpPr/>
            <p:nvPr/>
          </p:nvSpPr>
          <p:spPr bwMode="auto">
            <a:xfrm>
              <a:off x="5016501" y="4302125"/>
              <a:ext cx="388938" cy="412750"/>
            </a:xfrm>
            <a:custGeom>
              <a:avLst/>
              <a:gdLst>
                <a:gd name="T0" fmla="*/ 76 w 118"/>
                <a:gd name="T1" fmla="*/ 19 h 125"/>
                <a:gd name="T2" fmla="*/ 0 w 118"/>
                <a:gd name="T3" fmla="*/ 0 h 125"/>
                <a:gd name="T4" fmla="*/ 0 w 118"/>
                <a:gd name="T5" fmla="*/ 125 h 125"/>
                <a:gd name="T6" fmla="*/ 76 w 118"/>
                <a:gd name="T7" fmla="*/ 107 h 125"/>
                <a:gd name="T8" fmla="*/ 76 w 118"/>
                <a:gd name="T9" fmla="*/ 19 h 125"/>
              </a:gdLst>
              <a:ahLst/>
              <a:cxnLst>
                <a:cxn ang="0">
                  <a:pos x="T0" y="T1"/>
                </a:cxn>
                <a:cxn ang="0">
                  <a:pos x="T2" y="T3"/>
                </a:cxn>
                <a:cxn ang="0">
                  <a:pos x="T4" y="T5"/>
                </a:cxn>
                <a:cxn ang="0">
                  <a:pos x="T6" y="T7"/>
                </a:cxn>
                <a:cxn ang="0">
                  <a:pos x="T8" y="T9"/>
                </a:cxn>
              </a:cxnLst>
              <a:rect l="0" t="0" r="r" b="b"/>
              <a:pathLst>
                <a:path w="118" h="125">
                  <a:moveTo>
                    <a:pt x="76" y="19"/>
                  </a:moveTo>
                  <a:cubicBezTo>
                    <a:pt x="55" y="6"/>
                    <a:pt x="28" y="0"/>
                    <a:pt x="0" y="0"/>
                  </a:cubicBezTo>
                  <a:cubicBezTo>
                    <a:pt x="0" y="125"/>
                    <a:pt x="0" y="125"/>
                    <a:pt x="0" y="125"/>
                  </a:cubicBezTo>
                  <a:cubicBezTo>
                    <a:pt x="28" y="125"/>
                    <a:pt x="55" y="119"/>
                    <a:pt x="76" y="107"/>
                  </a:cubicBezTo>
                  <a:cubicBezTo>
                    <a:pt x="118" y="82"/>
                    <a:pt x="118" y="43"/>
                    <a:pt x="76" y="19"/>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2" name="îṩḻíḓè"/>
            <p:cNvSpPr/>
            <p:nvPr/>
          </p:nvSpPr>
          <p:spPr bwMode="auto">
            <a:xfrm>
              <a:off x="4627563" y="4229100"/>
              <a:ext cx="777875"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3" name="îSlíḋè"/>
            <p:cNvSpPr/>
            <p:nvPr/>
          </p:nvSpPr>
          <p:spPr bwMode="auto">
            <a:xfrm>
              <a:off x="4627563" y="4225925"/>
              <a:ext cx="777875" cy="449263"/>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4" name="íṥḻíḓê"/>
            <p:cNvSpPr/>
            <p:nvPr/>
          </p:nvSpPr>
          <p:spPr bwMode="auto">
            <a:xfrm>
              <a:off x="4683126" y="4259263"/>
              <a:ext cx="666750" cy="382588"/>
            </a:xfrm>
            <a:custGeom>
              <a:avLst/>
              <a:gdLst>
                <a:gd name="T0" fmla="*/ 166 w 202"/>
                <a:gd name="T1" fmla="*/ 96 h 116"/>
                <a:gd name="T2" fmla="*/ 36 w 202"/>
                <a:gd name="T3" fmla="*/ 96 h 116"/>
                <a:gd name="T4" fmla="*/ 36 w 202"/>
                <a:gd name="T5" fmla="*/ 20 h 116"/>
                <a:gd name="T6" fmla="*/ 166 w 202"/>
                <a:gd name="T7" fmla="*/ 20 h 116"/>
                <a:gd name="T8" fmla="*/ 166 w 202"/>
                <a:gd name="T9" fmla="*/ 96 h 116"/>
              </a:gdLst>
              <a:ahLst/>
              <a:cxnLst>
                <a:cxn ang="0">
                  <a:pos x="T0" y="T1"/>
                </a:cxn>
                <a:cxn ang="0">
                  <a:pos x="T2" y="T3"/>
                </a:cxn>
                <a:cxn ang="0">
                  <a:pos x="T4" y="T5"/>
                </a:cxn>
                <a:cxn ang="0">
                  <a:pos x="T6" y="T7"/>
                </a:cxn>
                <a:cxn ang="0">
                  <a:pos x="T8" y="T9"/>
                </a:cxn>
              </a:cxnLst>
              <a:rect l="0" t="0" r="r" b="b"/>
              <a:pathLst>
                <a:path w="202" h="116">
                  <a:moveTo>
                    <a:pt x="166" y="96"/>
                  </a:moveTo>
                  <a:cubicBezTo>
                    <a:pt x="130" y="116"/>
                    <a:pt x="72" y="116"/>
                    <a:pt x="36" y="96"/>
                  </a:cubicBezTo>
                  <a:cubicBezTo>
                    <a:pt x="0" y="75"/>
                    <a:pt x="0" y="41"/>
                    <a:pt x="36" y="20"/>
                  </a:cubicBezTo>
                  <a:cubicBezTo>
                    <a:pt x="72" y="0"/>
                    <a:pt x="130" y="0"/>
                    <a:pt x="166" y="20"/>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5" name="iṥlîḋè"/>
            <p:cNvSpPr/>
            <p:nvPr/>
          </p:nvSpPr>
          <p:spPr bwMode="auto">
            <a:xfrm>
              <a:off x="4710113" y="4259263"/>
              <a:ext cx="612775" cy="198438"/>
            </a:xfrm>
            <a:custGeom>
              <a:avLst/>
              <a:gdLst>
                <a:gd name="T0" fmla="*/ 28 w 186"/>
                <a:gd name="T1" fmla="*/ 25 h 60"/>
                <a:gd name="T2" fmla="*/ 158 w 186"/>
                <a:gd name="T3" fmla="*/ 25 h 60"/>
                <a:gd name="T4" fmla="*/ 185 w 186"/>
                <a:gd name="T5" fmla="*/ 60 h 60"/>
                <a:gd name="T6" fmla="*/ 158 w 186"/>
                <a:gd name="T7" fmla="*/ 20 h 60"/>
                <a:gd name="T8" fmla="*/ 28 w 186"/>
                <a:gd name="T9" fmla="*/ 20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7"/>
                    <a:pt x="185" y="60"/>
                  </a:cubicBezTo>
                  <a:cubicBezTo>
                    <a:pt x="186" y="46"/>
                    <a:pt x="177" y="31"/>
                    <a:pt x="158" y="20"/>
                  </a:cubicBezTo>
                  <a:cubicBezTo>
                    <a:pt x="122" y="0"/>
                    <a:pt x="64" y="0"/>
                    <a:pt x="28" y="20"/>
                  </a:cubicBezTo>
                  <a:cubicBezTo>
                    <a:pt x="9" y="31"/>
                    <a:pt x="0" y="46"/>
                    <a:pt x="1" y="60"/>
                  </a:cubicBezTo>
                  <a:cubicBezTo>
                    <a:pt x="2" y="47"/>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6" name="iṥľïḓè"/>
            <p:cNvSpPr/>
            <p:nvPr/>
          </p:nvSpPr>
          <p:spPr bwMode="auto">
            <a:xfrm>
              <a:off x="4799013" y="4325938"/>
              <a:ext cx="422275" cy="242888"/>
            </a:xfrm>
            <a:custGeom>
              <a:avLst/>
              <a:gdLst>
                <a:gd name="T0" fmla="*/ 87 w 128"/>
                <a:gd name="T1" fmla="*/ 56 h 74"/>
                <a:gd name="T2" fmla="*/ 87 w 128"/>
                <a:gd name="T3" fmla="*/ 46 h 74"/>
                <a:gd name="T4" fmla="*/ 79 w 128"/>
                <a:gd name="T5" fmla="*/ 34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5 w 128"/>
                <a:gd name="T33" fmla="*/ 9 h 74"/>
                <a:gd name="T34" fmla="*/ 45 w 128"/>
                <a:gd name="T35" fmla="*/ 18 h 74"/>
                <a:gd name="T36" fmla="*/ 45 w 128"/>
                <a:gd name="T37" fmla="*/ 28 h 74"/>
                <a:gd name="T38" fmla="*/ 53 w 128"/>
                <a:gd name="T39" fmla="*/ 40 h 74"/>
                <a:gd name="T40" fmla="*/ 60 w 128"/>
                <a:gd name="T41" fmla="*/ 50 h 74"/>
                <a:gd name="T42" fmla="*/ 56 w 128"/>
                <a:gd name="T43" fmla="*/ 56 h 74"/>
                <a:gd name="T44" fmla="*/ 46 w 128"/>
                <a:gd name="T45" fmla="*/ 58 h 74"/>
                <a:gd name="T46" fmla="*/ 34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6" y="43"/>
                    <a:pt x="83" y="39"/>
                    <a:pt x="79" y="34"/>
                  </a:cubicBezTo>
                  <a:cubicBezTo>
                    <a:pt x="75" y="29"/>
                    <a:pt x="73" y="26"/>
                    <a:pt x="73" y="24"/>
                  </a:cubicBezTo>
                  <a:cubicBezTo>
                    <a:pt x="72" y="22"/>
                    <a:pt x="74" y="20"/>
                    <a:pt x="76" y="19"/>
                  </a:cubicBezTo>
                  <a:cubicBezTo>
                    <a:pt x="79" y="17"/>
                    <a:pt x="82" y="16"/>
                    <a:pt x="86" y="16"/>
                  </a:cubicBezTo>
                  <a:cubicBezTo>
                    <a:pt x="90" y="16"/>
                    <a:pt x="93" y="17"/>
                    <a:pt x="96" y="19"/>
                  </a:cubicBezTo>
                  <a:cubicBezTo>
                    <a:pt x="102" y="23"/>
                    <a:pt x="102" y="28"/>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5" y="9"/>
                  </a:cubicBezTo>
                  <a:cubicBezTo>
                    <a:pt x="50" y="12"/>
                    <a:pt x="47" y="15"/>
                    <a:pt x="45" y="18"/>
                  </a:cubicBezTo>
                  <a:cubicBezTo>
                    <a:pt x="44" y="22"/>
                    <a:pt x="43" y="25"/>
                    <a:pt x="45" y="28"/>
                  </a:cubicBezTo>
                  <a:cubicBezTo>
                    <a:pt x="46" y="31"/>
                    <a:pt x="49" y="35"/>
                    <a:pt x="53" y="40"/>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3"/>
                    <a:pt x="52" y="72"/>
                  </a:cubicBezTo>
                  <a:cubicBezTo>
                    <a:pt x="62" y="72"/>
                    <a:pt x="70" y="70"/>
                    <a:pt x="78" y="65"/>
                  </a:cubicBezTo>
                  <a:cubicBezTo>
                    <a:pt x="83" y="63"/>
                    <a:pt x="86" y="60"/>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7" name="ïSļïḍé"/>
            <p:cNvSpPr/>
            <p:nvPr/>
          </p:nvSpPr>
          <p:spPr bwMode="auto">
            <a:xfrm>
              <a:off x="4799013" y="4344988"/>
              <a:ext cx="422275" cy="241300"/>
            </a:xfrm>
            <a:custGeom>
              <a:avLst/>
              <a:gdLst>
                <a:gd name="T0" fmla="*/ 87 w 128"/>
                <a:gd name="T1" fmla="*/ 56 h 73"/>
                <a:gd name="T2" fmla="*/ 87 w 128"/>
                <a:gd name="T3" fmla="*/ 46 h 73"/>
                <a:gd name="T4" fmla="*/ 79 w 128"/>
                <a:gd name="T5" fmla="*/ 33 h 73"/>
                <a:gd name="T6" fmla="*/ 73 w 128"/>
                <a:gd name="T7" fmla="*/ 23 h 73"/>
                <a:gd name="T8" fmla="*/ 76 w 128"/>
                <a:gd name="T9" fmla="*/ 18 h 73"/>
                <a:gd name="T10" fmla="*/ 86 w 128"/>
                <a:gd name="T11" fmla="*/ 16 h 73"/>
                <a:gd name="T12" fmla="*/ 96 w 128"/>
                <a:gd name="T13" fmla="*/ 18 h 73"/>
                <a:gd name="T14" fmla="*/ 101 w 128"/>
                <a:gd name="T15" fmla="*/ 27 h 73"/>
                <a:gd name="T16" fmla="*/ 97 w 128"/>
                <a:gd name="T17" fmla="*/ 28 h 73"/>
                <a:gd name="T18" fmla="*/ 97 w 128"/>
                <a:gd name="T19" fmla="*/ 33 h 73"/>
                <a:gd name="T20" fmla="*/ 118 w 128"/>
                <a:gd name="T21" fmla="*/ 38 h 73"/>
                <a:gd name="T22" fmla="*/ 118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5 w 128"/>
                <a:gd name="T37" fmla="*/ 9 h 73"/>
                <a:gd name="T38" fmla="*/ 45 w 128"/>
                <a:gd name="T39" fmla="*/ 18 h 73"/>
                <a:gd name="T40" fmla="*/ 45 w 128"/>
                <a:gd name="T41" fmla="*/ 27 h 73"/>
                <a:gd name="T42" fmla="*/ 53 w 128"/>
                <a:gd name="T43" fmla="*/ 39 h 73"/>
                <a:gd name="T44" fmla="*/ 60 w 128"/>
                <a:gd name="T45" fmla="*/ 50 h 73"/>
                <a:gd name="T46" fmla="*/ 56 w 128"/>
                <a:gd name="T47" fmla="*/ 55 h 73"/>
                <a:gd name="T48" fmla="*/ 46 w 128"/>
                <a:gd name="T49" fmla="*/ 58 h 73"/>
                <a:gd name="T50" fmla="*/ 34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8 w 128"/>
                <a:gd name="T71" fmla="*/ 67 h 73"/>
                <a:gd name="T72" fmla="*/ 52 w 128"/>
                <a:gd name="T73" fmla="*/ 72 h 73"/>
                <a:gd name="T74" fmla="*/ 78 w 128"/>
                <a:gd name="T75" fmla="*/ 65 h 73"/>
                <a:gd name="T76" fmla="*/ 87 w 128"/>
                <a:gd name="T77"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6"/>
                  </a:moveTo>
                  <a:cubicBezTo>
                    <a:pt x="89" y="52"/>
                    <a:pt x="89" y="49"/>
                    <a:pt x="87" y="46"/>
                  </a:cubicBezTo>
                  <a:cubicBezTo>
                    <a:pt x="86" y="42"/>
                    <a:pt x="83" y="38"/>
                    <a:pt x="79" y="33"/>
                  </a:cubicBezTo>
                  <a:cubicBezTo>
                    <a:pt x="75" y="28"/>
                    <a:pt x="73" y="25"/>
                    <a:pt x="73" y="23"/>
                  </a:cubicBezTo>
                  <a:cubicBezTo>
                    <a:pt x="72" y="21"/>
                    <a:pt x="74" y="20"/>
                    <a:pt x="76" y="18"/>
                  </a:cubicBezTo>
                  <a:cubicBezTo>
                    <a:pt x="79" y="17"/>
                    <a:pt x="82" y="16"/>
                    <a:pt x="86" y="16"/>
                  </a:cubicBezTo>
                  <a:cubicBezTo>
                    <a:pt x="90" y="16"/>
                    <a:pt x="93" y="17"/>
                    <a:pt x="96" y="18"/>
                  </a:cubicBezTo>
                  <a:cubicBezTo>
                    <a:pt x="100" y="21"/>
                    <a:pt x="101" y="23"/>
                    <a:pt x="101" y="27"/>
                  </a:cubicBezTo>
                  <a:cubicBezTo>
                    <a:pt x="100" y="28"/>
                    <a:pt x="97" y="28"/>
                    <a:pt x="97" y="28"/>
                  </a:cubicBezTo>
                  <a:cubicBezTo>
                    <a:pt x="97" y="33"/>
                    <a:pt x="97" y="33"/>
                    <a:pt x="97" y="33"/>
                  </a:cubicBezTo>
                  <a:cubicBezTo>
                    <a:pt x="118" y="38"/>
                    <a:pt x="118" y="38"/>
                    <a:pt x="118" y="38"/>
                  </a:cubicBezTo>
                  <a:cubicBezTo>
                    <a:pt x="126" y="30"/>
                    <a:pt x="126" y="23"/>
                    <a:pt x="118"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5" y="9"/>
                  </a:cubicBezTo>
                  <a:cubicBezTo>
                    <a:pt x="50" y="12"/>
                    <a:pt x="47" y="15"/>
                    <a:pt x="45" y="18"/>
                  </a:cubicBezTo>
                  <a:cubicBezTo>
                    <a:pt x="44" y="21"/>
                    <a:pt x="43" y="24"/>
                    <a:pt x="45" y="27"/>
                  </a:cubicBezTo>
                  <a:cubicBezTo>
                    <a:pt x="46" y="31"/>
                    <a:pt x="49" y="34"/>
                    <a:pt x="53" y="39"/>
                  </a:cubicBezTo>
                  <a:cubicBezTo>
                    <a:pt x="57" y="44"/>
                    <a:pt x="59" y="48"/>
                    <a:pt x="60" y="50"/>
                  </a:cubicBezTo>
                  <a:cubicBezTo>
                    <a:pt x="60" y="52"/>
                    <a:pt x="59" y="54"/>
                    <a:pt x="56" y="55"/>
                  </a:cubicBezTo>
                  <a:cubicBezTo>
                    <a:pt x="53" y="57"/>
                    <a:pt x="50" y="58"/>
                    <a:pt x="46" y="58"/>
                  </a:cubicBezTo>
                  <a:cubicBezTo>
                    <a:pt x="42" y="58"/>
                    <a:pt x="38" y="57"/>
                    <a:pt x="34" y="54"/>
                  </a:cubicBezTo>
                  <a:cubicBezTo>
                    <a:pt x="25" y="49"/>
                    <a:pt x="24" y="44"/>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1"/>
                    <a:pt x="44" y="72"/>
                    <a:pt x="52" y="72"/>
                  </a:cubicBezTo>
                  <a:cubicBezTo>
                    <a:pt x="62" y="72"/>
                    <a:pt x="70" y="69"/>
                    <a:pt x="78" y="65"/>
                  </a:cubicBezTo>
                  <a:cubicBezTo>
                    <a:pt x="83" y="62"/>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8" name="iṡ1íde"/>
            <p:cNvSpPr/>
            <p:nvPr/>
          </p:nvSpPr>
          <p:spPr bwMode="auto">
            <a:xfrm>
              <a:off x="4799013" y="4332288"/>
              <a:ext cx="422275" cy="239713"/>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7 h 73"/>
                <a:gd name="T38" fmla="*/ 53 w 128"/>
                <a:gd name="T39" fmla="*/ 39 h 73"/>
                <a:gd name="T40" fmla="*/ 60 w 128"/>
                <a:gd name="T41" fmla="*/ 50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2 h 73"/>
                <a:gd name="T66" fmla="*/ 78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9" y="49"/>
                    <a:pt x="87" y="45"/>
                  </a:cubicBezTo>
                  <a:cubicBezTo>
                    <a:pt x="86" y="42"/>
                    <a:pt x="83" y="38"/>
                    <a:pt x="79" y="33"/>
                  </a:cubicBezTo>
                  <a:cubicBezTo>
                    <a:pt x="75" y="28"/>
                    <a:pt x="73" y="25"/>
                    <a:pt x="73" y="23"/>
                  </a:cubicBezTo>
                  <a:cubicBezTo>
                    <a:pt x="72" y="21"/>
                    <a:pt x="74" y="20"/>
                    <a:pt x="76" y="18"/>
                  </a:cubicBezTo>
                  <a:cubicBezTo>
                    <a:pt x="79" y="17"/>
                    <a:pt x="82" y="16"/>
                    <a:pt x="86" y="16"/>
                  </a:cubicBezTo>
                  <a:cubicBezTo>
                    <a:pt x="90" y="16"/>
                    <a:pt x="93" y="17"/>
                    <a:pt x="96" y="18"/>
                  </a:cubicBezTo>
                  <a:cubicBezTo>
                    <a:pt x="102" y="22"/>
                    <a:pt x="102" y="27"/>
                    <a:pt x="97" y="33"/>
                  </a:cubicBezTo>
                  <a:cubicBezTo>
                    <a:pt x="118" y="38"/>
                    <a:pt x="118" y="38"/>
                    <a:pt x="118" y="38"/>
                  </a:cubicBezTo>
                  <a:cubicBezTo>
                    <a:pt x="126" y="30"/>
                    <a:pt x="126" y="23"/>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5" y="9"/>
                  </a:cubicBezTo>
                  <a:cubicBezTo>
                    <a:pt x="50" y="11"/>
                    <a:pt x="47" y="15"/>
                    <a:pt x="45" y="18"/>
                  </a:cubicBezTo>
                  <a:cubicBezTo>
                    <a:pt x="44" y="21"/>
                    <a:pt x="43" y="24"/>
                    <a:pt x="45" y="27"/>
                  </a:cubicBezTo>
                  <a:cubicBezTo>
                    <a:pt x="46" y="30"/>
                    <a:pt x="49" y="34"/>
                    <a:pt x="53" y="39"/>
                  </a:cubicBezTo>
                  <a:cubicBezTo>
                    <a:pt x="57" y="44"/>
                    <a:pt x="59" y="48"/>
                    <a:pt x="60" y="50"/>
                  </a:cubicBezTo>
                  <a:cubicBezTo>
                    <a:pt x="60" y="52"/>
                    <a:pt x="59" y="53"/>
                    <a:pt x="56" y="55"/>
                  </a:cubicBezTo>
                  <a:cubicBezTo>
                    <a:pt x="53" y="57"/>
                    <a:pt x="50" y="58"/>
                    <a:pt x="46" y="58"/>
                  </a:cubicBezTo>
                  <a:cubicBezTo>
                    <a:pt x="42" y="58"/>
                    <a:pt x="38" y="57"/>
                    <a:pt x="34"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1"/>
                    <a:pt x="44" y="72"/>
                    <a:pt x="52" y="72"/>
                  </a:cubicBezTo>
                  <a:cubicBezTo>
                    <a:pt x="62" y="71"/>
                    <a:pt x="70" y="69"/>
                    <a:pt x="78" y="65"/>
                  </a:cubicBezTo>
                  <a:cubicBezTo>
                    <a:pt x="83" y="62"/>
                    <a:pt x="86" y="59"/>
                    <a:pt x="87" y="55"/>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9" name="í$ļïḍé"/>
            <p:cNvSpPr/>
            <p:nvPr/>
          </p:nvSpPr>
          <p:spPr bwMode="auto">
            <a:xfrm>
              <a:off x="4799013" y="4325938"/>
              <a:ext cx="422275" cy="242888"/>
            </a:xfrm>
            <a:custGeom>
              <a:avLst/>
              <a:gdLst>
                <a:gd name="T0" fmla="*/ 87 w 128"/>
                <a:gd name="T1" fmla="*/ 56 h 74"/>
                <a:gd name="T2" fmla="*/ 87 w 128"/>
                <a:gd name="T3" fmla="*/ 46 h 74"/>
                <a:gd name="T4" fmla="*/ 79 w 128"/>
                <a:gd name="T5" fmla="*/ 34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5 w 128"/>
                <a:gd name="T33" fmla="*/ 9 h 74"/>
                <a:gd name="T34" fmla="*/ 45 w 128"/>
                <a:gd name="T35" fmla="*/ 18 h 74"/>
                <a:gd name="T36" fmla="*/ 45 w 128"/>
                <a:gd name="T37" fmla="*/ 28 h 74"/>
                <a:gd name="T38" fmla="*/ 53 w 128"/>
                <a:gd name="T39" fmla="*/ 40 h 74"/>
                <a:gd name="T40" fmla="*/ 60 w 128"/>
                <a:gd name="T41" fmla="*/ 50 h 74"/>
                <a:gd name="T42" fmla="*/ 56 w 128"/>
                <a:gd name="T43" fmla="*/ 56 h 74"/>
                <a:gd name="T44" fmla="*/ 46 w 128"/>
                <a:gd name="T45" fmla="*/ 58 h 74"/>
                <a:gd name="T46" fmla="*/ 34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6" y="43"/>
                    <a:pt x="83" y="39"/>
                    <a:pt x="79" y="34"/>
                  </a:cubicBezTo>
                  <a:cubicBezTo>
                    <a:pt x="75" y="29"/>
                    <a:pt x="73" y="26"/>
                    <a:pt x="73" y="24"/>
                  </a:cubicBezTo>
                  <a:cubicBezTo>
                    <a:pt x="72" y="22"/>
                    <a:pt x="74" y="20"/>
                    <a:pt x="76" y="19"/>
                  </a:cubicBezTo>
                  <a:cubicBezTo>
                    <a:pt x="79" y="17"/>
                    <a:pt x="82" y="16"/>
                    <a:pt x="86" y="16"/>
                  </a:cubicBezTo>
                  <a:cubicBezTo>
                    <a:pt x="90" y="16"/>
                    <a:pt x="93" y="17"/>
                    <a:pt x="96" y="19"/>
                  </a:cubicBezTo>
                  <a:cubicBezTo>
                    <a:pt x="102" y="23"/>
                    <a:pt x="102" y="28"/>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5" y="9"/>
                  </a:cubicBezTo>
                  <a:cubicBezTo>
                    <a:pt x="50" y="12"/>
                    <a:pt x="47" y="15"/>
                    <a:pt x="45" y="18"/>
                  </a:cubicBezTo>
                  <a:cubicBezTo>
                    <a:pt x="44" y="22"/>
                    <a:pt x="43" y="25"/>
                    <a:pt x="45" y="28"/>
                  </a:cubicBezTo>
                  <a:cubicBezTo>
                    <a:pt x="46" y="31"/>
                    <a:pt x="49" y="35"/>
                    <a:pt x="53" y="40"/>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3"/>
                    <a:pt x="52" y="72"/>
                  </a:cubicBezTo>
                  <a:cubicBezTo>
                    <a:pt x="62" y="72"/>
                    <a:pt x="70" y="70"/>
                    <a:pt x="78" y="65"/>
                  </a:cubicBezTo>
                  <a:cubicBezTo>
                    <a:pt x="83" y="63"/>
                    <a:pt x="86" y="60"/>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0" name="îŝľiḓè"/>
            <p:cNvSpPr/>
            <p:nvPr/>
          </p:nvSpPr>
          <p:spPr bwMode="auto">
            <a:xfrm>
              <a:off x="4659313" y="4378325"/>
              <a:ext cx="714375"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1" name="íS1îḋe"/>
            <p:cNvSpPr/>
            <p:nvPr/>
          </p:nvSpPr>
          <p:spPr bwMode="auto">
            <a:xfrm>
              <a:off x="4659313" y="4378325"/>
              <a:ext cx="714375"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2" name="ïṧlïḍe"/>
            <p:cNvSpPr/>
            <p:nvPr/>
          </p:nvSpPr>
          <p:spPr bwMode="auto">
            <a:xfrm>
              <a:off x="4627563" y="4213225"/>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3" name="ïṥlidè"/>
            <p:cNvSpPr/>
            <p:nvPr/>
          </p:nvSpPr>
          <p:spPr bwMode="auto">
            <a:xfrm>
              <a:off x="5016501" y="4233863"/>
              <a:ext cx="388938" cy="407988"/>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4" name="îŝľïḋe"/>
            <p:cNvSpPr/>
            <p:nvPr/>
          </p:nvSpPr>
          <p:spPr bwMode="auto">
            <a:xfrm>
              <a:off x="4627563" y="4160838"/>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5" name="îṡ1ïde"/>
            <p:cNvSpPr/>
            <p:nvPr/>
          </p:nvSpPr>
          <p:spPr bwMode="auto">
            <a:xfrm>
              <a:off x="4627563" y="4154488"/>
              <a:ext cx="777875"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6" name="ïŝliḑè"/>
            <p:cNvSpPr/>
            <p:nvPr/>
          </p:nvSpPr>
          <p:spPr bwMode="auto">
            <a:xfrm>
              <a:off x="4683126" y="4186238"/>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7" name="îṣlïḑe"/>
            <p:cNvSpPr/>
            <p:nvPr/>
          </p:nvSpPr>
          <p:spPr bwMode="auto">
            <a:xfrm>
              <a:off x="4710113" y="4186238"/>
              <a:ext cx="612775" cy="201613"/>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5"/>
                    <a:pt x="122" y="5"/>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8" name="ïṡḷíďê"/>
            <p:cNvSpPr/>
            <p:nvPr/>
          </p:nvSpPr>
          <p:spPr bwMode="auto">
            <a:xfrm>
              <a:off x="4799013" y="4256088"/>
              <a:ext cx="422275" cy="241300"/>
            </a:xfrm>
            <a:custGeom>
              <a:avLst/>
              <a:gdLst>
                <a:gd name="T0" fmla="*/ 87 w 128"/>
                <a:gd name="T1" fmla="*/ 56 h 73"/>
                <a:gd name="T2" fmla="*/ 87 w 128"/>
                <a:gd name="T3" fmla="*/ 46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9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7 h 73"/>
                <a:gd name="T38" fmla="*/ 53 w 128"/>
                <a:gd name="T39" fmla="*/ 39 h 73"/>
                <a:gd name="T40" fmla="*/ 60 w 128"/>
                <a:gd name="T41" fmla="*/ 50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2 h 73"/>
                <a:gd name="T66" fmla="*/ 78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9" y="49"/>
                    <a:pt x="87" y="46"/>
                  </a:cubicBezTo>
                  <a:cubicBezTo>
                    <a:pt x="86" y="42"/>
                    <a:pt x="83" y="38"/>
                    <a:pt x="79" y="33"/>
                  </a:cubicBezTo>
                  <a:cubicBezTo>
                    <a:pt x="75" y="28"/>
                    <a:pt x="73" y="25"/>
                    <a:pt x="73" y="23"/>
                  </a:cubicBezTo>
                  <a:cubicBezTo>
                    <a:pt x="72" y="21"/>
                    <a:pt x="74" y="20"/>
                    <a:pt x="76" y="18"/>
                  </a:cubicBezTo>
                  <a:cubicBezTo>
                    <a:pt x="79" y="17"/>
                    <a:pt x="82" y="16"/>
                    <a:pt x="86" y="16"/>
                  </a:cubicBezTo>
                  <a:cubicBezTo>
                    <a:pt x="90" y="16"/>
                    <a:pt x="93" y="17"/>
                    <a:pt x="96" y="18"/>
                  </a:cubicBezTo>
                  <a:cubicBezTo>
                    <a:pt x="102" y="22"/>
                    <a:pt x="102" y="27"/>
                    <a:pt x="97" y="33"/>
                  </a:cubicBezTo>
                  <a:cubicBezTo>
                    <a:pt x="118" y="39"/>
                    <a:pt x="118" y="39"/>
                    <a:pt x="118" y="39"/>
                  </a:cubicBezTo>
                  <a:cubicBezTo>
                    <a:pt x="126" y="30"/>
                    <a:pt x="126" y="23"/>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5" y="9"/>
                  </a:cubicBezTo>
                  <a:cubicBezTo>
                    <a:pt x="50" y="12"/>
                    <a:pt x="47" y="15"/>
                    <a:pt x="45" y="18"/>
                  </a:cubicBezTo>
                  <a:cubicBezTo>
                    <a:pt x="44" y="21"/>
                    <a:pt x="43" y="24"/>
                    <a:pt x="45" y="27"/>
                  </a:cubicBezTo>
                  <a:cubicBezTo>
                    <a:pt x="46" y="31"/>
                    <a:pt x="49" y="34"/>
                    <a:pt x="53" y="39"/>
                  </a:cubicBezTo>
                  <a:cubicBezTo>
                    <a:pt x="57" y="44"/>
                    <a:pt x="59" y="48"/>
                    <a:pt x="60" y="50"/>
                  </a:cubicBezTo>
                  <a:cubicBezTo>
                    <a:pt x="60" y="52"/>
                    <a:pt x="59" y="54"/>
                    <a:pt x="56" y="55"/>
                  </a:cubicBezTo>
                  <a:cubicBezTo>
                    <a:pt x="53" y="57"/>
                    <a:pt x="50" y="58"/>
                    <a:pt x="46" y="58"/>
                  </a:cubicBezTo>
                  <a:cubicBezTo>
                    <a:pt x="42" y="58"/>
                    <a:pt x="38" y="57"/>
                    <a:pt x="34" y="54"/>
                  </a:cubicBezTo>
                  <a:cubicBezTo>
                    <a:pt x="25" y="49"/>
                    <a:pt x="24" y="44"/>
                    <a:pt x="32" y="37"/>
                  </a:cubicBezTo>
                  <a:cubicBezTo>
                    <a:pt x="11" y="30"/>
                    <a:pt x="11" y="30"/>
                    <a:pt x="11" y="30"/>
                  </a:cubicBezTo>
                  <a:cubicBezTo>
                    <a:pt x="0" y="40"/>
                    <a:pt x="0" y="50"/>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1"/>
                    <a:pt x="44" y="72"/>
                    <a:pt x="52" y="72"/>
                  </a:cubicBezTo>
                  <a:cubicBezTo>
                    <a:pt x="62" y="72"/>
                    <a:pt x="70" y="69"/>
                    <a:pt x="78" y="65"/>
                  </a:cubicBezTo>
                  <a:cubicBezTo>
                    <a:pt x="83"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9" name="îṥļiḑe"/>
            <p:cNvSpPr/>
            <p:nvPr/>
          </p:nvSpPr>
          <p:spPr bwMode="auto">
            <a:xfrm>
              <a:off x="4799013" y="4271963"/>
              <a:ext cx="422275" cy="244475"/>
            </a:xfrm>
            <a:custGeom>
              <a:avLst/>
              <a:gdLst>
                <a:gd name="T0" fmla="*/ 87 w 128"/>
                <a:gd name="T1" fmla="*/ 56 h 74"/>
                <a:gd name="T2" fmla="*/ 87 w 128"/>
                <a:gd name="T3" fmla="*/ 46 h 74"/>
                <a:gd name="T4" fmla="*/ 79 w 128"/>
                <a:gd name="T5" fmla="*/ 33 h 74"/>
                <a:gd name="T6" fmla="*/ 73 w 128"/>
                <a:gd name="T7" fmla="*/ 24 h 74"/>
                <a:gd name="T8" fmla="*/ 76 w 128"/>
                <a:gd name="T9" fmla="*/ 19 h 74"/>
                <a:gd name="T10" fmla="*/ 86 w 128"/>
                <a:gd name="T11" fmla="*/ 16 h 74"/>
                <a:gd name="T12" fmla="*/ 96 w 128"/>
                <a:gd name="T13" fmla="*/ 19 h 74"/>
                <a:gd name="T14" fmla="*/ 101 w 128"/>
                <a:gd name="T15" fmla="*/ 27 h 74"/>
                <a:gd name="T16" fmla="*/ 97 w 128"/>
                <a:gd name="T17" fmla="*/ 28 h 74"/>
                <a:gd name="T18" fmla="*/ 97 w 128"/>
                <a:gd name="T19" fmla="*/ 34 h 74"/>
                <a:gd name="T20" fmla="*/ 118 w 128"/>
                <a:gd name="T21" fmla="*/ 39 h 74"/>
                <a:gd name="T22" fmla="*/ 118 w 128"/>
                <a:gd name="T23" fmla="*/ 16 h 74"/>
                <a:gd name="T24" fmla="*/ 128 w 128"/>
                <a:gd name="T25" fmla="*/ 10 h 74"/>
                <a:gd name="T26" fmla="*/ 128 w 128"/>
                <a:gd name="T27" fmla="*/ 4 h 74"/>
                <a:gd name="T28" fmla="*/ 114 w 128"/>
                <a:gd name="T29" fmla="*/ 2 h 74"/>
                <a:gd name="T30" fmla="*/ 112 w 128"/>
                <a:gd name="T31" fmla="*/ 0 h 74"/>
                <a:gd name="T32" fmla="*/ 101 w 128"/>
                <a:gd name="T33" fmla="*/ 6 h 74"/>
                <a:gd name="T34" fmla="*/ 77 w 128"/>
                <a:gd name="T35" fmla="*/ 3 h 74"/>
                <a:gd name="T36" fmla="*/ 55 w 128"/>
                <a:gd name="T37" fmla="*/ 9 h 74"/>
                <a:gd name="T38" fmla="*/ 45 w 128"/>
                <a:gd name="T39" fmla="*/ 18 h 74"/>
                <a:gd name="T40" fmla="*/ 45 w 128"/>
                <a:gd name="T41" fmla="*/ 28 h 74"/>
                <a:gd name="T42" fmla="*/ 53 w 128"/>
                <a:gd name="T43" fmla="*/ 39 h 74"/>
                <a:gd name="T44" fmla="*/ 60 w 128"/>
                <a:gd name="T45" fmla="*/ 50 h 74"/>
                <a:gd name="T46" fmla="*/ 56 w 128"/>
                <a:gd name="T47" fmla="*/ 56 h 74"/>
                <a:gd name="T48" fmla="*/ 46 w 128"/>
                <a:gd name="T49" fmla="*/ 58 h 74"/>
                <a:gd name="T50" fmla="*/ 34 w 128"/>
                <a:gd name="T51" fmla="*/ 55 h 74"/>
                <a:gd name="T52" fmla="*/ 32 w 128"/>
                <a:gd name="T53" fmla="*/ 38 h 74"/>
                <a:gd name="T54" fmla="*/ 32 w 128"/>
                <a:gd name="T55" fmla="*/ 32 h 74"/>
                <a:gd name="T56" fmla="*/ 11 w 128"/>
                <a:gd name="T57" fmla="*/ 31 h 74"/>
                <a:gd name="T58" fmla="*/ 11 w 128"/>
                <a:gd name="T59" fmla="*/ 59 h 74"/>
                <a:gd name="T60" fmla="*/ 1 w 128"/>
                <a:gd name="T61" fmla="*/ 59 h 74"/>
                <a:gd name="T62" fmla="*/ 1 w 128"/>
                <a:gd name="T63" fmla="*/ 64 h 74"/>
                <a:gd name="T64" fmla="*/ 3 w 128"/>
                <a:gd name="T65" fmla="*/ 66 h 74"/>
                <a:gd name="T66" fmla="*/ 14 w 128"/>
                <a:gd name="T67" fmla="*/ 72 h 74"/>
                <a:gd name="T68" fmla="*/ 17 w 128"/>
                <a:gd name="T69" fmla="*/ 74 h 74"/>
                <a:gd name="T70" fmla="*/ 28 w 128"/>
                <a:gd name="T71" fmla="*/ 68 h 74"/>
                <a:gd name="T72" fmla="*/ 52 w 128"/>
                <a:gd name="T73" fmla="*/ 72 h 74"/>
                <a:gd name="T74" fmla="*/ 78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3"/>
                    <a:pt x="89" y="49"/>
                    <a:pt x="87" y="46"/>
                  </a:cubicBezTo>
                  <a:cubicBezTo>
                    <a:pt x="86" y="43"/>
                    <a:pt x="83" y="38"/>
                    <a:pt x="79" y="33"/>
                  </a:cubicBezTo>
                  <a:cubicBezTo>
                    <a:pt x="75" y="29"/>
                    <a:pt x="73" y="26"/>
                    <a:pt x="73" y="24"/>
                  </a:cubicBezTo>
                  <a:cubicBezTo>
                    <a:pt x="72" y="22"/>
                    <a:pt x="74" y="20"/>
                    <a:pt x="76" y="19"/>
                  </a:cubicBezTo>
                  <a:cubicBezTo>
                    <a:pt x="79" y="17"/>
                    <a:pt x="82" y="16"/>
                    <a:pt x="86" y="16"/>
                  </a:cubicBezTo>
                  <a:cubicBezTo>
                    <a:pt x="90" y="16"/>
                    <a:pt x="93" y="17"/>
                    <a:pt x="96" y="19"/>
                  </a:cubicBezTo>
                  <a:cubicBezTo>
                    <a:pt x="100" y="21"/>
                    <a:pt x="101" y="24"/>
                    <a:pt x="101" y="27"/>
                  </a:cubicBezTo>
                  <a:cubicBezTo>
                    <a:pt x="100" y="29"/>
                    <a:pt x="97" y="28"/>
                    <a:pt x="97" y="28"/>
                  </a:cubicBezTo>
                  <a:cubicBezTo>
                    <a:pt x="97" y="34"/>
                    <a:pt x="97" y="34"/>
                    <a:pt x="97" y="34"/>
                  </a:cubicBezTo>
                  <a:cubicBezTo>
                    <a:pt x="118" y="39"/>
                    <a:pt x="118" y="39"/>
                    <a:pt x="118" y="39"/>
                  </a:cubicBezTo>
                  <a:cubicBezTo>
                    <a:pt x="126" y="31"/>
                    <a:pt x="126" y="23"/>
                    <a:pt x="118" y="16"/>
                  </a:cubicBezTo>
                  <a:cubicBezTo>
                    <a:pt x="128" y="10"/>
                    <a:pt x="128" y="10"/>
                    <a:pt x="128" y="10"/>
                  </a:cubicBezTo>
                  <a:cubicBezTo>
                    <a:pt x="128" y="4"/>
                    <a:pt x="128" y="4"/>
                    <a:pt x="128" y="4"/>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5" y="9"/>
                  </a:cubicBezTo>
                  <a:cubicBezTo>
                    <a:pt x="50" y="12"/>
                    <a:pt x="47" y="15"/>
                    <a:pt x="45" y="18"/>
                  </a:cubicBezTo>
                  <a:cubicBezTo>
                    <a:pt x="44" y="22"/>
                    <a:pt x="43" y="25"/>
                    <a:pt x="45" y="28"/>
                  </a:cubicBezTo>
                  <a:cubicBezTo>
                    <a:pt x="46" y="31"/>
                    <a:pt x="49" y="35"/>
                    <a:pt x="53" y="39"/>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32" y="32"/>
                    <a:pt x="32" y="32"/>
                    <a:pt x="32" y="32"/>
                  </a:cubicBezTo>
                  <a:cubicBezTo>
                    <a:pt x="11" y="31"/>
                    <a:pt x="11" y="31"/>
                    <a:pt x="11" y="31"/>
                  </a:cubicBezTo>
                  <a:cubicBezTo>
                    <a:pt x="0" y="41"/>
                    <a:pt x="0" y="50"/>
                    <a:pt x="11" y="59"/>
                  </a:cubicBezTo>
                  <a:cubicBezTo>
                    <a:pt x="1" y="59"/>
                    <a:pt x="1" y="59"/>
                    <a:pt x="1" y="59"/>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3"/>
                    <a:pt x="52" y="72"/>
                  </a:cubicBezTo>
                  <a:cubicBezTo>
                    <a:pt x="62" y="72"/>
                    <a:pt x="70" y="70"/>
                    <a:pt x="78" y="65"/>
                  </a:cubicBezTo>
                  <a:cubicBezTo>
                    <a:pt x="83" y="62"/>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0" name="ïṡḷiďê"/>
            <p:cNvSpPr/>
            <p:nvPr/>
          </p:nvSpPr>
          <p:spPr bwMode="auto">
            <a:xfrm>
              <a:off x="4799013" y="4259263"/>
              <a:ext cx="422275" cy="244475"/>
            </a:xfrm>
            <a:custGeom>
              <a:avLst/>
              <a:gdLst>
                <a:gd name="T0" fmla="*/ 87 w 128"/>
                <a:gd name="T1" fmla="*/ 56 h 74"/>
                <a:gd name="T2" fmla="*/ 87 w 128"/>
                <a:gd name="T3" fmla="*/ 46 h 74"/>
                <a:gd name="T4" fmla="*/ 79 w 128"/>
                <a:gd name="T5" fmla="*/ 33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5 w 128"/>
                <a:gd name="T33" fmla="*/ 9 h 74"/>
                <a:gd name="T34" fmla="*/ 45 w 128"/>
                <a:gd name="T35" fmla="*/ 18 h 74"/>
                <a:gd name="T36" fmla="*/ 45 w 128"/>
                <a:gd name="T37" fmla="*/ 28 h 74"/>
                <a:gd name="T38" fmla="*/ 53 w 128"/>
                <a:gd name="T39" fmla="*/ 39 h 74"/>
                <a:gd name="T40" fmla="*/ 60 w 128"/>
                <a:gd name="T41" fmla="*/ 50 h 74"/>
                <a:gd name="T42" fmla="*/ 56 w 128"/>
                <a:gd name="T43" fmla="*/ 56 h 74"/>
                <a:gd name="T44" fmla="*/ 46 w 128"/>
                <a:gd name="T45" fmla="*/ 58 h 74"/>
                <a:gd name="T46" fmla="*/ 34 w 128"/>
                <a:gd name="T47" fmla="*/ 55 h 74"/>
                <a:gd name="T48" fmla="*/ 32 w 128"/>
                <a:gd name="T49" fmla="*/ 38 h 74"/>
                <a:gd name="T50" fmla="*/ 11 w 128"/>
                <a:gd name="T51" fmla="*/ 31 h 74"/>
                <a:gd name="T52" fmla="*/ 11 w 128"/>
                <a:gd name="T53" fmla="*/ 58 h 74"/>
                <a:gd name="T54" fmla="*/ 1 w 128"/>
                <a:gd name="T55" fmla="*/ 64 h 74"/>
                <a:gd name="T56" fmla="*/ 3 w 128"/>
                <a:gd name="T57" fmla="*/ 66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6" y="43"/>
                    <a:pt x="83" y="38"/>
                    <a:pt x="79" y="33"/>
                  </a:cubicBezTo>
                  <a:cubicBezTo>
                    <a:pt x="75" y="29"/>
                    <a:pt x="73" y="26"/>
                    <a:pt x="73" y="24"/>
                  </a:cubicBezTo>
                  <a:cubicBezTo>
                    <a:pt x="72" y="22"/>
                    <a:pt x="74" y="20"/>
                    <a:pt x="76" y="19"/>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5"/>
                    <a:pt x="55" y="9"/>
                  </a:cubicBezTo>
                  <a:cubicBezTo>
                    <a:pt x="50" y="12"/>
                    <a:pt x="47" y="15"/>
                    <a:pt x="45" y="18"/>
                  </a:cubicBezTo>
                  <a:cubicBezTo>
                    <a:pt x="44" y="22"/>
                    <a:pt x="43" y="25"/>
                    <a:pt x="45" y="28"/>
                  </a:cubicBezTo>
                  <a:cubicBezTo>
                    <a:pt x="46" y="31"/>
                    <a:pt x="49" y="35"/>
                    <a:pt x="53" y="39"/>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11" y="31"/>
                    <a:pt x="11" y="31"/>
                    <a:pt x="11" y="31"/>
                  </a:cubicBezTo>
                  <a:cubicBezTo>
                    <a:pt x="0" y="41"/>
                    <a:pt x="0" y="50"/>
                    <a:pt x="11" y="58"/>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2"/>
                    <a:pt x="52" y="72"/>
                  </a:cubicBezTo>
                  <a:cubicBezTo>
                    <a:pt x="62" y="72"/>
                    <a:pt x="70" y="70"/>
                    <a:pt x="78" y="65"/>
                  </a:cubicBezTo>
                  <a:cubicBezTo>
                    <a:pt x="83" y="62"/>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1" name="i$ļídé"/>
            <p:cNvSpPr/>
            <p:nvPr/>
          </p:nvSpPr>
          <p:spPr bwMode="auto">
            <a:xfrm>
              <a:off x="4799013" y="4256088"/>
              <a:ext cx="422275" cy="241300"/>
            </a:xfrm>
            <a:custGeom>
              <a:avLst/>
              <a:gdLst>
                <a:gd name="T0" fmla="*/ 87 w 128"/>
                <a:gd name="T1" fmla="*/ 56 h 73"/>
                <a:gd name="T2" fmla="*/ 87 w 128"/>
                <a:gd name="T3" fmla="*/ 46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9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7 h 73"/>
                <a:gd name="T38" fmla="*/ 53 w 128"/>
                <a:gd name="T39" fmla="*/ 39 h 73"/>
                <a:gd name="T40" fmla="*/ 60 w 128"/>
                <a:gd name="T41" fmla="*/ 50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2 h 73"/>
                <a:gd name="T66" fmla="*/ 78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9" y="49"/>
                    <a:pt x="87" y="46"/>
                  </a:cubicBezTo>
                  <a:cubicBezTo>
                    <a:pt x="86" y="42"/>
                    <a:pt x="83" y="38"/>
                    <a:pt x="79" y="33"/>
                  </a:cubicBezTo>
                  <a:cubicBezTo>
                    <a:pt x="75" y="28"/>
                    <a:pt x="73" y="25"/>
                    <a:pt x="73" y="23"/>
                  </a:cubicBezTo>
                  <a:cubicBezTo>
                    <a:pt x="72" y="21"/>
                    <a:pt x="74" y="20"/>
                    <a:pt x="76" y="18"/>
                  </a:cubicBezTo>
                  <a:cubicBezTo>
                    <a:pt x="79" y="17"/>
                    <a:pt x="82" y="16"/>
                    <a:pt x="86" y="16"/>
                  </a:cubicBezTo>
                  <a:cubicBezTo>
                    <a:pt x="90" y="16"/>
                    <a:pt x="93" y="17"/>
                    <a:pt x="96" y="18"/>
                  </a:cubicBezTo>
                  <a:cubicBezTo>
                    <a:pt x="102" y="22"/>
                    <a:pt x="102" y="27"/>
                    <a:pt x="97" y="33"/>
                  </a:cubicBezTo>
                  <a:cubicBezTo>
                    <a:pt x="118" y="39"/>
                    <a:pt x="118" y="39"/>
                    <a:pt x="118" y="39"/>
                  </a:cubicBezTo>
                  <a:cubicBezTo>
                    <a:pt x="126" y="30"/>
                    <a:pt x="126" y="23"/>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5" y="9"/>
                  </a:cubicBezTo>
                  <a:cubicBezTo>
                    <a:pt x="50" y="12"/>
                    <a:pt x="47" y="15"/>
                    <a:pt x="45" y="18"/>
                  </a:cubicBezTo>
                  <a:cubicBezTo>
                    <a:pt x="44" y="21"/>
                    <a:pt x="43" y="24"/>
                    <a:pt x="45" y="27"/>
                  </a:cubicBezTo>
                  <a:cubicBezTo>
                    <a:pt x="46" y="31"/>
                    <a:pt x="49" y="34"/>
                    <a:pt x="53" y="39"/>
                  </a:cubicBezTo>
                  <a:cubicBezTo>
                    <a:pt x="57" y="44"/>
                    <a:pt x="59" y="48"/>
                    <a:pt x="60" y="50"/>
                  </a:cubicBezTo>
                  <a:cubicBezTo>
                    <a:pt x="60" y="52"/>
                    <a:pt x="59" y="54"/>
                    <a:pt x="56" y="55"/>
                  </a:cubicBezTo>
                  <a:cubicBezTo>
                    <a:pt x="53" y="57"/>
                    <a:pt x="50" y="58"/>
                    <a:pt x="46" y="58"/>
                  </a:cubicBezTo>
                  <a:cubicBezTo>
                    <a:pt x="42" y="58"/>
                    <a:pt x="38" y="57"/>
                    <a:pt x="34" y="54"/>
                  </a:cubicBezTo>
                  <a:cubicBezTo>
                    <a:pt x="25" y="49"/>
                    <a:pt x="24" y="44"/>
                    <a:pt x="32" y="37"/>
                  </a:cubicBezTo>
                  <a:cubicBezTo>
                    <a:pt x="11" y="30"/>
                    <a:pt x="11" y="30"/>
                    <a:pt x="11" y="30"/>
                  </a:cubicBezTo>
                  <a:cubicBezTo>
                    <a:pt x="0" y="40"/>
                    <a:pt x="0" y="50"/>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1"/>
                    <a:pt x="44" y="72"/>
                    <a:pt x="52" y="72"/>
                  </a:cubicBezTo>
                  <a:cubicBezTo>
                    <a:pt x="62" y="72"/>
                    <a:pt x="70" y="69"/>
                    <a:pt x="78" y="65"/>
                  </a:cubicBezTo>
                  <a:cubicBezTo>
                    <a:pt x="83"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2" name="ïŝ1ïḑè"/>
            <p:cNvSpPr/>
            <p:nvPr/>
          </p:nvSpPr>
          <p:spPr bwMode="auto">
            <a:xfrm>
              <a:off x="4659313" y="4308475"/>
              <a:ext cx="714375" cy="57150"/>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3" name="iṣlidê"/>
            <p:cNvSpPr/>
            <p:nvPr/>
          </p:nvSpPr>
          <p:spPr bwMode="auto">
            <a:xfrm>
              <a:off x="4659313" y="4308475"/>
              <a:ext cx="71437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4" name="íśľiḋé"/>
            <p:cNvSpPr/>
            <p:nvPr/>
          </p:nvSpPr>
          <p:spPr bwMode="auto">
            <a:xfrm>
              <a:off x="4627563" y="4140200"/>
              <a:ext cx="777875"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5" name="íṧ1iḋe"/>
            <p:cNvSpPr/>
            <p:nvPr/>
          </p:nvSpPr>
          <p:spPr bwMode="auto">
            <a:xfrm>
              <a:off x="5016501" y="4160838"/>
              <a:ext cx="388938" cy="411163"/>
            </a:xfrm>
            <a:custGeom>
              <a:avLst/>
              <a:gdLst>
                <a:gd name="T0" fmla="*/ 76 w 118"/>
                <a:gd name="T1" fmla="*/ 18 h 125"/>
                <a:gd name="T2" fmla="*/ 0 w 118"/>
                <a:gd name="T3" fmla="*/ 0 h 125"/>
                <a:gd name="T4" fmla="*/ 0 w 118"/>
                <a:gd name="T5" fmla="*/ 125 h 125"/>
                <a:gd name="T6" fmla="*/ 76 w 118"/>
                <a:gd name="T7" fmla="*/ 106 h 125"/>
                <a:gd name="T8" fmla="*/ 76 w 118"/>
                <a:gd name="T9" fmla="*/ 18 h 125"/>
              </a:gdLst>
              <a:ahLst/>
              <a:cxnLst>
                <a:cxn ang="0">
                  <a:pos x="T0" y="T1"/>
                </a:cxn>
                <a:cxn ang="0">
                  <a:pos x="T2" y="T3"/>
                </a:cxn>
                <a:cxn ang="0">
                  <a:pos x="T4" y="T5"/>
                </a:cxn>
                <a:cxn ang="0">
                  <a:pos x="T6" y="T7"/>
                </a:cxn>
                <a:cxn ang="0">
                  <a:pos x="T8" y="T9"/>
                </a:cxn>
              </a:cxnLst>
              <a:rect l="0" t="0" r="r" b="b"/>
              <a:pathLst>
                <a:path w="118" h="125">
                  <a:moveTo>
                    <a:pt x="76" y="18"/>
                  </a:moveTo>
                  <a:cubicBezTo>
                    <a:pt x="55" y="6"/>
                    <a:pt x="28" y="0"/>
                    <a:pt x="0" y="0"/>
                  </a:cubicBezTo>
                  <a:cubicBezTo>
                    <a:pt x="0" y="125"/>
                    <a:pt x="0" y="125"/>
                    <a:pt x="0" y="125"/>
                  </a:cubicBezTo>
                  <a:cubicBezTo>
                    <a:pt x="28" y="125"/>
                    <a:pt x="55" y="119"/>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6" name="íṥḷíďè"/>
            <p:cNvSpPr/>
            <p:nvPr/>
          </p:nvSpPr>
          <p:spPr bwMode="auto">
            <a:xfrm>
              <a:off x="4627563" y="4087813"/>
              <a:ext cx="777875"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7" name="îṣliḍe"/>
            <p:cNvSpPr/>
            <p:nvPr/>
          </p:nvSpPr>
          <p:spPr bwMode="auto">
            <a:xfrm>
              <a:off x="4627563" y="4084638"/>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8" name="ïŝḻiďê"/>
            <p:cNvSpPr/>
            <p:nvPr/>
          </p:nvSpPr>
          <p:spPr bwMode="auto">
            <a:xfrm>
              <a:off x="4683126" y="4117975"/>
              <a:ext cx="666750" cy="382588"/>
            </a:xfrm>
            <a:custGeom>
              <a:avLst/>
              <a:gdLst>
                <a:gd name="T0" fmla="*/ 166 w 202"/>
                <a:gd name="T1" fmla="*/ 96 h 116"/>
                <a:gd name="T2" fmla="*/ 36 w 202"/>
                <a:gd name="T3" fmla="*/ 96 h 116"/>
                <a:gd name="T4" fmla="*/ 36 w 202"/>
                <a:gd name="T5" fmla="*/ 20 h 116"/>
                <a:gd name="T6" fmla="*/ 166 w 202"/>
                <a:gd name="T7" fmla="*/ 20 h 116"/>
                <a:gd name="T8" fmla="*/ 166 w 202"/>
                <a:gd name="T9" fmla="*/ 96 h 116"/>
              </a:gdLst>
              <a:ahLst/>
              <a:cxnLst>
                <a:cxn ang="0">
                  <a:pos x="T0" y="T1"/>
                </a:cxn>
                <a:cxn ang="0">
                  <a:pos x="T2" y="T3"/>
                </a:cxn>
                <a:cxn ang="0">
                  <a:pos x="T4" y="T5"/>
                </a:cxn>
                <a:cxn ang="0">
                  <a:pos x="T6" y="T7"/>
                </a:cxn>
                <a:cxn ang="0">
                  <a:pos x="T8" y="T9"/>
                </a:cxn>
              </a:cxnLst>
              <a:rect l="0" t="0" r="r" b="b"/>
              <a:pathLst>
                <a:path w="202" h="116">
                  <a:moveTo>
                    <a:pt x="166" y="96"/>
                  </a:moveTo>
                  <a:cubicBezTo>
                    <a:pt x="130" y="116"/>
                    <a:pt x="72" y="116"/>
                    <a:pt x="36" y="96"/>
                  </a:cubicBezTo>
                  <a:cubicBezTo>
                    <a:pt x="0" y="75"/>
                    <a:pt x="0" y="41"/>
                    <a:pt x="36" y="20"/>
                  </a:cubicBezTo>
                  <a:cubicBezTo>
                    <a:pt x="72" y="0"/>
                    <a:pt x="130" y="0"/>
                    <a:pt x="166" y="20"/>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9" name="ïŝľïḓé"/>
            <p:cNvSpPr/>
            <p:nvPr/>
          </p:nvSpPr>
          <p:spPr bwMode="auto">
            <a:xfrm>
              <a:off x="4710113" y="4117975"/>
              <a:ext cx="612775" cy="196850"/>
            </a:xfrm>
            <a:custGeom>
              <a:avLst/>
              <a:gdLst>
                <a:gd name="T0" fmla="*/ 28 w 186"/>
                <a:gd name="T1" fmla="*/ 25 h 60"/>
                <a:gd name="T2" fmla="*/ 158 w 186"/>
                <a:gd name="T3" fmla="*/ 25 h 60"/>
                <a:gd name="T4" fmla="*/ 185 w 186"/>
                <a:gd name="T5" fmla="*/ 60 h 60"/>
                <a:gd name="T6" fmla="*/ 158 w 186"/>
                <a:gd name="T7" fmla="*/ 20 h 60"/>
                <a:gd name="T8" fmla="*/ 28 w 186"/>
                <a:gd name="T9" fmla="*/ 20 h 60"/>
                <a:gd name="T10" fmla="*/ 1 w 186"/>
                <a:gd name="T11" fmla="*/ 60 h 60"/>
                <a:gd name="T12" fmla="*/ 28 w 186"/>
                <a:gd name="T13" fmla="*/ 25 h 60"/>
              </a:gdLst>
              <a:ahLst/>
              <a:cxnLst>
                <a:cxn ang="0">
                  <a:pos x="T0" y="T1"/>
                </a:cxn>
                <a:cxn ang="0">
                  <a:pos x="T2" y="T3"/>
                </a:cxn>
                <a:cxn ang="0">
                  <a:pos x="T4" y="T5"/>
                </a:cxn>
                <a:cxn ang="0">
                  <a:pos x="T6" y="T7"/>
                </a:cxn>
                <a:cxn ang="0">
                  <a:pos x="T8" y="T9"/>
                </a:cxn>
                <a:cxn ang="0">
                  <a:pos x="T10" y="T11"/>
                </a:cxn>
                <a:cxn ang="0">
                  <a:pos x="T12" y="T13"/>
                </a:cxn>
              </a:cxnLst>
              <a:rect l="0" t="0" r="r" b="b"/>
              <a:pathLst>
                <a:path w="186" h="60">
                  <a:moveTo>
                    <a:pt x="28" y="25"/>
                  </a:moveTo>
                  <a:cubicBezTo>
                    <a:pt x="64" y="4"/>
                    <a:pt x="122" y="4"/>
                    <a:pt x="158" y="25"/>
                  </a:cubicBezTo>
                  <a:cubicBezTo>
                    <a:pt x="175" y="35"/>
                    <a:pt x="184" y="47"/>
                    <a:pt x="185" y="60"/>
                  </a:cubicBezTo>
                  <a:cubicBezTo>
                    <a:pt x="186" y="46"/>
                    <a:pt x="177" y="31"/>
                    <a:pt x="158" y="20"/>
                  </a:cubicBezTo>
                  <a:cubicBezTo>
                    <a:pt x="122" y="0"/>
                    <a:pt x="64" y="0"/>
                    <a:pt x="28" y="20"/>
                  </a:cubicBezTo>
                  <a:cubicBezTo>
                    <a:pt x="9" y="31"/>
                    <a:pt x="0" y="46"/>
                    <a:pt x="1" y="60"/>
                  </a:cubicBezTo>
                  <a:cubicBezTo>
                    <a:pt x="2" y="47"/>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0" name="íš1iďè"/>
            <p:cNvSpPr/>
            <p:nvPr/>
          </p:nvSpPr>
          <p:spPr bwMode="auto">
            <a:xfrm>
              <a:off x="4799013" y="4183063"/>
              <a:ext cx="422275" cy="244475"/>
            </a:xfrm>
            <a:custGeom>
              <a:avLst/>
              <a:gdLst>
                <a:gd name="T0" fmla="*/ 87 w 128"/>
                <a:gd name="T1" fmla="*/ 56 h 74"/>
                <a:gd name="T2" fmla="*/ 87 w 128"/>
                <a:gd name="T3" fmla="*/ 46 h 74"/>
                <a:gd name="T4" fmla="*/ 79 w 128"/>
                <a:gd name="T5" fmla="*/ 33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5 w 128"/>
                <a:gd name="T33" fmla="*/ 9 h 74"/>
                <a:gd name="T34" fmla="*/ 45 w 128"/>
                <a:gd name="T35" fmla="*/ 18 h 74"/>
                <a:gd name="T36" fmla="*/ 45 w 128"/>
                <a:gd name="T37" fmla="*/ 28 h 74"/>
                <a:gd name="T38" fmla="*/ 53 w 128"/>
                <a:gd name="T39" fmla="*/ 39 h 74"/>
                <a:gd name="T40" fmla="*/ 60 w 128"/>
                <a:gd name="T41" fmla="*/ 50 h 74"/>
                <a:gd name="T42" fmla="*/ 56 w 128"/>
                <a:gd name="T43" fmla="*/ 56 h 74"/>
                <a:gd name="T44" fmla="*/ 46 w 128"/>
                <a:gd name="T45" fmla="*/ 58 h 74"/>
                <a:gd name="T46" fmla="*/ 34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6" y="43"/>
                    <a:pt x="83" y="39"/>
                    <a:pt x="79" y="33"/>
                  </a:cubicBezTo>
                  <a:cubicBezTo>
                    <a:pt x="75" y="29"/>
                    <a:pt x="73" y="26"/>
                    <a:pt x="73" y="24"/>
                  </a:cubicBezTo>
                  <a:cubicBezTo>
                    <a:pt x="72" y="22"/>
                    <a:pt x="74" y="20"/>
                    <a:pt x="76" y="19"/>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5" y="9"/>
                  </a:cubicBezTo>
                  <a:cubicBezTo>
                    <a:pt x="50" y="12"/>
                    <a:pt x="47" y="15"/>
                    <a:pt x="45" y="18"/>
                  </a:cubicBezTo>
                  <a:cubicBezTo>
                    <a:pt x="44" y="22"/>
                    <a:pt x="43" y="25"/>
                    <a:pt x="45" y="28"/>
                  </a:cubicBezTo>
                  <a:cubicBezTo>
                    <a:pt x="46" y="31"/>
                    <a:pt x="49" y="35"/>
                    <a:pt x="53" y="39"/>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3"/>
                    <a:pt x="52" y="72"/>
                  </a:cubicBezTo>
                  <a:cubicBezTo>
                    <a:pt x="62" y="72"/>
                    <a:pt x="70" y="70"/>
                    <a:pt x="78" y="65"/>
                  </a:cubicBezTo>
                  <a:cubicBezTo>
                    <a:pt x="83"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1" name="îŝļïḍe"/>
            <p:cNvSpPr/>
            <p:nvPr/>
          </p:nvSpPr>
          <p:spPr bwMode="auto">
            <a:xfrm>
              <a:off x="4799013" y="4203700"/>
              <a:ext cx="422275" cy="239713"/>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101 w 128"/>
                <a:gd name="T15" fmla="*/ 27 h 73"/>
                <a:gd name="T16" fmla="*/ 97 w 128"/>
                <a:gd name="T17" fmla="*/ 28 h 73"/>
                <a:gd name="T18" fmla="*/ 97 w 128"/>
                <a:gd name="T19" fmla="*/ 33 h 73"/>
                <a:gd name="T20" fmla="*/ 118 w 128"/>
                <a:gd name="T21" fmla="*/ 38 h 73"/>
                <a:gd name="T22" fmla="*/ 118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5 w 128"/>
                <a:gd name="T37" fmla="*/ 9 h 73"/>
                <a:gd name="T38" fmla="*/ 45 w 128"/>
                <a:gd name="T39" fmla="*/ 18 h 73"/>
                <a:gd name="T40" fmla="*/ 45 w 128"/>
                <a:gd name="T41" fmla="*/ 27 h 73"/>
                <a:gd name="T42" fmla="*/ 53 w 128"/>
                <a:gd name="T43" fmla="*/ 39 h 73"/>
                <a:gd name="T44" fmla="*/ 60 w 128"/>
                <a:gd name="T45" fmla="*/ 50 h 73"/>
                <a:gd name="T46" fmla="*/ 56 w 128"/>
                <a:gd name="T47" fmla="*/ 55 h 73"/>
                <a:gd name="T48" fmla="*/ 46 w 128"/>
                <a:gd name="T49" fmla="*/ 58 h 73"/>
                <a:gd name="T50" fmla="*/ 34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8 w 128"/>
                <a:gd name="T71" fmla="*/ 67 h 73"/>
                <a:gd name="T72" fmla="*/ 52 w 128"/>
                <a:gd name="T73" fmla="*/ 72 h 73"/>
                <a:gd name="T74" fmla="*/ 78 w 128"/>
                <a:gd name="T75" fmla="*/ 65 h 73"/>
                <a:gd name="T76" fmla="*/ 87 w 128"/>
                <a:gd name="T7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5"/>
                  </a:moveTo>
                  <a:cubicBezTo>
                    <a:pt x="89" y="52"/>
                    <a:pt x="89" y="49"/>
                    <a:pt x="87" y="45"/>
                  </a:cubicBezTo>
                  <a:cubicBezTo>
                    <a:pt x="86" y="42"/>
                    <a:pt x="83" y="38"/>
                    <a:pt x="79" y="33"/>
                  </a:cubicBezTo>
                  <a:cubicBezTo>
                    <a:pt x="75" y="28"/>
                    <a:pt x="73" y="25"/>
                    <a:pt x="73" y="23"/>
                  </a:cubicBezTo>
                  <a:cubicBezTo>
                    <a:pt x="72" y="21"/>
                    <a:pt x="74" y="20"/>
                    <a:pt x="76" y="18"/>
                  </a:cubicBezTo>
                  <a:cubicBezTo>
                    <a:pt x="79" y="16"/>
                    <a:pt x="82" y="16"/>
                    <a:pt x="86" y="16"/>
                  </a:cubicBezTo>
                  <a:cubicBezTo>
                    <a:pt x="90" y="16"/>
                    <a:pt x="93" y="17"/>
                    <a:pt x="96" y="18"/>
                  </a:cubicBezTo>
                  <a:cubicBezTo>
                    <a:pt x="100" y="21"/>
                    <a:pt x="101" y="23"/>
                    <a:pt x="101" y="27"/>
                  </a:cubicBezTo>
                  <a:cubicBezTo>
                    <a:pt x="100" y="28"/>
                    <a:pt x="97" y="28"/>
                    <a:pt x="97" y="28"/>
                  </a:cubicBezTo>
                  <a:cubicBezTo>
                    <a:pt x="97" y="33"/>
                    <a:pt x="97" y="33"/>
                    <a:pt x="97" y="33"/>
                  </a:cubicBezTo>
                  <a:cubicBezTo>
                    <a:pt x="118" y="38"/>
                    <a:pt x="118" y="38"/>
                    <a:pt x="118" y="38"/>
                  </a:cubicBezTo>
                  <a:cubicBezTo>
                    <a:pt x="126" y="30"/>
                    <a:pt x="126" y="22"/>
                    <a:pt x="118"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5" y="9"/>
                  </a:cubicBezTo>
                  <a:cubicBezTo>
                    <a:pt x="50" y="11"/>
                    <a:pt x="47" y="14"/>
                    <a:pt x="45" y="18"/>
                  </a:cubicBezTo>
                  <a:cubicBezTo>
                    <a:pt x="44" y="21"/>
                    <a:pt x="43" y="24"/>
                    <a:pt x="45" y="27"/>
                  </a:cubicBezTo>
                  <a:cubicBezTo>
                    <a:pt x="46" y="30"/>
                    <a:pt x="49" y="34"/>
                    <a:pt x="53" y="39"/>
                  </a:cubicBezTo>
                  <a:cubicBezTo>
                    <a:pt x="57" y="44"/>
                    <a:pt x="59" y="48"/>
                    <a:pt x="60" y="50"/>
                  </a:cubicBezTo>
                  <a:cubicBezTo>
                    <a:pt x="60" y="52"/>
                    <a:pt x="59" y="53"/>
                    <a:pt x="56" y="55"/>
                  </a:cubicBezTo>
                  <a:cubicBezTo>
                    <a:pt x="53" y="57"/>
                    <a:pt x="50" y="58"/>
                    <a:pt x="46" y="58"/>
                  </a:cubicBezTo>
                  <a:cubicBezTo>
                    <a:pt x="42" y="58"/>
                    <a:pt x="38" y="57"/>
                    <a:pt x="34" y="54"/>
                  </a:cubicBezTo>
                  <a:cubicBezTo>
                    <a:pt x="25" y="49"/>
                    <a:pt x="24" y="44"/>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1"/>
                    <a:pt x="44" y="72"/>
                    <a:pt x="52" y="72"/>
                  </a:cubicBezTo>
                  <a:cubicBezTo>
                    <a:pt x="62" y="71"/>
                    <a:pt x="70" y="69"/>
                    <a:pt x="78" y="65"/>
                  </a:cubicBezTo>
                  <a:cubicBezTo>
                    <a:pt x="83" y="62"/>
                    <a:pt x="86" y="59"/>
                    <a:pt x="87" y="5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2" name="ïŝḷïḑè"/>
            <p:cNvSpPr/>
            <p:nvPr/>
          </p:nvSpPr>
          <p:spPr bwMode="auto">
            <a:xfrm>
              <a:off x="4799013" y="4191000"/>
              <a:ext cx="422275" cy="239713"/>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7 h 73"/>
                <a:gd name="T38" fmla="*/ 53 w 128"/>
                <a:gd name="T39" fmla="*/ 39 h 73"/>
                <a:gd name="T40" fmla="*/ 60 w 128"/>
                <a:gd name="T41" fmla="*/ 50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2 h 73"/>
                <a:gd name="T66" fmla="*/ 78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9" y="49"/>
                    <a:pt x="87" y="45"/>
                  </a:cubicBezTo>
                  <a:cubicBezTo>
                    <a:pt x="86" y="42"/>
                    <a:pt x="83" y="38"/>
                    <a:pt x="79" y="33"/>
                  </a:cubicBezTo>
                  <a:cubicBezTo>
                    <a:pt x="75" y="28"/>
                    <a:pt x="73" y="25"/>
                    <a:pt x="73" y="23"/>
                  </a:cubicBezTo>
                  <a:cubicBezTo>
                    <a:pt x="72" y="21"/>
                    <a:pt x="74" y="20"/>
                    <a:pt x="76" y="18"/>
                  </a:cubicBezTo>
                  <a:cubicBezTo>
                    <a:pt x="79" y="16"/>
                    <a:pt x="82" y="16"/>
                    <a:pt x="86" y="16"/>
                  </a:cubicBezTo>
                  <a:cubicBezTo>
                    <a:pt x="90" y="16"/>
                    <a:pt x="93" y="16"/>
                    <a:pt x="96" y="18"/>
                  </a:cubicBezTo>
                  <a:cubicBezTo>
                    <a:pt x="102" y="22"/>
                    <a:pt x="102" y="27"/>
                    <a:pt x="97" y="33"/>
                  </a:cubicBezTo>
                  <a:cubicBezTo>
                    <a:pt x="118" y="38"/>
                    <a:pt x="118" y="38"/>
                    <a:pt x="118" y="38"/>
                  </a:cubicBezTo>
                  <a:cubicBezTo>
                    <a:pt x="126" y="30"/>
                    <a:pt x="126" y="22"/>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5" y="9"/>
                  </a:cubicBezTo>
                  <a:cubicBezTo>
                    <a:pt x="50" y="11"/>
                    <a:pt x="47" y="14"/>
                    <a:pt x="45" y="18"/>
                  </a:cubicBezTo>
                  <a:cubicBezTo>
                    <a:pt x="44" y="21"/>
                    <a:pt x="43" y="24"/>
                    <a:pt x="45" y="27"/>
                  </a:cubicBezTo>
                  <a:cubicBezTo>
                    <a:pt x="46" y="30"/>
                    <a:pt x="49" y="34"/>
                    <a:pt x="53" y="39"/>
                  </a:cubicBezTo>
                  <a:cubicBezTo>
                    <a:pt x="57" y="44"/>
                    <a:pt x="59" y="48"/>
                    <a:pt x="60" y="50"/>
                  </a:cubicBezTo>
                  <a:cubicBezTo>
                    <a:pt x="60" y="52"/>
                    <a:pt x="59" y="53"/>
                    <a:pt x="56" y="55"/>
                  </a:cubicBezTo>
                  <a:cubicBezTo>
                    <a:pt x="53" y="57"/>
                    <a:pt x="50" y="58"/>
                    <a:pt x="46" y="58"/>
                  </a:cubicBezTo>
                  <a:cubicBezTo>
                    <a:pt x="42" y="58"/>
                    <a:pt x="38" y="57"/>
                    <a:pt x="34"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0"/>
                    <a:pt x="44" y="72"/>
                    <a:pt x="52" y="72"/>
                  </a:cubicBezTo>
                  <a:cubicBezTo>
                    <a:pt x="62" y="71"/>
                    <a:pt x="70" y="69"/>
                    <a:pt x="78" y="65"/>
                  </a:cubicBezTo>
                  <a:cubicBezTo>
                    <a:pt x="83" y="62"/>
                    <a:pt x="86" y="59"/>
                    <a:pt x="87" y="55"/>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3" name="îsḻiḍé"/>
            <p:cNvSpPr/>
            <p:nvPr/>
          </p:nvSpPr>
          <p:spPr bwMode="auto">
            <a:xfrm>
              <a:off x="4799013" y="4183063"/>
              <a:ext cx="422275" cy="244475"/>
            </a:xfrm>
            <a:custGeom>
              <a:avLst/>
              <a:gdLst>
                <a:gd name="T0" fmla="*/ 87 w 128"/>
                <a:gd name="T1" fmla="*/ 56 h 74"/>
                <a:gd name="T2" fmla="*/ 87 w 128"/>
                <a:gd name="T3" fmla="*/ 46 h 74"/>
                <a:gd name="T4" fmla="*/ 79 w 128"/>
                <a:gd name="T5" fmla="*/ 33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5 w 128"/>
                <a:gd name="T33" fmla="*/ 9 h 74"/>
                <a:gd name="T34" fmla="*/ 45 w 128"/>
                <a:gd name="T35" fmla="*/ 18 h 74"/>
                <a:gd name="T36" fmla="*/ 45 w 128"/>
                <a:gd name="T37" fmla="*/ 28 h 74"/>
                <a:gd name="T38" fmla="*/ 53 w 128"/>
                <a:gd name="T39" fmla="*/ 39 h 74"/>
                <a:gd name="T40" fmla="*/ 60 w 128"/>
                <a:gd name="T41" fmla="*/ 50 h 74"/>
                <a:gd name="T42" fmla="*/ 56 w 128"/>
                <a:gd name="T43" fmla="*/ 56 h 74"/>
                <a:gd name="T44" fmla="*/ 46 w 128"/>
                <a:gd name="T45" fmla="*/ 58 h 74"/>
                <a:gd name="T46" fmla="*/ 34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6" y="43"/>
                    <a:pt x="83" y="39"/>
                    <a:pt x="79" y="33"/>
                  </a:cubicBezTo>
                  <a:cubicBezTo>
                    <a:pt x="75" y="29"/>
                    <a:pt x="73" y="26"/>
                    <a:pt x="73" y="24"/>
                  </a:cubicBezTo>
                  <a:cubicBezTo>
                    <a:pt x="72" y="22"/>
                    <a:pt x="74" y="20"/>
                    <a:pt x="76" y="19"/>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5" y="9"/>
                  </a:cubicBezTo>
                  <a:cubicBezTo>
                    <a:pt x="50" y="12"/>
                    <a:pt x="47" y="15"/>
                    <a:pt x="45" y="18"/>
                  </a:cubicBezTo>
                  <a:cubicBezTo>
                    <a:pt x="44" y="22"/>
                    <a:pt x="43" y="25"/>
                    <a:pt x="45" y="28"/>
                  </a:cubicBezTo>
                  <a:cubicBezTo>
                    <a:pt x="46" y="31"/>
                    <a:pt x="49" y="35"/>
                    <a:pt x="53" y="39"/>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3"/>
                    <a:pt x="52" y="72"/>
                  </a:cubicBezTo>
                  <a:cubicBezTo>
                    <a:pt x="62" y="72"/>
                    <a:pt x="70" y="70"/>
                    <a:pt x="78" y="65"/>
                  </a:cubicBezTo>
                  <a:cubicBezTo>
                    <a:pt x="83"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4" name="î$ḷiḍé"/>
            <p:cNvSpPr/>
            <p:nvPr/>
          </p:nvSpPr>
          <p:spPr bwMode="auto">
            <a:xfrm>
              <a:off x="4659313" y="4237038"/>
              <a:ext cx="714375" cy="58738"/>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5" name="ïṥḷide"/>
            <p:cNvSpPr/>
            <p:nvPr/>
          </p:nvSpPr>
          <p:spPr bwMode="auto">
            <a:xfrm>
              <a:off x="4659313" y="4237038"/>
              <a:ext cx="714375"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6" name="íṩḷïḍé"/>
            <p:cNvSpPr/>
            <p:nvPr/>
          </p:nvSpPr>
          <p:spPr bwMode="auto">
            <a:xfrm>
              <a:off x="4627563" y="4071938"/>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7" name="îšlïḍe"/>
            <p:cNvSpPr/>
            <p:nvPr/>
          </p:nvSpPr>
          <p:spPr bwMode="auto">
            <a:xfrm>
              <a:off x="5016501" y="4090988"/>
              <a:ext cx="388938" cy="409575"/>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8" name="iş1ïḋé"/>
            <p:cNvSpPr/>
            <p:nvPr/>
          </p:nvSpPr>
          <p:spPr bwMode="auto">
            <a:xfrm>
              <a:off x="4627563" y="4014788"/>
              <a:ext cx="777875"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9" name="î$ľîḍé"/>
            <p:cNvSpPr/>
            <p:nvPr/>
          </p:nvSpPr>
          <p:spPr bwMode="auto">
            <a:xfrm>
              <a:off x="4627563" y="4011613"/>
              <a:ext cx="777875"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0" name="îṥľïḋê"/>
            <p:cNvSpPr/>
            <p:nvPr/>
          </p:nvSpPr>
          <p:spPr bwMode="auto">
            <a:xfrm>
              <a:off x="4683126" y="4044950"/>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2"/>
                    <a:pt x="36" y="21"/>
                  </a:cubicBezTo>
                  <a:cubicBezTo>
                    <a:pt x="72" y="0"/>
                    <a:pt x="130" y="0"/>
                    <a:pt x="166" y="21"/>
                  </a:cubicBezTo>
                  <a:cubicBezTo>
                    <a:pt x="202" y="42"/>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1" name="íŝḷïḑe"/>
            <p:cNvSpPr/>
            <p:nvPr/>
          </p:nvSpPr>
          <p:spPr bwMode="auto">
            <a:xfrm>
              <a:off x="4710113" y="4044950"/>
              <a:ext cx="612775" cy="201613"/>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5"/>
                    <a:pt x="122" y="5"/>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2" name="îŝļiḍé"/>
            <p:cNvSpPr/>
            <p:nvPr/>
          </p:nvSpPr>
          <p:spPr bwMode="auto">
            <a:xfrm>
              <a:off x="4799013" y="4114800"/>
              <a:ext cx="422275" cy="239713"/>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7 h 73"/>
                <a:gd name="T38" fmla="*/ 53 w 128"/>
                <a:gd name="T39" fmla="*/ 39 h 73"/>
                <a:gd name="T40" fmla="*/ 60 w 128"/>
                <a:gd name="T41" fmla="*/ 50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2 h 73"/>
                <a:gd name="T66" fmla="*/ 78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9" y="49"/>
                    <a:pt x="87" y="45"/>
                  </a:cubicBezTo>
                  <a:cubicBezTo>
                    <a:pt x="86" y="42"/>
                    <a:pt x="83" y="38"/>
                    <a:pt x="79" y="33"/>
                  </a:cubicBezTo>
                  <a:cubicBezTo>
                    <a:pt x="75" y="28"/>
                    <a:pt x="73" y="25"/>
                    <a:pt x="73" y="23"/>
                  </a:cubicBezTo>
                  <a:cubicBezTo>
                    <a:pt x="72" y="21"/>
                    <a:pt x="74" y="20"/>
                    <a:pt x="76" y="18"/>
                  </a:cubicBezTo>
                  <a:cubicBezTo>
                    <a:pt x="79" y="17"/>
                    <a:pt x="82" y="16"/>
                    <a:pt x="86" y="16"/>
                  </a:cubicBezTo>
                  <a:cubicBezTo>
                    <a:pt x="90" y="16"/>
                    <a:pt x="93" y="17"/>
                    <a:pt x="96" y="18"/>
                  </a:cubicBezTo>
                  <a:cubicBezTo>
                    <a:pt x="102" y="22"/>
                    <a:pt x="102" y="27"/>
                    <a:pt x="97" y="33"/>
                  </a:cubicBezTo>
                  <a:cubicBezTo>
                    <a:pt x="118" y="38"/>
                    <a:pt x="118" y="38"/>
                    <a:pt x="118" y="38"/>
                  </a:cubicBezTo>
                  <a:cubicBezTo>
                    <a:pt x="126" y="30"/>
                    <a:pt x="126" y="23"/>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5" y="9"/>
                  </a:cubicBezTo>
                  <a:cubicBezTo>
                    <a:pt x="50" y="11"/>
                    <a:pt x="47" y="14"/>
                    <a:pt x="45" y="18"/>
                  </a:cubicBezTo>
                  <a:cubicBezTo>
                    <a:pt x="44" y="21"/>
                    <a:pt x="43" y="24"/>
                    <a:pt x="45" y="27"/>
                  </a:cubicBezTo>
                  <a:cubicBezTo>
                    <a:pt x="46" y="30"/>
                    <a:pt x="49" y="34"/>
                    <a:pt x="53" y="39"/>
                  </a:cubicBezTo>
                  <a:cubicBezTo>
                    <a:pt x="57" y="44"/>
                    <a:pt x="59" y="48"/>
                    <a:pt x="60" y="50"/>
                  </a:cubicBezTo>
                  <a:cubicBezTo>
                    <a:pt x="60" y="52"/>
                    <a:pt x="59" y="53"/>
                    <a:pt x="56" y="55"/>
                  </a:cubicBezTo>
                  <a:cubicBezTo>
                    <a:pt x="53" y="57"/>
                    <a:pt x="50" y="58"/>
                    <a:pt x="46" y="58"/>
                  </a:cubicBezTo>
                  <a:cubicBezTo>
                    <a:pt x="42" y="58"/>
                    <a:pt x="38" y="57"/>
                    <a:pt x="34"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1"/>
                    <a:pt x="44" y="72"/>
                    <a:pt x="52" y="72"/>
                  </a:cubicBezTo>
                  <a:cubicBezTo>
                    <a:pt x="62" y="71"/>
                    <a:pt x="70" y="69"/>
                    <a:pt x="78" y="65"/>
                  </a:cubicBezTo>
                  <a:cubicBezTo>
                    <a:pt x="83"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3" name="išḷîďè"/>
            <p:cNvSpPr/>
            <p:nvPr/>
          </p:nvSpPr>
          <p:spPr bwMode="auto">
            <a:xfrm>
              <a:off x="4799013" y="4130675"/>
              <a:ext cx="422275" cy="244475"/>
            </a:xfrm>
            <a:custGeom>
              <a:avLst/>
              <a:gdLst>
                <a:gd name="T0" fmla="*/ 87 w 128"/>
                <a:gd name="T1" fmla="*/ 56 h 74"/>
                <a:gd name="T2" fmla="*/ 87 w 128"/>
                <a:gd name="T3" fmla="*/ 46 h 74"/>
                <a:gd name="T4" fmla="*/ 79 w 128"/>
                <a:gd name="T5" fmla="*/ 33 h 74"/>
                <a:gd name="T6" fmla="*/ 73 w 128"/>
                <a:gd name="T7" fmla="*/ 24 h 74"/>
                <a:gd name="T8" fmla="*/ 76 w 128"/>
                <a:gd name="T9" fmla="*/ 18 h 74"/>
                <a:gd name="T10" fmla="*/ 86 w 128"/>
                <a:gd name="T11" fmla="*/ 16 h 74"/>
                <a:gd name="T12" fmla="*/ 96 w 128"/>
                <a:gd name="T13" fmla="*/ 19 h 74"/>
                <a:gd name="T14" fmla="*/ 101 w 128"/>
                <a:gd name="T15" fmla="*/ 27 h 74"/>
                <a:gd name="T16" fmla="*/ 97 w 128"/>
                <a:gd name="T17" fmla="*/ 28 h 74"/>
                <a:gd name="T18" fmla="*/ 97 w 128"/>
                <a:gd name="T19" fmla="*/ 34 h 74"/>
                <a:gd name="T20" fmla="*/ 118 w 128"/>
                <a:gd name="T21" fmla="*/ 39 h 74"/>
                <a:gd name="T22" fmla="*/ 118 w 128"/>
                <a:gd name="T23" fmla="*/ 16 h 74"/>
                <a:gd name="T24" fmla="*/ 128 w 128"/>
                <a:gd name="T25" fmla="*/ 10 h 74"/>
                <a:gd name="T26" fmla="*/ 128 w 128"/>
                <a:gd name="T27" fmla="*/ 4 h 74"/>
                <a:gd name="T28" fmla="*/ 114 w 128"/>
                <a:gd name="T29" fmla="*/ 1 h 74"/>
                <a:gd name="T30" fmla="*/ 112 w 128"/>
                <a:gd name="T31" fmla="*/ 0 h 74"/>
                <a:gd name="T32" fmla="*/ 101 w 128"/>
                <a:gd name="T33" fmla="*/ 6 h 74"/>
                <a:gd name="T34" fmla="*/ 77 w 128"/>
                <a:gd name="T35" fmla="*/ 2 h 74"/>
                <a:gd name="T36" fmla="*/ 55 w 128"/>
                <a:gd name="T37" fmla="*/ 9 h 74"/>
                <a:gd name="T38" fmla="*/ 45 w 128"/>
                <a:gd name="T39" fmla="*/ 18 h 74"/>
                <a:gd name="T40" fmla="*/ 45 w 128"/>
                <a:gd name="T41" fmla="*/ 28 h 74"/>
                <a:gd name="T42" fmla="*/ 53 w 128"/>
                <a:gd name="T43" fmla="*/ 39 h 74"/>
                <a:gd name="T44" fmla="*/ 60 w 128"/>
                <a:gd name="T45" fmla="*/ 50 h 74"/>
                <a:gd name="T46" fmla="*/ 56 w 128"/>
                <a:gd name="T47" fmla="*/ 56 h 74"/>
                <a:gd name="T48" fmla="*/ 46 w 128"/>
                <a:gd name="T49" fmla="*/ 58 h 74"/>
                <a:gd name="T50" fmla="*/ 34 w 128"/>
                <a:gd name="T51" fmla="*/ 55 h 74"/>
                <a:gd name="T52" fmla="*/ 32 w 128"/>
                <a:gd name="T53" fmla="*/ 38 h 74"/>
                <a:gd name="T54" fmla="*/ 32 w 128"/>
                <a:gd name="T55" fmla="*/ 32 h 74"/>
                <a:gd name="T56" fmla="*/ 11 w 128"/>
                <a:gd name="T57" fmla="*/ 31 h 74"/>
                <a:gd name="T58" fmla="*/ 11 w 128"/>
                <a:gd name="T59" fmla="*/ 58 h 74"/>
                <a:gd name="T60" fmla="*/ 1 w 128"/>
                <a:gd name="T61" fmla="*/ 59 h 74"/>
                <a:gd name="T62" fmla="*/ 1 w 128"/>
                <a:gd name="T63" fmla="*/ 64 h 74"/>
                <a:gd name="T64" fmla="*/ 3 w 128"/>
                <a:gd name="T65" fmla="*/ 65 h 74"/>
                <a:gd name="T66" fmla="*/ 14 w 128"/>
                <a:gd name="T67" fmla="*/ 72 h 74"/>
                <a:gd name="T68" fmla="*/ 17 w 128"/>
                <a:gd name="T69" fmla="*/ 74 h 74"/>
                <a:gd name="T70" fmla="*/ 28 w 128"/>
                <a:gd name="T71" fmla="*/ 68 h 74"/>
                <a:gd name="T72" fmla="*/ 52 w 128"/>
                <a:gd name="T73" fmla="*/ 72 h 74"/>
                <a:gd name="T74" fmla="*/ 78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2"/>
                    <a:pt x="89" y="49"/>
                    <a:pt x="87" y="46"/>
                  </a:cubicBezTo>
                  <a:cubicBezTo>
                    <a:pt x="86" y="43"/>
                    <a:pt x="83" y="38"/>
                    <a:pt x="79" y="33"/>
                  </a:cubicBezTo>
                  <a:cubicBezTo>
                    <a:pt x="75" y="29"/>
                    <a:pt x="73" y="25"/>
                    <a:pt x="73" y="24"/>
                  </a:cubicBezTo>
                  <a:cubicBezTo>
                    <a:pt x="72" y="22"/>
                    <a:pt x="74" y="20"/>
                    <a:pt x="76" y="18"/>
                  </a:cubicBezTo>
                  <a:cubicBezTo>
                    <a:pt x="79" y="17"/>
                    <a:pt x="82" y="16"/>
                    <a:pt x="86" y="16"/>
                  </a:cubicBezTo>
                  <a:cubicBezTo>
                    <a:pt x="90" y="16"/>
                    <a:pt x="93" y="17"/>
                    <a:pt x="96" y="19"/>
                  </a:cubicBezTo>
                  <a:cubicBezTo>
                    <a:pt x="100" y="21"/>
                    <a:pt x="101" y="24"/>
                    <a:pt x="101" y="27"/>
                  </a:cubicBezTo>
                  <a:cubicBezTo>
                    <a:pt x="100" y="28"/>
                    <a:pt x="97" y="28"/>
                    <a:pt x="97" y="28"/>
                  </a:cubicBezTo>
                  <a:cubicBezTo>
                    <a:pt x="97" y="34"/>
                    <a:pt x="97" y="34"/>
                    <a:pt x="97" y="34"/>
                  </a:cubicBezTo>
                  <a:cubicBezTo>
                    <a:pt x="118" y="39"/>
                    <a:pt x="118" y="39"/>
                    <a:pt x="118" y="39"/>
                  </a:cubicBezTo>
                  <a:cubicBezTo>
                    <a:pt x="126" y="31"/>
                    <a:pt x="126" y="23"/>
                    <a:pt x="118" y="16"/>
                  </a:cubicBezTo>
                  <a:cubicBezTo>
                    <a:pt x="128" y="10"/>
                    <a:pt x="128" y="10"/>
                    <a:pt x="128" y="10"/>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5" y="9"/>
                  </a:cubicBezTo>
                  <a:cubicBezTo>
                    <a:pt x="50" y="12"/>
                    <a:pt x="47" y="15"/>
                    <a:pt x="45" y="18"/>
                  </a:cubicBezTo>
                  <a:cubicBezTo>
                    <a:pt x="44" y="21"/>
                    <a:pt x="43" y="25"/>
                    <a:pt x="45" y="28"/>
                  </a:cubicBezTo>
                  <a:cubicBezTo>
                    <a:pt x="46" y="31"/>
                    <a:pt x="49" y="35"/>
                    <a:pt x="53" y="39"/>
                  </a:cubicBezTo>
                  <a:cubicBezTo>
                    <a:pt x="57" y="44"/>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32" y="32"/>
                    <a:pt x="32" y="32"/>
                    <a:pt x="32" y="32"/>
                  </a:cubicBezTo>
                  <a:cubicBezTo>
                    <a:pt x="11" y="31"/>
                    <a:pt x="11" y="31"/>
                    <a:pt x="11" y="31"/>
                  </a:cubicBezTo>
                  <a:cubicBezTo>
                    <a:pt x="0" y="41"/>
                    <a:pt x="0" y="50"/>
                    <a:pt x="11" y="58"/>
                  </a:cubicBezTo>
                  <a:cubicBezTo>
                    <a:pt x="1" y="59"/>
                    <a:pt x="1" y="59"/>
                    <a:pt x="1" y="59"/>
                  </a:cubicBezTo>
                  <a:cubicBezTo>
                    <a:pt x="1" y="64"/>
                    <a:pt x="1" y="64"/>
                    <a:pt x="1" y="64"/>
                  </a:cubicBezTo>
                  <a:cubicBezTo>
                    <a:pt x="3" y="65"/>
                    <a:pt x="3" y="65"/>
                    <a:pt x="3" y="65"/>
                  </a:cubicBezTo>
                  <a:cubicBezTo>
                    <a:pt x="14" y="72"/>
                    <a:pt x="14" y="72"/>
                    <a:pt x="14" y="72"/>
                  </a:cubicBezTo>
                  <a:cubicBezTo>
                    <a:pt x="17" y="74"/>
                    <a:pt x="17" y="74"/>
                    <a:pt x="17" y="74"/>
                  </a:cubicBezTo>
                  <a:cubicBezTo>
                    <a:pt x="28" y="68"/>
                    <a:pt x="28" y="68"/>
                    <a:pt x="28" y="68"/>
                  </a:cubicBezTo>
                  <a:cubicBezTo>
                    <a:pt x="36" y="71"/>
                    <a:pt x="44" y="72"/>
                    <a:pt x="52" y="72"/>
                  </a:cubicBezTo>
                  <a:cubicBezTo>
                    <a:pt x="62" y="72"/>
                    <a:pt x="70" y="70"/>
                    <a:pt x="78" y="65"/>
                  </a:cubicBezTo>
                  <a:cubicBezTo>
                    <a:pt x="83" y="62"/>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4" name="íšliḋê"/>
            <p:cNvSpPr/>
            <p:nvPr/>
          </p:nvSpPr>
          <p:spPr bwMode="auto">
            <a:xfrm>
              <a:off x="4799013" y="4117975"/>
              <a:ext cx="422275" cy="242888"/>
            </a:xfrm>
            <a:custGeom>
              <a:avLst/>
              <a:gdLst>
                <a:gd name="T0" fmla="*/ 87 w 128"/>
                <a:gd name="T1" fmla="*/ 56 h 74"/>
                <a:gd name="T2" fmla="*/ 87 w 128"/>
                <a:gd name="T3" fmla="*/ 46 h 74"/>
                <a:gd name="T4" fmla="*/ 79 w 128"/>
                <a:gd name="T5" fmla="*/ 33 h 74"/>
                <a:gd name="T6" fmla="*/ 73 w 128"/>
                <a:gd name="T7" fmla="*/ 24 h 74"/>
                <a:gd name="T8" fmla="*/ 76 w 128"/>
                <a:gd name="T9" fmla="*/ 18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5 w 128"/>
                <a:gd name="T33" fmla="*/ 9 h 74"/>
                <a:gd name="T34" fmla="*/ 45 w 128"/>
                <a:gd name="T35" fmla="*/ 18 h 74"/>
                <a:gd name="T36" fmla="*/ 45 w 128"/>
                <a:gd name="T37" fmla="*/ 28 h 74"/>
                <a:gd name="T38" fmla="*/ 53 w 128"/>
                <a:gd name="T39" fmla="*/ 39 h 74"/>
                <a:gd name="T40" fmla="*/ 60 w 128"/>
                <a:gd name="T41" fmla="*/ 50 h 74"/>
                <a:gd name="T42" fmla="*/ 56 w 128"/>
                <a:gd name="T43" fmla="*/ 55 h 74"/>
                <a:gd name="T44" fmla="*/ 46 w 128"/>
                <a:gd name="T45" fmla="*/ 58 h 74"/>
                <a:gd name="T46" fmla="*/ 34 w 128"/>
                <a:gd name="T47" fmla="*/ 55 h 74"/>
                <a:gd name="T48" fmla="*/ 32 w 128"/>
                <a:gd name="T49" fmla="*/ 38 h 74"/>
                <a:gd name="T50" fmla="*/ 11 w 128"/>
                <a:gd name="T51" fmla="*/ 30 h 74"/>
                <a:gd name="T52" fmla="*/ 11 w 128"/>
                <a:gd name="T53" fmla="*/ 58 h 74"/>
                <a:gd name="T54" fmla="*/ 1 w 128"/>
                <a:gd name="T55" fmla="*/ 64 h 74"/>
                <a:gd name="T56" fmla="*/ 3 w 128"/>
                <a:gd name="T57" fmla="*/ 65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2"/>
                    <a:pt x="89" y="49"/>
                    <a:pt x="87" y="46"/>
                  </a:cubicBezTo>
                  <a:cubicBezTo>
                    <a:pt x="86" y="42"/>
                    <a:pt x="83" y="38"/>
                    <a:pt x="79" y="33"/>
                  </a:cubicBezTo>
                  <a:cubicBezTo>
                    <a:pt x="75" y="29"/>
                    <a:pt x="73" y="25"/>
                    <a:pt x="73" y="24"/>
                  </a:cubicBezTo>
                  <a:cubicBezTo>
                    <a:pt x="72" y="22"/>
                    <a:pt x="74" y="20"/>
                    <a:pt x="76" y="18"/>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5" y="9"/>
                  </a:cubicBezTo>
                  <a:cubicBezTo>
                    <a:pt x="50" y="12"/>
                    <a:pt x="47" y="15"/>
                    <a:pt x="45" y="18"/>
                  </a:cubicBezTo>
                  <a:cubicBezTo>
                    <a:pt x="44" y="21"/>
                    <a:pt x="43" y="25"/>
                    <a:pt x="45" y="28"/>
                  </a:cubicBezTo>
                  <a:cubicBezTo>
                    <a:pt x="46" y="31"/>
                    <a:pt x="49" y="35"/>
                    <a:pt x="53" y="39"/>
                  </a:cubicBezTo>
                  <a:cubicBezTo>
                    <a:pt x="57" y="44"/>
                    <a:pt x="59" y="48"/>
                    <a:pt x="60" y="50"/>
                  </a:cubicBezTo>
                  <a:cubicBezTo>
                    <a:pt x="60" y="52"/>
                    <a:pt x="59" y="54"/>
                    <a:pt x="56" y="55"/>
                  </a:cubicBezTo>
                  <a:cubicBezTo>
                    <a:pt x="53" y="57"/>
                    <a:pt x="50" y="58"/>
                    <a:pt x="46" y="58"/>
                  </a:cubicBezTo>
                  <a:cubicBezTo>
                    <a:pt x="42" y="58"/>
                    <a:pt x="38" y="57"/>
                    <a:pt x="34" y="55"/>
                  </a:cubicBezTo>
                  <a:cubicBezTo>
                    <a:pt x="25" y="50"/>
                    <a:pt x="24" y="44"/>
                    <a:pt x="32" y="38"/>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8" y="68"/>
                    <a:pt x="28" y="68"/>
                    <a:pt x="28" y="68"/>
                  </a:cubicBezTo>
                  <a:cubicBezTo>
                    <a:pt x="36" y="71"/>
                    <a:pt x="44" y="72"/>
                    <a:pt x="52" y="72"/>
                  </a:cubicBezTo>
                  <a:cubicBezTo>
                    <a:pt x="62" y="72"/>
                    <a:pt x="70" y="69"/>
                    <a:pt x="78" y="65"/>
                  </a:cubicBezTo>
                  <a:cubicBezTo>
                    <a:pt x="83" y="62"/>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5" name="îṧ1iḍê"/>
            <p:cNvSpPr/>
            <p:nvPr/>
          </p:nvSpPr>
          <p:spPr bwMode="auto">
            <a:xfrm>
              <a:off x="4799013" y="4114800"/>
              <a:ext cx="422275" cy="239713"/>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7 h 73"/>
                <a:gd name="T38" fmla="*/ 53 w 128"/>
                <a:gd name="T39" fmla="*/ 39 h 73"/>
                <a:gd name="T40" fmla="*/ 60 w 128"/>
                <a:gd name="T41" fmla="*/ 50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2 h 73"/>
                <a:gd name="T66" fmla="*/ 78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9" y="49"/>
                    <a:pt x="87" y="45"/>
                  </a:cubicBezTo>
                  <a:cubicBezTo>
                    <a:pt x="86" y="42"/>
                    <a:pt x="83" y="38"/>
                    <a:pt x="79" y="33"/>
                  </a:cubicBezTo>
                  <a:cubicBezTo>
                    <a:pt x="75" y="28"/>
                    <a:pt x="73" y="25"/>
                    <a:pt x="73" y="23"/>
                  </a:cubicBezTo>
                  <a:cubicBezTo>
                    <a:pt x="72" y="21"/>
                    <a:pt x="74" y="20"/>
                    <a:pt x="76" y="18"/>
                  </a:cubicBezTo>
                  <a:cubicBezTo>
                    <a:pt x="79" y="17"/>
                    <a:pt x="82" y="16"/>
                    <a:pt x="86" y="16"/>
                  </a:cubicBezTo>
                  <a:cubicBezTo>
                    <a:pt x="90" y="16"/>
                    <a:pt x="93" y="17"/>
                    <a:pt x="96" y="18"/>
                  </a:cubicBezTo>
                  <a:cubicBezTo>
                    <a:pt x="102" y="22"/>
                    <a:pt x="102" y="27"/>
                    <a:pt x="97" y="33"/>
                  </a:cubicBezTo>
                  <a:cubicBezTo>
                    <a:pt x="118" y="38"/>
                    <a:pt x="118" y="38"/>
                    <a:pt x="118" y="38"/>
                  </a:cubicBezTo>
                  <a:cubicBezTo>
                    <a:pt x="126" y="30"/>
                    <a:pt x="126" y="23"/>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3"/>
                    <a:pt x="85" y="1"/>
                    <a:pt x="77" y="2"/>
                  </a:cubicBezTo>
                  <a:cubicBezTo>
                    <a:pt x="68" y="3"/>
                    <a:pt x="61" y="5"/>
                    <a:pt x="55" y="9"/>
                  </a:cubicBezTo>
                  <a:cubicBezTo>
                    <a:pt x="50" y="11"/>
                    <a:pt x="47" y="14"/>
                    <a:pt x="45" y="18"/>
                  </a:cubicBezTo>
                  <a:cubicBezTo>
                    <a:pt x="44" y="21"/>
                    <a:pt x="43" y="24"/>
                    <a:pt x="45" y="27"/>
                  </a:cubicBezTo>
                  <a:cubicBezTo>
                    <a:pt x="46" y="30"/>
                    <a:pt x="49" y="34"/>
                    <a:pt x="53" y="39"/>
                  </a:cubicBezTo>
                  <a:cubicBezTo>
                    <a:pt x="57" y="44"/>
                    <a:pt x="59" y="48"/>
                    <a:pt x="60" y="50"/>
                  </a:cubicBezTo>
                  <a:cubicBezTo>
                    <a:pt x="60" y="52"/>
                    <a:pt x="59" y="53"/>
                    <a:pt x="56" y="55"/>
                  </a:cubicBezTo>
                  <a:cubicBezTo>
                    <a:pt x="53" y="57"/>
                    <a:pt x="50" y="58"/>
                    <a:pt x="46" y="58"/>
                  </a:cubicBezTo>
                  <a:cubicBezTo>
                    <a:pt x="42" y="58"/>
                    <a:pt x="38" y="57"/>
                    <a:pt x="34" y="54"/>
                  </a:cubicBezTo>
                  <a:cubicBezTo>
                    <a:pt x="25" y="49"/>
                    <a:pt x="24" y="44"/>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1"/>
                    <a:pt x="44" y="72"/>
                    <a:pt x="52" y="72"/>
                  </a:cubicBezTo>
                  <a:cubicBezTo>
                    <a:pt x="62" y="71"/>
                    <a:pt x="70" y="69"/>
                    <a:pt x="78" y="65"/>
                  </a:cubicBezTo>
                  <a:cubicBezTo>
                    <a:pt x="83"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6" name="íṧḷíḍé"/>
            <p:cNvSpPr/>
            <p:nvPr/>
          </p:nvSpPr>
          <p:spPr bwMode="auto">
            <a:xfrm>
              <a:off x="4659313" y="4167188"/>
              <a:ext cx="714375"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7" name="îṡľïḋé"/>
            <p:cNvSpPr/>
            <p:nvPr/>
          </p:nvSpPr>
          <p:spPr bwMode="auto">
            <a:xfrm>
              <a:off x="4659313" y="4167188"/>
              <a:ext cx="71437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8" name="ïṥḷïḋé"/>
            <p:cNvSpPr/>
            <p:nvPr/>
          </p:nvSpPr>
          <p:spPr bwMode="auto">
            <a:xfrm>
              <a:off x="4627563" y="3998913"/>
              <a:ext cx="777875"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9" name="ïşļiḍè"/>
            <p:cNvSpPr/>
            <p:nvPr/>
          </p:nvSpPr>
          <p:spPr bwMode="auto">
            <a:xfrm>
              <a:off x="5016501" y="4019550"/>
              <a:ext cx="388938" cy="411163"/>
            </a:xfrm>
            <a:custGeom>
              <a:avLst/>
              <a:gdLst>
                <a:gd name="T0" fmla="*/ 76 w 118"/>
                <a:gd name="T1" fmla="*/ 18 h 125"/>
                <a:gd name="T2" fmla="*/ 0 w 118"/>
                <a:gd name="T3" fmla="*/ 0 h 125"/>
                <a:gd name="T4" fmla="*/ 0 w 118"/>
                <a:gd name="T5" fmla="*/ 125 h 125"/>
                <a:gd name="T6" fmla="*/ 76 w 118"/>
                <a:gd name="T7" fmla="*/ 106 h 125"/>
                <a:gd name="T8" fmla="*/ 76 w 118"/>
                <a:gd name="T9" fmla="*/ 18 h 125"/>
              </a:gdLst>
              <a:ahLst/>
              <a:cxnLst>
                <a:cxn ang="0">
                  <a:pos x="T0" y="T1"/>
                </a:cxn>
                <a:cxn ang="0">
                  <a:pos x="T2" y="T3"/>
                </a:cxn>
                <a:cxn ang="0">
                  <a:pos x="T4" y="T5"/>
                </a:cxn>
                <a:cxn ang="0">
                  <a:pos x="T6" y="T7"/>
                </a:cxn>
                <a:cxn ang="0">
                  <a:pos x="T8" y="T9"/>
                </a:cxn>
              </a:cxnLst>
              <a:rect l="0" t="0" r="r" b="b"/>
              <a:pathLst>
                <a:path w="118" h="125">
                  <a:moveTo>
                    <a:pt x="76" y="18"/>
                  </a:moveTo>
                  <a:cubicBezTo>
                    <a:pt x="55" y="6"/>
                    <a:pt x="28" y="0"/>
                    <a:pt x="0" y="0"/>
                  </a:cubicBezTo>
                  <a:cubicBezTo>
                    <a:pt x="0" y="125"/>
                    <a:pt x="0" y="125"/>
                    <a:pt x="0" y="125"/>
                  </a:cubicBezTo>
                  <a:cubicBezTo>
                    <a:pt x="28" y="125"/>
                    <a:pt x="55" y="119"/>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0" name="îsľïḋê"/>
            <p:cNvSpPr/>
            <p:nvPr/>
          </p:nvSpPr>
          <p:spPr bwMode="auto">
            <a:xfrm>
              <a:off x="4627563" y="3946525"/>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1" name="iṣlîďé"/>
            <p:cNvSpPr/>
            <p:nvPr/>
          </p:nvSpPr>
          <p:spPr bwMode="auto">
            <a:xfrm>
              <a:off x="4627563" y="3943350"/>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2" name="ïṧľidé"/>
            <p:cNvSpPr/>
            <p:nvPr/>
          </p:nvSpPr>
          <p:spPr bwMode="auto">
            <a:xfrm>
              <a:off x="4683126" y="3971925"/>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6"/>
                    <a:pt x="0" y="42"/>
                    <a:pt x="36" y="21"/>
                  </a:cubicBezTo>
                  <a:cubicBezTo>
                    <a:pt x="72" y="0"/>
                    <a:pt x="130" y="0"/>
                    <a:pt x="166" y="21"/>
                  </a:cubicBezTo>
                  <a:cubicBezTo>
                    <a:pt x="202" y="42"/>
                    <a:pt x="202" y="76"/>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3" name="iṥļîḋê"/>
            <p:cNvSpPr/>
            <p:nvPr/>
          </p:nvSpPr>
          <p:spPr bwMode="auto">
            <a:xfrm>
              <a:off x="4710113" y="3971925"/>
              <a:ext cx="612775" cy="201613"/>
            </a:xfrm>
            <a:custGeom>
              <a:avLst/>
              <a:gdLst>
                <a:gd name="T0" fmla="*/ 28 w 186"/>
                <a:gd name="T1" fmla="*/ 26 h 61"/>
                <a:gd name="T2" fmla="*/ 158 w 186"/>
                <a:gd name="T3" fmla="*/ 26 h 61"/>
                <a:gd name="T4" fmla="*/ 185 w 186"/>
                <a:gd name="T5" fmla="*/ 61 h 61"/>
                <a:gd name="T6" fmla="*/ 158 w 186"/>
                <a:gd name="T7" fmla="*/ 21 h 61"/>
                <a:gd name="T8" fmla="*/ 28 w 186"/>
                <a:gd name="T9" fmla="*/ 21 h 61"/>
                <a:gd name="T10" fmla="*/ 1 w 186"/>
                <a:gd name="T11" fmla="*/ 61 h 61"/>
                <a:gd name="T12" fmla="*/ 28 w 186"/>
                <a:gd name="T13" fmla="*/ 26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6"/>
                  </a:moveTo>
                  <a:cubicBezTo>
                    <a:pt x="64" y="5"/>
                    <a:pt x="122" y="5"/>
                    <a:pt x="158" y="26"/>
                  </a:cubicBezTo>
                  <a:cubicBezTo>
                    <a:pt x="175" y="36"/>
                    <a:pt x="184" y="48"/>
                    <a:pt x="185" y="61"/>
                  </a:cubicBezTo>
                  <a:cubicBezTo>
                    <a:pt x="186" y="47"/>
                    <a:pt x="177" y="32"/>
                    <a:pt x="158" y="21"/>
                  </a:cubicBezTo>
                  <a:cubicBezTo>
                    <a:pt x="122" y="0"/>
                    <a:pt x="64" y="0"/>
                    <a:pt x="28" y="21"/>
                  </a:cubicBezTo>
                  <a:cubicBezTo>
                    <a:pt x="9" y="32"/>
                    <a:pt x="0" y="47"/>
                    <a:pt x="1" y="61"/>
                  </a:cubicBezTo>
                  <a:cubicBezTo>
                    <a:pt x="2" y="48"/>
                    <a:pt x="11" y="36"/>
                    <a:pt x="28" y="2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4" name="ïŝľîḋè"/>
            <p:cNvSpPr/>
            <p:nvPr/>
          </p:nvSpPr>
          <p:spPr bwMode="auto">
            <a:xfrm>
              <a:off x="4799013" y="4041775"/>
              <a:ext cx="422275" cy="244475"/>
            </a:xfrm>
            <a:custGeom>
              <a:avLst/>
              <a:gdLst>
                <a:gd name="T0" fmla="*/ 87 w 128"/>
                <a:gd name="T1" fmla="*/ 56 h 74"/>
                <a:gd name="T2" fmla="*/ 87 w 128"/>
                <a:gd name="T3" fmla="*/ 46 h 74"/>
                <a:gd name="T4" fmla="*/ 79 w 128"/>
                <a:gd name="T5" fmla="*/ 33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2 h 74"/>
                <a:gd name="T32" fmla="*/ 55 w 128"/>
                <a:gd name="T33" fmla="*/ 9 h 74"/>
                <a:gd name="T34" fmla="*/ 45 w 128"/>
                <a:gd name="T35" fmla="*/ 18 h 74"/>
                <a:gd name="T36" fmla="*/ 45 w 128"/>
                <a:gd name="T37" fmla="*/ 28 h 74"/>
                <a:gd name="T38" fmla="*/ 53 w 128"/>
                <a:gd name="T39" fmla="*/ 39 h 74"/>
                <a:gd name="T40" fmla="*/ 60 w 128"/>
                <a:gd name="T41" fmla="*/ 50 h 74"/>
                <a:gd name="T42" fmla="*/ 56 w 128"/>
                <a:gd name="T43" fmla="*/ 56 h 74"/>
                <a:gd name="T44" fmla="*/ 46 w 128"/>
                <a:gd name="T45" fmla="*/ 58 h 74"/>
                <a:gd name="T46" fmla="*/ 34 w 128"/>
                <a:gd name="T47" fmla="*/ 55 h 74"/>
                <a:gd name="T48" fmla="*/ 32 w 128"/>
                <a:gd name="T49" fmla="*/ 38 h 74"/>
                <a:gd name="T50" fmla="*/ 11 w 128"/>
                <a:gd name="T51" fmla="*/ 31 h 74"/>
                <a:gd name="T52" fmla="*/ 11 w 128"/>
                <a:gd name="T53" fmla="*/ 58 h 74"/>
                <a:gd name="T54" fmla="*/ 1 w 128"/>
                <a:gd name="T55" fmla="*/ 64 h 74"/>
                <a:gd name="T56" fmla="*/ 3 w 128"/>
                <a:gd name="T57" fmla="*/ 66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6" y="43"/>
                    <a:pt x="83" y="38"/>
                    <a:pt x="79" y="33"/>
                  </a:cubicBezTo>
                  <a:cubicBezTo>
                    <a:pt x="75" y="29"/>
                    <a:pt x="73" y="26"/>
                    <a:pt x="73" y="24"/>
                  </a:cubicBezTo>
                  <a:cubicBezTo>
                    <a:pt x="72" y="22"/>
                    <a:pt x="74" y="20"/>
                    <a:pt x="76" y="19"/>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2"/>
                  </a:cubicBezTo>
                  <a:cubicBezTo>
                    <a:pt x="68" y="3"/>
                    <a:pt x="61" y="5"/>
                    <a:pt x="55" y="9"/>
                  </a:cubicBezTo>
                  <a:cubicBezTo>
                    <a:pt x="50" y="12"/>
                    <a:pt x="47" y="15"/>
                    <a:pt x="45" y="18"/>
                  </a:cubicBezTo>
                  <a:cubicBezTo>
                    <a:pt x="44" y="22"/>
                    <a:pt x="43" y="25"/>
                    <a:pt x="45" y="28"/>
                  </a:cubicBezTo>
                  <a:cubicBezTo>
                    <a:pt x="46" y="31"/>
                    <a:pt x="49" y="35"/>
                    <a:pt x="53" y="39"/>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11" y="31"/>
                    <a:pt x="11" y="31"/>
                    <a:pt x="11" y="31"/>
                  </a:cubicBezTo>
                  <a:cubicBezTo>
                    <a:pt x="0" y="41"/>
                    <a:pt x="0" y="50"/>
                    <a:pt x="11" y="58"/>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2"/>
                    <a:pt x="52" y="72"/>
                  </a:cubicBezTo>
                  <a:cubicBezTo>
                    <a:pt x="62" y="72"/>
                    <a:pt x="70" y="70"/>
                    <a:pt x="78" y="65"/>
                  </a:cubicBezTo>
                  <a:cubicBezTo>
                    <a:pt x="83"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5" name="íślíďè"/>
            <p:cNvSpPr/>
            <p:nvPr/>
          </p:nvSpPr>
          <p:spPr bwMode="auto">
            <a:xfrm>
              <a:off x="4799013" y="4062413"/>
              <a:ext cx="422275" cy="239713"/>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101 w 128"/>
                <a:gd name="T15" fmla="*/ 27 h 73"/>
                <a:gd name="T16" fmla="*/ 97 w 128"/>
                <a:gd name="T17" fmla="*/ 28 h 73"/>
                <a:gd name="T18" fmla="*/ 97 w 128"/>
                <a:gd name="T19" fmla="*/ 33 h 73"/>
                <a:gd name="T20" fmla="*/ 118 w 128"/>
                <a:gd name="T21" fmla="*/ 38 h 73"/>
                <a:gd name="T22" fmla="*/ 118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6 h 73"/>
                <a:gd name="T34" fmla="*/ 77 w 128"/>
                <a:gd name="T35" fmla="*/ 2 h 73"/>
                <a:gd name="T36" fmla="*/ 55 w 128"/>
                <a:gd name="T37" fmla="*/ 9 h 73"/>
                <a:gd name="T38" fmla="*/ 45 w 128"/>
                <a:gd name="T39" fmla="*/ 18 h 73"/>
                <a:gd name="T40" fmla="*/ 45 w 128"/>
                <a:gd name="T41" fmla="*/ 27 h 73"/>
                <a:gd name="T42" fmla="*/ 53 w 128"/>
                <a:gd name="T43" fmla="*/ 39 h 73"/>
                <a:gd name="T44" fmla="*/ 60 w 128"/>
                <a:gd name="T45" fmla="*/ 49 h 73"/>
                <a:gd name="T46" fmla="*/ 56 w 128"/>
                <a:gd name="T47" fmla="*/ 55 h 73"/>
                <a:gd name="T48" fmla="*/ 46 w 128"/>
                <a:gd name="T49" fmla="*/ 58 h 73"/>
                <a:gd name="T50" fmla="*/ 34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8 w 128"/>
                <a:gd name="T71" fmla="*/ 67 h 73"/>
                <a:gd name="T72" fmla="*/ 52 w 128"/>
                <a:gd name="T73" fmla="*/ 72 h 73"/>
                <a:gd name="T74" fmla="*/ 78 w 128"/>
                <a:gd name="T75" fmla="*/ 65 h 73"/>
                <a:gd name="T76" fmla="*/ 87 w 128"/>
                <a:gd name="T7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5"/>
                  </a:moveTo>
                  <a:cubicBezTo>
                    <a:pt x="89" y="52"/>
                    <a:pt x="89" y="49"/>
                    <a:pt x="87" y="45"/>
                  </a:cubicBezTo>
                  <a:cubicBezTo>
                    <a:pt x="86" y="42"/>
                    <a:pt x="83" y="38"/>
                    <a:pt x="79" y="33"/>
                  </a:cubicBezTo>
                  <a:cubicBezTo>
                    <a:pt x="75" y="28"/>
                    <a:pt x="73" y="25"/>
                    <a:pt x="73" y="23"/>
                  </a:cubicBezTo>
                  <a:cubicBezTo>
                    <a:pt x="72" y="21"/>
                    <a:pt x="74" y="19"/>
                    <a:pt x="76" y="18"/>
                  </a:cubicBezTo>
                  <a:cubicBezTo>
                    <a:pt x="79" y="16"/>
                    <a:pt x="82" y="16"/>
                    <a:pt x="86" y="16"/>
                  </a:cubicBezTo>
                  <a:cubicBezTo>
                    <a:pt x="90" y="16"/>
                    <a:pt x="93" y="16"/>
                    <a:pt x="96" y="18"/>
                  </a:cubicBezTo>
                  <a:cubicBezTo>
                    <a:pt x="100" y="20"/>
                    <a:pt x="101" y="23"/>
                    <a:pt x="101" y="27"/>
                  </a:cubicBezTo>
                  <a:cubicBezTo>
                    <a:pt x="100" y="28"/>
                    <a:pt x="97" y="28"/>
                    <a:pt x="97" y="28"/>
                  </a:cubicBezTo>
                  <a:cubicBezTo>
                    <a:pt x="97" y="33"/>
                    <a:pt x="97" y="33"/>
                    <a:pt x="97" y="33"/>
                  </a:cubicBezTo>
                  <a:cubicBezTo>
                    <a:pt x="118" y="38"/>
                    <a:pt x="118" y="38"/>
                    <a:pt x="118" y="38"/>
                  </a:cubicBezTo>
                  <a:cubicBezTo>
                    <a:pt x="126" y="30"/>
                    <a:pt x="126" y="22"/>
                    <a:pt x="118" y="15"/>
                  </a:cubicBezTo>
                  <a:cubicBezTo>
                    <a:pt x="128" y="9"/>
                    <a:pt x="128" y="9"/>
                    <a:pt x="128" y="9"/>
                  </a:cubicBezTo>
                  <a:cubicBezTo>
                    <a:pt x="128" y="4"/>
                    <a:pt x="128" y="4"/>
                    <a:pt x="128" y="4"/>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5" y="9"/>
                  </a:cubicBezTo>
                  <a:cubicBezTo>
                    <a:pt x="50" y="11"/>
                    <a:pt x="47" y="14"/>
                    <a:pt x="45" y="18"/>
                  </a:cubicBezTo>
                  <a:cubicBezTo>
                    <a:pt x="44" y="21"/>
                    <a:pt x="43" y="24"/>
                    <a:pt x="45" y="27"/>
                  </a:cubicBezTo>
                  <a:cubicBezTo>
                    <a:pt x="46" y="30"/>
                    <a:pt x="49" y="34"/>
                    <a:pt x="53" y="39"/>
                  </a:cubicBezTo>
                  <a:cubicBezTo>
                    <a:pt x="57" y="44"/>
                    <a:pt x="59" y="47"/>
                    <a:pt x="60" y="49"/>
                  </a:cubicBezTo>
                  <a:cubicBezTo>
                    <a:pt x="60" y="51"/>
                    <a:pt x="59" y="53"/>
                    <a:pt x="56" y="55"/>
                  </a:cubicBezTo>
                  <a:cubicBezTo>
                    <a:pt x="53" y="57"/>
                    <a:pt x="50" y="57"/>
                    <a:pt x="46" y="58"/>
                  </a:cubicBezTo>
                  <a:cubicBezTo>
                    <a:pt x="42" y="58"/>
                    <a:pt x="38" y="56"/>
                    <a:pt x="34" y="54"/>
                  </a:cubicBezTo>
                  <a:cubicBezTo>
                    <a:pt x="25" y="49"/>
                    <a:pt x="24" y="43"/>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0"/>
                    <a:pt x="44" y="72"/>
                    <a:pt x="52" y="72"/>
                  </a:cubicBezTo>
                  <a:cubicBezTo>
                    <a:pt x="62" y="71"/>
                    <a:pt x="70" y="69"/>
                    <a:pt x="78" y="65"/>
                  </a:cubicBezTo>
                  <a:cubicBezTo>
                    <a:pt x="83" y="62"/>
                    <a:pt x="86" y="59"/>
                    <a:pt x="87" y="5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6" name="íṣ1îďé"/>
            <p:cNvSpPr/>
            <p:nvPr/>
          </p:nvSpPr>
          <p:spPr bwMode="auto">
            <a:xfrm>
              <a:off x="4799013" y="4048125"/>
              <a:ext cx="422275" cy="241300"/>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5 w 128"/>
                <a:gd name="T33" fmla="*/ 8 h 73"/>
                <a:gd name="T34" fmla="*/ 45 w 128"/>
                <a:gd name="T35" fmla="*/ 18 h 73"/>
                <a:gd name="T36" fmla="*/ 45 w 128"/>
                <a:gd name="T37" fmla="*/ 27 h 73"/>
                <a:gd name="T38" fmla="*/ 53 w 128"/>
                <a:gd name="T39" fmla="*/ 39 h 73"/>
                <a:gd name="T40" fmla="*/ 60 w 128"/>
                <a:gd name="T41" fmla="*/ 49 h 73"/>
                <a:gd name="T42" fmla="*/ 56 w 128"/>
                <a:gd name="T43" fmla="*/ 55 h 73"/>
                <a:gd name="T44" fmla="*/ 46 w 128"/>
                <a:gd name="T45" fmla="*/ 57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2 h 73"/>
                <a:gd name="T66" fmla="*/ 78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9" y="49"/>
                    <a:pt x="87" y="45"/>
                  </a:cubicBezTo>
                  <a:cubicBezTo>
                    <a:pt x="86" y="42"/>
                    <a:pt x="83" y="38"/>
                    <a:pt x="79" y="33"/>
                  </a:cubicBezTo>
                  <a:cubicBezTo>
                    <a:pt x="75" y="28"/>
                    <a:pt x="73" y="25"/>
                    <a:pt x="73" y="23"/>
                  </a:cubicBezTo>
                  <a:cubicBezTo>
                    <a:pt x="72" y="21"/>
                    <a:pt x="74" y="19"/>
                    <a:pt x="76" y="18"/>
                  </a:cubicBezTo>
                  <a:cubicBezTo>
                    <a:pt x="79" y="16"/>
                    <a:pt x="82" y="16"/>
                    <a:pt x="86" y="16"/>
                  </a:cubicBezTo>
                  <a:cubicBezTo>
                    <a:pt x="90" y="16"/>
                    <a:pt x="93" y="16"/>
                    <a:pt x="96" y="18"/>
                  </a:cubicBezTo>
                  <a:cubicBezTo>
                    <a:pt x="102" y="22"/>
                    <a:pt x="102" y="27"/>
                    <a:pt x="97" y="33"/>
                  </a:cubicBezTo>
                  <a:cubicBezTo>
                    <a:pt x="118" y="38"/>
                    <a:pt x="118" y="38"/>
                    <a:pt x="118" y="38"/>
                  </a:cubicBezTo>
                  <a:cubicBezTo>
                    <a:pt x="126" y="30"/>
                    <a:pt x="126" y="22"/>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5" y="8"/>
                  </a:cubicBezTo>
                  <a:cubicBezTo>
                    <a:pt x="50" y="11"/>
                    <a:pt x="47" y="14"/>
                    <a:pt x="45" y="18"/>
                  </a:cubicBezTo>
                  <a:cubicBezTo>
                    <a:pt x="44" y="21"/>
                    <a:pt x="43" y="24"/>
                    <a:pt x="45" y="27"/>
                  </a:cubicBezTo>
                  <a:cubicBezTo>
                    <a:pt x="46" y="30"/>
                    <a:pt x="49" y="34"/>
                    <a:pt x="53" y="39"/>
                  </a:cubicBezTo>
                  <a:cubicBezTo>
                    <a:pt x="57" y="44"/>
                    <a:pt x="59" y="47"/>
                    <a:pt x="60" y="49"/>
                  </a:cubicBezTo>
                  <a:cubicBezTo>
                    <a:pt x="60" y="51"/>
                    <a:pt x="59" y="53"/>
                    <a:pt x="56" y="55"/>
                  </a:cubicBezTo>
                  <a:cubicBezTo>
                    <a:pt x="53" y="57"/>
                    <a:pt x="50" y="57"/>
                    <a:pt x="46" y="57"/>
                  </a:cubicBezTo>
                  <a:cubicBezTo>
                    <a:pt x="42" y="58"/>
                    <a:pt x="38" y="56"/>
                    <a:pt x="34"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0"/>
                    <a:pt x="44" y="72"/>
                    <a:pt x="52" y="72"/>
                  </a:cubicBezTo>
                  <a:cubicBezTo>
                    <a:pt x="62" y="71"/>
                    <a:pt x="70" y="69"/>
                    <a:pt x="78" y="65"/>
                  </a:cubicBezTo>
                  <a:cubicBezTo>
                    <a:pt x="83" y="62"/>
                    <a:pt x="86" y="59"/>
                    <a:pt x="87" y="55"/>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7" name="í$ḷidé"/>
            <p:cNvSpPr/>
            <p:nvPr/>
          </p:nvSpPr>
          <p:spPr bwMode="auto">
            <a:xfrm>
              <a:off x="4799013" y="4041775"/>
              <a:ext cx="422275" cy="244475"/>
            </a:xfrm>
            <a:custGeom>
              <a:avLst/>
              <a:gdLst>
                <a:gd name="T0" fmla="*/ 87 w 128"/>
                <a:gd name="T1" fmla="*/ 56 h 74"/>
                <a:gd name="T2" fmla="*/ 87 w 128"/>
                <a:gd name="T3" fmla="*/ 46 h 74"/>
                <a:gd name="T4" fmla="*/ 79 w 128"/>
                <a:gd name="T5" fmla="*/ 33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2 h 74"/>
                <a:gd name="T32" fmla="*/ 55 w 128"/>
                <a:gd name="T33" fmla="*/ 9 h 74"/>
                <a:gd name="T34" fmla="*/ 45 w 128"/>
                <a:gd name="T35" fmla="*/ 18 h 74"/>
                <a:gd name="T36" fmla="*/ 45 w 128"/>
                <a:gd name="T37" fmla="*/ 28 h 74"/>
                <a:gd name="T38" fmla="*/ 53 w 128"/>
                <a:gd name="T39" fmla="*/ 39 h 74"/>
                <a:gd name="T40" fmla="*/ 60 w 128"/>
                <a:gd name="T41" fmla="*/ 50 h 74"/>
                <a:gd name="T42" fmla="*/ 56 w 128"/>
                <a:gd name="T43" fmla="*/ 56 h 74"/>
                <a:gd name="T44" fmla="*/ 46 w 128"/>
                <a:gd name="T45" fmla="*/ 58 h 74"/>
                <a:gd name="T46" fmla="*/ 34 w 128"/>
                <a:gd name="T47" fmla="*/ 55 h 74"/>
                <a:gd name="T48" fmla="*/ 32 w 128"/>
                <a:gd name="T49" fmla="*/ 38 h 74"/>
                <a:gd name="T50" fmla="*/ 11 w 128"/>
                <a:gd name="T51" fmla="*/ 31 h 74"/>
                <a:gd name="T52" fmla="*/ 11 w 128"/>
                <a:gd name="T53" fmla="*/ 58 h 74"/>
                <a:gd name="T54" fmla="*/ 1 w 128"/>
                <a:gd name="T55" fmla="*/ 64 h 74"/>
                <a:gd name="T56" fmla="*/ 3 w 128"/>
                <a:gd name="T57" fmla="*/ 66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6" y="43"/>
                    <a:pt x="83" y="38"/>
                    <a:pt x="79" y="33"/>
                  </a:cubicBezTo>
                  <a:cubicBezTo>
                    <a:pt x="75" y="29"/>
                    <a:pt x="73" y="26"/>
                    <a:pt x="73" y="24"/>
                  </a:cubicBezTo>
                  <a:cubicBezTo>
                    <a:pt x="72" y="22"/>
                    <a:pt x="74" y="20"/>
                    <a:pt x="76" y="19"/>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2"/>
                  </a:cubicBezTo>
                  <a:cubicBezTo>
                    <a:pt x="68" y="3"/>
                    <a:pt x="61" y="5"/>
                    <a:pt x="55" y="9"/>
                  </a:cubicBezTo>
                  <a:cubicBezTo>
                    <a:pt x="50" y="12"/>
                    <a:pt x="47" y="15"/>
                    <a:pt x="45" y="18"/>
                  </a:cubicBezTo>
                  <a:cubicBezTo>
                    <a:pt x="44" y="22"/>
                    <a:pt x="43" y="25"/>
                    <a:pt x="45" y="28"/>
                  </a:cubicBezTo>
                  <a:cubicBezTo>
                    <a:pt x="46" y="31"/>
                    <a:pt x="49" y="35"/>
                    <a:pt x="53" y="39"/>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11" y="31"/>
                    <a:pt x="11" y="31"/>
                    <a:pt x="11" y="31"/>
                  </a:cubicBezTo>
                  <a:cubicBezTo>
                    <a:pt x="0" y="41"/>
                    <a:pt x="0" y="50"/>
                    <a:pt x="11" y="58"/>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2"/>
                    <a:pt x="52" y="72"/>
                  </a:cubicBezTo>
                  <a:cubicBezTo>
                    <a:pt x="62" y="72"/>
                    <a:pt x="70" y="70"/>
                    <a:pt x="78" y="65"/>
                  </a:cubicBezTo>
                  <a:cubicBezTo>
                    <a:pt x="83" y="62"/>
                    <a:pt x="86" y="59"/>
                    <a:pt x="87" y="56"/>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8" name="iŝḻïďê"/>
            <p:cNvSpPr/>
            <p:nvPr/>
          </p:nvSpPr>
          <p:spPr bwMode="auto">
            <a:xfrm>
              <a:off x="4659313" y="4094163"/>
              <a:ext cx="714375" cy="60325"/>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9" name="îšḻîďé"/>
            <p:cNvSpPr/>
            <p:nvPr/>
          </p:nvSpPr>
          <p:spPr bwMode="auto">
            <a:xfrm>
              <a:off x="4659313" y="4094163"/>
              <a:ext cx="714375"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0" name="íṥľïḋé"/>
            <p:cNvSpPr/>
            <p:nvPr/>
          </p:nvSpPr>
          <p:spPr bwMode="auto">
            <a:xfrm>
              <a:off x="4627563" y="3930650"/>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1" name="íṩḻiďè"/>
            <p:cNvSpPr/>
            <p:nvPr/>
          </p:nvSpPr>
          <p:spPr bwMode="auto">
            <a:xfrm>
              <a:off x="5016501" y="3949700"/>
              <a:ext cx="388938" cy="407988"/>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2"/>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2" name="íṩḷïḍe"/>
            <p:cNvSpPr/>
            <p:nvPr/>
          </p:nvSpPr>
          <p:spPr bwMode="auto">
            <a:xfrm>
              <a:off x="4627563" y="3873500"/>
              <a:ext cx="777875"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3" name="išļïḍè"/>
            <p:cNvSpPr/>
            <p:nvPr/>
          </p:nvSpPr>
          <p:spPr bwMode="auto">
            <a:xfrm>
              <a:off x="4627563" y="3870325"/>
              <a:ext cx="777875" cy="452438"/>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4" name="îṥlíḑê"/>
            <p:cNvSpPr/>
            <p:nvPr/>
          </p:nvSpPr>
          <p:spPr bwMode="auto">
            <a:xfrm>
              <a:off x="4683126" y="3903663"/>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5"/>
                    <a:pt x="0" y="41"/>
                    <a:pt x="36" y="21"/>
                  </a:cubicBezTo>
                  <a:cubicBezTo>
                    <a:pt x="72" y="0"/>
                    <a:pt x="130" y="0"/>
                    <a:pt x="166" y="21"/>
                  </a:cubicBezTo>
                  <a:cubicBezTo>
                    <a:pt x="202" y="41"/>
                    <a:pt x="202" y="75"/>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5" name="íṣḷîdè"/>
            <p:cNvSpPr/>
            <p:nvPr/>
          </p:nvSpPr>
          <p:spPr bwMode="auto">
            <a:xfrm>
              <a:off x="4710113" y="3903663"/>
              <a:ext cx="612775" cy="201613"/>
            </a:xfrm>
            <a:custGeom>
              <a:avLst/>
              <a:gdLst>
                <a:gd name="T0" fmla="*/ 28 w 186"/>
                <a:gd name="T1" fmla="*/ 25 h 61"/>
                <a:gd name="T2" fmla="*/ 158 w 186"/>
                <a:gd name="T3" fmla="*/ 25 h 61"/>
                <a:gd name="T4" fmla="*/ 185 w 186"/>
                <a:gd name="T5" fmla="*/ 61 h 61"/>
                <a:gd name="T6" fmla="*/ 158 w 186"/>
                <a:gd name="T7" fmla="*/ 21 h 61"/>
                <a:gd name="T8" fmla="*/ 28 w 186"/>
                <a:gd name="T9" fmla="*/ 21 h 61"/>
                <a:gd name="T10" fmla="*/ 1 w 186"/>
                <a:gd name="T11" fmla="*/ 61 h 61"/>
                <a:gd name="T12" fmla="*/ 28 w 186"/>
                <a:gd name="T13" fmla="*/ 25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5"/>
                  </a:moveTo>
                  <a:cubicBezTo>
                    <a:pt x="64" y="4"/>
                    <a:pt x="122" y="4"/>
                    <a:pt x="158" y="25"/>
                  </a:cubicBezTo>
                  <a:cubicBezTo>
                    <a:pt x="175" y="35"/>
                    <a:pt x="184" y="48"/>
                    <a:pt x="185" y="61"/>
                  </a:cubicBezTo>
                  <a:cubicBezTo>
                    <a:pt x="186" y="46"/>
                    <a:pt x="177" y="32"/>
                    <a:pt x="158" y="21"/>
                  </a:cubicBezTo>
                  <a:cubicBezTo>
                    <a:pt x="122" y="0"/>
                    <a:pt x="64" y="0"/>
                    <a:pt x="28" y="21"/>
                  </a:cubicBezTo>
                  <a:cubicBezTo>
                    <a:pt x="9" y="32"/>
                    <a:pt x="0" y="46"/>
                    <a:pt x="1" y="61"/>
                  </a:cubicBezTo>
                  <a:cubicBezTo>
                    <a:pt x="2" y="48"/>
                    <a:pt x="11" y="35"/>
                    <a:pt x="28" y="25"/>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6" name="iṡḻiḓé"/>
            <p:cNvSpPr/>
            <p:nvPr/>
          </p:nvSpPr>
          <p:spPr bwMode="auto">
            <a:xfrm>
              <a:off x="4799013" y="3971925"/>
              <a:ext cx="422275" cy="241300"/>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7 h 73"/>
                <a:gd name="T38" fmla="*/ 53 w 128"/>
                <a:gd name="T39" fmla="*/ 39 h 73"/>
                <a:gd name="T40" fmla="*/ 60 w 128"/>
                <a:gd name="T41" fmla="*/ 49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2 h 73"/>
                <a:gd name="T66" fmla="*/ 78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9" y="49"/>
                    <a:pt x="87" y="45"/>
                  </a:cubicBezTo>
                  <a:cubicBezTo>
                    <a:pt x="86" y="42"/>
                    <a:pt x="83" y="38"/>
                    <a:pt x="79" y="33"/>
                  </a:cubicBezTo>
                  <a:cubicBezTo>
                    <a:pt x="75" y="28"/>
                    <a:pt x="73" y="25"/>
                    <a:pt x="73" y="23"/>
                  </a:cubicBezTo>
                  <a:cubicBezTo>
                    <a:pt x="72" y="21"/>
                    <a:pt x="74" y="20"/>
                    <a:pt x="76" y="18"/>
                  </a:cubicBezTo>
                  <a:cubicBezTo>
                    <a:pt x="79" y="16"/>
                    <a:pt x="82" y="16"/>
                    <a:pt x="86" y="16"/>
                  </a:cubicBezTo>
                  <a:cubicBezTo>
                    <a:pt x="90" y="16"/>
                    <a:pt x="93" y="16"/>
                    <a:pt x="96" y="18"/>
                  </a:cubicBezTo>
                  <a:cubicBezTo>
                    <a:pt x="102" y="22"/>
                    <a:pt x="102" y="27"/>
                    <a:pt x="97" y="33"/>
                  </a:cubicBezTo>
                  <a:cubicBezTo>
                    <a:pt x="118" y="38"/>
                    <a:pt x="118" y="38"/>
                    <a:pt x="118" y="38"/>
                  </a:cubicBezTo>
                  <a:cubicBezTo>
                    <a:pt x="126" y="30"/>
                    <a:pt x="126" y="22"/>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5" y="9"/>
                  </a:cubicBezTo>
                  <a:cubicBezTo>
                    <a:pt x="50" y="11"/>
                    <a:pt x="47" y="14"/>
                    <a:pt x="45" y="18"/>
                  </a:cubicBezTo>
                  <a:cubicBezTo>
                    <a:pt x="44" y="21"/>
                    <a:pt x="43" y="24"/>
                    <a:pt x="45" y="27"/>
                  </a:cubicBezTo>
                  <a:cubicBezTo>
                    <a:pt x="46" y="30"/>
                    <a:pt x="49" y="34"/>
                    <a:pt x="53" y="39"/>
                  </a:cubicBezTo>
                  <a:cubicBezTo>
                    <a:pt x="57" y="44"/>
                    <a:pt x="59" y="48"/>
                    <a:pt x="60" y="49"/>
                  </a:cubicBezTo>
                  <a:cubicBezTo>
                    <a:pt x="60" y="51"/>
                    <a:pt x="59" y="53"/>
                    <a:pt x="56" y="55"/>
                  </a:cubicBezTo>
                  <a:cubicBezTo>
                    <a:pt x="53" y="57"/>
                    <a:pt x="50" y="58"/>
                    <a:pt x="46" y="58"/>
                  </a:cubicBezTo>
                  <a:cubicBezTo>
                    <a:pt x="42" y="58"/>
                    <a:pt x="38" y="56"/>
                    <a:pt x="34"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0"/>
                    <a:pt x="44" y="72"/>
                    <a:pt x="52" y="72"/>
                  </a:cubicBezTo>
                  <a:cubicBezTo>
                    <a:pt x="62" y="71"/>
                    <a:pt x="70" y="69"/>
                    <a:pt x="78" y="65"/>
                  </a:cubicBezTo>
                  <a:cubicBezTo>
                    <a:pt x="83"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7" name="îšḷîḍé"/>
            <p:cNvSpPr/>
            <p:nvPr/>
          </p:nvSpPr>
          <p:spPr bwMode="auto">
            <a:xfrm>
              <a:off x="4799013" y="3989388"/>
              <a:ext cx="422275" cy="244475"/>
            </a:xfrm>
            <a:custGeom>
              <a:avLst/>
              <a:gdLst>
                <a:gd name="T0" fmla="*/ 87 w 128"/>
                <a:gd name="T1" fmla="*/ 56 h 74"/>
                <a:gd name="T2" fmla="*/ 87 w 128"/>
                <a:gd name="T3" fmla="*/ 46 h 74"/>
                <a:gd name="T4" fmla="*/ 79 w 128"/>
                <a:gd name="T5" fmla="*/ 33 h 74"/>
                <a:gd name="T6" fmla="*/ 73 w 128"/>
                <a:gd name="T7" fmla="*/ 23 h 74"/>
                <a:gd name="T8" fmla="*/ 76 w 128"/>
                <a:gd name="T9" fmla="*/ 18 h 74"/>
                <a:gd name="T10" fmla="*/ 86 w 128"/>
                <a:gd name="T11" fmla="*/ 16 h 74"/>
                <a:gd name="T12" fmla="*/ 96 w 128"/>
                <a:gd name="T13" fmla="*/ 19 h 74"/>
                <a:gd name="T14" fmla="*/ 101 w 128"/>
                <a:gd name="T15" fmla="*/ 27 h 74"/>
                <a:gd name="T16" fmla="*/ 97 w 128"/>
                <a:gd name="T17" fmla="*/ 28 h 74"/>
                <a:gd name="T18" fmla="*/ 97 w 128"/>
                <a:gd name="T19" fmla="*/ 34 h 74"/>
                <a:gd name="T20" fmla="*/ 118 w 128"/>
                <a:gd name="T21" fmla="*/ 39 h 74"/>
                <a:gd name="T22" fmla="*/ 118 w 128"/>
                <a:gd name="T23" fmla="*/ 16 h 74"/>
                <a:gd name="T24" fmla="*/ 128 w 128"/>
                <a:gd name="T25" fmla="*/ 10 h 74"/>
                <a:gd name="T26" fmla="*/ 128 w 128"/>
                <a:gd name="T27" fmla="*/ 4 h 74"/>
                <a:gd name="T28" fmla="*/ 114 w 128"/>
                <a:gd name="T29" fmla="*/ 1 h 74"/>
                <a:gd name="T30" fmla="*/ 112 w 128"/>
                <a:gd name="T31" fmla="*/ 0 h 74"/>
                <a:gd name="T32" fmla="*/ 101 w 128"/>
                <a:gd name="T33" fmla="*/ 6 h 74"/>
                <a:gd name="T34" fmla="*/ 77 w 128"/>
                <a:gd name="T35" fmla="*/ 2 h 74"/>
                <a:gd name="T36" fmla="*/ 55 w 128"/>
                <a:gd name="T37" fmla="*/ 9 h 74"/>
                <a:gd name="T38" fmla="*/ 45 w 128"/>
                <a:gd name="T39" fmla="*/ 18 h 74"/>
                <a:gd name="T40" fmla="*/ 45 w 128"/>
                <a:gd name="T41" fmla="*/ 28 h 74"/>
                <a:gd name="T42" fmla="*/ 53 w 128"/>
                <a:gd name="T43" fmla="*/ 39 h 74"/>
                <a:gd name="T44" fmla="*/ 60 w 128"/>
                <a:gd name="T45" fmla="*/ 50 h 74"/>
                <a:gd name="T46" fmla="*/ 56 w 128"/>
                <a:gd name="T47" fmla="*/ 55 h 74"/>
                <a:gd name="T48" fmla="*/ 46 w 128"/>
                <a:gd name="T49" fmla="*/ 58 h 74"/>
                <a:gd name="T50" fmla="*/ 34 w 128"/>
                <a:gd name="T51" fmla="*/ 55 h 74"/>
                <a:gd name="T52" fmla="*/ 32 w 128"/>
                <a:gd name="T53" fmla="*/ 38 h 74"/>
                <a:gd name="T54" fmla="*/ 32 w 128"/>
                <a:gd name="T55" fmla="*/ 32 h 74"/>
                <a:gd name="T56" fmla="*/ 11 w 128"/>
                <a:gd name="T57" fmla="*/ 30 h 74"/>
                <a:gd name="T58" fmla="*/ 11 w 128"/>
                <a:gd name="T59" fmla="*/ 58 h 74"/>
                <a:gd name="T60" fmla="*/ 1 w 128"/>
                <a:gd name="T61" fmla="*/ 59 h 74"/>
                <a:gd name="T62" fmla="*/ 1 w 128"/>
                <a:gd name="T63" fmla="*/ 64 h 74"/>
                <a:gd name="T64" fmla="*/ 3 w 128"/>
                <a:gd name="T65" fmla="*/ 65 h 74"/>
                <a:gd name="T66" fmla="*/ 14 w 128"/>
                <a:gd name="T67" fmla="*/ 72 h 74"/>
                <a:gd name="T68" fmla="*/ 17 w 128"/>
                <a:gd name="T69" fmla="*/ 74 h 74"/>
                <a:gd name="T70" fmla="*/ 28 w 128"/>
                <a:gd name="T71" fmla="*/ 68 h 74"/>
                <a:gd name="T72" fmla="*/ 52 w 128"/>
                <a:gd name="T73" fmla="*/ 72 h 74"/>
                <a:gd name="T74" fmla="*/ 78 w 128"/>
                <a:gd name="T75" fmla="*/ 65 h 74"/>
                <a:gd name="T76" fmla="*/ 87 w 128"/>
                <a:gd name="T7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4">
                  <a:moveTo>
                    <a:pt x="87" y="56"/>
                  </a:moveTo>
                  <a:cubicBezTo>
                    <a:pt x="89" y="52"/>
                    <a:pt x="89" y="49"/>
                    <a:pt x="87" y="46"/>
                  </a:cubicBezTo>
                  <a:cubicBezTo>
                    <a:pt x="86" y="42"/>
                    <a:pt x="83" y="38"/>
                    <a:pt x="79" y="33"/>
                  </a:cubicBezTo>
                  <a:cubicBezTo>
                    <a:pt x="75" y="29"/>
                    <a:pt x="73" y="25"/>
                    <a:pt x="73" y="23"/>
                  </a:cubicBezTo>
                  <a:cubicBezTo>
                    <a:pt x="72" y="22"/>
                    <a:pt x="74" y="20"/>
                    <a:pt x="76" y="18"/>
                  </a:cubicBezTo>
                  <a:cubicBezTo>
                    <a:pt x="79" y="17"/>
                    <a:pt x="82" y="16"/>
                    <a:pt x="86" y="16"/>
                  </a:cubicBezTo>
                  <a:cubicBezTo>
                    <a:pt x="90" y="16"/>
                    <a:pt x="93" y="17"/>
                    <a:pt x="96" y="19"/>
                  </a:cubicBezTo>
                  <a:cubicBezTo>
                    <a:pt x="100" y="21"/>
                    <a:pt x="101" y="24"/>
                    <a:pt x="101" y="27"/>
                  </a:cubicBezTo>
                  <a:cubicBezTo>
                    <a:pt x="100" y="28"/>
                    <a:pt x="97" y="28"/>
                    <a:pt x="97" y="28"/>
                  </a:cubicBezTo>
                  <a:cubicBezTo>
                    <a:pt x="97" y="34"/>
                    <a:pt x="97" y="34"/>
                    <a:pt x="97" y="34"/>
                  </a:cubicBezTo>
                  <a:cubicBezTo>
                    <a:pt x="118" y="39"/>
                    <a:pt x="118" y="39"/>
                    <a:pt x="118" y="39"/>
                  </a:cubicBezTo>
                  <a:cubicBezTo>
                    <a:pt x="126" y="30"/>
                    <a:pt x="126" y="23"/>
                    <a:pt x="118" y="16"/>
                  </a:cubicBezTo>
                  <a:cubicBezTo>
                    <a:pt x="128" y="10"/>
                    <a:pt x="128" y="10"/>
                    <a:pt x="128" y="10"/>
                  </a:cubicBezTo>
                  <a:cubicBezTo>
                    <a:pt x="128" y="4"/>
                    <a:pt x="128" y="4"/>
                    <a:pt x="128" y="4"/>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5" y="9"/>
                  </a:cubicBezTo>
                  <a:cubicBezTo>
                    <a:pt x="50" y="12"/>
                    <a:pt x="47" y="15"/>
                    <a:pt x="45" y="18"/>
                  </a:cubicBezTo>
                  <a:cubicBezTo>
                    <a:pt x="44" y="21"/>
                    <a:pt x="43" y="25"/>
                    <a:pt x="45" y="28"/>
                  </a:cubicBezTo>
                  <a:cubicBezTo>
                    <a:pt x="46" y="31"/>
                    <a:pt x="49" y="35"/>
                    <a:pt x="53" y="39"/>
                  </a:cubicBezTo>
                  <a:cubicBezTo>
                    <a:pt x="57" y="44"/>
                    <a:pt x="59" y="48"/>
                    <a:pt x="60" y="50"/>
                  </a:cubicBezTo>
                  <a:cubicBezTo>
                    <a:pt x="60" y="52"/>
                    <a:pt x="59" y="54"/>
                    <a:pt x="56" y="55"/>
                  </a:cubicBezTo>
                  <a:cubicBezTo>
                    <a:pt x="53" y="57"/>
                    <a:pt x="50" y="58"/>
                    <a:pt x="46" y="58"/>
                  </a:cubicBezTo>
                  <a:cubicBezTo>
                    <a:pt x="42" y="58"/>
                    <a:pt x="38" y="57"/>
                    <a:pt x="34" y="55"/>
                  </a:cubicBezTo>
                  <a:cubicBezTo>
                    <a:pt x="25" y="50"/>
                    <a:pt x="24" y="44"/>
                    <a:pt x="32" y="38"/>
                  </a:cubicBezTo>
                  <a:cubicBezTo>
                    <a:pt x="32" y="32"/>
                    <a:pt x="32" y="32"/>
                    <a:pt x="32" y="32"/>
                  </a:cubicBezTo>
                  <a:cubicBezTo>
                    <a:pt x="11" y="30"/>
                    <a:pt x="11" y="30"/>
                    <a:pt x="11" y="30"/>
                  </a:cubicBezTo>
                  <a:cubicBezTo>
                    <a:pt x="0" y="40"/>
                    <a:pt x="0" y="50"/>
                    <a:pt x="11" y="58"/>
                  </a:cubicBezTo>
                  <a:cubicBezTo>
                    <a:pt x="1" y="59"/>
                    <a:pt x="1" y="59"/>
                    <a:pt x="1" y="59"/>
                  </a:cubicBezTo>
                  <a:cubicBezTo>
                    <a:pt x="1" y="64"/>
                    <a:pt x="1" y="64"/>
                    <a:pt x="1" y="64"/>
                  </a:cubicBezTo>
                  <a:cubicBezTo>
                    <a:pt x="3" y="65"/>
                    <a:pt x="3" y="65"/>
                    <a:pt x="3" y="65"/>
                  </a:cubicBezTo>
                  <a:cubicBezTo>
                    <a:pt x="14" y="72"/>
                    <a:pt x="14" y="72"/>
                    <a:pt x="14" y="72"/>
                  </a:cubicBezTo>
                  <a:cubicBezTo>
                    <a:pt x="17" y="74"/>
                    <a:pt x="17" y="74"/>
                    <a:pt x="17" y="74"/>
                  </a:cubicBezTo>
                  <a:cubicBezTo>
                    <a:pt x="28" y="68"/>
                    <a:pt x="28" y="68"/>
                    <a:pt x="28" y="68"/>
                  </a:cubicBezTo>
                  <a:cubicBezTo>
                    <a:pt x="36" y="71"/>
                    <a:pt x="44" y="72"/>
                    <a:pt x="52" y="72"/>
                  </a:cubicBezTo>
                  <a:cubicBezTo>
                    <a:pt x="62" y="72"/>
                    <a:pt x="70" y="69"/>
                    <a:pt x="78" y="65"/>
                  </a:cubicBezTo>
                  <a:cubicBezTo>
                    <a:pt x="83" y="62"/>
                    <a:pt x="86" y="59"/>
                    <a:pt x="87" y="56"/>
                  </a:cubicBezTo>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8" name="iṧľïḑe"/>
            <p:cNvSpPr/>
            <p:nvPr/>
          </p:nvSpPr>
          <p:spPr bwMode="auto">
            <a:xfrm>
              <a:off x="4799013" y="3976688"/>
              <a:ext cx="422275" cy="239713"/>
            </a:xfrm>
            <a:custGeom>
              <a:avLst/>
              <a:gdLst>
                <a:gd name="T0" fmla="*/ 87 w 128"/>
                <a:gd name="T1" fmla="*/ 56 h 73"/>
                <a:gd name="T2" fmla="*/ 87 w 128"/>
                <a:gd name="T3" fmla="*/ 46 h 73"/>
                <a:gd name="T4" fmla="*/ 79 w 128"/>
                <a:gd name="T5" fmla="*/ 33 h 73"/>
                <a:gd name="T6" fmla="*/ 73 w 128"/>
                <a:gd name="T7" fmla="*/ 23 h 73"/>
                <a:gd name="T8" fmla="*/ 76 w 128"/>
                <a:gd name="T9" fmla="*/ 18 h 73"/>
                <a:gd name="T10" fmla="*/ 86 w 128"/>
                <a:gd name="T11" fmla="*/ 16 h 73"/>
                <a:gd name="T12" fmla="*/ 96 w 128"/>
                <a:gd name="T13" fmla="*/ 19 h 73"/>
                <a:gd name="T14" fmla="*/ 97 w 128"/>
                <a:gd name="T15" fmla="*/ 34 h 73"/>
                <a:gd name="T16" fmla="*/ 118 w 128"/>
                <a:gd name="T17" fmla="*/ 39 h 73"/>
                <a:gd name="T18" fmla="*/ 118 w 128"/>
                <a:gd name="T19" fmla="*/ 16 h 73"/>
                <a:gd name="T20" fmla="*/ 128 w 128"/>
                <a:gd name="T21" fmla="*/ 9 h 73"/>
                <a:gd name="T22" fmla="*/ 125 w 128"/>
                <a:gd name="T23" fmla="*/ 8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8 h 73"/>
                <a:gd name="T38" fmla="*/ 53 w 128"/>
                <a:gd name="T39" fmla="*/ 39 h 73"/>
                <a:gd name="T40" fmla="*/ 60 w 128"/>
                <a:gd name="T41" fmla="*/ 50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2 h 73"/>
                <a:gd name="T60" fmla="*/ 17 w 128"/>
                <a:gd name="T61" fmla="*/ 73 h 73"/>
                <a:gd name="T62" fmla="*/ 28 w 128"/>
                <a:gd name="T63" fmla="*/ 68 h 73"/>
                <a:gd name="T64" fmla="*/ 52 w 128"/>
                <a:gd name="T65" fmla="*/ 72 h 73"/>
                <a:gd name="T66" fmla="*/ 78 w 128"/>
                <a:gd name="T67" fmla="*/ 65 h 73"/>
                <a:gd name="T68" fmla="*/ 87 w 128"/>
                <a:gd name="T6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6"/>
                  </a:moveTo>
                  <a:cubicBezTo>
                    <a:pt x="89" y="52"/>
                    <a:pt x="89" y="49"/>
                    <a:pt x="87" y="46"/>
                  </a:cubicBezTo>
                  <a:cubicBezTo>
                    <a:pt x="86" y="42"/>
                    <a:pt x="83" y="38"/>
                    <a:pt x="79" y="33"/>
                  </a:cubicBezTo>
                  <a:cubicBezTo>
                    <a:pt x="75" y="29"/>
                    <a:pt x="73" y="25"/>
                    <a:pt x="73" y="23"/>
                  </a:cubicBezTo>
                  <a:cubicBezTo>
                    <a:pt x="72" y="22"/>
                    <a:pt x="74" y="20"/>
                    <a:pt x="76" y="18"/>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0"/>
                    <a:pt x="126" y="23"/>
                    <a:pt x="118" y="16"/>
                  </a:cubicBezTo>
                  <a:cubicBezTo>
                    <a:pt x="128" y="9"/>
                    <a:pt x="128" y="9"/>
                    <a:pt x="128" y="9"/>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5" y="9"/>
                  </a:cubicBezTo>
                  <a:cubicBezTo>
                    <a:pt x="50" y="12"/>
                    <a:pt x="47" y="15"/>
                    <a:pt x="45" y="18"/>
                  </a:cubicBezTo>
                  <a:cubicBezTo>
                    <a:pt x="44" y="21"/>
                    <a:pt x="43" y="24"/>
                    <a:pt x="45" y="28"/>
                  </a:cubicBezTo>
                  <a:cubicBezTo>
                    <a:pt x="46" y="31"/>
                    <a:pt x="49" y="35"/>
                    <a:pt x="53" y="39"/>
                  </a:cubicBezTo>
                  <a:cubicBezTo>
                    <a:pt x="57" y="44"/>
                    <a:pt x="59" y="48"/>
                    <a:pt x="60" y="50"/>
                  </a:cubicBezTo>
                  <a:cubicBezTo>
                    <a:pt x="60" y="52"/>
                    <a:pt x="59" y="54"/>
                    <a:pt x="56" y="55"/>
                  </a:cubicBezTo>
                  <a:cubicBezTo>
                    <a:pt x="53" y="57"/>
                    <a:pt x="50" y="58"/>
                    <a:pt x="46" y="58"/>
                  </a:cubicBezTo>
                  <a:cubicBezTo>
                    <a:pt x="42" y="58"/>
                    <a:pt x="38" y="57"/>
                    <a:pt x="34" y="54"/>
                  </a:cubicBezTo>
                  <a:cubicBezTo>
                    <a:pt x="25" y="49"/>
                    <a:pt x="24" y="44"/>
                    <a:pt x="32" y="37"/>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3"/>
                    <a:pt x="17" y="73"/>
                    <a:pt x="17" y="73"/>
                  </a:cubicBezTo>
                  <a:cubicBezTo>
                    <a:pt x="28" y="68"/>
                    <a:pt x="28" y="68"/>
                    <a:pt x="28" y="68"/>
                  </a:cubicBezTo>
                  <a:cubicBezTo>
                    <a:pt x="36" y="71"/>
                    <a:pt x="44" y="72"/>
                    <a:pt x="52" y="72"/>
                  </a:cubicBezTo>
                  <a:cubicBezTo>
                    <a:pt x="62" y="72"/>
                    <a:pt x="70" y="69"/>
                    <a:pt x="78" y="65"/>
                  </a:cubicBezTo>
                  <a:cubicBezTo>
                    <a:pt x="83" y="62"/>
                    <a:pt x="86" y="59"/>
                    <a:pt x="87" y="56"/>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9" name="ïṩ1ïḋé"/>
            <p:cNvSpPr/>
            <p:nvPr/>
          </p:nvSpPr>
          <p:spPr bwMode="auto">
            <a:xfrm>
              <a:off x="4799013" y="3971925"/>
              <a:ext cx="422275" cy="241300"/>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6 h 73"/>
                <a:gd name="T12" fmla="*/ 96 w 128"/>
                <a:gd name="T13" fmla="*/ 18 h 73"/>
                <a:gd name="T14" fmla="*/ 97 w 128"/>
                <a:gd name="T15" fmla="*/ 33 h 73"/>
                <a:gd name="T16" fmla="*/ 118 w 128"/>
                <a:gd name="T17" fmla="*/ 38 h 73"/>
                <a:gd name="T18" fmla="*/ 118 w 128"/>
                <a:gd name="T19" fmla="*/ 15 h 73"/>
                <a:gd name="T20" fmla="*/ 128 w 128"/>
                <a:gd name="T21" fmla="*/ 9 h 73"/>
                <a:gd name="T22" fmla="*/ 125 w 128"/>
                <a:gd name="T23" fmla="*/ 7 h 73"/>
                <a:gd name="T24" fmla="*/ 114 w 128"/>
                <a:gd name="T25" fmla="*/ 1 h 73"/>
                <a:gd name="T26" fmla="*/ 112 w 128"/>
                <a:gd name="T27" fmla="*/ 0 h 73"/>
                <a:gd name="T28" fmla="*/ 101 w 128"/>
                <a:gd name="T29" fmla="*/ 6 h 73"/>
                <a:gd name="T30" fmla="*/ 77 w 128"/>
                <a:gd name="T31" fmla="*/ 2 h 73"/>
                <a:gd name="T32" fmla="*/ 55 w 128"/>
                <a:gd name="T33" fmla="*/ 9 h 73"/>
                <a:gd name="T34" fmla="*/ 45 w 128"/>
                <a:gd name="T35" fmla="*/ 18 h 73"/>
                <a:gd name="T36" fmla="*/ 45 w 128"/>
                <a:gd name="T37" fmla="*/ 27 h 73"/>
                <a:gd name="T38" fmla="*/ 53 w 128"/>
                <a:gd name="T39" fmla="*/ 39 h 73"/>
                <a:gd name="T40" fmla="*/ 60 w 128"/>
                <a:gd name="T41" fmla="*/ 49 h 73"/>
                <a:gd name="T42" fmla="*/ 56 w 128"/>
                <a:gd name="T43" fmla="*/ 55 h 73"/>
                <a:gd name="T44" fmla="*/ 46 w 128"/>
                <a:gd name="T45" fmla="*/ 58 h 73"/>
                <a:gd name="T46" fmla="*/ 34 w 128"/>
                <a:gd name="T47" fmla="*/ 54 h 73"/>
                <a:gd name="T48" fmla="*/ 32 w 128"/>
                <a:gd name="T49" fmla="*/ 37 h 73"/>
                <a:gd name="T50" fmla="*/ 11 w 128"/>
                <a:gd name="T51" fmla="*/ 30 h 73"/>
                <a:gd name="T52" fmla="*/ 11 w 128"/>
                <a:gd name="T53" fmla="*/ 58 h 73"/>
                <a:gd name="T54" fmla="*/ 1 w 128"/>
                <a:gd name="T55" fmla="*/ 64 h 73"/>
                <a:gd name="T56" fmla="*/ 3 w 128"/>
                <a:gd name="T57" fmla="*/ 65 h 73"/>
                <a:gd name="T58" fmla="*/ 14 w 128"/>
                <a:gd name="T59" fmla="*/ 71 h 73"/>
                <a:gd name="T60" fmla="*/ 17 w 128"/>
                <a:gd name="T61" fmla="*/ 73 h 73"/>
                <a:gd name="T62" fmla="*/ 28 w 128"/>
                <a:gd name="T63" fmla="*/ 67 h 73"/>
                <a:gd name="T64" fmla="*/ 52 w 128"/>
                <a:gd name="T65" fmla="*/ 72 h 73"/>
                <a:gd name="T66" fmla="*/ 78 w 128"/>
                <a:gd name="T67" fmla="*/ 65 h 73"/>
                <a:gd name="T68" fmla="*/ 87 w 128"/>
                <a:gd name="T6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3">
                  <a:moveTo>
                    <a:pt x="87" y="55"/>
                  </a:moveTo>
                  <a:cubicBezTo>
                    <a:pt x="89" y="52"/>
                    <a:pt x="89" y="49"/>
                    <a:pt x="87" y="45"/>
                  </a:cubicBezTo>
                  <a:cubicBezTo>
                    <a:pt x="86" y="42"/>
                    <a:pt x="83" y="38"/>
                    <a:pt x="79" y="33"/>
                  </a:cubicBezTo>
                  <a:cubicBezTo>
                    <a:pt x="75" y="28"/>
                    <a:pt x="73" y="25"/>
                    <a:pt x="73" y="23"/>
                  </a:cubicBezTo>
                  <a:cubicBezTo>
                    <a:pt x="72" y="21"/>
                    <a:pt x="74" y="20"/>
                    <a:pt x="76" y="18"/>
                  </a:cubicBezTo>
                  <a:cubicBezTo>
                    <a:pt x="79" y="16"/>
                    <a:pt x="82" y="16"/>
                    <a:pt x="86" y="16"/>
                  </a:cubicBezTo>
                  <a:cubicBezTo>
                    <a:pt x="90" y="16"/>
                    <a:pt x="93" y="16"/>
                    <a:pt x="96" y="18"/>
                  </a:cubicBezTo>
                  <a:cubicBezTo>
                    <a:pt x="102" y="22"/>
                    <a:pt x="102" y="27"/>
                    <a:pt x="97" y="33"/>
                  </a:cubicBezTo>
                  <a:cubicBezTo>
                    <a:pt x="118" y="38"/>
                    <a:pt x="118" y="38"/>
                    <a:pt x="118" y="38"/>
                  </a:cubicBezTo>
                  <a:cubicBezTo>
                    <a:pt x="126" y="30"/>
                    <a:pt x="126" y="22"/>
                    <a:pt x="118" y="15"/>
                  </a:cubicBezTo>
                  <a:cubicBezTo>
                    <a:pt x="128" y="9"/>
                    <a:pt x="128" y="9"/>
                    <a:pt x="128" y="9"/>
                  </a:cubicBezTo>
                  <a:cubicBezTo>
                    <a:pt x="125" y="7"/>
                    <a:pt x="125" y="7"/>
                    <a:pt x="125" y="7"/>
                  </a:cubicBezTo>
                  <a:cubicBezTo>
                    <a:pt x="114" y="1"/>
                    <a:pt x="114" y="1"/>
                    <a:pt x="114" y="1"/>
                  </a:cubicBezTo>
                  <a:cubicBezTo>
                    <a:pt x="112" y="0"/>
                    <a:pt x="112" y="0"/>
                    <a:pt x="112" y="0"/>
                  </a:cubicBezTo>
                  <a:cubicBezTo>
                    <a:pt x="101" y="6"/>
                    <a:pt x="101" y="6"/>
                    <a:pt x="101" y="6"/>
                  </a:cubicBezTo>
                  <a:cubicBezTo>
                    <a:pt x="93" y="2"/>
                    <a:pt x="85" y="1"/>
                    <a:pt x="77" y="2"/>
                  </a:cubicBezTo>
                  <a:cubicBezTo>
                    <a:pt x="68" y="3"/>
                    <a:pt x="61" y="5"/>
                    <a:pt x="55" y="9"/>
                  </a:cubicBezTo>
                  <a:cubicBezTo>
                    <a:pt x="50" y="11"/>
                    <a:pt x="47" y="14"/>
                    <a:pt x="45" y="18"/>
                  </a:cubicBezTo>
                  <a:cubicBezTo>
                    <a:pt x="44" y="21"/>
                    <a:pt x="43" y="24"/>
                    <a:pt x="45" y="27"/>
                  </a:cubicBezTo>
                  <a:cubicBezTo>
                    <a:pt x="46" y="30"/>
                    <a:pt x="49" y="34"/>
                    <a:pt x="53" y="39"/>
                  </a:cubicBezTo>
                  <a:cubicBezTo>
                    <a:pt x="57" y="44"/>
                    <a:pt x="59" y="48"/>
                    <a:pt x="60" y="49"/>
                  </a:cubicBezTo>
                  <a:cubicBezTo>
                    <a:pt x="60" y="51"/>
                    <a:pt x="59" y="53"/>
                    <a:pt x="56" y="55"/>
                  </a:cubicBezTo>
                  <a:cubicBezTo>
                    <a:pt x="53" y="57"/>
                    <a:pt x="50" y="58"/>
                    <a:pt x="46" y="58"/>
                  </a:cubicBezTo>
                  <a:cubicBezTo>
                    <a:pt x="42" y="58"/>
                    <a:pt x="38" y="56"/>
                    <a:pt x="34" y="54"/>
                  </a:cubicBezTo>
                  <a:cubicBezTo>
                    <a:pt x="25" y="49"/>
                    <a:pt x="24" y="43"/>
                    <a:pt x="32" y="37"/>
                  </a:cubicBezTo>
                  <a:cubicBezTo>
                    <a:pt x="11" y="30"/>
                    <a:pt x="11" y="30"/>
                    <a:pt x="11" y="30"/>
                  </a:cubicBezTo>
                  <a:cubicBezTo>
                    <a:pt x="0" y="40"/>
                    <a:pt x="0" y="49"/>
                    <a:pt x="1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0"/>
                    <a:pt x="44" y="72"/>
                    <a:pt x="52" y="72"/>
                  </a:cubicBezTo>
                  <a:cubicBezTo>
                    <a:pt x="62" y="71"/>
                    <a:pt x="70" y="69"/>
                    <a:pt x="78" y="65"/>
                  </a:cubicBezTo>
                  <a:cubicBezTo>
                    <a:pt x="83" y="62"/>
                    <a:pt x="86" y="59"/>
                    <a:pt x="87" y="55"/>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0" name="išḷïḓe"/>
            <p:cNvSpPr/>
            <p:nvPr/>
          </p:nvSpPr>
          <p:spPr bwMode="auto">
            <a:xfrm>
              <a:off x="4659313" y="4025900"/>
              <a:ext cx="714375" cy="55563"/>
            </a:xfrm>
            <a:prstGeom prst="rect">
              <a:avLst/>
            </a:prstGeom>
            <a:solidFill>
              <a:srgbClr val="FF90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1" name="îšľíḓe"/>
            <p:cNvSpPr/>
            <p:nvPr/>
          </p:nvSpPr>
          <p:spPr bwMode="auto">
            <a:xfrm>
              <a:off x="4659313" y="4025900"/>
              <a:ext cx="71437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2" name="iṧ1ïḍè"/>
            <p:cNvSpPr/>
            <p:nvPr/>
          </p:nvSpPr>
          <p:spPr bwMode="auto">
            <a:xfrm>
              <a:off x="4627563" y="3857625"/>
              <a:ext cx="777875" cy="450850"/>
            </a:xfrm>
            <a:custGeom>
              <a:avLst/>
              <a:gdLst>
                <a:gd name="T0" fmla="*/ 194 w 236"/>
                <a:gd name="T1" fmla="*/ 112 h 137"/>
                <a:gd name="T2" fmla="*/ 42 w 236"/>
                <a:gd name="T3" fmla="*/ 112 h 137"/>
                <a:gd name="T4" fmla="*/ 42 w 236"/>
                <a:gd name="T5" fmla="*/ 24 h 137"/>
                <a:gd name="T6" fmla="*/ 194 w 236"/>
                <a:gd name="T7" fmla="*/ 24 h 137"/>
                <a:gd name="T8" fmla="*/ 194 w 236"/>
                <a:gd name="T9" fmla="*/ 112 h 137"/>
              </a:gdLst>
              <a:ahLst/>
              <a:cxnLst>
                <a:cxn ang="0">
                  <a:pos x="T0" y="T1"/>
                </a:cxn>
                <a:cxn ang="0">
                  <a:pos x="T2" y="T3"/>
                </a:cxn>
                <a:cxn ang="0">
                  <a:pos x="T4" y="T5"/>
                </a:cxn>
                <a:cxn ang="0">
                  <a:pos x="T6" y="T7"/>
                </a:cxn>
                <a:cxn ang="0">
                  <a:pos x="T8" y="T9"/>
                </a:cxn>
              </a:cxnLst>
              <a:rect l="0" t="0" r="r" b="b"/>
              <a:pathLst>
                <a:path w="236" h="137">
                  <a:moveTo>
                    <a:pt x="194" y="112"/>
                  </a:moveTo>
                  <a:cubicBezTo>
                    <a:pt x="152" y="137"/>
                    <a:pt x="84" y="137"/>
                    <a:pt x="42" y="112"/>
                  </a:cubicBezTo>
                  <a:cubicBezTo>
                    <a:pt x="0" y="88"/>
                    <a:pt x="0" y="49"/>
                    <a:pt x="42" y="24"/>
                  </a:cubicBezTo>
                  <a:cubicBezTo>
                    <a:pt x="84" y="0"/>
                    <a:pt x="152" y="0"/>
                    <a:pt x="194" y="24"/>
                  </a:cubicBezTo>
                  <a:cubicBezTo>
                    <a:pt x="236" y="49"/>
                    <a:pt x="236" y="88"/>
                    <a:pt x="194" y="112"/>
                  </a:cubicBezTo>
                </a:path>
              </a:pathLst>
            </a:cu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3" name="îş1ïḋê"/>
            <p:cNvSpPr/>
            <p:nvPr/>
          </p:nvSpPr>
          <p:spPr bwMode="auto">
            <a:xfrm>
              <a:off x="5016501" y="3876675"/>
              <a:ext cx="388938" cy="409575"/>
            </a:xfrm>
            <a:custGeom>
              <a:avLst/>
              <a:gdLst>
                <a:gd name="T0" fmla="*/ 76 w 118"/>
                <a:gd name="T1" fmla="*/ 18 h 124"/>
                <a:gd name="T2" fmla="*/ 0 w 118"/>
                <a:gd name="T3" fmla="*/ 0 h 124"/>
                <a:gd name="T4" fmla="*/ 0 w 118"/>
                <a:gd name="T5" fmla="*/ 124 h 124"/>
                <a:gd name="T6" fmla="*/ 76 w 118"/>
                <a:gd name="T7" fmla="*/ 106 h 124"/>
                <a:gd name="T8" fmla="*/ 76 w 118"/>
                <a:gd name="T9" fmla="*/ 18 h 124"/>
              </a:gdLst>
              <a:ahLst/>
              <a:cxnLst>
                <a:cxn ang="0">
                  <a:pos x="T0" y="T1"/>
                </a:cxn>
                <a:cxn ang="0">
                  <a:pos x="T2" y="T3"/>
                </a:cxn>
                <a:cxn ang="0">
                  <a:pos x="T4" y="T5"/>
                </a:cxn>
                <a:cxn ang="0">
                  <a:pos x="T6" y="T7"/>
                </a:cxn>
                <a:cxn ang="0">
                  <a:pos x="T8" y="T9"/>
                </a:cxn>
              </a:cxnLst>
              <a:rect l="0" t="0" r="r" b="b"/>
              <a:pathLst>
                <a:path w="118" h="124">
                  <a:moveTo>
                    <a:pt x="76" y="18"/>
                  </a:moveTo>
                  <a:cubicBezTo>
                    <a:pt x="55" y="6"/>
                    <a:pt x="28" y="0"/>
                    <a:pt x="0" y="0"/>
                  </a:cubicBezTo>
                  <a:cubicBezTo>
                    <a:pt x="0" y="124"/>
                    <a:pt x="0" y="124"/>
                    <a:pt x="0" y="124"/>
                  </a:cubicBezTo>
                  <a:cubicBezTo>
                    <a:pt x="28" y="124"/>
                    <a:pt x="55" y="118"/>
                    <a:pt x="76" y="106"/>
                  </a:cubicBezTo>
                  <a:cubicBezTo>
                    <a:pt x="118" y="82"/>
                    <a:pt x="118" y="43"/>
                    <a:pt x="76" y="18"/>
                  </a:cubicBezTo>
                </a:path>
              </a:pathLst>
            </a:custGeom>
            <a:solidFill>
              <a:srgbClr val="FF7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4" name="îṥ1îḑé"/>
            <p:cNvSpPr/>
            <p:nvPr/>
          </p:nvSpPr>
          <p:spPr bwMode="auto">
            <a:xfrm>
              <a:off x="4627563" y="3805238"/>
              <a:ext cx="777875" cy="447675"/>
            </a:xfrm>
            <a:custGeom>
              <a:avLst/>
              <a:gdLst>
                <a:gd name="T0" fmla="*/ 194 w 236"/>
                <a:gd name="T1" fmla="*/ 112 h 136"/>
                <a:gd name="T2" fmla="*/ 42 w 236"/>
                <a:gd name="T3" fmla="*/ 112 h 136"/>
                <a:gd name="T4" fmla="*/ 42 w 236"/>
                <a:gd name="T5" fmla="*/ 24 h 136"/>
                <a:gd name="T6" fmla="*/ 194 w 236"/>
                <a:gd name="T7" fmla="*/ 24 h 136"/>
                <a:gd name="T8" fmla="*/ 194 w 236"/>
                <a:gd name="T9" fmla="*/ 112 h 136"/>
              </a:gdLst>
              <a:ahLst/>
              <a:cxnLst>
                <a:cxn ang="0">
                  <a:pos x="T0" y="T1"/>
                </a:cxn>
                <a:cxn ang="0">
                  <a:pos x="T2" y="T3"/>
                </a:cxn>
                <a:cxn ang="0">
                  <a:pos x="T4" y="T5"/>
                </a:cxn>
                <a:cxn ang="0">
                  <a:pos x="T6" y="T7"/>
                </a:cxn>
                <a:cxn ang="0">
                  <a:pos x="T8" y="T9"/>
                </a:cxn>
              </a:cxnLst>
              <a:rect l="0" t="0" r="r" b="b"/>
              <a:pathLst>
                <a:path w="236" h="136">
                  <a:moveTo>
                    <a:pt x="194" y="112"/>
                  </a:moveTo>
                  <a:cubicBezTo>
                    <a:pt x="152" y="136"/>
                    <a:pt x="84" y="136"/>
                    <a:pt x="42" y="112"/>
                  </a:cubicBezTo>
                  <a:cubicBezTo>
                    <a:pt x="0" y="88"/>
                    <a:pt x="0" y="48"/>
                    <a:pt x="42" y="24"/>
                  </a:cubicBezTo>
                  <a:cubicBezTo>
                    <a:pt x="84" y="0"/>
                    <a:pt x="152" y="0"/>
                    <a:pt x="194" y="24"/>
                  </a:cubicBezTo>
                  <a:cubicBezTo>
                    <a:pt x="236" y="48"/>
                    <a:pt x="236" y="88"/>
                    <a:pt x="194" y="112"/>
                  </a:cubicBezTo>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5" name="iś1idê"/>
            <p:cNvSpPr/>
            <p:nvPr/>
          </p:nvSpPr>
          <p:spPr bwMode="auto">
            <a:xfrm>
              <a:off x="4627563" y="3797300"/>
              <a:ext cx="777875" cy="452438"/>
            </a:xfrm>
            <a:custGeom>
              <a:avLst/>
              <a:gdLst>
                <a:gd name="T0" fmla="*/ 194 w 236"/>
                <a:gd name="T1" fmla="*/ 113 h 137"/>
                <a:gd name="T2" fmla="*/ 42 w 236"/>
                <a:gd name="T3" fmla="*/ 113 h 137"/>
                <a:gd name="T4" fmla="*/ 42 w 236"/>
                <a:gd name="T5" fmla="*/ 25 h 137"/>
                <a:gd name="T6" fmla="*/ 194 w 236"/>
                <a:gd name="T7" fmla="*/ 25 h 137"/>
                <a:gd name="T8" fmla="*/ 194 w 236"/>
                <a:gd name="T9" fmla="*/ 113 h 137"/>
              </a:gdLst>
              <a:ahLst/>
              <a:cxnLst>
                <a:cxn ang="0">
                  <a:pos x="T0" y="T1"/>
                </a:cxn>
                <a:cxn ang="0">
                  <a:pos x="T2" y="T3"/>
                </a:cxn>
                <a:cxn ang="0">
                  <a:pos x="T4" y="T5"/>
                </a:cxn>
                <a:cxn ang="0">
                  <a:pos x="T6" y="T7"/>
                </a:cxn>
                <a:cxn ang="0">
                  <a:pos x="T8" y="T9"/>
                </a:cxn>
              </a:cxnLst>
              <a:rect l="0" t="0" r="r" b="b"/>
              <a:pathLst>
                <a:path w="236" h="137">
                  <a:moveTo>
                    <a:pt x="194" y="113"/>
                  </a:moveTo>
                  <a:cubicBezTo>
                    <a:pt x="152" y="137"/>
                    <a:pt x="84" y="137"/>
                    <a:pt x="42" y="113"/>
                  </a:cubicBezTo>
                  <a:cubicBezTo>
                    <a:pt x="0" y="88"/>
                    <a:pt x="0" y="49"/>
                    <a:pt x="42" y="25"/>
                  </a:cubicBezTo>
                  <a:cubicBezTo>
                    <a:pt x="84" y="0"/>
                    <a:pt x="152" y="0"/>
                    <a:pt x="194" y="25"/>
                  </a:cubicBezTo>
                  <a:cubicBezTo>
                    <a:pt x="236" y="49"/>
                    <a:pt x="236" y="88"/>
                    <a:pt x="194" y="113"/>
                  </a:cubicBezTo>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6" name="ïṥ1îďé"/>
            <p:cNvSpPr/>
            <p:nvPr/>
          </p:nvSpPr>
          <p:spPr bwMode="auto">
            <a:xfrm>
              <a:off x="4683126" y="3830638"/>
              <a:ext cx="666750" cy="385763"/>
            </a:xfrm>
            <a:custGeom>
              <a:avLst/>
              <a:gdLst>
                <a:gd name="T0" fmla="*/ 166 w 202"/>
                <a:gd name="T1" fmla="*/ 96 h 117"/>
                <a:gd name="T2" fmla="*/ 36 w 202"/>
                <a:gd name="T3" fmla="*/ 96 h 117"/>
                <a:gd name="T4" fmla="*/ 36 w 202"/>
                <a:gd name="T5" fmla="*/ 21 h 117"/>
                <a:gd name="T6" fmla="*/ 166 w 202"/>
                <a:gd name="T7" fmla="*/ 21 h 117"/>
                <a:gd name="T8" fmla="*/ 166 w 202"/>
                <a:gd name="T9" fmla="*/ 96 h 117"/>
              </a:gdLst>
              <a:ahLst/>
              <a:cxnLst>
                <a:cxn ang="0">
                  <a:pos x="T0" y="T1"/>
                </a:cxn>
                <a:cxn ang="0">
                  <a:pos x="T2" y="T3"/>
                </a:cxn>
                <a:cxn ang="0">
                  <a:pos x="T4" y="T5"/>
                </a:cxn>
                <a:cxn ang="0">
                  <a:pos x="T6" y="T7"/>
                </a:cxn>
                <a:cxn ang="0">
                  <a:pos x="T8" y="T9"/>
                </a:cxn>
              </a:cxnLst>
              <a:rect l="0" t="0" r="r" b="b"/>
              <a:pathLst>
                <a:path w="202" h="117">
                  <a:moveTo>
                    <a:pt x="166" y="96"/>
                  </a:moveTo>
                  <a:cubicBezTo>
                    <a:pt x="130" y="117"/>
                    <a:pt x="72" y="117"/>
                    <a:pt x="36" y="96"/>
                  </a:cubicBezTo>
                  <a:cubicBezTo>
                    <a:pt x="0" y="76"/>
                    <a:pt x="0" y="42"/>
                    <a:pt x="36" y="21"/>
                  </a:cubicBezTo>
                  <a:cubicBezTo>
                    <a:pt x="72" y="0"/>
                    <a:pt x="130" y="0"/>
                    <a:pt x="166" y="21"/>
                  </a:cubicBezTo>
                  <a:cubicBezTo>
                    <a:pt x="202" y="42"/>
                    <a:pt x="202" y="76"/>
                    <a:pt x="166" y="96"/>
                  </a:cubicBezTo>
                </a:path>
              </a:pathLst>
            </a:custGeom>
            <a:solidFill>
              <a:srgbClr val="FFB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7" name="iṣ1íḓê"/>
            <p:cNvSpPr/>
            <p:nvPr/>
          </p:nvSpPr>
          <p:spPr bwMode="auto">
            <a:xfrm>
              <a:off x="4799013" y="4148138"/>
              <a:ext cx="3175" cy="0"/>
            </a:xfrm>
            <a:custGeom>
              <a:avLst/>
              <a:gdLst>
                <a:gd name="T0" fmla="*/ 1 w 1"/>
                <a:gd name="T1" fmla="*/ 1 w 1"/>
                <a:gd name="T2" fmla="*/ 1 w 1"/>
                <a:gd name="T3" fmla="*/ 1 w 1"/>
                <a:gd name="T4" fmla="*/ 1 w 1"/>
                <a:gd name="T5" fmla="*/ 1 w 1"/>
                <a:gd name="T6" fmla="*/ 1 w 1"/>
                <a:gd name="T7" fmla="*/ 1 w 1"/>
                <a:gd name="T8" fmla="*/ 1 w 1"/>
                <a:gd name="T9" fmla="*/ 0 w 1"/>
                <a:gd name="T10" fmla="*/ 0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rgbClr val="FFDE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8" name="ïS1îḋè"/>
            <p:cNvSpPr/>
            <p:nvPr/>
          </p:nvSpPr>
          <p:spPr bwMode="auto">
            <a:xfrm>
              <a:off x="4716463" y="4051300"/>
              <a:ext cx="92075" cy="103188"/>
            </a:xfrm>
            <a:custGeom>
              <a:avLst/>
              <a:gdLst>
                <a:gd name="T0" fmla="*/ 0 w 28"/>
                <a:gd name="T1" fmla="*/ 0 h 31"/>
                <a:gd name="T2" fmla="*/ 25 w 28"/>
                <a:gd name="T3" fmla="*/ 29 h 31"/>
                <a:gd name="T4" fmla="*/ 25 w 28"/>
                <a:gd name="T5" fmla="*/ 29 h 31"/>
                <a:gd name="T6" fmla="*/ 26 w 28"/>
                <a:gd name="T7" fmla="*/ 29 h 31"/>
                <a:gd name="T8" fmla="*/ 26 w 28"/>
                <a:gd name="T9" fmla="*/ 29 h 31"/>
                <a:gd name="T10" fmla="*/ 26 w 28"/>
                <a:gd name="T11" fmla="*/ 29 h 31"/>
                <a:gd name="T12" fmla="*/ 26 w 28"/>
                <a:gd name="T13" fmla="*/ 29 h 31"/>
                <a:gd name="T14" fmla="*/ 26 w 28"/>
                <a:gd name="T15" fmla="*/ 29 h 31"/>
                <a:gd name="T16" fmla="*/ 26 w 28"/>
                <a:gd name="T17" fmla="*/ 29 h 31"/>
                <a:gd name="T18" fmla="*/ 26 w 28"/>
                <a:gd name="T19" fmla="*/ 29 h 31"/>
                <a:gd name="T20" fmla="*/ 28 w 28"/>
                <a:gd name="T21" fmla="*/ 31 h 31"/>
                <a:gd name="T22" fmla="*/ 0 w 28"/>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1">
                  <a:moveTo>
                    <a:pt x="0" y="0"/>
                  </a:moveTo>
                  <a:cubicBezTo>
                    <a:pt x="3" y="10"/>
                    <a:pt x="11" y="21"/>
                    <a:pt x="25" y="29"/>
                  </a:cubicBezTo>
                  <a:cubicBezTo>
                    <a:pt x="25" y="29"/>
                    <a:pt x="25" y="29"/>
                    <a:pt x="25" y="29"/>
                  </a:cubicBezTo>
                  <a:cubicBezTo>
                    <a:pt x="25" y="29"/>
                    <a:pt x="26" y="29"/>
                    <a:pt x="26" y="29"/>
                  </a:cubicBezTo>
                  <a:cubicBezTo>
                    <a:pt x="26" y="29"/>
                    <a:pt x="26" y="29"/>
                    <a:pt x="26" y="29"/>
                  </a:cubicBezTo>
                  <a:cubicBezTo>
                    <a:pt x="26" y="29"/>
                    <a:pt x="26" y="29"/>
                    <a:pt x="26" y="29"/>
                  </a:cubicBezTo>
                  <a:cubicBezTo>
                    <a:pt x="26" y="29"/>
                    <a:pt x="26" y="29"/>
                    <a:pt x="26" y="29"/>
                  </a:cubicBezTo>
                  <a:cubicBezTo>
                    <a:pt x="26" y="29"/>
                    <a:pt x="26" y="29"/>
                    <a:pt x="26" y="29"/>
                  </a:cubicBezTo>
                  <a:cubicBezTo>
                    <a:pt x="26" y="29"/>
                    <a:pt x="26" y="29"/>
                    <a:pt x="26" y="29"/>
                  </a:cubicBezTo>
                  <a:cubicBezTo>
                    <a:pt x="26" y="29"/>
                    <a:pt x="26" y="29"/>
                    <a:pt x="26" y="29"/>
                  </a:cubicBezTo>
                  <a:cubicBezTo>
                    <a:pt x="27" y="30"/>
                    <a:pt x="28" y="30"/>
                    <a:pt x="28" y="31"/>
                  </a:cubicBezTo>
                  <a:cubicBezTo>
                    <a:pt x="0" y="0"/>
                    <a:pt x="0"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9" name="îṡļïḍe"/>
            <p:cNvSpPr/>
            <p:nvPr/>
          </p:nvSpPr>
          <p:spPr bwMode="auto">
            <a:xfrm>
              <a:off x="4725988" y="3965575"/>
              <a:ext cx="214313" cy="228600"/>
            </a:xfrm>
            <a:custGeom>
              <a:avLst/>
              <a:gdLst>
                <a:gd name="T0" fmla="*/ 1 w 65"/>
                <a:gd name="T1" fmla="*/ 0 h 69"/>
                <a:gd name="T2" fmla="*/ 0 w 65"/>
                <a:gd name="T3" fmla="*/ 2 h 69"/>
                <a:gd name="T4" fmla="*/ 60 w 65"/>
                <a:gd name="T5" fmla="*/ 68 h 69"/>
                <a:gd name="T6" fmla="*/ 65 w 65"/>
                <a:gd name="T7" fmla="*/ 69 h 69"/>
                <a:gd name="T8" fmla="*/ 1 w 65"/>
                <a:gd name="T9" fmla="*/ 0 h 69"/>
              </a:gdLst>
              <a:ahLst/>
              <a:cxnLst>
                <a:cxn ang="0">
                  <a:pos x="T0" y="T1"/>
                </a:cxn>
                <a:cxn ang="0">
                  <a:pos x="T2" y="T3"/>
                </a:cxn>
                <a:cxn ang="0">
                  <a:pos x="T4" y="T5"/>
                </a:cxn>
                <a:cxn ang="0">
                  <a:pos x="T6" y="T7"/>
                </a:cxn>
                <a:cxn ang="0">
                  <a:pos x="T8" y="T9"/>
                </a:cxn>
              </a:cxnLst>
              <a:rect l="0" t="0" r="r" b="b"/>
              <a:pathLst>
                <a:path w="65" h="69">
                  <a:moveTo>
                    <a:pt x="1" y="0"/>
                  </a:moveTo>
                  <a:cubicBezTo>
                    <a:pt x="1" y="1"/>
                    <a:pt x="0" y="2"/>
                    <a:pt x="0" y="2"/>
                  </a:cubicBezTo>
                  <a:cubicBezTo>
                    <a:pt x="60" y="68"/>
                    <a:pt x="60" y="68"/>
                    <a:pt x="60" y="68"/>
                  </a:cubicBezTo>
                  <a:cubicBezTo>
                    <a:pt x="62" y="69"/>
                    <a:pt x="63" y="69"/>
                    <a:pt x="65" y="69"/>
                  </a:cubicBezTo>
                  <a:cubicBezTo>
                    <a:pt x="1" y="0"/>
                    <a:pt x="1" y="0"/>
                    <a:pt x="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0" name="işlîḍé"/>
            <p:cNvSpPr/>
            <p:nvPr/>
          </p:nvSpPr>
          <p:spPr bwMode="auto">
            <a:xfrm>
              <a:off x="4713288" y="3986213"/>
              <a:ext cx="193675" cy="200025"/>
            </a:xfrm>
            <a:custGeom>
              <a:avLst/>
              <a:gdLst>
                <a:gd name="T0" fmla="*/ 2 w 59"/>
                <a:gd name="T1" fmla="*/ 0 h 61"/>
                <a:gd name="T2" fmla="*/ 0 w 59"/>
                <a:gd name="T3" fmla="*/ 13 h 61"/>
                <a:gd name="T4" fmla="*/ 38 w 59"/>
                <a:gd name="T5" fmla="*/ 55 h 61"/>
                <a:gd name="T6" fmla="*/ 59 w 59"/>
                <a:gd name="T7" fmla="*/ 61 h 61"/>
                <a:gd name="T8" fmla="*/ 2 w 59"/>
                <a:gd name="T9" fmla="*/ 0 h 61"/>
              </a:gdLst>
              <a:ahLst/>
              <a:cxnLst>
                <a:cxn ang="0">
                  <a:pos x="T0" y="T1"/>
                </a:cxn>
                <a:cxn ang="0">
                  <a:pos x="T2" y="T3"/>
                </a:cxn>
                <a:cxn ang="0">
                  <a:pos x="T4" y="T5"/>
                </a:cxn>
                <a:cxn ang="0">
                  <a:pos x="T6" y="T7"/>
                </a:cxn>
                <a:cxn ang="0">
                  <a:pos x="T8" y="T9"/>
                </a:cxn>
              </a:cxnLst>
              <a:rect l="0" t="0" r="r" b="b"/>
              <a:pathLst>
                <a:path w="59" h="61">
                  <a:moveTo>
                    <a:pt x="2" y="0"/>
                  </a:moveTo>
                  <a:cubicBezTo>
                    <a:pt x="1" y="4"/>
                    <a:pt x="0" y="9"/>
                    <a:pt x="0" y="13"/>
                  </a:cubicBezTo>
                  <a:cubicBezTo>
                    <a:pt x="38" y="55"/>
                    <a:pt x="38" y="55"/>
                    <a:pt x="38" y="55"/>
                  </a:cubicBezTo>
                  <a:cubicBezTo>
                    <a:pt x="44" y="57"/>
                    <a:pt x="51" y="60"/>
                    <a:pt x="59" y="61"/>
                  </a:cubicBezTo>
                  <a:cubicBezTo>
                    <a:pt x="2" y="0"/>
                    <a:pt x="2" y="0"/>
                    <a:pt x="2"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1" name="ïṧḷidê"/>
            <p:cNvSpPr/>
            <p:nvPr/>
          </p:nvSpPr>
          <p:spPr bwMode="auto">
            <a:xfrm>
              <a:off x="4894263" y="3860800"/>
              <a:ext cx="293688" cy="312738"/>
            </a:xfrm>
            <a:custGeom>
              <a:avLst/>
              <a:gdLst>
                <a:gd name="T0" fmla="*/ 3 w 89"/>
                <a:gd name="T1" fmla="*/ 0 h 95"/>
                <a:gd name="T2" fmla="*/ 0 w 89"/>
                <a:gd name="T3" fmla="*/ 1 h 95"/>
                <a:gd name="T4" fmla="*/ 86 w 89"/>
                <a:gd name="T5" fmla="*/ 95 h 95"/>
                <a:gd name="T6" fmla="*/ 89 w 89"/>
                <a:gd name="T7" fmla="*/ 94 h 95"/>
                <a:gd name="T8" fmla="*/ 3 w 89"/>
                <a:gd name="T9" fmla="*/ 0 h 95"/>
              </a:gdLst>
              <a:ahLst/>
              <a:cxnLst>
                <a:cxn ang="0">
                  <a:pos x="T0" y="T1"/>
                </a:cxn>
                <a:cxn ang="0">
                  <a:pos x="T2" y="T3"/>
                </a:cxn>
                <a:cxn ang="0">
                  <a:pos x="T4" y="T5"/>
                </a:cxn>
                <a:cxn ang="0">
                  <a:pos x="T6" y="T7"/>
                </a:cxn>
                <a:cxn ang="0">
                  <a:pos x="T8" y="T9"/>
                </a:cxn>
              </a:cxnLst>
              <a:rect l="0" t="0" r="r" b="b"/>
              <a:pathLst>
                <a:path w="89" h="95">
                  <a:moveTo>
                    <a:pt x="3" y="0"/>
                  </a:moveTo>
                  <a:cubicBezTo>
                    <a:pt x="2" y="0"/>
                    <a:pt x="1" y="1"/>
                    <a:pt x="0" y="1"/>
                  </a:cubicBezTo>
                  <a:cubicBezTo>
                    <a:pt x="86" y="95"/>
                    <a:pt x="86" y="95"/>
                    <a:pt x="86" y="95"/>
                  </a:cubicBezTo>
                  <a:cubicBezTo>
                    <a:pt x="87" y="94"/>
                    <a:pt x="88" y="94"/>
                    <a:pt x="89" y="94"/>
                  </a:cubicBezTo>
                  <a:cubicBezTo>
                    <a:pt x="3" y="0"/>
                    <a:pt x="3" y="0"/>
                    <a:pt x="3"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2" name="íS1íḑé"/>
            <p:cNvSpPr/>
            <p:nvPr/>
          </p:nvSpPr>
          <p:spPr bwMode="auto">
            <a:xfrm>
              <a:off x="4845051" y="3867150"/>
              <a:ext cx="320675" cy="319088"/>
            </a:xfrm>
            <a:custGeom>
              <a:avLst/>
              <a:gdLst>
                <a:gd name="T0" fmla="*/ 11 w 97"/>
                <a:gd name="T1" fmla="*/ 0 h 97"/>
                <a:gd name="T2" fmla="*/ 0 w 97"/>
                <a:gd name="T3" fmla="*/ 4 h 97"/>
                <a:gd name="T4" fmla="*/ 86 w 97"/>
                <a:gd name="T5" fmla="*/ 97 h 97"/>
                <a:gd name="T6" fmla="*/ 97 w 97"/>
                <a:gd name="T7" fmla="*/ 94 h 97"/>
                <a:gd name="T8" fmla="*/ 11 w 97"/>
                <a:gd name="T9" fmla="*/ 0 h 97"/>
              </a:gdLst>
              <a:ahLst/>
              <a:cxnLst>
                <a:cxn ang="0">
                  <a:pos x="T0" y="T1"/>
                </a:cxn>
                <a:cxn ang="0">
                  <a:pos x="T2" y="T3"/>
                </a:cxn>
                <a:cxn ang="0">
                  <a:pos x="T4" y="T5"/>
                </a:cxn>
                <a:cxn ang="0">
                  <a:pos x="T6" y="T7"/>
                </a:cxn>
                <a:cxn ang="0">
                  <a:pos x="T8" y="T9"/>
                </a:cxn>
              </a:cxnLst>
              <a:rect l="0" t="0" r="r" b="b"/>
              <a:pathLst>
                <a:path w="97" h="97">
                  <a:moveTo>
                    <a:pt x="11" y="0"/>
                  </a:moveTo>
                  <a:cubicBezTo>
                    <a:pt x="7" y="1"/>
                    <a:pt x="4" y="2"/>
                    <a:pt x="0" y="4"/>
                  </a:cubicBezTo>
                  <a:cubicBezTo>
                    <a:pt x="86" y="97"/>
                    <a:pt x="86" y="97"/>
                    <a:pt x="86" y="97"/>
                  </a:cubicBezTo>
                  <a:cubicBezTo>
                    <a:pt x="90" y="96"/>
                    <a:pt x="93" y="95"/>
                    <a:pt x="97" y="94"/>
                  </a:cubicBezTo>
                  <a:cubicBezTo>
                    <a:pt x="11" y="0"/>
                    <a:pt x="11" y="0"/>
                    <a:pt x="11"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3" name="ïsḷíḓé"/>
            <p:cNvSpPr/>
            <p:nvPr/>
          </p:nvSpPr>
          <p:spPr bwMode="auto">
            <a:xfrm>
              <a:off x="4918076" y="3854450"/>
              <a:ext cx="300038" cy="309563"/>
            </a:xfrm>
            <a:custGeom>
              <a:avLst/>
              <a:gdLst>
                <a:gd name="T0" fmla="*/ 8 w 91"/>
                <a:gd name="T1" fmla="*/ 0 h 94"/>
                <a:gd name="T2" fmla="*/ 0 w 91"/>
                <a:gd name="T3" fmla="*/ 1 h 94"/>
                <a:gd name="T4" fmla="*/ 85 w 91"/>
                <a:gd name="T5" fmla="*/ 94 h 94"/>
                <a:gd name="T6" fmla="*/ 91 w 91"/>
                <a:gd name="T7" fmla="*/ 91 h 94"/>
                <a:gd name="T8" fmla="*/ 8 w 91"/>
                <a:gd name="T9" fmla="*/ 0 h 94"/>
              </a:gdLst>
              <a:ahLst/>
              <a:cxnLst>
                <a:cxn ang="0">
                  <a:pos x="T0" y="T1"/>
                </a:cxn>
                <a:cxn ang="0">
                  <a:pos x="T2" y="T3"/>
                </a:cxn>
                <a:cxn ang="0">
                  <a:pos x="T4" y="T5"/>
                </a:cxn>
                <a:cxn ang="0">
                  <a:pos x="T6" y="T7"/>
                </a:cxn>
                <a:cxn ang="0">
                  <a:pos x="T8" y="T9"/>
                </a:cxn>
              </a:cxnLst>
              <a:rect l="0" t="0" r="r" b="b"/>
              <a:pathLst>
                <a:path w="91" h="94">
                  <a:moveTo>
                    <a:pt x="8" y="0"/>
                  </a:moveTo>
                  <a:cubicBezTo>
                    <a:pt x="5" y="0"/>
                    <a:pt x="2" y="1"/>
                    <a:pt x="0" y="1"/>
                  </a:cubicBezTo>
                  <a:cubicBezTo>
                    <a:pt x="85" y="94"/>
                    <a:pt x="85" y="94"/>
                    <a:pt x="85" y="94"/>
                  </a:cubicBezTo>
                  <a:cubicBezTo>
                    <a:pt x="87" y="94"/>
                    <a:pt x="89" y="93"/>
                    <a:pt x="91" y="91"/>
                  </a:cubicBezTo>
                  <a:cubicBezTo>
                    <a:pt x="8" y="0"/>
                    <a:pt x="8" y="0"/>
                    <a:pt x="8"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4" name="îṩḻîḑé"/>
            <p:cNvSpPr/>
            <p:nvPr/>
          </p:nvSpPr>
          <p:spPr bwMode="auto">
            <a:xfrm>
              <a:off x="5187951" y="3879850"/>
              <a:ext cx="131763" cy="146050"/>
            </a:xfrm>
            <a:custGeom>
              <a:avLst/>
              <a:gdLst>
                <a:gd name="T0" fmla="*/ 0 w 40"/>
                <a:gd name="T1" fmla="*/ 0 h 44"/>
                <a:gd name="T2" fmla="*/ 40 w 40"/>
                <a:gd name="T3" fmla="*/ 44 h 44"/>
                <a:gd name="T4" fmla="*/ 40 w 40"/>
                <a:gd name="T5" fmla="*/ 39 h 44"/>
                <a:gd name="T6" fmla="*/ 7 w 40"/>
                <a:gd name="T7" fmla="*/ 3 h 44"/>
                <a:gd name="T8" fmla="*/ 0 w 40"/>
                <a:gd name="T9" fmla="*/ 0 h 44"/>
              </a:gdLst>
              <a:ahLst/>
              <a:cxnLst>
                <a:cxn ang="0">
                  <a:pos x="T0" y="T1"/>
                </a:cxn>
                <a:cxn ang="0">
                  <a:pos x="T2" y="T3"/>
                </a:cxn>
                <a:cxn ang="0">
                  <a:pos x="T4" y="T5"/>
                </a:cxn>
                <a:cxn ang="0">
                  <a:pos x="T6" y="T7"/>
                </a:cxn>
                <a:cxn ang="0">
                  <a:pos x="T8" y="T9"/>
                </a:cxn>
              </a:cxnLst>
              <a:rect l="0" t="0" r="r" b="b"/>
              <a:pathLst>
                <a:path w="40" h="44">
                  <a:moveTo>
                    <a:pt x="0" y="0"/>
                  </a:moveTo>
                  <a:cubicBezTo>
                    <a:pt x="40" y="44"/>
                    <a:pt x="40" y="44"/>
                    <a:pt x="40" y="44"/>
                  </a:cubicBezTo>
                  <a:cubicBezTo>
                    <a:pt x="40" y="42"/>
                    <a:pt x="40" y="41"/>
                    <a:pt x="40" y="39"/>
                  </a:cubicBezTo>
                  <a:cubicBezTo>
                    <a:pt x="7" y="3"/>
                    <a:pt x="7" y="3"/>
                    <a:pt x="7" y="3"/>
                  </a:cubicBezTo>
                  <a:cubicBezTo>
                    <a:pt x="4" y="2"/>
                    <a:pt x="2" y="1"/>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5" name="íş1ïḍê"/>
            <p:cNvSpPr/>
            <p:nvPr/>
          </p:nvSpPr>
          <p:spPr bwMode="auto">
            <a:xfrm>
              <a:off x="5148263" y="3867150"/>
              <a:ext cx="171450" cy="184150"/>
            </a:xfrm>
            <a:custGeom>
              <a:avLst/>
              <a:gdLst>
                <a:gd name="T0" fmla="*/ 0 w 52"/>
                <a:gd name="T1" fmla="*/ 0 h 56"/>
                <a:gd name="T2" fmla="*/ 51 w 52"/>
                <a:gd name="T3" fmla="*/ 56 h 56"/>
                <a:gd name="T4" fmla="*/ 52 w 52"/>
                <a:gd name="T5" fmla="*/ 52 h 56"/>
                <a:gd name="T6" fmla="*/ 5 w 52"/>
                <a:gd name="T7" fmla="*/ 1 h 56"/>
                <a:gd name="T8" fmla="*/ 0 w 52"/>
                <a:gd name="T9" fmla="*/ 0 h 56"/>
              </a:gdLst>
              <a:ahLst/>
              <a:cxnLst>
                <a:cxn ang="0">
                  <a:pos x="T0" y="T1"/>
                </a:cxn>
                <a:cxn ang="0">
                  <a:pos x="T2" y="T3"/>
                </a:cxn>
                <a:cxn ang="0">
                  <a:pos x="T4" y="T5"/>
                </a:cxn>
                <a:cxn ang="0">
                  <a:pos x="T6" y="T7"/>
                </a:cxn>
                <a:cxn ang="0">
                  <a:pos x="T8" y="T9"/>
                </a:cxn>
              </a:cxnLst>
              <a:rect l="0" t="0" r="r" b="b"/>
              <a:pathLst>
                <a:path w="52" h="56">
                  <a:moveTo>
                    <a:pt x="0" y="0"/>
                  </a:moveTo>
                  <a:cubicBezTo>
                    <a:pt x="51" y="56"/>
                    <a:pt x="51" y="56"/>
                    <a:pt x="51" y="56"/>
                  </a:cubicBezTo>
                  <a:cubicBezTo>
                    <a:pt x="51" y="55"/>
                    <a:pt x="52" y="54"/>
                    <a:pt x="52" y="52"/>
                  </a:cubicBezTo>
                  <a:cubicBezTo>
                    <a:pt x="5" y="1"/>
                    <a:pt x="5" y="1"/>
                    <a:pt x="5" y="1"/>
                  </a:cubicBezTo>
                  <a:cubicBezTo>
                    <a:pt x="3" y="1"/>
                    <a:pt x="1"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6" name="íṩlîḍê"/>
            <p:cNvSpPr/>
            <p:nvPr/>
          </p:nvSpPr>
          <p:spPr bwMode="auto">
            <a:xfrm>
              <a:off x="5105401" y="3857625"/>
              <a:ext cx="211138" cy="220663"/>
            </a:xfrm>
            <a:custGeom>
              <a:avLst/>
              <a:gdLst>
                <a:gd name="T0" fmla="*/ 0 w 64"/>
                <a:gd name="T1" fmla="*/ 0 h 67"/>
                <a:gd name="T2" fmla="*/ 61 w 64"/>
                <a:gd name="T3" fmla="*/ 67 h 67"/>
                <a:gd name="T4" fmla="*/ 64 w 64"/>
                <a:gd name="T5" fmla="*/ 61 h 67"/>
                <a:gd name="T6" fmla="*/ 10 w 64"/>
                <a:gd name="T7" fmla="*/ 2 h 67"/>
                <a:gd name="T8" fmla="*/ 0 w 64"/>
                <a:gd name="T9" fmla="*/ 0 h 67"/>
              </a:gdLst>
              <a:ahLst/>
              <a:cxnLst>
                <a:cxn ang="0">
                  <a:pos x="T0" y="T1"/>
                </a:cxn>
                <a:cxn ang="0">
                  <a:pos x="T2" y="T3"/>
                </a:cxn>
                <a:cxn ang="0">
                  <a:pos x="T4" y="T5"/>
                </a:cxn>
                <a:cxn ang="0">
                  <a:pos x="T6" y="T7"/>
                </a:cxn>
                <a:cxn ang="0">
                  <a:pos x="T8" y="T9"/>
                </a:cxn>
              </a:cxnLst>
              <a:rect l="0" t="0" r="r" b="b"/>
              <a:pathLst>
                <a:path w="64" h="67">
                  <a:moveTo>
                    <a:pt x="0" y="0"/>
                  </a:moveTo>
                  <a:cubicBezTo>
                    <a:pt x="61" y="67"/>
                    <a:pt x="61" y="67"/>
                    <a:pt x="61" y="67"/>
                  </a:cubicBezTo>
                  <a:cubicBezTo>
                    <a:pt x="62" y="65"/>
                    <a:pt x="63" y="63"/>
                    <a:pt x="64" y="61"/>
                  </a:cubicBezTo>
                  <a:cubicBezTo>
                    <a:pt x="10" y="2"/>
                    <a:pt x="10" y="2"/>
                    <a:pt x="10" y="2"/>
                  </a:cubicBezTo>
                  <a:cubicBezTo>
                    <a:pt x="6" y="1"/>
                    <a:pt x="3" y="0"/>
                    <a:pt x="0" y="0"/>
                  </a:cubicBezTo>
                </a:path>
              </a:pathLst>
            </a:custGeom>
            <a:solidFill>
              <a:srgbClr val="FFC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7" name="ïš1iḋe"/>
            <p:cNvSpPr/>
            <p:nvPr/>
          </p:nvSpPr>
          <p:spPr bwMode="auto">
            <a:xfrm>
              <a:off x="4710113" y="3830638"/>
              <a:ext cx="612775" cy="201613"/>
            </a:xfrm>
            <a:custGeom>
              <a:avLst/>
              <a:gdLst>
                <a:gd name="T0" fmla="*/ 28 w 186"/>
                <a:gd name="T1" fmla="*/ 26 h 61"/>
                <a:gd name="T2" fmla="*/ 158 w 186"/>
                <a:gd name="T3" fmla="*/ 26 h 61"/>
                <a:gd name="T4" fmla="*/ 185 w 186"/>
                <a:gd name="T5" fmla="*/ 61 h 61"/>
                <a:gd name="T6" fmla="*/ 158 w 186"/>
                <a:gd name="T7" fmla="*/ 21 h 61"/>
                <a:gd name="T8" fmla="*/ 28 w 186"/>
                <a:gd name="T9" fmla="*/ 21 h 61"/>
                <a:gd name="T10" fmla="*/ 1 w 186"/>
                <a:gd name="T11" fmla="*/ 61 h 61"/>
                <a:gd name="T12" fmla="*/ 28 w 186"/>
                <a:gd name="T13" fmla="*/ 26 h 61"/>
              </a:gdLst>
              <a:ahLst/>
              <a:cxnLst>
                <a:cxn ang="0">
                  <a:pos x="T0" y="T1"/>
                </a:cxn>
                <a:cxn ang="0">
                  <a:pos x="T2" y="T3"/>
                </a:cxn>
                <a:cxn ang="0">
                  <a:pos x="T4" y="T5"/>
                </a:cxn>
                <a:cxn ang="0">
                  <a:pos x="T6" y="T7"/>
                </a:cxn>
                <a:cxn ang="0">
                  <a:pos x="T8" y="T9"/>
                </a:cxn>
                <a:cxn ang="0">
                  <a:pos x="T10" y="T11"/>
                </a:cxn>
                <a:cxn ang="0">
                  <a:pos x="T12" y="T13"/>
                </a:cxn>
              </a:cxnLst>
              <a:rect l="0" t="0" r="r" b="b"/>
              <a:pathLst>
                <a:path w="186" h="61">
                  <a:moveTo>
                    <a:pt x="28" y="26"/>
                  </a:moveTo>
                  <a:cubicBezTo>
                    <a:pt x="64" y="5"/>
                    <a:pt x="122" y="5"/>
                    <a:pt x="158" y="26"/>
                  </a:cubicBezTo>
                  <a:cubicBezTo>
                    <a:pt x="175" y="35"/>
                    <a:pt x="184" y="48"/>
                    <a:pt x="185" y="61"/>
                  </a:cubicBezTo>
                  <a:cubicBezTo>
                    <a:pt x="186" y="47"/>
                    <a:pt x="177" y="32"/>
                    <a:pt x="158" y="21"/>
                  </a:cubicBezTo>
                  <a:cubicBezTo>
                    <a:pt x="122" y="0"/>
                    <a:pt x="64" y="0"/>
                    <a:pt x="28" y="21"/>
                  </a:cubicBezTo>
                  <a:cubicBezTo>
                    <a:pt x="9" y="32"/>
                    <a:pt x="0" y="47"/>
                    <a:pt x="1" y="61"/>
                  </a:cubicBezTo>
                  <a:cubicBezTo>
                    <a:pt x="2" y="48"/>
                    <a:pt x="11" y="35"/>
                    <a:pt x="28" y="26"/>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8" name="iśḷïdè"/>
            <p:cNvSpPr/>
            <p:nvPr/>
          </p:nvSpPr>
          <p:spPr bwMode="auto">
            <a:xfrm>
              <a:off x="4799013" y="3900488"/>
              <a:ext cx="422275" cy="242888"/>
            </a:xfrm>
            <a:custGeom>
              <a:avLst/>
              <a:gdLst>
                <a:gd name="T0" fmla="*/ 87 w 128"/>
                <a:gd name="T1" fmla="*/ 56 h 74"/>
                <a:gd name="T2" fmla="*/ 87 w 128"/>
                <a:gd name="T3" fmla="*/ 46 h 74"/>
                <a:gd name="T4" fmla="*/ 79 w 128"/>
                <a:gd name="T5" fmla="*/ 33 h 74"/>
                <a:gd name="T6" fmla="*/ 73 w 128"/>
                <a:gd name="T7" fmla="*/ 24 h 74"/>
                <a:gd name="T8" fmla="*/ 76 w 128"/>
                <a:gd name="T9" fmla="*/ 18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5 w 128"/>
                <a:gd name="T33" fmla="*/ 9 h 74"/>
                <a:gd name="T34" fmla="*/ 45 w 128"/>
                <a:gd name="T35" fmla="*/ 18 h 74"/>
                <a:gd name="T36" fmla="*/ 45 w 128"/>
                <a:gd name="T37" fmla="*/ 28 h 74"/>
                <a:gd name="T38" fmla="*/ 53 w 128"/>
                <a:gd name="T39" fmla="*/ 39 h 74"/>
                <a:gd name="T40" fmla="*/ 60 w 128"/>
                <a:gd name="T41" fmla="*/ 50 h 74"/>
                <a:gd name="T42" fmla="*/ 56 w 128"/>
                <a:gd name="T43" fmla="*/ 55 h 74"/>
                <a:gd name="T44" fmla="*/ 46 w 128"/>
                <a:gd name="T45" fmla="*/ 58 h 74"/>
                <a:gd name="T46" fmla="*/ 34 w 128"/>
                <a:gd name="T47" fmla="*/ 55 h 74"/>
                <a:gd name="T48" fmla="*/ 32 w 128"/>
                <a:gd name="T49" fmla="*/ 38 h 74"/>
                <a:gd name="T50" fmla="*/ 11 w 128"/>
                <a:gd name="T51" fmla="*/ 30 h 74"/>
                <a:gd name="T52" fmla="*/ 11 w 128"/>
                <a:gd name="T53" fmla="*/ 58 h 74"/>
                <a:gd name="T54" fmla="*/ 1 w 128"/>
                <a:gd name="T55" fmla="*/ 64 h 74"/>
                <a:gd name="T56" fmla="*/ 3 w 128"/>
                <a:gd name="T57" fmla="*/ 65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2"/>
                    <a:pt x="89" y="49"/>
                    <a:pt x="87" y="46"/>
                  </a:cubicBezTo>
                  <a:cubicBezTo>
                    <a:pt x="86" y="42"/>
                    <a:pt x="83" y="38"/>
                    <a:pt x="79" y="33"/>
                  </a:cubicBezTo>
                  <a:cubicBezTo>
                    <a:pt x="75" y="29"/>
                    <a:pt x="73" y="25"/>
                    <a:pt x="73" y="24"/>
                  </a:cubicBezTo>
                  <a:cubicBezTo>
                    <a:pt x="72" y="22"/>
                    <a:pt x="74" y="20"/>
                    <a:pt x="76" y="18"/>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5" y="9"/>
                  </a:cubicBezTo>
                  <a:cubicBezTo>
                    <a:pt x="50" y="12"/>
                    <a:pt x="47" y="15"/>
                    <a:pt x="45" y="18"/>
                  </a:cubicBezTo>
                  <a:cubicBezTo>
                    <a:pt x="44" y="21"/>
                    <a:pt x="43" y="25"/>
                    <a:pt x="45" y="28"/>
                  </a:cubicBezTo>
                  <a:cubicBezTo>
                    <a:pt x="46" y="31"/>
                    <a:pt x="49" y="35"/>
                    <a:pt x="53" y="39"/>
                  </a:cubicBezTo>
                  <a:cubicBezTo>
                    <a:pt x="57" y="44"/>
                    <a:pt x="59" y="48"/>
                    <a:pt x="60" y="50"/>
                  </a:cubicBezTo>
                  <a:cubicBezTo>
                    <a:pt x="60" y="52"/>
                    <a:pt x="59" y="54"/>
                    <a:pt x="56" y="55"/>
                  </a:cubicBezTo>
                  <a:cubicBezTo>
                    <a:pt x="53" y="57"/>
                    <a:pt x="50" y="58"/>
                    <a:pt x="46" y="58"/>
                  </a:cubicBezTo>
                  <a:cubicBezTo>
                    <a:pt x="42" y="58"/>
                    <a:pt x="38" y="57"/>
                    <a:pt x="34" y="55"/>
                  </a:cubicBezTo>
                  <a:cubicBezTo>
                    <a:pt x="25" y="50"/>
                    <a:pt x="24" y="44"/>
                    <a:pt x="32" y="38"/>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8" y="68"/>
                    <a:pt x="28" y="68"/>
                    <a:pt x="28" y="68"/>
                  </a:cubicBezTo>
                  <a:cubicBezTo>
                    <a:pt x="36" y="71"/>
                    <a:pt x="44" y="72"/>
                    <a:pt x="52" y="72"/>
                  </a:cubicBezTo>
                  <a:cubicBezTo>
                    <a:pt x="62" y="72"/>
                    <a:pt x="70" y="69"/>
                    <a:pt x="78" y="65"/>
                  </a:cubicBezTo>
                  <a:cubicBezTo>
                    <a:pt x="83" y="62"/>
                    <a:pt x="86"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9" name="íşlîdê"/>
            <p:cNvSpPr/>
            <p:nvPr/>
          </p:nvSpPr>
          <p:spPr bwMode="auto">
            <a:xfrm>
              <a:off x="4799013" y="3919538"/>
              <a:ext cx="422275" cy="241300"/>
            </a:xfrm>
            <a:custGeom>
              <a:avLst/>
              <a:gdLst>
                <a:gd name="T0" fmla="*/ 87 w 128"/>
                <a:gd name="T1" fmla="*/ 55 h 73"/>
                <a:gd name="T2" fmla="*/ 87 w 128"/>
                <a:gd name="T3" fmla="*/ 45 h 73"/>
                <a:gd name="T4" fmla="*/ 79 w 128"/>
                <a:gd name="T5" fmla="*/ 33 h 73"/>
                <a:gd name="T6" fmla="*/ 73 w 128"/>
                <a:gd name="T7" fmla="*/ 23 h 73"/>
                <a:gd name="T8" fmla="*/ 76 w 128"/>
                <a:gd name="T9" fmla="*/ 18 h 73"/>
                <a:gd name="T10" fmla="*/ 86 w 128"/>
                <a:gd name="T11" fmla="*/ 15 h 73"/>
                <a:gd name="T12" fmla="*/ 96 w 128"/>
                <a:gd name="T13" fmla="*/ 18 h 73"/>
                <a:gd name="T14" fmla="*/ 101 w 128"/>
                <a:gd name="T15" fmla="*/ 27 h 73"/>
                <a:gd name="T16" fmla="*/ 97 w 128"/>
                <a:gd name="T17" fmla="*/ 28 h 73"/>
                <a:gd name="T18" fmla="*/ 97 w 128"/>
                <a:gd name="T19" fmla="*/ 33 h 73"/>
                <a:gd name="T20" fmla="*/ 118 w 128"/>
                <a:gd name="T21" fmla="*/ 38 h 73"/>
                <a:gd name="T22" fmla="*/ 118 w 128"/>
                <a:gd name="T23" fmla="*/ 15 h 73"/>
                <a:gd name="T24" fmla="*/ 128 w 128"/>
                <a:gd name="T25" fmla="*/ 9 h 73"/>
                <a:gd name="T26" fmla="*/ 128 w 128"/>
                <a:gd name="T27" fmla="*/ 4 h 73"/>
                <a:gd name="T28" fmla="*/ 114 w 128"/>
                <a:gd name="T29" fmla="*/ 1 h 73"/>
                <a:gd name="T30" fmla="*/ 112 w 128"/>
                <a:gd name="T31" fmla="*/ 0 h 73"/>
                <a:gd name="T32" fmla="*/ 101 w 128"/>
                <a:gd name="T33" fmla="*/ 5 h 73"/>
                <a:gd name="T34" fmla="*/ 77 w 128"/>
                <a:gd name="T35" fmla="*/ 2 h 73"/>
                <a:gd name="T36" fmla="*/ 55 w 128"/>
                <a:gd name="T37" fmla="*/ 8 h 73"/>
                <a:gd name="T38" fmla="*/ 45 w 128"/>
                <a:gd name="T39" fmla="*/ 18 h 73"/>
                <a:gd name="T40" fmla="*/ 45 w 128"/>
                <a:gd name="T41" fmla="*/ 27 h 73"/>
                <a:gd name="T42" fmla="*/ 53 w 128"/>
                <a:gd name="T43" fmla="*/ 39 h 73"/>
                <a:gd name="T44" fmla="*/ 60 w 128"/>
                <a:gd name="T45" fmla="*/ 49 h 73"/>
                <a:gd name="T46" fmla="*/ 56 w 128"/>
                <a:gd name="T47" fmla="*/ 55 h 73"/>
                <a:gd name="T48" fmla="*/ 46 w 128"/>
                <a:gd name="T49" fmla="*/ 57 h 73"/>
                <a:gd name="T50" fmla="*/ 34 w 128"/>
                <a:gd name="T51" fmla="*/ 54 h 73"/>
                <a:gd name="T52" fmla="*/ 32 w 128"/>
                <a:gd name="T53" fmla="*/ 37 h 73"/>
                <a:gd name="T54" fmla="*/ 32 w 128"/>
                <a:gd name="T55" fmla="*/ 32 h 73"/>
                <a:gd name="T56" fmla="*/ 11 w 128"/>
                <a:gd name="T57" fmla="*/ 30 h 73"/>
                <a:gd name="T58" fmla="*/ 11 w 128"/>
                <a:gd name="T59" fmla="*/ 58 h 73"/>
                <a:gd name="T60" fmla="*/ 1 w 128"/>
                <a:gd name="T61" fmla="*/ 58 h 73"/>
                <a:gd name="T62" fmla="*/ 1 w 128"/>
                <a:gd name="T63" fmla="*/ 64 h 73"/>
                <a:gd name="T64" fmla="*/ 3 w 128"/>
                <a:gd name="T65" fmla="*/ 65 h 73"/>
                <a:gd name="T66" fmla="*/ 14 w 128"/>
                <a:gd name="T67" fmla="*/ 71 h 73"/>
                <a:gd name="T68" fmla="*/ 17 w 128"/>
                <a:gd name="T69" fmla="*/ 73 h 73"/>
                <a:gd name="T70" fmla="*/ 28 w 128"/>
                <a:gd name="T71" fmla="*/ 67 h 73"/>
                <a:gd name="T72" fmla="*/ 52 w 128"/>
                <a:gd name="T73" fmla="*/ 71 h 73"/>
                <a:gd name="T74" fmla="*/ 78 w 128"/>
                <a:gd name="T75" fmla="*/ 65 h 73"/>
                <a:gd name="T76" fmla="*/ 87 w 128"/>
                <a:gd name="T7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3">
                  <a:moveTo>
                    <a:pt x="87" y="55"/>
                  </a:moveTo>
                  <a:cubicBezTo>
                    <a:pt x="89" y="52"/>
                    <a:pt x="89" y="48"/>
                    <a:pt x="87" y="45"/>
                  </a:cubicBezTo>
                  <a:cubicBezTo>
                    <a:pt x="86" y="42"/>
                    <a:pt x="83" y="38"/>
                    <a:pt x="79" y="33"/>
                  </a:cubicBezTo>
                  <a:cubicBezTo>
                    <a:pt x="75" y="28"/>
                    <a:pt x="73" y="25"/>
                    <a:pt x="73" y="23"/>
                  </a:cubicBezTo>
                  <a:cubicBezTo>
                    <a:pt x="72" y="21"/>
                    <a:pt x="74" y="19"/>
                    <a:pt x="76" y="18"/>
                  </a:cubicBezTo>
                  <a:cubicBezTo>
                    <a:pt x="79" y="16"/>
                    <a:pt x="82" y="15"/>
                    <a:pt x="86" y="15"/>
                  </a:cubicBezTo>
                  <a:cubicBezTo>
                    <a:pt x="90" y="15"/>
                    <a:pt x="93" y="16"/>
                    <a:pt x="96" y="18"/>
                  </a:cubicBezTo>
                  <a:cubicBezTo>
                    <a:pt x="100" y="20"/>
                    <a:pt x="101" y="23"/>
                    <a:pt x="101" y="27"/>
                  </a:cubicBezTo>
                  <a:cubicBezTo>
                    <a:pt x="100" y="28"/>
                    <a:pt x="97" y="28"/>
                    <a:pt x="97" y="28"/>
                  </a:cubicBezTo>
                  <a:cubicBezTo>
                    <a:pt x="97" y="33"/>
                    <a:pt x="97" y="33"/>
                    <a:pt x="97" y="33"/>
                  </a:cubicBezTo>
                  <a:cubicBezTo>
                    <a:pt x="118" y="38"/>
                    <a:pt x="118" y="38"/>
                    <a:pt x="118" y="38"/>
                  </a:cubicBezTo>
                  <a:cubicBezTo>
                    <a:pt x="126" y="30"/>
                    <a:pt x="126" y="22"/>
                    <a:pt x="118" y="15"/>
                  </a:cubicBezTo>
                  <a:cubicBezTo>
                    <a:pt x="128" y="9"/>
                    <a:pt x="128" y="9"/>
                    <a:pt x="128" y="9"/>
                  </a:cubicBezTo>
                  <a:cubicBezTo>
                    <a:pt x="128" y="4"/>
                    <a:pt x="128" y="4"/>
                    <a:pt x="128" y="4"/>
                  </a:cubicBezTo>
                  <a:cubicBezTo>
                    <a:pt x="114" y="1"/>
                    <a:pt x="114" y="1"/>
                    <a:pt x="114" y="1"/>
                  </a:cubicBezTo>
                  <a:cubicBezTo>
                    <a:pt x="112" y="0"/>
                    <a:pt x="112" y="0"/>
                    <a:pt x="112" y="0"/>
                  </a:cubicBezTo>
                  <a:cubicBezTo>
                    <a:pt x="101" y="5"/>
                    <a:pt x="101" y="5"/>
                    <a:pt x="101" y="5"/>
                  </a:cubicBezTo>
                  <a:cubicBezTo>
                    <a:pt x="93" y="2"/>
                    <a:pt x="85" y="1"/>
                    <a:pt x="77" y="2"/>
                  </a:cubicBezTo>
                  <a:cubicBezTo>
                    <a:pt x="68" y="3"/>
                    <a:pt x="61" y="5"/>
                    <a:pt x="55" y="8"/>
                  </a:cubicBezTo>
                  <a:cubicBezTo>
                    <a:pt x="50" y="11"/>
                    <a:pt x="47" y="14"/>
                    <a:pt x="45" y="18"/>
                  </a:cubicBezTo>
                  <a:cubicBezTo>
                    <a:pt x="44" y="21"/>
                    <a:pt x="43" y="24"/>
                    <a:pt x="45" y="27"/>
                  </a:cubicBezTo>
                  <a:cubicBezTo>
                    <a:pt x="46" y="30"/>
                    <a:pt x="49" y="34"/>
                    <a:pt x="53" y="39"/>
                  </a:cubicBezTo>
                  <a:cubicBezTo>
                    <a:pt x="57" y="44"/>
                    <a:pt x="59" y="47"/>
                    <a:pt x="60" y="49"/>
                  </a:cubicBezTo>
                  <a:cubicBezTo>
                    <a:pt x="60" y="51"/>
                    <a:pt x="59" y="53"/>
                    <a:pt x="56" y="55"/>
                  </a:cubicBezTo>
                  <a:cubicBezTo>
                    <a:pt x="53" y="57"/>
                    <a:pt x="50" y="57"/>
                    <a:pt x="46" y="57"/>
                  </a:cubicBezTo>
                  <a:cubicBezTo>
                    <a:pt x="42" y="57"/>
                    <a:pt x="38" y="56"/>
                    <a:pt x="34" y="54"/>
                  </a:cubicBezTo>
                  <a:cubicBezTo>
                    <a:pt x="25" y="49"/>
                    <a:pt x="24" y="43"/>
                    <a:pt x="32" y="37"/>
                  </a:cubicBezTo>
                  <a:cubicBezTo>
                    <a:pt x="32" y="32"/>
                    <a:pt x="32" y="32"/>
                    <a:pt x="32" y="32"/>
                  </a:cubicBezTo>
                  <a:cubicBezTo>
                    <a:pt x="11" y="30"/>
                    <a:pt x="11" y="30"/>
                    <a:pt x="11" y="30"/>
                  </a:cubicBezTo>
                  <a:cubicBezTo>
                    <a:pt x="0" y="40"/>
                    <a:pt x="0" y="49"/>
                    <a:pt x="11" y="58"/>
                  </a:cubicBezTo>
                  <a:cubicBezTo>
                    <a:pt x="1" y="58"/>
                    <a:pt x="1" y="58"/>
                    <a:pt x="1" y="58"/>
                  </a:cubicBezTo>
                  <a:cubicBezTo>
                    <a:pt x="1" y="64"/>
                    <a:pt x="1" y="64"/>
                    <a:pt x="1" y="64"/>
                  </a:cubicBezTo>
                  <a:cubicBezTo>
                    <a:pt x="3" y="65"/>
                    <a:pt x="3" y="65"/>
                    <a:pt x="3" y="65"/>
                  </a:cubicBezTo>
                  <a:cubicBezTo>
                    <a:pt x="14" y="71"/>
                    <a:pt x="14" y="71"/>
                    <a:pt x="14" y="71"/>
                  </a:cubicBezTo>
                  <a:cubicBezTo>
                    <a:pt x="17" y="73"/>
                    <a:pt x="17" y="73"/>
                    <a:pt x="17" y="73"/>
                  </a:cubicBezTo>
                  <a:cubicBezTo>
                    <a:pt x="28" y="67"/>
                    <a:pt x="28" y="67"/>
                    <a:pt x="28" y="67"/>
                  </a:cubicBezTo>
                  <a:cubicBezTo>
                    <a:pt x="36" y="70"/>
                    <a:pt x="44" y="72"/>
                    <a:pt x="52" y="71"/>
                  </a:cubicBezTo>
                  <a:cubicBezTo>
                    <a:pt x="62" y="71"/>
                    <a:pt x="70" y="69"/>
                    <a:pt x="78" y="65"/>
                  </a:cubicBezTo>
                  <a:cubicBezTo>
                    <a:pt x="83" y="62"/>
                    <a:pt x="86" y="59"/>
                    <a:pt x="87" y="55"/>
                  </a:cubicBezTo>
                  <a:close/>
                </a:path>
              </a:pathLst>
            </a:custGeom>
            <a:solidFill>
              <a:srgbClr val="FF78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0" name="î$liḓe"/>
            <p:cNvSpPr/>
            <p:nvPr/>
          </p:nvSpPr>
          <p:spPr bwMode="auto">
            <a:xfrm>
              <a:off x="4799013" y="3903663"/>
              <a:ext cx="422275" cy="244475"/>
            </a:xfrm>
            <a:custGeom>
              <a:avLst/>
              <a:gdLst>
                <a:gd name="T0" fmla="*/ 87 w 128"/>
                <a:gd name="T1" fmla="*/ 56 h 74"/>
                <a:gd name="T2" fmla="*/ 87 w 128"/>
                <a:gd name="T3" fmla="*/ 46 h 74"/>
                <a:gd name="T4" fmla="*/ 79 w 128"/>
                <a:gd name="T5" fmla="*/ 34 h 74"/>
                <a:gd name="T6" fmla="*/ 73 w 128"/>
                <a:gd name="T7" fmla="*/ 24 h 74"/>
                <a:gd name="T8" fmla="*/ 76 w 128"/>
                <a:gd name="T9" fmla="*/ 19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2 h 74"/>
                <a:gd name="T26" fmla="*/ 112 w 128"/>
                <a:gd name="T27" fmla="*/ 0 h 74"/>
                <a:gd name="T28" fmla="*/ 101 w 128"/>
                <a:gd name="T29" fmla="*/ 6 h 74"/>
                <a:gd name="T30" fmla="*/ 77 w 128"/>
                <a:gd name="T31" fmla="*/ 3 h 74"/>
                <a:gd name="T32" fmla="*/ 55 w 128"/>
                <a:gd name="T33" fmla="*/ 9 h 74"/>
                <a:gd name="T34" fmla="*/ 45 w 128"/>
                <a:gd name="T35" fmla="*/ 18 h 74"/>
                <a:gd name="T36" fmla="*/ 45 w 128"/>
                <a:gd name="T37" fmla="*/ 28 h 74"/>
                <a:gd name="T38" fmla="*/ 53 w 128"/>
                <a:gd name="T39" fmla="*/ 40 h 74"/>
                <a:gd name="T40" fmla="*/ 60 w 128"/>
                <a:gd name="T41" fmla="*/ 50 h 74"/>
                <a:gd name="T42" fmla="*/ 56 w 128"/>
                <a:gd name="T43" fmla="*/ 56 h 74"/>
                <a:gd name="T44" fmla="*/ 46 w 128"/>
                <a:gd name="T45" fmla="*/ 58 h 74"/>
                <a:gd name="T46" fmla="*/ 34 w 128"/>
                <a:gd name="T47" fmla="*/ 55 h 74"/>
                <a:gd name="T48" fmla="*/ 32 w 128"/>
                <a:gd name="T49" fmla="*/ 38 h 74"/>
                <a:gd name="T50" fmla="*/ 11 w 128"/>
                <a:gd name="T51" fmla="*/ 31 h 74"/>
                <a:gd name="T52" fmla="*/ 11 w 128"/>
                <a:gd name="T53" fmla="*/ 59 h 74"/>
                <a:gd name="T54" fmla="*/ 1 w 128"/>
                <a:gd name="T55" fmla="*/ 64 h 74"/>
                <a:gd name="T56" fmla="*/ 3 w 128"/>
                <a:gd name="T57" fmla="*/ 66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3"/>
                    <a:pt x="89" y="49"/>
                    <a:pt x="87" y="46"/>
                  </a:cubicBezTo>
                  <a:cubicBezTo>
                    <a:pt x="86" y="43"/>
                    <a:pt x="83" y="39"/>
                    <a:pt x="79" y="34"/>
                  </a:cubicBezTo>
                  <a:cubicBezTo>
                    <a:pt x="75" y="29"/>
                    <a:pt x="73" y="26"/>
                    <a:pt x="73" y="24"/>
                  </a:cubicBezTo>
                  <a:cubicBezTo>
                    <a:pt x="72" y="22"/>
                    <a:pt x="74" y="20"/>
                    <a:pt x="76" y="19"/>
                  </a:cubicBezTo>
                  <a:cubicBezTo>
                    <a:pt x="79" y="17"/>
                    <a:pt x="82" y="16"/>
                    <a:pt x="86" y="16"/>
                  </a:cubicBezTo>
                  <a:cubicBezTo>
                    <a:pt x="90" y="16"/>
                    <a:pt x="93" y="17"/>
                    <a:pt x="96" y="19"/>
                  </a:cubicBezTo>
                  <a:cubicBezTo>
                    <a:pt x="102" y="23"/>
                    <a:pt x="102" y="28"/>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2"/>
                    <a:pt x="114" y="2"/>
                    <a:pt x="114" y="2"/>
                  </a:cubicBezTo>
                  <a:cubicBezTo>
                    <a:pt x="112" y="0"/>
                    <a:pt x="112" y="0"/>
                    <a:pt x="112" y="0"/>
                  </a:cubicBezTo>
                  <a:cubicBezTo>
                    <a:pt x="101" y="6"/>
                    <a:pt x="101" y="6"/>
                    <a:pt x="101" y="6"/>
                  </a:cubicBezTo>
                  <a:cubicBezTo>
                    <a:pt x="93" y="3"/>
                    <a:pt x="85" y="2"/>
                    <a:pt x="77" y="3"/>
                  </a:cubicBezTo>
                  <a:cubicBezTo>
                    <a:pt x="68" y="3"/>
                    <a:pt x="61" y="6"/>
                    <a:pt x="55" y="9"/>
                  </a:cubicBezTo>
                  <a:cubicBezTo>
                    <a:pt x="50" y="12"/>
                    <a:pt x="47" y="15"/>
                    <a:pt x="45" y="18"/>
                  </a:cubicBezTo>
                  <a:cubicBezTo>
                    <a:pt x="44" y="22"/>
                    <a:pt x="43" y="25"/>
                    <a:pt x="45" y="28"/>
                  </a:cubicBezTo>
                  <a:cubicBezTo>
                    <a:pt x="46" y="31"/>
                    <a:pt x="49" y="35"/>
                    <a:pt x="53" y="40"/>
                  </a:cubicBezTo>
                  <a:cubicBezTo>
                    <a:pt x="57" y="45"/>
                    <a:pt x="59" y="48"/>
                    <a:pt x="60" y="50"/>
                  </a:cubicBezTo>
                  <a:cubicBezTo>
                    <a:pt x="60" y="52"/>
                    <a:pt x="59" y="54"/>
                    <a:pt x="56" y="56"/>
                  </a:cubicBezTo>
                  <a:cubicBezTo>
                    <a:pt x="53" y="57"/>
                    <a:pt x="50" y="58"/>
                    <a:pt x="46" y="58"/>
                  </a:cubicBezTo>
                  <a:cubicBezTo>
                    <a:pt x="42" y="58"/>
                    <a:pt x="38" y="57"/>
                    <a:pt x="34" y="55"/>
                  </a:cubicBezTo>
                  <a:cubicBezTo>
                    <a:pt x="25" y="50"/>
                    <a:pt x="24" y="44"/>
                    <a:pt x="32" y="38"/>
                  </a:cubicBezTo>
                  <a:cubicBezTo>
                    <a:pt x="11" y="31"/>
                    <a:pt x="11" y="31"/>
                    <a:pt x="11" y="31"/>
                  </a:cubicBezTo>
                  <a:cubicBezTo>
                    <a:pt x="0" y="41"/>
                    <a:pt x="0" y="50"/>
                    <a:pt x="11" y="59"/>
                  </a:cubicBezTo>
                  <a:cubicBezTo>
                    <a:pt x="1" y="64"/>
                    <a:pt x="1" y="64"/>
                    <a:pt x="1" y="64"/>
                  </a:cubicBezTo>
                  <a:cubicBezTo>
                    <a:pt x="3" y="66"/>
                    <a:pt x="3" y="66"/>
                    <a:pt x="3" y="66"/>
                  </a:cubicBezTo>
                  <a:cubicBezTo>
                    <a:pt x="14" y="72"/>
                    <a:pt x="14" y="72"/>
                    <a:pt x="14" y="72"/>
                  </a:cubicBezTo>
                  <a:cubicBezTo>
                    <a:pt x="17" y="74"/>
                    <a:pt x="17" y="74"/>
                    <a:pt x="17" y="74"/>
                  </a:cubicBezTo>
                  <a:cubicBezTo>
                    <a:pt x="28" y="68"/>
                    <a:pt x="28" y="68"/>
                    <a:pt x="28" y="68"/>
                  </a:cubicBezTo>
                  <a:cubicBezTo>
                    <a:pt x="36" y="71"/>
                    <a:pt x="44" y="73"/>
                    <a:pt x="52" y="72"/>
                  </a:cubicBezTo>
                  <a:cubicBezTo>
                    <a:pt x="62" y="72"/>
                    <a:pt x="70" y="70"/>
                    <a:pt x="78" y="65"/>
                  </a:cubicBezTo>
                  <a:cubicBezTo>
                    <a:pt x="83" y="63"/>
                    <a:pt x="86" y="60"/>
                    <a:pt x="87" y="56"/>
                  </a:cubicBezTo>
                  <a:close/>
                </a:path>
              </a:pathLst>
            </a:custGeom>
            <a:solidFill>
              <a:srgbClr val="FFE5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1" name="îṥḷide"/>
            <p:cNvSpPr/>
            <p:nvPr/>
          </p:nvSpPr>
          <p:spPr bwMode="auto">
            <a:xfrm>
              <a:off x="4799013" y="3900488"/>
              <a:ext cx="422275" cy="242888"/>
            </a:xfrm>
            <a:custGeom>
              <a:avLst/>
              <a:gdLst>
                <a:gd name="T0" fmla="*/ 87 w 128"/>
                <a:gd name="T1" fmla="*/ 56 h 74"/>
                <a:gd name="T2" fmla="*/ 87 w 128"/>
                <a:gd name="T3" fmla="*/ 46 h 74"/>
                <a:gd name="T4" fmla="*/ 79 w 128"/>
                <a:gd name="T5" fmla="*/ 33 h 74"/>
                <a:gd name="T6" fmla="*/ 73 w 128"/>
                <a:gd name="T7" fmla="*/ 24 h 74"/>
                <a:gd name="T8" fmla="*/ 76 w 128"/>
                <a:gd name="T9" fmla="*/ 18 h 74"/>
                <a:gd name="T10" fmla="*/ 86 w 128"/>
                <a:gd name="T11" fmla="*/ 16 h 74"/>
                <a:gd name="T12" fmla="*/ 96 w 128"/>
                <a:gd name="T13" fmla="*/ 19 h 74"/>
                <a:gd name="T14" fmla="*/ 97 w 128"/>
                <a:gd name="T15" fmla="*/ 34 h 74"/>
                <a:gd name="T16" fmla="*/ 118 w 128"/>
                <a:gd name="T17" fmla="*/ 39 h 74"/>
                <a:gd name="T18" fmla="*/ 118 w 128"/>
                <a:gd name="T19" fmla="*/ 16 h 74"/>
                <a:gd name="T20" fmla="*/ 128 w 128"/>
                <a:gd name="T21" fmla="*/ 10 h 74"/>
                <a:gd name="T22" fmla="*/ 125 w 128"/>
                <a:gd name="T23" fmla="*/ 8 h 74"/>
                <a:gd name="T24" fmla="*/ 114 w 128"/>
                <a:gd name="T25" fmla="*/ 1 h 74"/>
                <a:gd name="T26" fmla="*/ 112 w 128"/>
                <a:gd name="T27" fmla="*/ 0 h 74"/>
                <a:gd name="T28" fmla="*/ 101 w 128"/>
                <a:gd name="T29" fmla="*/ 6 h 74"/>
                <a:gd name="T30" fmla="*/ 77 w 128"/>
                <a:gd name="T31" fmla="*/ 2 h 74"/>
                <a:gd name="T32" fmla="*/ 55 w 128"/>
                <a:gd name="T33" fmla="*/ 9 h 74"/>
                <a:gd name="T34" fmla="*/ 45 w 128"/>
                <a:gd name="T35" fmla="*/ 18 h 74"/>
                <a:gd name="T36" fmla="*/ 45 w 128"/>
                <a:gd name="T37" fmla="*/ 28 h 74"/>
                <a:gd name="T38" fmla="*/ 53 w 128"/>
                <a:gd name="T39" fmla="*/ 39 h 74"/>
                <a:gd name="T40" fmla="*/ 60 w 128"/>
                <a:gd name="T41" fmla="*/ 50 h 74"/>
                <a:gd name="T42" fmla="*/ 56 w 128"/>
                <a:gd name="T43" fmla="*/ 55 h 74"/>
                <a:gd name="T44" fmla="*/ 46 w 128"/>
                <a:gd name="T45" fmla="*/ 58 h 74"/>
                <a:gd name="T46" fmla="*/ 34 w 128"/>
                <a:gd name="T47" fmla="*/ 55 h 74"/>
                <a:gd name="T48" fmla="*/ 32 w 128"/>
                <a:gd name="T49" fmla="*/ 38 h 74"/>
                <a:gd name="T50" fmla="*/ 11 w 128"/>
                <a:gd name="T51" fmla="*/ 30 h 74"/>
                <a:gd name="T52" fmla="*/ 11 w 128"/>
                <a:gd name="T53" fmla="*/ 58 h 74"/>
                <a:gd name="T54" fmla="*/ 1 w 128"/>
                <a:gd name="T55" fmla="*/ 64 h 74"/>
                <a:gd name="T56" fmla="*/ 3 w 128"/>
                <a:gd name="T57" fmla="*/ 65 h 74"/>
                <a:gd name="T58" fmla="*/ 14 w 128"/>
                <a:gd name="T59" fmla="*/ 72 h 74"/>
                <a:gd name="T60" fmla="*/ 17 w 128"/>
                <a:gd name="T61" fmla="*/ 74 h 74"/>
                <a:gd name="T62" fmla="*/ 28 w 128"/>
                <a:gd name="T63" fmla="*/ 68 h 74"/>
                <a:gd name="T64" fmla="*/ 52 w 128"/>
                <a:gd name="T65" fmla="*/ 72 h 74"/>
                <a:gd name="T66" fmla="*/ 78 w 128"/>
                <a:gd name="T67" fmla="*/ 65 h 74"/>
                <a:gd name="T68" fmla="*/ 87 w 128"/>
                <a:gd name="T6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74">
                  <a:moveTo>
                    <a:pt x="87" y="56"/>
                  </a:moveTo>
                  <a:cubicBezTo>
                    <a:pt x="89" y="52"/>
                    <a:pt x="89" y="49"/>
                    <a:pt x="87" y="46"/>
                  </a:cubicBezTo>
                  <a:cubicBezTo>
                    <a:pt x="86" y="42"/>
                    <a:pt x="83" y="38"/>
                    <a:pt x="79" y="33"/>
                  </a:cubicBezTo>
                  <a:cubicBezTo>
                    <a:pt x="75" y="29"/>
                    <a:pt x="73" y="25"/>
                    <a:pt x="73" y="24"/>
                  </a:cubicBezTo>
                  <a:cubicBezTo>
                    <a:pt x="72" y="22"/>
                    <a:pt x="74" y="20"/>
                    <a:pt x="76" y="18"/>
                  </a:cubicBezTo>
                  <a:cubicBezTo>
                    <a:pt x="79" y="17"/>
                    <a:pt x="82" y="16"/>
                    <a:pt x="86" y="16"/>
                  </a:cubicBezTo>
                  <a:cubicBezTo>
                    <a:pt x="90" y="16"/>
                    <a:pt x="93" y="17"/>
                    <a:pt x="96" y="19"/>
                  </a:cubicBezTo>
                  <a:cubicBezTo>
                    <a:pt x="102" y="22"/>
                    <a:pt x="102" y="27"/>
                    <a:pt x="97" y="34"/>
                  </a:cubicBezTo>
                  <a:cubicBezTo>
                    <a:pt x="118" y="39"/>
                    <a:pt x="118" y="39"/>
                    <a:pt x="118" y="39"/>
                  </a:cubicBezTo>
                  <a:cubicBezTo>
                    <a:pt x="126" y="31"/>
                    <a:pt x="126" y="23"/>
                    <a:pt x="118" y="16"/>
                  </a:cubicBezTo>
                  <a:cubicBezTo>
                    <a:pt x="128" y="10"/>
                    <a:pt x="128" y="10"/>
                    <a:pt x="128" y="10"/>
                  </a:cubicBezTo>
                  <a:cubicBezTo>
                    <a:pt x="125" y="8"/>
                    <a:pt x="125" y="8"/>
                    <a:pt x="125" y="8"/>
                  </a:cubicBezTo>
                  <a:cubicBezTo>
                    <a:pt x="114" y="1"/>
                    <a:pt x="114" y="1"/>
                    <a:pt x="114" y="1"/>
                  </a:cubicBezTo>
                  <a:cubicBezTo>
                    <a:pt x="112" y="0"/>
                    <a:pt x="112" y="0"/>
                    <a:pt x="112" y="0"/>
                  </a:cubicBezTo>
                  <a:cubicBezTo>
                    <a:pt x="101" y="6"/>
                    <a:pt x="101" y="6"/>
                    <a:pt x="101" y="6"/>
                  </a:cubicBezTo>
                  <a:cubicBezTo>
                    <a:pt x="93" y="3"/>
                    <a:pt x="85" y="2"/>
                    <a:pt x="77" y="2"/>
                  </a:cubicBezTo>
                  <a:cubicBezTo>
                    <a:pt x="68" y="3"/>
                    <a:pt x="61" y="5"/>
                    <a:pt x="55" y="9"/>
                  </a:cubicBezTo>
                  <a:cubicBezTo>
                    <a:pt x="50" y="12"/>
                    <a:pt x="47" y="15"/>
                    <a:pt x="45" y="18"/>
                  </a:cubicBezTo>
                  <a:cubicBezTo>
                    <a:pt x="44" y="21"/>
                    <a:pt x="43" y="25"/>
                    <a:pt x="45" y="28"/>
                  </a:cubicBezTo>
                  <a:cubicBezTo>
                    <a:pt x="46" y="31"/>
                    <a:pt x="49" y="35"/>
                    <a:pt x="53" y="39"/>
                  </a:cubicBezTo>
                  <a:cubicBezTo>
                    <a:pt x="57" y="44"/>
                    <a:pt x="59" y="48"/>
                    <a:pt x="60" y="50"/>
                  </a:cubicBezTo>
                  <a:cubicBezTo>
                    <a:pt x="60" y="52"/>
                    <a:pt x="59" y="54"/>
                    <a:pt x="56" y="55"/>
                  </a:cubicBezTo>
                  <a:cubicBezTo>
                    <a:pt x="53" y="57"/>
                    <a:pt x="50" y="58"/>
                    <a:pt x="46" y="58"/>
                  </a:cubicBezTo>
                  <a:cubicBezTo>
                    <a:pt x="42" y="58"/>
                    <a:pt x="38" y="57"/>
                    <a:pt x="34" y="55"/>
                  </a:cubicBezTo>
                  <a:cubicBezTo>
                    <a:pt x="25" y="50"/>
                    <a:pt x="24" y="44"/>
                    <a:pt x="32" y="38"/>
                  </a:cubicBezTo>
                  <a:cubicBezTo>
                    <a:pt x="11" y="30"/>
                    <a:pt x="11" y="30"/>
                    <a:pt x="11" y="30"/>
                  </a:cubicBezTo>
                  <a:cubicBezTo>
                    <a:pt x="0" y="40"/>
                    <a:pt x="0" y="50"/>
                    <a:pt x="11" y="58"/>
                  </a:cubicBezTo>
                  <a:cubicBezTo>
                    <a:pt x="1" y="64"/>
                    <a:pt x="1" y="64"/>
                    <a:pt x="1" y="64"/>
                  </a:cubicBezTo>
                  <a:cubicBezTo>
                    <a:pt x="3" y="65"/>
                    <a:pt x="3" y="65"/>
                    <a:pt x="3" y="65"/>
                  </a:cubicBezTo>
                  <a:cubicBezTo>
                    <a:pt x="14" y="72"/>
                    <a:pt x="14" y="72"/>
                    <a:pt x="14" y="72"/>
                  </a:cubicBezTo>
                  <a:cubicBezTo>
                    <a:pt x="17" y="74"/>
                    <a:pt x="17" y="74"/>
                    <a:pt x="17" y="74"/>
                  </a:cubicBezTo>
                  <a:cubicBezTo>
                    <a:pt x="28" y="68"/>
                    <a:pt x="28" y="68"/>
                    <a:pt x="28" y="68"/>
                  </a:cubicBezTo>
                  <a:cubicBezTo>
                    <a:pt x="36" y="71"/>
                    <a:pt x="44" y="72"/>
                    <a:pt x="52" y="72"/>
                  </a:cubicBezTo>
                  <a:cubicBezTo>
                    <a:pt x="62" y="72"/>
                    <a:pt x="70" y="69"/>
                    <a:pt x="78" y="65"/>
                  </a:cubicBezTo>
                  <a:cubicBezTo>
                    <a:pt x="83" y="62"/>
                    <a:pt x="86" y="59"/>
                    <a:pt x="87" y="56"/>
                  </a:cubicBezTo>
                  <a:close/>
                </a:path>
              </a:pathLst>
            </a:custGeom>
            <a:solidFill>
              <a:srgbClr val="FFD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772" name="矩形 771"/>
          <p:cNvSpPr/>
          <p:nvPr/>
        </p:nvSpPr>
        <p:spPr>
          <a:xfrm>
            <a:off x="1533946" y="2070890"/>
            <a:ext cx="2961854" cy="78105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利益观</a:t>
            </a:r>
          </a:p>
        </p:txBody>
      </p:sp>
      <p:sp>
        <p:nvSpPr>
          <p:cNvPr id="773" name="矩形 772"/>
          <p:cNvSpPr/>
          <p:nvPr/>
        </p:nvSpPr>
        <p:spPr>
          <a:xfrm>
            <a:off x="1533946" y="3032825"/>
            <a:ext cx="2961854" cy="78105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人情关</a:t>
            </a:r>
          </a:p>
        </p:txBody>
      </p:sp>
      <p:sp>
        <p:nvSpPr>
          <p:cNvPr id="774" name="矩形 773"/>
          <p:cNvSpPr/>
          <p:nvPr/>
        </p:nvSpPr>
        <p:spPr>
          <a:xfrm>
            <a:off x="1533946" y="3994761"/>
            <a:ext cx="2961854" cy="78105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受气关</a:t>
            </a:r>
          </a:p>
        </p:txBody>
      </p:sp>
      <p:sp>
        <p:nvSpPr>
          <p:cNvPr id="775" name="矩形 774"/>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素质要求</a:t>
            </a:r>
            <a:r>
              <a:rPr lang="en-US" altLang="zh-CN" sz="2800" dirty="0">
                <a:solidFill>
                  <a:schemeClr val="bg1"/>
                </a:solidFill>
                <a:latin typeface="微软雅黑" pitchFamily="34" charset="-122"/>
                <a:ea typeface="微软雅黑" pitchFamily="34" charset="-122"/>
                <a:cs typeface="+mj-cs"/>
              </a:rPr>
              <a:t>7</a:t>
            </a:r>
            <a:r>
              <a:rPr lang="zh-CN" altLang="en-US" sz="2800" dirty="0">
                <a:solidFill>
                  <a:schemeClr val="bg1"/>
                </a:solidFill>
                <a:latin typeface="微软雅黑" pitchFamily="34" charset="-122"/>
                <a:ea typeface="微软雅黑" pitchFamily="34" charset="-122"/>
                <a:cs typeface="+mj-cs"/>
              </a:rPr>
              <a:t>：承受能力</a:t>
            </a:r>
          </a:p>
        </p:txBody>
      </p:sp>
      <p:sp>
        <p:nvSpPr>
          <p:cNvPr id="776" name="矩形 775"/>
          <p:cNvSpPr/>
          <p:nvPr/>
        </p:nvSpPr>
        <p:spPr>
          <a:xfrm>
            <a:off x="0" y="6229537"/>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bg1"/>
              </a:solidFill>
              <a:latin typeface="微软雅黑" pitchFamily="34" charset="-122"/>
              <a:ea typeface="微软雅黑" pitchFamily="34" charset="-122"/>
              <a:cs typeface="+mj-cs"/>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A429"/>
        </a:solidFill>
        <a:effectLst/>
      </p:bgPr>
    </p:bg>
    <p:spTree>
      <p:nvGrpSpPr>
        <p:cNvPr id="1" name=""/>
        <p:cNvGrpSpPr/>
        <p:nvPr/>
      </p:nvGrpSpPr>
      <p:grpSpPr>
        <a:xfrm>
          <a:off x="0" y="0"/>
          <a:ext cx="0" cy="0"/>
          <a:chOff x="0" y="0"/>
          <a:chExt cx="0" cy="0"/>
        </a:xfrm>
      </p:grpSpPr>
      <p:sp>
        <p:nvSpPr>
          <p:cNvPr id="3" name="矩形 2"/>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素质要求</a:t>
            </a:r>
            <a:r>
              <a:rPr lang="en-US" altLang="zh-CN" sz="2800" dirty="0">
                <a:solidFill>
                  <a:schemeClr val="bg1"/>
                </a:solidFill>
                <a:latin typeface="微软雅黑" pitchFamily="34" charset="-122"/>
                <a:ea typeface="微软雅黑" pitchFamily="34" charset="-122"/>
                <a:cs typeface="+mj-cs"/>
              </a:rPr>
              <a:t>8</a:t>
            </a:r>
            <a:r>
              <a:rPr lang="zh-CN" altLang="en-US" sz="2800" dirty="0">
                <a:solidFill>
                  <a:schemeClr val="bg1"/>
                </a:solidFill>
                <a:latin typeface="微软雅黑" pitchFamily="34" charset="-122"/>
                <a:ea typeface="微软雅黑" pitchFamily="34" charset="-122"/>
                <a:cs typeface="+mj-cs"/>
              </a:rPr>
              <a:t>：阳光心态</a:t>
            </a:r>
          </a:p>
        </p:txBody>
      </p:sp>
      <p:sp>
        <p:nvSpPr>
          <p:cNvPr id="4" name="矩形 3"/>
          <p:cNvSpPr/>
          <p:nvPr/>
        </p:nvSpPr>
        <p:spPr>
          <a:xfrm>
            <a:off x="0" y="6229537"/>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bg1"/>
              </a:solidFill>
              <a:latin typeface="微软雅黑" pitchFamily="34" charset="-122"/>
              <a:ea typeface="微软雅黑" pitchFamily="34" charset="-122"/>
              <a:cs typeface="+mj-cs"/>
            </a:endParaRPr>
          </a:p>
        </p:txBody>
      </p:sp>
      <p:grpSp>
        <p:nvGrpSpPr>
          <p:cNvPr id="5" name="1e596d3b-77c0-4625-b4fe-3d860c2cb11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934200" y="1574247"/>
            <a:ext cx="4407270" cy="3059112"/>
            <a:chOff x="2892425" y="1487488"/>
            <a:chExt cx="6383338" cy="4430712"/>
          </a:xfrm>
        </p:grpSpPr>
        <p:sp>
          <p:nvSpPr>
            <p:cNvPr id="6" name="iSļïḓê"/>
            <p:cNvSpPr/>
            <p:nvPr/>
          </p:nvSpPr>
          <p:spPr bwMode="auto">
            <a:xfrm>
              <a:off x="3109913" y="1487488"/>
              <a:ext cx="6165850" cy="3014662"/>
            </a:xfrm>
            <a:custGeom>
              <a:avLst/>
              <a:gdLst>
                <a:gd name="T0" fmla="*/ 233 w 3695"/>
                <a:gd name="T1" fmla="*/ 654 h 1808"/>
                <a:gd name="T2" fmla="*/ 94 w 3695"/>
                <a:gd name="T3" fmla="*/ 1186 h 1808"/>
                <a:gd name="T4" fmla="*/ 6 w 3695"/>
                <a:gd name="T5" fmla="*/ 1355 h 1808"/>
                <a:gd name="T6" fmla="*/ 116 w 3695"/>
                <a:gd name="T7" fmla="*/ 1554 h 1808"/>
                <a:gd name="T8" fmla="*/ 526 w 3695"/>
                <a:gd name="T9" fmla="*/ 1623 h 1808"/>
                <a:gd name="T10" fmla="*/ 864 w 3695"/>
                <a:gd name="T11" fmla="*/ 1466 h 1808"/>
                <a:gd name="T12" fmla="*/ 1447 w 3695"/>
                <a:gd name="T13" fmla="*/ 1622 h 1808"/>
                <a:gd name="T14" fmla="*/ 1845 w 3695"/>
                <a:gd name="T15" fmla="*/ 1790 h 1808"/>
                <a:gd name="T16" fmla="*/ 2094 w 3695"/>
                <a:gd name="T17" fmla="*/ 1620 h 1808"/>
                <a:gd name="T18" fmla="*/ 2189 w 3695"/>
                <a:gd name="T19" fmla="*/ 1506 h 1808"/>
                <a:gd name="T20" fmla="*/ 2272 w 3695"/>
                <a:gd name="T21" fmla="*/ 1474 h 1808"/>
                <a:gd name="T22" fmla="*/ 2663 w 3695"/>
                <a:gd name="T23" fmla="*/ 1483 h 1808"/>
                <a:gd name="T24" fmla="*/ 3081 w 3695"/>
                <a:gd name="T25" fmla="*/ 1485 h 1808"/>
                <a:gd name="T26" fmla="*/ 3487 w 3695"/>
                <a:gd name="T27" fmla="*/ 1136 h 1808"/>
                <a:gd name="T28" fmla="*/ 3650 w 3695"/>
                <a:gd name="T29" fmla="*/ 612 h 1808"/>
                <a:gd name="T30" fmla="*/ 3639 w 3695"/>
                <a:gd name="T31" fmla="*/ 228 h 1808"/>
                <a:gd name="T32" fmla="*/ 3306 w 3695"/>
                <a:gd name="T33" fmla="*/ 14 h 1808"/>
                <a:gd name="T34" fmla="*/ 2905 w 3695"/>
                <a:gd name="T35" fmla="*/ 94 h 1808"/>
                <a:gd name="T36" fmla="*/ 2420 w 3695"/>
                <a:gd name="T37" fmla="*/ 260 h 1808"/>
                <a:gd name="T38" fmla="*/ 2079 w 3695"/>
                <a:gd name="T39" fmla="*/ 181 h 1808"/>
                <a:gd name="T40" fmla="*/ 1502 w 3695"/>
                <a:gd name="T41" fmla="*/ 69 h 1808"/>
                <a:gd name="T42" fmla="*/ 940 w 3695"/>
                <a:gd name="T43" fmla="*/ 35 h 1808"/>
                <a:gd name="T44" fmla="*/ 562 w 3695"/>
                <a:gd name="T45" fmla="*/ 120 h 1808"/>
                <a:gd name="T46" fmla="*/ 312 w 3695"/>
                <a:gd name="T47" fmla="*/ 149 h 1808"/>
                <a:gd name="T48" fmla="*/ 101 w 3695"/>
                <a:gd name="T49" fmla="*/ 370 h 1808"/>
                <a:gd name="T50" fmla="*/ 233 w 3695"/>
                <a:gd name="T51" fmla="*/ 654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95" h="1808">
                  <a:moveTo>
                    <a:pt x="233" y="654"/>
                  </a:moveTo>
                  <a:cubicBezTo>
                    <a:pt x="311" y="830"/>
                    <a:pt x="212" y="1033"/>
                    <a:pt x="94" y="1186"/>
                  </a:cubicBezTo>
                  <a:cubicBezTo>
                    <a:pt x="55" y="1237"/>
                    <a:pt x="12" y="1291"/>
                    <a:pt x="6" y="1355"/>
                  </a:cubicBezTo>
                  <a:cubicBezTo>
                    <a:pt x="0" y="1434"/>
                    <a:pt x="53" y="1506"/>
                    <a:pt x="116" y="1554"/>
                  </a:cubicBezTo>
                  <a:cubicBezTo>
                    <a:pt x="232" y="1640"/>
                    <a:pt x="389" y="1667"/>
                    <a:pt x="526" y="1623"/>
                  </a:cubicBezTo>
                  <a:cubicBezTo>
                    <a:pt x="645" y="1586"/>
                    <a:pt x="745" y="1501"/>
                    <a:pt x="864" y="1466"/>
                  </a:cubicBezTo>
                  <a:cubicBezTo>
                    <a:pt x="1064" y="1409"/>
                    <a:pt x="1276" y="1504"/>
                    <a:pt x="1447" y="1622"/>
                  </a:cubicBezTo>
                  <a:cubicBezTo>
                    <a:pt x="1569" y="1706"/>
                    <a:pt x="1698" y="1808"/>
                    <a:pt x="1845" y="1790"/>
                  </a:cubicBezTo>
                  <a:cubicBezTo>
                    <a:pt x="1947" y="1778"/>
                    <a:pt x="2035" y="1705"/>
                    <a:pt x="2094" y="1620"/>
                  </a:cubicBezTo>
                  <a:cubicBezTo>
                    <a:pt x="2123" y="1579"/>
                    <a:pt x="2147" y="1533"/>
                    <a:pt x="2189" y="1506"/>
                  </a:cubicBezTo>
                  <a:cubicBezTo>
                    <a:pt x="2214" y="1489"/>
                    <a:pt x="2243" y="1480"/>
                    <a:pt x="2272" y="1474"/>
                  </a:cubicBezTo>
                  <a:cubicBezTo>
                    <a:pt x="2400" y="1447"/>
                    <a:pt x="2532" y="1465"/>
                    <a:pt x="2663" y="1483"/>
                  </a:cubicBezTo>
                  <a:cubicBezTo>
                    <a:pt x="2805" y="1502"/>
                    <a:pt x="2946" y="1522"/>
                    <a:pt x="3081" y="1485"/>
                  </a:cubicBezTo>
                  <a:cubicBezTo>
                    <a:pt x="3258" y="1437"/>
                    <a:pt x="3400" y="1297"/>
                    <a:pt x="3487" y="1136"/>
                  </a:cubicBezTo>
                  <a:cubicBezTo>
                    <a:pt x="3575" y="975"/>
                    <a:pt x="3616" y="793"/>
                    <a:pt x="3650" y="612"/>
                  </a:cubicBezTo>
                  <a:cubicBezTo>
                    <a:pt x="3674" y="484"/>
                    <a:pt x="3695" y="346"/>
                    <a:pt x="3639" y="228"/>
                  </a:cubicBezTo>
                  <a:cubicBezTo>
                    <a:pt x="3580" y="104"/>
                    <a:pt x="3443" y="28"/>
                    <a:pt x="3306" y="14"/>
                  </a:cubicBezTo>
                  <a:cubicBezTo>
                    <a:pt x="3169" y="0"/>
                    <a:pt x="3032" y="39"/>
                    <a:pt x="2905" y="94"/>
                  </a:cubicBezTo>
                  <a:cubicBezTo>
                    <a:pt x="2747" y="163"/>
                    <a:pt x="2593" y="260"/>
                    <a:pt x="2420" y="260"/>
                  </a:cubicBezTo>
                  <a:cubicBezTo>
                    <a:pt x="2303" y="260"/>
                    <a:pt x="2191" y="215"/>
                    <a:pt x="2079" y="181"/>
                  </a:cubicBezTo>
                  <a:cubicBezTo>
                    <a:pt x="1891" y="124"/>
                    <a:pt x="1696" y="95"/>
                    <a:pt x="1502" y="69"/>
                  </a:cubicBezTo>
                  <a:cubicBezTo>
                    <a:pt x="1316" y="44"/>
                    <a:pt x="1128" y="20"/>
                    <a:pt x="940" y="35"/>
                  </a:cubicBezTo>
                  <a:cubicBezTo>
                    <a:pt x="808" y="45"/>
                    <a:pt x="691" y="96"/>
                    <a:pt x="562" y="120"/>
                  </a:cubicBezTo>
                  <a:cubicBezTo>
                    <a:pt x="478" y="135"/>
                    <a:pt x="394" y="124"/>
                    <a:pt x="312" y="149"/>
                  </a:cubicBezTo>
                  <a:cubicBezTo>
                    <a:pt x="211" y="181"/>
                    <a:pt x="107" y="254"/>
                    <a:pt x="101" y="370"/>
                  </a:cubicBezTo>
                  <a:cubicBezTo>
                    <a:pt x="96" y="480"/>
                    <a:pt x="192" y="560"/>
                    <a:pt x="233" y="654"/>
                  </a:cubicBezTo>
                </a:path>
              </a:pathLst>
            </a:custGeom>
            <a:solidFill>
              <a:srgbClr val="4285F4">
                <a:alpha val="10000"/>
              </a:srgbClr>
            </a:solidFill>
            <a:ln>
              <a:noFill/>
            </a:ln>
          </p:spPr>
          <p:txBody>
            <a:bodyPr anchor="ctr"/>
            <a:lstStyle/>
            <a:p>
              <a:pPr algn="ctr"/>
              <a:endParaRPr/>
            </a:p>
          </p:txBody>
        </p:sp>
        <p:sp>
          <p:nvSpPr>
            <p:cNvPr id="7" name="íŝľïďe"/>
            <p:cNvSpPr/>
            <p:nvPr/>
          </p:nvSpPr>
          <p:spPr bwMode="auto">
            <a:xfrm>
              <a:off x="6178550" y="4630738"/>
              <a:ext cx="276225" cy="365125"/>
            </a:xfrm>
            <a:custGeom>
              <a:avLst/>
              <a:gdLst>
                <a:gd name="T0" fmla="*/ 118 w 165"/>
                <a:gd name="T1" fmla="*/ 205 h 219"/>
                <a:gd name="T2" fmla="*/ 42 w 165"/>
                <a:gd name="T3" fmla="*/ 158 h 219"/>
                <a:gd name="T4" fmla="*/ 0 w 165"/>
                <a:gd name="T5" fmla="*/ 49 h 219"/>
                <a:gd name="T6" fmla="*/ 4 w 165"/>
                <a:gd name="T7" fmla="*/ 24 h 219"/>
                <a:gd name="T8" fmla="*/ 7 w 165"/>
                <a:gd name="T9" fmla="*/ 0 h 219"/>
                <a:gd name="T10" fmla="*/ 83 w 165"/>
                <a:gd name="T11" fmla="*/ 6 h 219"/>
                <a:gd name="T12" fmla="*/ 90 w 165"/>
                <a:gd name="T13" fmla="*/ 21 h 219"/>
                <a:gd name="T14" fmla="*/ 135 w 165"/>
                <a:gd name="T15" fmla="*/ 114 h 219"/>
                <a:gd name="T16" fmla="*/ 118 w 165"/>
                <a:gd name="T17" fmla="*/ 20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19">
                  <a:moveTo>
                    <a:pt x="118" y="205"/>
                  </a:moveTo>
                  <a:cubicBezTo>
                    <a:pt x="72" y="219"/>
                    <a:pt x="39" y="170"/>
                    <a:pt x="42" y="158"/>
                  </a:cubicBezTo>
                  <a:cubicBezTo>
                    <a:pt x="45" y="146"/>
                    <a:pt x="0" y="49"/>
                    <a:pt x="0" y="49"/>
                  </a:cubicBezTo>
                  <a:cubicBezTo>
                    <a:pt x="4" y="24"/>
                    <a:pt x="4" y="24"/>
                    <a:pt x="4" y="24"/>
                  </a:cubicBezTo>
                  <a:cubicBezTo>
                    <a:pt x="7" y="0"/>
                    <a:pt x="7" y="0"/>
                    <a:pt x="7" y="0"/>
                  </a:cubicBezTo>
                  <a:cubicBezTo>
                    <a:pt x="83" y="6"/>
                    <a:pt x="83" y="6"/>
                    <a:pt x="83" y="6"/>
                  </a:cubicBezTo>
                  <a:cubicBezTo>
                    <a:pt x="90" y="21"/>
                    <a:pt x="90" y="21"/>
                    <a:pt x="90" y="21"/>
                  </a:cubicBezTo>
                  <a:cubicBezTo>
                    <a:pt x="135" y="114"/>
                    <a:pt x="135" y="114"/>
                    <a:pt x="135" y="114"/>
                  </a:cubicBezTo>
                  <a:cubicBezTo>
                    <a:pt x="135" y="114"/>
                    <a:pt x="165" y="192"/>
                    <a:pt x="118" y="205"/>
                  </a:cubicBezTo>
                </a:path>
              </a:pathLst>
            </a:custGeom>
            <a:solidFill>
              <a:srgbClr val="4441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îṩḷíde"/>
            <p:cNvSpPr/>
            <p:nvPr/>
          </p:nvSpPr>
          <p:spPr bwMode="auto">
            <a:xfrm>
              <a:off x="6183313" y="4657725"/>
              <a:ext cx="146050" cy="12700"/>
            </a:xfrm>
            <a:custGeom>
              <a:avLst/>
              <a:gdLst>
                <a:gd name="T0" fmla="*/ 1 w 87"/>
                <a:gd name="T1" fmla="*/ 3 h 8"/>
                <a:gd name="T2" fmla="*/ 0 w 87"/>
                <a:gd name="T3" fmla="*/ 8 h 8"/>
                <a:gd name="T4" fmla="*/ 1 w 87"/>
                <a:gd name="T5" fmla="*/ 8 h 8"/>
                <a:gd name="T6" fmla="*/ 1 w 87"/>
                <a:gd name="T7" fmla="*/ 3 h 8"/>
                <a:gd name="T8" fmla="*/ 1 w 87"/>
                <a:gd name="T9" fmla="*/ 3 h 8"/>
                <a:gd name="T10" fmla="*/ 85 w 87"/>
                <a:gd name="T11" fmla="*/ 0 h 8"/>
                <a:gd name="T12" fmla="*/ 85 w 87"/>
                <a:gd name="T13" fmla="*/ 0 h 8"/>
                <a:gd name="T14" fmla="*/ 87 w 87"/>
                <a:gd name="T15" fmla="*/ 5 h 8"/>
                <a:gd name="T16" fmla="*/ 87 w 87"/>
                <a:gd name="T17" fmla="*/ 5 h 8"/>
                <a:gd name="T18" fmla="*/ 85 w 87"/>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
                  <a:moveTo>
                    <a:pt x="1" y="3"/>
                  </a:moveTo>
                  <a:cubicBezTo>
                    <a:pt x="0" y="8"/>
                    <a:pt x="0" y="8"/>
                    <a:pt x="0" y="8"/>
                  </a:cubicBezTo>
                  <a:cubicBezTo>
                    <a:pt x="0" y="8"/>
                    <a:pt x="1" y="8"/>
                    <a:pt x="1" y="8"/>
                  </a:cubicBezTo>
                  <a:cubicBezTo>
                    <a:pt x="1" y="3"/>
                    <a:pt x="1" y="3"/>
                    <a:pt x="1" y="3"/>
                  </a:cubicBezTo>
                  <a:cubicBezTo>
                    <a:pt x="1" y="3"/>
                    <a:pt x="1" y="3"/>
                    <a:pt x="1" y="3"/>
                  </a:cubicBezTo>
                  <a:moveTo>
                    <a:pt x="85" y="0"/>
                  </a:moveTo>
                  <a:cubicBezTo>
                    <a:pt x="85" y="0"/>
                    <a:pt x="85" y="0"/>
                    <a:pt x="85" y="0"/>
                  </a:cubicBezTo>
                  <a:cubicBezTo>
                    <a:pt x="87" y="5"/>
                    <a:pt x="87" y="5"/>
                    <a:pt x="87" y="5"/>
                  </a:cubicBezTo>
                  <a:cubicBezTo>
                    <a:pt x="87" y="5"/>
                    <a:pt x="87" y="5"/>
                    <a:pt x="87" y="5"/>
                  </a:cubicBezTo>
                  <a:cubicBezTo>
                    <a:pt x="85" y="0"/>
                    <a:pt x="85" y="0"/>
                    <a:pt x="8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íṩḻíḍè"/>
            <p:cNvSpPr/>
            <p:nvPr/>
          </p:nvSpPr>
          <p:spPr bwMode="auto">
            <a:xfrm>
              <a:off x="6184900" y="4657725"/>
              <a:ext cx="144463" cy="30162"/>
            </a:xfrm>
            <a:custGeom>
              <a:avLst/>
              <a:gdLst>
                <a:gd name="T0" fmla="*/ 84 w 86"/>
                <a:gd name="T1" fmla="*/ 0 h 18"/>
                <a:gd name="T2" fmla="*/ 42 w 86"/>
                <a:gd name="T3" fmla="*/ 12 h 18"/>
                <a:gd name="T4" fmla="*/ 0 w 86"/>
                <a:gd name="T5" fmla="*/ 3 h 18"/>
                <a:gd name="T6" fmla="*/ 0 w 86"/>
                <a:gd name="T7" fmla="*/ 8 h 18"/>
                <a:gd name="T8" fmla="*/ 42 w 86"/>
                <a:gd name="T9" fmla="*/ 18 h 18"/>
                <a:gd name="T10" fmla="*/ 86 w 86"/>
                <a:gd name="T11" fmla="*/ 5 h 18"/>
                <a:gd name="T12" fmla="*/ 84 w 8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86" h="18">
                  <a:moveTo>
                    <a:pt x="84" y="0"/>
                  </a:moveTo>
                  <a:cubicBezTo>
                    <a:pt x="70" y="9"/>
                    <a:pt x="55" y="12"/>
                    <a:pt x="42" y="12"/>
                  </a:cubicBezTo>
                  <a:cubicBezTo>
                    <a:pt x="22" y="12"/>
                    <a:pt x="5" y="5"/>
                    <a:pt x="0" y="3"/>
                  </a:cubicBezTo>
                  <a:cubicBezTo>
                    <a:pt x="0" y="8"/>
                    <a:pt x="0" y="8"/>
                    <a:pt x="0" y="8"/>
                  </a:cubicBezTo>
                  <a:cubicBezTo>
                    <a:pt x="4" y="10"/>
                    <a:pt x="21" y="18"/>
                    <a:pt x="42" y="18"/>
                  </a:cubicBezTo>
                  <a:cubicBezTo>
                    <a:pt x="56" y="18"/>
                    <a:pt x="71" y="15"/>
                    <a:pt x="86" y="5"/>
                  </a:cubicBezTo>
                  <a:cubicBezTo>
                    <a:pt x="84" y="0"/>
                    <a:pt x="84" y="0"/>
                    <a:pt x="84" y="0"/>
                  </a:cubicBezTo>
                </a:path>
              </a:pathLst>
            </a:custGeom>
            <a:solidFill>
              <a:srgbClr val="3D3A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ïsḷíḑê"/>
            <p:cNvSpPr/>
            <p:nvPr/>
          </p:nvSpPr>
          <p:spPr bwMode="auto">
            <a:xfrm>
              <a:off x="5449888" y="3560763"/>
              <a:ext cx="925513" cy="1260475"/>
            </a:xfrm>
            <a:custGeom>
              <a:avLst/>
              <a:gdLst>
                <a:gd name="T0" fmla="*/ 538 w 555"/>
                <a:gd name="T1" fmla="*/ 526 h 756"/>
                <a:gd name="T2" fmla="*/ 538 w 555"/>
                <a:gd name="T3" fmla="*/ 649 h 756"/>
                <a:gd name="T4" fmla="*/ 440 w 555"/>
                <a:gd name="T5" fmla="*/ 660 h 756"/>
                <a:gd name="T6" fmla="*/ 432 w 555"/>
                <a:gd name="T7" fmla="*/ 413 h 756"/>
                <a:gd name="T8" fmla="*/ 281 w 555"/>
                <a:gd name="T9" fmla="*/ 216 h 756"/>
                <a:gd name="T10" fmla="*/ 115 w 555"/>
                <a:gd name="T11" fmla="*/ 441 h 756"/>
                <a:gd name="T12" fmla="*/ 138 w 555"/>
                <a:gd name="T13" fmla="*/ 645 h 756"/>
                <a:gd name="T14" fmla="*/ 138 w 555"/>
                <a:gd name="T15" fmla="*/ 740 h 756"/>
                <a:gd name="T16" fmla="*/ 29 w 555"/>
                <a:gd name="T17" fmla="*/ 740 h 756"/>
                <a:gd name="T18" fmla="*/ 0 w 555"/>
                <a:gd name="T19" fmla="*/ 386 h 756"/>
                <a:gd name="T20" fmla="*/ 38 w 555"/>
                <a:gd name="T21" fmla="*/ 307 h 756"/>
                <a:gd name="T22" fmla="*/ 119 w 555"/>
                <a:gd name="T23" fmla="*/ 101 h 756"/>
                <a:gd name="T24" fmla="*/ 138 w 555"/>
                <a:gd name="T25" fmla="*/ 64 h 756"/>
                <a:gd name="T26" fmla="*/ 210 w 555"/>
                <a:gd name="T27" fmla="*/ 48 h 756"/>
                <a:gd name="T28" fmla="*/ 445 w 555"/>
                <a:gd name="T29" fmla="*/ 0 h 756"/>
                <a:gd name="T30" fmla="*/ 529 w 555"/>
                <a:gd name="T31" fmla="*/ 307 h 756"/>
                <a:gd name="T32" fmla="*/ 555 w 555"/>
                <a:gd name="T33" fmla="*/ 405 h 756"/>
                <a:gd name="T34" fmla="*/ 538 w 555"/>
                <a:gd name="T35" fmla="*/ 52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5" h="756">
                  <a:moveTo>
                    <a:pt x="538" y="526"/>
                  </a:moveTo>
                  <a:cubicBezTo>
                    <a:pt x="524" y="548"/>
                    <a:pt x="538" y="649"/>
                    <a:pt x="538" y="649"/>
                  </a:cubicBezTo>
                  <a:cubicBezTo>
                    <a:pt x="493" y="690"/>
                    <a:pt x="440" y="660"/>
                    <a:pt x="440" y="660"/>
                  </a:cubicBezTo>
                  <a:cubicBezTo>
                    <a:pt x="432" y="413"/>
                    <a:pt x="432" y="413"/>
                    <a:pt x="432" y="413"/>
                  </a:cubicBezTo>
                  <a:cubicBezTo>
                    <a:pt x="432" y="413"/>
                    <a:pt x="343" y="211"/>
                    <a:pt x="281" y="216"/>
                  </a:cubicBezTo>
                  <a:cubicBezTo>
                    <a:pt x="218" y="222"/>
                    <a:pt x="115" y="441"/>
                    <a:pt x="115" y="441"/>
                  </a:cubicBezTo>
                  <a:cubicBezTo>
                    <a:pt x="115" y="441"/>
                    <a:pt x="143" y="628"/>
                    <a:pt x="138" y="645"/>
                  </a:cubicBezTo>
                  <a:cubicBezTo>
                    <a:pt x="132" y="661"/>
                    <a:pt x="138" y="740"/>
                    <a:pt x="138" y="740"/>
                  </a:cubicBezTo>
                  <a:cubicBezTo>
                    <a:pt x="128" y="756"/>
                    <a:pt x="29" y="740"/>
                    <a:pt x="29" y="740"/>
                  </a:cubicBezTo>
                  <a:cubicBezTo>
                    <a:pt x="0" y="386"/>
                    <a:pt x="0" y="386"/>
                    <a:pt x="0" y="386"/>
                  </a:cubicBezTo>
                  <a:cubicBezTo>
                    <a:pt x="38" y="307"/>
                    <a:pt x="38" y="307"/>
                    <a:pt x="38" y="307"/>
                  </a:cubicBezTo>
                  <a:cubicBezTo>
                    <a:pt x="60" y="230"/>
                    <a:pt x="97" y="147"/>
                    <a:pt x="119" y="101"/>
                  </a:cubicBezTo>
                  <a:cubicBezTo>
                    <a:pt x="130" y="78"/>
                    <a:pt x="138" y="64"/>
                    <a:pt x="138" y="64"/>
                  </a:cubicBezTo>
                  <a:cubicBezTo>
                    <a:pt x="210" y="48"/>
                    <a:pt x="210" y="48"/>
                    <a:pt x="210" y="48"/>
                  </a:cubicBezTo>
                  <a:cubicBezTo>
                    <a:pt x="445" y="0"/>
                    <a:pt x="445" y="0"/>
                    <a:pt x="445" y="0"/>
                  </a:cubicBezTo>
                  <a:cubicBezTo>
                    <a:pt x="529" y="307"/>
                    <a:pt x="529" y="307"/>
                    <a:pt x="529" y="307"/>
                  </a:cubicBezTo>
                  <a:cubicBezTo>
                    <a:pt x="546" y="337"/>
                    <a:pt x="555" y="405"/>
                    <a:pt x="555" y="405"/>
                  </a:cubicBezTo>
                  <a:cubicBezTo>
                    <a:pt x="555" y="405"/>
                    <a:pt x="551" y="505"/>
                    <a:pt x="538" y="526"/>
                  </a:cubicBezTo>
                </a:path>
              </a:pathLst>
            </a:custGeom>
            <a:solidFill>
              <a:srgbClr val="5653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ïsḷîḓê"/>
            <p:cNvSpPr/>
            <p:nvPr/>
          </p:nvSpPr>
          <p:spPr bwMode="auto">
            <a:xfrm>
              <a:off x="5940425" y="3924300"/>
              <a:ext cx="230188" cy="325437"/>
            </a:xfrm>
            <a:custGeom>
              <a:avLst/>
              <a:gdLst>
                <a:gd name="T0" fmla="*/ 138 w 138"/>
                <a:gd name="T1" fmla="*/ 195 h 195"/>
                <a:gd name="T2" fmla="*/ 138 w 138"/>
                <a:gd name="T3" fmla="*/ 195 h 195"/>
                <a:gd name="T4" fmla="*/ 138 w 138"/>
                <a:gd name="T5" fmla="*/ 195 h 195"/>
                <a:gd name="T6" fmla="*/ 0 w 138"/>
                <a:gd name="T7" fmla="*/ 0 h 195"/>
                <a:gd name="T8" fmla="*/ 0 w 138"/>
                <a:gd name="T9" fmla="*/ 0 h 195"/>
                <a:gd name="T10" fmla="*/ 138 w 138"/>
                <a:gd name="T11" fmla="*/ 195 h 195"/>
                <a:gd name="T12" fmla="*/ 0 w 138"/>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138" h="195">
                  <a:moveTo>
                    <a:pt x="138" y="195"/>
                  </a:moveTo>
                  <a:cubicBezTo>
                    <a:pt x="138" y="195"/>
                    <a:pt x="138" y="195"/>
                    <a:pt x="138" y="195"/>
                  </a:cubicBezTo>
                  <a:cubicBezTo>
                    <a:pt x="138" y="195"/>
                    <a:pt x="138" y="195"/>
                    <a:pt x="138" y="195"/>
                  </a:cubicBezTo>
                  <a:moveTo>
                    <a:pt x="0" y="0"/>
                  </a:moveTo>
                  <a:cubicBezTo>
                    <a:pt x="0" y="0"/>
                    <a:pt x="0" y="0"/>
                    <a:pt x="0" y="0"/>
                  </a:cubicBezTo>
                  <a:cubicBezTo>
                    <a:pt x="61" y="20"/>
                    <a:pt x="136" y="192"/>
                    <a:pt x="138" y="195"/>
                  </a:cubicBezTo>
                  <a:cubicBezTo>
                    <a:pt x="136" y="192"/>
                    <a:pt x="61" y="20"/>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îṩľiďê"/>
            <p:cNvSpPr/>
            <p:nvPr/>
          </p:nvSpPr>
          <p:spPr bwMode="auto">
            <a:xfrm>
              <a:off x="5940425" y="3921125"/>
              <a:ext cx="333375" cy="757237"/>
            </a:xfrm>
            <a:custGeom>
              <a:avLst/>
              <a:gdLst>
                <a:gd name="T0" fmla="*/ 11 w 200"/>
                <a:gd name="T1" fmla="*/ 0 h 454"/>
                <a:gd name="T2" fmla="*/ 8 w 200"/>
                <a:gd name="T3" fmla="*/ 0 h 454"/>
                <a:gd name="T4" fmla="*/ 0 w 200"/>
                <a:gd name="T5" fmla="*/ 2 h 454"/>
                <a:gd name="T6" fmla="*/ 138 w 200"/>
                <a:gd name="T7" fmla="*/ 197 h 454"/>
                <a:gd name="T8" fmla="*/ 138 w 200"/>
                <a:gd name="T9" fmla="*/ 197 h 454"/>
                <a:gd name="T10" fmla="*/ 138 w 200"/>
                <a:gd name="T11" fmla="*/ 197 h 454"/>
                <a:gd name="T12" fmla="*/ 138 w 200"/>
                <a:gd name="T13" fmla="*/ 197 h 454"/>
                <a:gd name="T14" fmla="*/ 146 w 200"/>
                <a:gd name="T15" fmla="*/ 444 h 454"/>
                <a:gd name="T16" fmla="*/ 189 w 200"/>
                <a:gd name="T17" fmla="*/ 454 h 454"/>
                <a:gd name="T18" fmla="*/ 200 w 200"/>
                <a:gd name="T19" fmla="*/ 454 h 454"/>
                <a:gd name="T20" fmla="*/ 167 w 200"/>
                <a:gd name="T21" fmla="*/ 444 h 454"/>
                <a:gd name="T22" fmla="*/ 159 w 200"/>
                <a:gd name="T23" fmla="*/ 197 h 454"/>
                <a:gd name="T24" fmla="*/ 11 w 200"/>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454">
                  <a:moveTo>
                    <a:pt x="11" y="0"/>
                  </a:moveTo>
                  <a:cubicBezTo>
                    <a:pt x="10" y="0"/>
                    <a:pt x="9" y="0"/>
                    <a:pt x="8" y="0"/>
                  </a:cubicBezTo>
                  <a:cubicBezTo>
                    <a:pt x="6" y="0"/>
                    <a:pt x="3" y="1"/>
                    <a:pt x="0" y="2"/>
                  </a:cubicBezTo>
                  <a:cubicBezTo>
                    <a:pt x="61" y="22"/>
                    <a:pt x="136" y="194"/>
                    <a:pt x="138" y="197"/>
                  </a:cubicBezTo>
                  <a:cubicBezTo>
                    <a:pt x="138" y="197"/>
                    <a:pt x="138" y="197"/>
                    <a:pt x="138" y="197"/>
                  </a:cubicBezTo>
                  <a:cubicBezTo>
                    <a:pt x="138" y="197"/>
                    <a:pt x="138" y="197"/>
                    <a:pt x="138" y="197"/>
                  </a:cubicBezTo>
                  <a:cubicBezTo>
                    <a:pt x="138" y="197"/>
                    <a:pt x="138" y="197"/>
                    <a:pt x="138" y="197"/>
                  </a:cubicBezTo>
                  <a:cubicBezTo>
                    <a:pt x="146" y="444"/>
                    <a:pt x="146" y="444"/>
                    <a:pt x="146" y="444"/>
                  </a:cubicBezTo>
                  <a:cubicBezTo>
                    <a:pt x="159" y="451"/>
                    <a:pt x="174" y="454"/>
                    <a:pt x="189" y="454"/>
                  </a:cubicBezTo>
                  <a:cubicBezTo>
                    <a:pt x="193" y="454"/>
                    <a:pt x="196" y="454"/>
                    <a:pt x="200" y="454"/>
                  </a:cubicBezTo>
                  <a:cubicBezTo>
                    <a:pt x="188" y="452"/>
                    <a:pt x="178" y="449"/>
                    <a:pt x="167" y="444"/>
                  </a:cubicBezTo>
                  <a:cubicBezTo>
                    <a:pt x="159" y="197"/>
                    <a:pt x="159" y="197"/>
                    <a:pt x="159" y="197"/>
                  </a:cubicBezTo>
                  <a:cubicBezTo>
                    <a:pt x="159" y="197"/>
                    <a:pt x="73" y="0"/>
                    <a:pt x="11" y="0"/>
                  </a:cubicBezTo>
                </a:path>
              </a:pathLst>
            </a:custGeom>
            <a:solidFill>
              <a:srgbClr val="4D4B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íṡliḋé"/>
            <p:cNvSpPr/>
            <p:nvPr/>
          </p:nvSpPr>
          <p:spPr bwMode="auto">
            <a:xfrm>
              <a:off x="5573713" y="3725863"/>
              <a:ext cx="76200" cy="174625"/>
            </a:xfrm>
            <a:custGeom>
              <a:avLst/>
              <a:gdLst>
                <a:gd name="T0" fmla="*/ 46 w 46"/>
                <a:gd name="T1" fmla="*/ 0 h 105"/>
                <a:gd name="T2" fmla="*/ 46 w 46"/>
                <a:gd name="T3" fmla="*/ 0 h 105"/>
                <a:gd name="T4" fmla="*/ 45 w 46"/>
                <a:gd name="T5" fmla="*/ 2 h 105"/>
                <a:gd name="T6" fmla="*/ 0 w 46"/>
                <a:gd name="T7" fmla="*/ 105 h 105"/>
                <a:gd name="T8" fmla="*/ 45 w 46"/>
                <a:gd name="T9" fmla="*/ 2 h 105"/>
                <a:gd name="T10" fmla="*/ 46 w 46"/>
                <a:gd name="T11" fmla="*/ 0 h 105"/>
              </a:gdLst>
              <a:ahLst/>
              <a:cxnLst>
                <a:cxn ang="0">
                  <a:pos x="T0" y="T1"/>
                </a:cxn>
                <a:cxn ang="0">
                  <a:pos x="T2" y="T3"/>
                </a:cxn>
                <a:cxn ang="0">
                  <a:pos x="T4" y="T5"/>
                </a:cxn>
                <a:cxn ang="0">
                  <a:pos x="T6" y="T7"/>
                </a:cxn>
                <a:cxn ang="0">
                  <a:pos x="T8" y="T9"/>
                </a:cxn>
                <a:cxn ang="0">
                  <a:pos x="T10" y="T11"/>
                </a:cxn>
              </a:cxnLst>
              <a:rect l="0" t="0" r="r" b="b"/>
              <a:pathLst>
                <a:path w="46" h="105">
                  <a:moveTo>
                    <a:pt x="46" y="0"/>
                  </a:moveTo>
                  <a:cubicBezTo>
                    <a:pt x="46" y="0"/>
                    <a:pt x="46" y="0"/>
                    <a:pt x="46" y="0"/>
                  </a:cubicBezTo>
                  <a:cubicBezTo>
                    <a:pt x="46" y="0"/>
                    <a:pt x="46" y="1"/>
                    <a:pt x="45" y="2"/>
                  </a:cubicBezTo>
                  <a:cubicBezTo>
                    <a:pt x="33" y="27"/>
                    <a:pt x="16" y="64"/>
                    <a:pt x="0" y="105"/>
                  </a:cubicBezTo>
                  <a:cubicBezTo>
                    <a:pt x="16" y="64"/>
                    <a:pt x="33" y="27"/>
                    <a:pt x="45" y="2"/>
                  </a:cubicBezTo>
                  <a:cubicBezTo>
                    <a:pt x="46" y="1"/>
                    <a:pt x="46" y="0"/>
                    <a:pt x="4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iṥḷiḓe"/>
            <p:cNvSpPr/>
            <p:nvPr/>
          </p:nvSpPr>
          <p:spPr bwMode="auto">
            <a:xfrm>
              <a:off x="5449888" y="4157663"/>
              <a:ext cx="47625" cy="636587"/>
            </a:xfrm>
            <a:custGeom>
              <a:avLst/>
              <a:gdLst>
                <a:gd name="T0" fmla="*/ 14 w 29"/>
                <a:gd name="T1" fmla="*/ 0 h 382"/>
                <a:gd name="T2" fmla="*/ 0 w 29"/>
                <a:gd name="T3" fmla="*/ 28 h 382"/>
                <a:gd name="T4" fmla="*/ 29 w 29"/>
                <a:gd name="T5" fmla="*/ 382 h 382"/>
                <a:gd name="T6" fmla="*/ 29 w 29"/>
                <a:gd name="T7" fmla="*/ 382 h 382"/>
                <a:gd name="T8" fmla="*/ 0 w 29"/>
                <a:gd name="T9" fmla="*/ 28 h 382"/>
                <a:gd name="T10" fmla="*/ 14 w 29"/>
                <a:gd name="T11" fmla="*/ 0 h 382"/>
                <a:gd name="T12" fmla="*/ 14 w 29"/>
                <a:gd name="T13" fmla="*/ 0 h 382"/>
              </a:gdLst>
              <a:ahLst/>
              <a:cxnLst>
                <a:cxn ang="0">
                  <a:pos x="T0" y="T1"/>
                </a:cxn>
                <a:cxn ang="0">
                  <a:pos x="T2" y="T3"/>
                </a:cxn>
                <a:cxn ang="0">
                  <a:pos x="T4" y="T5"/>
                </a:cxn>
                <a:cxn ang="0">
                  <a:pos x="T6" y="T7"/>
                </a:cxn>
                <a:cxn ang="0">
                  <a:pos x="T8" y="T9"/>
                </a:cxn>
                <a:cxn ang="0">
                  <a:pos x="T10" y="T11"/>
                </a:cxn>
                <a:cxn ang="0">
                  <a:pos x="T12" y="T13"/>
                </a:cxn>
              </a:cxnLst>
              <a:rect l="0" t="0" r="r" b="b"/>
              <a:pathLst>
                <a:path w="29" h="382">
                  <a:moveTo>
                    <a:pt x="14" y="0"/>
                  </a:moveTo>
                  <a:cubicBezTo>
                    <a:pt x="0" y="28"/>
                    <a:pt x="0" y="28"/>
                    <a:pt x="0" y="28"/>
                  </a:cubicBezTo>
                  <a:cubicBezTo>
                    <a:pt x="29" y="382"/>
                    <a:pt x="29" y="382"/>
                    <a:pt x="29" y="382"/>
                  </a:cubicBezTo>
                  <a:cubicBezTo>
                    <a:pt x="29" y="382"/>
                    <a:pt x="29" y="382"/>
                    <a:pt x="29" y="382"/>
                  </a:cubicBezTo>
                  <a:cubicBezTo>
                    <a:pt x="0" y="28"/>
                    <a:pt x="0" y="28"/>
                    <a:pt x="0" y="28"/>
                  </a:cubicBezTo>
                  <a:cubicBezTo>
                    <a:pt x="14" y="0"/>
                    <a:pt x="14" y="0"/>
                    <a:pt x="14" y="0"/>
                  </a:cubicBezTo>
                  <a:cubicBezTo>
                    <a:pt x="14" y="0"/>
                    <a:pt x="14" y="0"/>
                    <a:pt x="14"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ïŝļiďé"/>
            <p:cNvSpPr/>
            <p:nvPr/>
          </p:nvSpPr>
          <p:spPr bwMode="auto">
            <a:xfrm>
              <a:off x="5472113" y="4071938"/>
              <a:ext cx="41275" cy="85725"/>
            </a:xfrm>
            <a:custGeom>
              <a:avLst/>
              <a:gdLst>
                <a:gd name="T0" fmla="*/ 24 w 24"/>
                <a:gd name="T1" fmla="*/ 0 h 51"/>
                <a:gd name="T2" fmla="*/ 24 w 24"/>
                <a:gd name="T3" fmla="*/ 0 h 51"/>
                <a:gd name="T4" fmla="*/ 0 w 24"/>
                <a:gd name="T5" fmla="*/ 51 h 51"/>
                <a:gd name="T6" fmla="*/ 0 w 24"/>
                <a:gd name="T7" fmla="*/ 51 h 51"/>
                <a:gd name="T8" fmla="*/ 24 w 24"/>
                <a:gd name="T9" fmla="*/ 0 h 51"/>
                <a:gd name="T10" fmla="*/ 24 w 24"/>
                <a:gd name="T11" fmla="*/ 0 h 51"/>
              </a:gdLst>
              <a:ahLst/>
              <a:cxnLst>
                <a:cxn ang="0">
                  <a:pos x="T0" y="T1"/>
                </a:cxn>
                <a:cxn ang="0">
                  <a:pos x="T2" y="T3"/>
                </a:cxn>
                <a:cxn ang="0">
                  <a:pos x="T4" y="T5"/>
                </a:cxn>
                <a:cxn ang="0">
                  <a:pos x="T6" y="T7"/>
                </a:cxn>
                <a:cxn ang="0">
                  <a:pos x="T8" y="T9"/>
                </a:cxn>
                <a:cxn ang="0">
                  <a:pos x="T10" y="T11"/>
                </a:cxn>
              </a:cxnLst>
              <a:rect l="0" t="0" r="r" b="b"/>
              <a:pathLst>
                <a:path w="24" h="51">
                  <a:moveTo>
                    <a:pt x="24" y="0"/>
                  </a:moveTo>
                  <a:cubicBezTo>
                    <a:pt x="24" y="0"/>
                    <a:pt x="24" y="0"/>
                    <a:pt x="24" y="0"/>
                  </a:cubicBezTo>
                  <a:cubicBezTo>
                    <a:pt x="0" y="51"/>
                    <a:pt x="0" y="51"/>
                    <a:pt x="0" y="51"/>
                  </a:cubicBezTo>
                  <a:cubicBezTo>
                    <a:pt x="0" y="51"/>
                    <a:pt x="0" y="51"/>
                    <a:pt x="0" y="51"/>
                  </a:cubicBezTo>
                  <a:cubicBezTo>
                    <a:pt x="24" y="0"/>
                    <a:pt x="24" y="0"/>
                    <a:pt x="24" y="0"/>
                  </a:cubicBezTo>
                  <a:cubicBezTo>
                    <a:pt x="24" y="0"/>
                    <a:pt x="24" y="0"/>
                    <a:pt x="24"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iş1îdê"/>
            <p:cNvSpPr/>
            <p:nvPr/>
          </p:nvSpPr>
          <p:spPr bwMode="auto">
            <a:xfrm>
              <a:off x="5449888" y="3725863"/>
              <a:ext cx="234950" cy="1081087"/>
            </a:xfrm>
            <a:custGeom>
              <a:avLst/>
              <a:gdLst>
                <a:gd name="T0" fmla="*/ 120 w 141"/>
                <a:gd name="T1" fmla="*/ 0 h 648"/>
                <a:gd name="T2" fmla="*/ 120 w 141"/>
                <a:gd name="T3" fmla="*/ 0 h 648"/>
                <a:gd name="T4" fmla="*/ 119 w 141"/>
                <a:gd name="T5" fmla="*/ 2 h 648"/>
                <a:gd name="T6" fmla="*/ 74 w 141"/>
                <a:gd name="T7" fmla="*/ 105 h 648"/>
                <a:gd name="T8" fmla="*/ 38 w 141"/>
                <a:gd name="T9" fmla="*/ 208 h 648"/>
                <a:gd name="T10" fmla="*/ 38 w 141"/>
                <a:gd name="T11" fmla="*/ 208 h 648"/>
                <a:gd name="T12" fmla="*/ 14 w 141"/>
                <a:gd name="T13" fmla="*/ 259 h 648"/>
                <a:gd name="T14" fmla="*/ 0 w 141"/>
                <a:gd name="T15" fmla="*/ 287 h 648"/>
                <a:gd name="T16" fmla="*/ 29 w 141"/>
                <a:gd name="T17" fmla="*/ 641 h 648"/>
                <a:gd name="T18" fmla="*/ 105 w 141"/>
                <a:gd name="T19" fmla="*/ 648 h 648"/>
                <a:gd name="T20" fmla="*/ 115 w 141"/>
                <a:gd name="T21" fmla="*/ 648 h 648"/>
                <a:gd name="T22" fmla="*/ 50 w 141"/>
                <a:gd name="T23" fmla="*/ 641 h 648"/>
                <a:gd name="T24" fmla="*/ 22 w 141"/>
                <a:gd name="T25" fmla="*/ 287 h 648"/>
                <a:gd name="T26" fmla="*/ 60 w 141"/>
                <a:gd name="T27" fmla="*/ 208 h 648"/>
                <a:gd name="T28" fmla="*/ 141 w 141"/>
                <a:gd name="T29" fmla="*/ 2 h 648"/>
                <a:gd name="T30" fmla="*/ 141 w 141"/>
                <a:gd name="T31" fmla="*/ 1 h 648"/>
                <a:gd name="T32" fmla="*/ 119 w 141"/>
                <a:gd name="T33" fmla="*/ 2 h 648"/>
                <a:gd name="T34" fmla="*/ 120 w 141"/>
                <a:gd name="T35"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648">
                  <a:moveTo>
                    <a:pt x="120" y="0"/>
                  </a:moveTo>
                  <a:cubicBezTo>
                    <a:pt x="120" y="0"/>
                    <a:pt x="120" y="0"/>
                    <a:pt x="120" y="0"/>
                  </a:cubicBezTo>
                  <a:cubicBezTo>
                    <a:pt x="120" y="0"/>
                    <a:pt x="120" y="1"/>
                    <a:pt x="119" y="2"/>
                  </a:cubicBezTo>
                  <a:cubicBezTo>
                    <a:pt x="107" y="27"/>
                    <a:pt x="90" y="64"/>
                    <a:pt x="74" y="105"/>
                  </a:cubicBezTo>
                  <a:cubicBezTo>
                    <a:pt x="61" y="138"/>
                    <a:pt x="48" y="174"/>
                    <a:pt x="38" y="208"/>
                  </a:cubicBezTo>
                  <a:cubicBezTo>
                    <a:pt x="38" y="208"/>
                    <a:pt x="38" y="208"/>
                    <a:pt x="38" y="208"/>
                  </a:cubicBezTo>
                  <a:cubicBezTo>
                    <a:pt x="14" y="259"/>
                    <a:pt x="14" y="259"/>
                    <a:pt x="14" y="259"/>
                  </a:cubicBezTo>
                  <a:cubicBezTo>
                    <a:pt x="0" y="287"/>
                    <a:pt x="0" y="287"/>
                    <a:pt x="0" y="287"/>
                  </a:cubicBezTo>
                  <a:cubicBezTo>
                    <a:pt x="29" y="641"/>
                    <a:pt x="29" y="641"/>
                    <a:pt x="29" y="641"/>
                  </a:cubicBezTo>
                  <a:cubicBezTo>
                    <a:pt x="32" y="641"/>
                    <a:pt x="74" y="648"/>
                    <a:pt x="105" y="648"/>
                  </a:cubicBezTo>
                  <a:cubicBezTo>
                    <a:pt x="109" y="648"/>
                    <a:pt x="112" y="648"/>
                    <a:pt x="115" y="648"/>
                  </a:cubicBezTo>
                  <a:cubicBezTo>
                    <a:pt x="93" y="647"/>
                    <a:pt x="72" y="644"/>
                    <a:pt x="50" y="641"/>
                  </a:cubicBezTo>
                  <a:cubicBezTo>
                    <a:pt x="22" y="287"/>
                    <a:pt x="22" y="287"/>
                    <a:pt x="22" y="287"/>
                  </a:cubicBezTo>
                  <a:cubicBezTo>
                    <a:pt x="60" y="208"/>
                    <a:pt x="60" y="208"/>
                    <a:pt x="60" y="208"/>
                  </a:cubicBezTo>
                  <a:cubicBezTo>
                    <a:pt x="82" y="131"/>
                    <a:pt x="119" y="48"/>
                    <a:pt x="141" y="2"/>
                  </a:cubicBezTo>
                  <a:cubicBezTo>
                    <a:pt x="141" y="1"/>
                    <a:pt x="141" y="1"/>
                    <a:pt x="141" y="1"/>
                  </a:cubicBezTo>
                  <a:cubicBezTo>
                    <a:pt x="119" y="2"/>
                    <a:pt x="119" y="2"/>
                    <a:pt x="119" y="2"/>
                  </a:cubicBezTo>
                  <a:cubicBezTo>
                    <a:pt x="120" y="1"/>
                    <a:pt x="120" y="0"/>
                    <a:pt x="120" y="0"/>
                  </a:cubicBezTo>
                </a:path>
              </a:pathLst>
            </a:custGeom>
            <a:solidFill>
              <a:srgbClr val="4D4B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işḷîḑé"/>
            <p:cNvSpPr/>
            <p:nvPr/>
          </p:nvSpPr>
          <p:spPr bwMode="auto">
            <a:xfrm>
              <a:off x="5127625" y="2967038"/>
              <a:ext cx="136525" cy="147637"/>
            </a:xfrm>
            <a:custGeom>
              <a:avLst/>
              <a:gdLst>
                <a:gd name="T0" fmla="*/ 78 w 82"/>
                <a:gd name="T1" fmla="*/ 0 h 88"/>
                <a:gd name="T2" fmla="*/ 11 w 82"/>
                <a:gd name="T3" fmla="*/ 86 h 88"/>
                <a:gd name="T4" fmla="*/ 33 w 82"/>
                <a:gd name="T5" fmla="*/ 88 h 88"/>
                <a:gd name="T6" fmla="*/ 66 w 82"/>
                <a:gd name="T7" fmla="*/ 53 h 88"/>
                <a:gd name="T8" fmla="*/ 82 w 82"/>
                <a:gd name="T9" fmla="*/ 23 h 88"/>
                <a:gd name="T10" fmla="*/ 82 w 82"/>
                <a:gd name="T11" fmla="*/ 16 h 88"/>
                <a:gd name="T12" fmla="*/ 78 w 82"/>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82" h="88">
                  <a:moveTo>
                    <a:pt x="78" y="0"/>
                  </a:moveTo>
                  <a:cubicBezTo>
                    <a:pt x="78" y="0"/>
                    <a:pt x="0" y="4"/>
                    <a:pt x="11" y="86"/>
                  </a:cubicBezTo>
                  <a:cubicBezTo>
                    <a:pt x="33" y="88"/>
                    <a:pt x="33" y="88"/>
                    <a:pt x="33" y="88"/>
                  </a:cubicBezTo>
                  <a:cubicBezTo>
                    <a:pt x="66" y="53"/>
                    <a:pt x="66" y="53"/>
                    <a:pt x="66" y="53"/>
                  </a:cubicBezTo>
                  <a:cubicBezTo>
                    <a:pt x="82" y="23"/>
                    <a:pt x="82" y="23"/>
                    <a:pt x="82" y="23"/>
                  </a:cubicBezTo>
                  <a:cubicBezTo>
                    <a:pt x="82" y="16"/>
                    <a:pt x="82" y="16"/>
                    <a:pt x="82" y="16"/>
                  </a:cubicBezTo>
                  <a:cubicBezTo>
                    <a:pt x="78" y="0"/>
                    <a:pt x="78" y="0"/>
                    <a:pt x="78" y="0"/>
                  </a:cubicBezTo>
                </a:path>
              </a:pathLst>
            </a:custGeom>
            <a:solidFill>
              <a:srgbClr val="CED2D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ïsľiďe"/>
            <p:cNvSpPr/>
            <p:nvPr/>
          </p:nvSpPr>
          <p:spPr bwMode="auto">
            <a:xfrm>
              <a:off x="5143500" y="2967038"/>
              <a:ext cx="114300" cy="141287"/>
            </a:xfrm>
            <a:custGeom>
              <a:avLst/>
              <a:gdLst>
                <a:gd name="T0" fmla="*/ 6 w 68"/>
                <a:gd name="T1" fmla="*/ 41 h 85"/>
                <a:gd name="T2" fmla="*/ 0 w 68"/>
                <a:gd name="T3" fmla="*/ 71 h 85"/>
                <a:gd name="T4" fmla="*/ 1 w 68"/>
                <a:gd name="T5" fmla="*/ 85 h 85"/>
                <a:gd name="T6" fmla="*/ 2 w 68"/>
                <a:gd name="T7" fmla="*/ 85 h 85"/>
                <a:gd name="T8" fmla="*/ 17 w 68"/>
                <a:gd name="T9" fmla="*/ 77 h 85"/>
                <a:gd name="T10" fmla="*/ 16 w 68"/>
                <a:gd name="T11" fmla="*/ 74 h 85"/>
                <a:gd name="T12" fmla="*/ 6 w 68"/>
                <a:gd name="T13" fmla="*/ 41 h 85"/>
                <a:gd name="T14" fmla="*/ 68 w 68"/>
                <a:gd name="T15" fmla="*/ 0 h 85"/>
                <a:gd name="T16" fmla="*/ 58 w 68"/>
                <a:gd name="T17" fmla="*/ 1 h 85"/>
                <a:gd name="T18" fmla="*/ 62 w 68"/>
                <a:gd name="T19" fmla="*/ 5 h 85"/>
                <a:gd name="T20" fmla="*/ 62 w 68"/>
                <a:gd name="T21" fmla="*/ 5 h 85"/>
                <a:gd name="T22" fmla="*/ 62 w 68"/>
                <a:gd name="T23" fmla="*/ 5 h 85"/>
                <a:gd name="T24" fmla="*/ 64 w 68"/>
                <a:gd name="T25" fmla="*/ 8 h 85"/>
                <a:gd name="T26" fmla="*/ 68 w 68"/>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85">
                  <a:moveTo>
                    <a:pt x="6" y="41"/>
                  </a:moveTo>
                  <a:cubicBezTo>
                    <a:pt x="2" y="49"/>
                    <a:pt x="0" y="59"/>
                    <a:pt x="0" y="71"/>
                  </a:cubicBezTo>
                  <a:cubicBezTo>
                    <a:pt x="0" y="75"/>
                    <a:pt x="1" y="80"/>
                    <a:pt x="1" y="85"/>
                  </a:cubicBezTo>
                  <a:cubicBezTo>
                    <a:pt x="2" y="85"/>
                    <a:pt x="2" y="85"/>
                    <a:pt x="2" y="85"/>
                  </a:cubicBezTo>
                  <a:cubicBezTo>
                    <a:pt x="6" y="85"/>
                    <a:pt x="11" y="82"/>
                    <a:pt x="17" y="77"/>
                  </a:cubicBezTo>
                  <a:cubicBezTo>
                    <a:pt x="16" y="74"/>
                    <a:pt x="16" y="74"/>
                    <a:pt x="16" y="74"/>
                  </a:cubicBezTo>
                  <a:cubicBezTo>
                    <a:pt x="6" y="41"/>
                    <a:pt x="6" y="41"/>
                    <a:pt x="6" y="41"/>
                  </a:cubicBezTo>
                  <a:moveTo>
                    <a:pt x="68" y="0"/>
                  </a:moveTo>
                  <a:cubicBezTo>
                    <a:pt x="68" y="0"/>
                    <a:pt x="64" y="0"/>
                    <a:pt x="58" y="1"/>
                  </a:cubicBezTo>
                  <a:cubicBezTo>
                    <a:pt x="60" y="3"/>
                    <a:pt x="61" y="4"/>
                    <a:pt x="62" y="5"/>
                  </a:cubicBezTo>
                  <a:cubicBezTo>
                    <a:pt x="62" y="5"/>
                    <a:pt x="62" y="5"/>
                    <a:pt x="62" y="5"/>
                  </a:cubicBezTo>
                  <a:cubicBezTo>
                    <a:pt x="62" y="5"/>
                    <a:pt x="62" y="5"/>
                    <a:pt x="62" y="5"/>
                  </a:cubicBezTo>
                  <a:cubicBezTo>
                    <a:pt x="63" y="6"/>
                    <a:pt x="63" y="7"/>
                    <a:pt x="64" y="8"/>
                  </a:cubicBezTo>
                  <a:cubicBezTo>
                    <a:pt x="67" y="3"/>
                    <a:pt x="68" y="0"/>
                    <a:pt x="68" y="0"/>
                  </a:cubicBezTo>
                </a:path>
              </a:pathLst>
            </a:custGeom>
            <a:solidFill>
              <a:srgbClr val="B9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iŝḻiḍe"/>
            <p:cNvSpPr/>
            <p:nvPr/>
          </p:nvSpPr>
          <p:spPr bwMode="auto">
            <a:xfrm>
              <a:off x="6691313" y="3017838"/>
              <a:ext cx="112713" cy="134937"/>
            </a:xfrm>
            <a:custGeom>
              <a:avLst/>
              <a:gdLst>
                <a:gd name="T0" fmla="*/ 4 w 68"/>
                <a:gd name="T1" fmla="*/ 0 h 81"/>
                <a:gd name="T2" fmla="*/ 51 w 68"/>
                <a:gd name="T3" fmla="*/ 73 h 81"/>
                <a:gd name="T4" fmla="*/ 31 w 68"/>
                <a:gd name="T5" fmla="*/ 81 h 81"/>
                <a:gd name="T6" fmla="*/ 4 w 68"/>
                <a:gd name="T7" fmla="*/ 66 h 81"/>
                <a:gd name="T8" fmla="*/ 0 w 68"/>
                <a:gd name="T9" fmla="*/ 31 h 81"/>
                <a:gd name="T10" fmla="*/ 3 w 68"/>
                <a:gd name="T11" fmla="*/ 7 h 81"/>
                <a:gd name="T12" fmla="*/ 4 w 68"/>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68" h="81">
                  <a:moveTo>
                    <a:pt x="4" y="0"/>
                  </a:moveTo>
                  <a:cubicBezTo>
                    <a:pt x="4" y="0"/>
                    <a:pt x="68" y="34"/>
                    <a:pt x="51" y="73"/>
                  </a:cubicBezTo>
                  <a:cubicBezTo>
                    <a:pt x="31" y="81"/>
                    <a:pt x="31" y="81"/>
                    <a:pt x="31" y="81"/>
                  </a:cubicBezTo>
                  <a:cubicBezTo>
                    <a:pt x="4" y="66"/>
                    <a:pt x="4" y="66"/>
                    <a:pt x="4" y="66"/>
                  </a:cubicBezTo>
                  <a:cubicBezTo>
                    <a:pt x="0" y="31"/>
                    <a:pt x="0" y="31"/>
                    <a:pt x="0" y="31"/>
                  </a:cubicBezTo>
                  <a:cubicBezTo>
                    <a:pt x="3" y="7"/>
                    <a:pt x="3" y="7"/>
                    <a:pt x="3" y="7"/>
                  </a:cubicBezTo>
                  <a:cubicBezTo>
                    <a:pt x="4" y="0"/>
                    <a:pt x="4" y="0"/>
                    <a:pt x="4" y="0"/>
                  </a:cubicBezTo>
                </a:path>
              </a:pathLst>
            </a:custGeom>
            <a:solidFill>
              <a:srgbClr val="CED2D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iṧľïḓê"/>
            <p:cNvSpPr/>
            <p:nvPr/>
          </p:nvSpPr>
          <p:spPr bwMode="auto">
            <a:xfrm>
              <a:off x="6697663" y="3017838"/>
              <a:ext cx="84138" cy="123825"/>
            </a:xfrm>
            <a:custGeom>
              <a:avLst/>
              <a:gdLst>
                <a:gd name="T0" fmla="*/ 48 w 50"/>
                <a:gd name="T1" fmla="*/ 48 h 75"/>
                <a:gd name="T2" fmla="*/ 33 w 50"/>
                <a:gd name="T3" fmla="*/ 75 h 75"/>
                <a:gd name="T4" fmla="*/ 36 w 50"/>
                <a:gd name="T5" fmla="*/ 75 h 75"/>
                <a:gd name="T6" fmla="*/ 41 w 50"/>
                <a:gd name="T7" fmla="*/ 74 h 75"/>
                <a:gd name="T8" fmla="*/ 44 w 50"/>
                <a:gd name="T9" fmla="*/ 73 h 75"/>
                <a:gd name="T10" fmla="*/ 44 w 50"/>
                <a:gd name="T11" fmla="*/ 73 h 75"/>
                <a:gd name="T12" fmla="*/ 44 w 50"/>
                <a:gd name="T13" fmla="*/ 73 h 75"/>
                <a:gd name="T14" fmla="*/ 43 w 50"/>
                <a:gd name="T15" fmla="*/ 74 h 75"/>
                <a:gd name="T16" fmla="*/ 48 w 50"/>
                <a:gd name="T17" fmla="*/ 72 h 75"/>
                <a:gd name="T18" fmla="*/ 50 w 50"/>
                <a:gd name="T19" fmla="*/ 60 h 75"/>
                <a:gd name="T20" fmla="*/ 48 w 50"/>
                <a:gd name="T21" fmla="*/ 48 h 75"/>
                <a:gd name="T22" fmla="*/ 0 w 50"/>
                <a:gd name="T23" fmla="*/ 0 h 75"/>
                <a:gd name="T24" fmla="*/ 0 w 50"/>
                <a:gd name="T25" fmla="*/ 1 h 75"/>
                <a:gd name="T26" fmla="*/ 0 w 50"/>
                <a:gd name="T27" fmla="*/ 0 h 75"/>
                <a:gd name="T28" fmla="*/ 0 w 50"/>
                <a:gd name="T29" fmla="*/ 4 h 75"/>
                <a:gd name="T30" fmla="*/ 0 w 50"/>
                <a:gd name="T31" fmla="*/ 4 h 75"/>
                <a:gd name="T32" fmla="*/ 0 w 50"/>
                <a:gd name="T33" fmla="*/ 4 h 75"/>
                <a:gd name="T34" fmla="*/ 2 w 50"/>
                <a:gd name="T35" fmla="*/ 1 h 75"/>
                <a:gd name="T36" fmla="*/ 0 w 50"/>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75">
                  <a:moveTo>
                    <a:pt x="48" y="48"/>
                  </a:moveTo>
                  <a:cubicBezTo>
                    <a:pt x="33" y="75"/>
                    <a:pt x="33" y="75"/>
                    <a:pt x="33" y="75"/>
                  </a:cubicBezTo>
                  <a:cubicBezTo>
                    <a:pt x="34" y="75"/>
                    <a:pt x="35" y="75"/>
                    <a:pt x="36" y="75"/>
                  </a:cubicBezTo>
                  <a:cubicBezTo>
                    <a:pt x="38" y="75"/>
                    <a:pt x="40" y="75"/>
                    <a:pt x="41" y="74"/>
                  </a:cubicBezTo>
                  <a:cubicBezTo>
                    <a:pt x="42" y="74"/>
                    <a:pt x="43" y="74"/>
                    <a:pt x="44" y="73"/>
                  </a:cubicBezTo>
                  <a:cubicBezTo>
                    <a:pt x="44" y="73"/>
                    <a:pt x="44" y="73"/>
                    <a:pt x="44" y="73"/>
                  </a:cubicBezTo>
                  <a:cubicBezTo>
                    <a:pt x="44" y="73"/>
                    <a:pt x="44" y="73"/>
                    <a:pt x="44" y="73"/>
                  </a:cubicBezTo>
                  <a:cubicBezTo>
                    <a:pt x="43" y="74"/>
                    <a:pt x="43" y="74"/>
                    <a:pt x="43" y="74"/>
                  </a:cubicBezTo>
                  <a:cubicBezTo>
                    <a:pt x="45" y="73"/>
                    <a:pt x="46" y="73"/>
                    <a:pt x="48" y="72"/>
                  </a:cubicBezTo>
                  <a:cubicBezTo>
                    <a:pt x="49" y="68"/>
                    <a:pt x="50" y="64"/>
                    <a:pt x="50" y="60"/>
                  </a:cubicBezTo>
                  <a:cubicBezTo>
                    <a:pt x="50" y="56"/>
                    <a:pt x="49" y="52"/>
                    <a:pt x="48" y="48"/>
                  </a:cubicBezTo>
                  <a:moveTo>
                    <a:pt x="0" y="0"/>
                  </a:moveTo>
                  <a:cubicBezTo>
                    <a:pt x="0" y="1"/>
                    <a:pt x="0" y="1"/>
                    <a:pt x="0" y="1"/>
                  </a:cubicBezTo>
                  <a:cubicBezTo>
                    <a:pt x="0" y="0"/>
                    <a:pt x="0" y="0"/>
                    <a:pt x="0" y="0"/>
                  </a:cubicBezTo>
                  <a:cubicBezTo>
                    <a:pt x="0" y="0"/>
                    <a:pt x="0" y="1"/>
                    <a:pt x="0" y="4"/>
                  </a:cubicBezTo>
                  <a:cubicBezTo>
                    <a:pt x="0" y="4"/>
                    <a:pt x="0" y="4"/>
                    <a:pt x="0" y="4"/>
                  </a:cubicBezTo>
                  <a:cubicBezTo>
                    <a:pt x="0" y="4"/>
                    <a:pt x="0" y="4"/>
                    <a:pt x="0" y="4"/>
                  </a:cubicBezTo>
                  <a:cubicBezTo>
                    <a:pt x="1" y="3"/>
                    <a:pt x="1" y="2"/>
                    <a:pt x="2" y="1"/>
                  </a:cubicBezTo>
                  <a:cubicBezTo>
                    <a:pt x="1" y="0"/>
                    <a:pt x="0" y="0"/>
                    <a:pt x="0" y="0"/>
                  </a:cubicBezTo>
                </a:path>
              </a:pathLst>
            </a:custGeom>
            <a:solidFill>
              <a:srgbClr val="B9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íṩļïďê"/>
            <p:cNvSpPr/>
            <p:nvPr/>
          </p:nvSpPr>
          <p:spPr bwMode="auto">
            <a:xfrm>
              <a:off x="5780088" y="2432050"/>
              <a:ext cx="371475" cy="280987"/>
            </a:xfrm>
            <a:custGeom>
              <a:avLst/>
              <a:gdLst>
                <a:gd name="T0" fmla="*/ 84 w 223"/>
                <a:gd name="T1" fmla="*/ 0 h 169"/>
                <a:gd name="T2" fmla="*/ 139 w 223"/>
                <a:gd name="T3" fmla="*/ 0 h 169"/>
                <a:gd name="T4" fmla="*/ 223 w 223"/>
                <a:gd name="T5" fmla="*/ 84 h 169"/>
                <a:gd name="T6" fmla="*/ 139 w 223"/>
                <a:gd name="T7" fmla="*/ 169 h 169"/>
                <a:gd name="T8" fmla="*/ 84 w 223"/>
                <a:gd name="T9" fmla="*/ 169 h 169"/>
                <a:gd name="T10" fmla="*/ 0 w 223"/>
                <a:gd name="T11" fmla="*/ 84 h 169"/>
                <a:gd name="T12" fmla="*/ 84 w 223"/>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223" h="169">
                  <a:moveTo>
                    <a:pt x="84" y="0"/>
                  </a:moveTo>
                  <a:cubicBezTo>
                    <a:pt x="139" y="0"/>
                    <a:pt x="139" y="0"/>
                    <a:pt x="139" y="0"/>
                  </a:cubicBezTo>
                  <a:cubicBezTo>
                    <a:pt x="186" y="0"/>
                    <a:pt x="223" y="38"/>
                    <a:pt x="223" y="84"/>
                  </a:cubicBezTo>
                  <a:cubicBezTo>
                    <a:pt x="223" y="131"/>
                    <a:pt x="186" y="169"/>
                    <a:pt x="139" y="169"/>
                  </a:cubicBezTo>
                  <a:cubicBezTo>
                    <a:pt x="84" y="169"/>
                    <a:pt x="84" y="169"/>
                    <a:pt x="84" y="169"/>
                  </a:cubicBezTo>
                  <a:cubicBezTo>
                    <a:pt x="38" y="169"/>
                    <a:pt x="0" y="131"/>
                    <a:pt x="0" y="84"/>
                  </a:cubicBezTo>
                  <a:cubicBezTo>
                    <a:pt x="0" y="38"/>
                    <a:pt x="38" y="0"/>
                    <a:pt x="84" y="0"/>
                  </a:cubicBezTo>
                </a:path>
              </a:pathLst>
            </a:custGeom>
            <a:solidFill>
              <a:srgbClr val="8845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îšľíďe"/>
            <p:cNvSpPr/>
            <p:nvPr/>
          </p:nvSpPr>
          <p:spPr bwMode="auto">
            <a:xfrm>
              <a:off x="5059363" y="2414588"/>
              <a:ext cx="204788" cy="700087"/>
            </a:xfrm>
            <a:custGeom>
              <a:avLst/>
              <a:gdLst>
                <a:gd name="T0" fmla="*/ 118 w 123"/>
                <a:gd name="T1" fmla="*/ 343 h 419"/>
                <a:gd name="T2" fmla="*/ 71 w 123"/>
                <a:gd name="T3" fmla="*/ 419 h 419"/>
                <a:gd name="T4" fmla="*/ 67 w 123"/>
                <a:gd name="T5" fmla="*/ 405 h 419"/>
                <a:gd name="T6" fmla="*/ 2 w 123"/>
                <a:gd name="T7" fmla="*/ 194 h 419"/>
                <a:gd name="T8" fmla="*/ 3 w 123"/>
                <a:gd name="T9" fmla="*/ 172 h 419"/>
                <a:gd name="T10" fmla="*/ 98 w 123"/>
                <a:gd name="T11" fmla="*/ 62 h 419"/>
                <a:gd name="T12" fmla="*/ 56 w 123"/>
                <a:gd name="T13" fmla="*/ 212 h 419"/>
                <a:gd name="T14" fmla="*/ 113 w 123"/>
                <a:gd name="T15" fmla="*/ 336 h 419"/>
                <a:gd name="T16" fmla="*/ 118 w 123"/>
                <a:gd name="T17" fmla="*/ 34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419">
                  <a:moveTo>
                    <a:pt x="118" y="343"/>
                  </a:moveTo>
                  <a:cubicBezTo>
                    <a:pt x="71" y="419"/>
                    <a:pt x="71" y="419"/>
                    <a:pt x="71" y="419"/>
                  </a:cubicBezTo>
                  <a:cubicBezTo>
                    <a:pt x="67" y="405"/>
                    <a:pt x="67" y="405"/>
                    <a:pt x="67" y="405"/>
                  </a:cubicBezTo>
                  <a:cubicBezTo>
                    <a:pt x="2" y="194"/>
                    <a:pt x="2" y="194"/>
                    <a:pt x="2" y="194"/>
                  </a:cubicBezTo>
                  <a:cubicBezTo>
                    <a:pt x="0" y="187"/>
                    <a:pt x="0" y="179"/>
                    <a:pt x="3" y="172"/>
                  </a:cubicBezTo>
                  <a:cubicBezTo>
                    <a:pt x="19" y="132"/>
                    <a:pt x="77" y="0"/>
                    <a:pt x="98" y="62"/>
                  </a:cubicBezTo>
                  <a:cubicBezTo>
                    <a:pt x="123" y="134"/>
                    <a:pt x="56" y="212"/>
                    <a:pt x="56" y="212"/>
                  </a:cubicBezTo>
                  <a:cubicBezTo>
                    <a:pt x="63" y="275"/>
                    <a:pt x="99" y="320"/>
                    <a:pt x="113" y="336"/>
                  </a:cubicBezTo>
                  <a:cubicBezTo>
                    <a:pt x="116" y="340"/>
                    <a:pt x="118" y="343"/>
                    <a:pt x="118" y="343"/>
                  </a:cubicBezTo>
                </a:path>
              </a:pathLst>
            </a:custGeom>
            <a:solidFill>
              <a:srgbClr val="EC8C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ïṡḻiḋé"/>
            <p:cNvSpPr/>
            <p:nvPr/>
          </p:nvSpPr>
          <p:spPr bwMode="auto">
            <a:xfrm>
              <a:off x="6681788" y="2606675"/>
              <a:ext cx="212725" cy="569912"/>
            </a:xfrm>
            <a:custGeom>
              <a:avLst/>
              <a:gdLst>
                <a:gd name="T0" fmla="*/ 0 w 128"/>
                <a:gd name="T1" fmla="*/ 260 h 342"/>
                <a:gd name="T2" fmla="*/ 72 w 128"/>
                <a:gd name="T3" fmla="*/ 161 h 342"/>
                <a:gd name="T4" fmla="*/ 36 w 128"/>
                <a:gd name="T5" fmla="*/ 21 h 342"/>
                <a:gd name="T6" fmla="*/ 123 w 128"/>
                <a:gd name="T7" fmla="*/ 147 h 342"/>
                <a:gd name="T8" fmla="*/ 120 w 128"/>
                <a:gd name="T9" fmla="*/ 183 h 342"/>
                <a:gd name="T10" fmla="*/ 31 w 128"/>
                <a:gd name="T11" fmla="*/ 342 h 342"/>
                <a:gd name="T12" fmla="*/ 0 w 128"/>
                <a:gd name="T13" fmla="*/ 260 h 342"/>
              </a:gdLst>
              <a:ahLst/>
              <a:cxnLst>
                <a:cxn ang="0">
                  <a:pos x="T0" y="T1"/>
                </a:cxn>
                <a:cxn ang="0">
                  <a:pos x="T2" y="T3"/>
                </a:cxn>
                <a:cxn ang="0">
                  <a:pos x="T4" y="T5"/>
                </a:cxn>
                <a:cxn ang="0">
                  <a:pos x="T6" y="T7"/>
                </a:cxn>
                <a:cxn ang="0">
                  <a:pos x="T8" y="T9"/>
                </a:cxn>
                <a:cxn ang="0">
                  <a:pos x="T10" y="T11"/>
                </a:cxn>
                <a:cxn ang="0">
                  <a:pos x="T12" y="T13"/>
                </a:cxn>
              </a:cxnLst>
              <a:rect l="0" t="0" r="r" b="b"/>
              <a:pathLst>
                <a:path w="128" h="342">
                  <a:moveTo>
                    <a:pt x="0" y="260"/>
                  </a:moveTo>
                  <a:cubicBezTo>
                    <a:pt x="0" y="260"/>
                    <a:pt x="74" y="189"/>
                    <a:pt x="72" y="161"/>
                  </a:cubicBezTo>
                  <a:cubicBezTo>
                    <a:pt x="72" y="161"/>
                    <a:pt x="1" y="47"/>
                    <a:pt x="36" y="21"/>
                  </a:cubicBezTo>
                  <a:cubicBezTo>
                    <a:pt x="64" y="0"/>
                    <a:pt x="107" y="104"/>
                    <a:pt x="123" y="147"/>
                  </a:cubicBezTo>
                  <a:cubicBezTo>
                    <a:pt x="128" y="159"/>
                    <a:pt x="127" y="172"/>
                    <a:pt x="120" y="183"/>
                  </a:cubicBezTo>
                  <a:cubicBezTo>
                    <a:pt x="31" y="342"/>
                    <a:pt x="31" y="342"/>
                    <a:pt x="31" y="342"/>
                  </a:cubicBezTo>
                  <a:cubicBezTo>
                    <a:pt x="0" y="260"/>
                    <a:pt x="0" y="260"/>
                    <a:pt x="0" y="260"/>
                  </a:cubicBezTo>
                </a:path>
              </a:pathLst>
            </a:custGeom>
            <a:solidFill>
              <a:srgbClr val="EC8C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îṧḷíde"/>
            <p:cNvSpPr/>
            <p:nvPr/>
          </p:nvSpPr>
          <p:spPr bwMode="auto">
            <a:xfrm>
              <a:off x="5762625" y="2711450"/>
              <a:ext cx="346075" cy="254000"/>
            </a:xfrm>
            <a:custGeom>
              <a:avLst/>
              <a:gdLst>
                <a:gd name="T0" fmla="*/ 65 w 207"/>
                <a:gd name="T1" fmla="*/ 0 h 152"/>
                <a:gd name="T2" fmla="*/ 39 w 207"/>
                <a:gd name="T3" fmla="*/ 120 h 152"/>
                <a:gd name="T4" fmla="*/ 152 w 207"/>
                <a:gd name="T5" fmla="*/ 152 h 152"/>
                <a:gd name="T6" fmla="*/ 207 w 207"/>
                <a:gd name="T7" fmla="*/ 102 h 152"/>
                <a:gd name="T8" fmla="*/ 163 w 207"/>
                <a:gd name="T9" fmla="*/ 0 h 152"/>
                <a:gd name="T10" fmla="*/ 65 w 207"/>
                <a:gd name="T11" fmla="*/ 0 h 152"/>
              </a:gdLst>
              <a:ahLst/>
              <a:cxnLst>
                <a:cxn ang="0">
                  <a:pos x="T0" y="T1"/>
                </a:cxn>
                <a:cxn ang="0">
                  <a:pos x="T2" y="T3"/>
                </a:cxn>
                <a:cxn ang="0">
                  <a:pos x="T4" y="T5"/>
                </a:cxn>
                <a:cxn ang="0">
                  <a:pos x="T6" y="T7"/>
                </a:cxn>
                <a:cxn ang="0">
                  <a:pos x="T8" y="T9"/>
                </a:cxn>
                <a:cxn ang="0">
                  <a:pos x="T10" y="T11"/>
                </a:cxn>
              </a:cxnLst>
              <a:rect l="0" t="0" r="r" b="b"/>
              <a:pathLst>
                <a:path w="207" h="152">
                  <a:moveTo>
                    <a:pt x="65" y="0"/>
                  </a:moveTo>
                  <a:cubicBezTo>
                    <a:pt x="65" y="0"/>
                    <a:pt x="79" y="87"/>
                    <a:pt x="39" y="120"/>
                  </a:cubicBezTo>
                  <a:cubicBezTo>
                    <a:pt x="0" y="152"/>
                    <a:pt x="152" y="152"/>
                    <a:pt x="152" y="152"/>
                  </a:cubicBezTo>
                  <a:cubicBezTo>
                    <a:pt x="207" y="102"/>
                    <a:pt x="207" y="102"/>
                    <a:pt x="207" y="102"/>
                  </a:cubicBezTo>
                  <a:cubicBezTo>
                    <a:pt x="207" y="102"/>
                    <a:pt x="144" y="43"/>
                    <a:pt x="163" y="0"/>
                  </a:cubicBezTo>
                  <a:cubicBezTo>
                    <a:pt x="65" y="0"/>
                    <a:pt x="65" y="0"/>
                    <a:pt x="65" y="0"/>
                  </a:cubicBezTo>
                </a:path>
              </a:pathLst>
            </a:custGeom>
            <a:solidFill>
              <a:srgbClr val="EC8C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îSļïḍe"/>
            <p:cNvSpPr/>
            <p:nvPr/>
          </p:nvSpPr>
          <p:spPr bwMode="auto">
            <a:xfrm>
              <a:off x="5792788" y="3609975"/>
              <a:ext cx="388938" cy="88900"/>
            </a:xfrm>
            <a:custGeom>
              <a:avLst/>
              <a:gdLst>
                <a:gd name="T0" fmla="*/ 232 w 233"/>
                <a:gd name="T1" fmla="*/ 0 h 53"/>
                <a:gd name="T2" fmla="*/ 45 w 233"/>
                <a:gd name="T3" fmla="*/ 50 h 53"/>
                <a:gd name="T4" fmla="*/ 1 w 233"/>
                <a:gd name="T5" fmla="*/ 44 h 53"/>
                <a:gd name="T6" fmla="*/ 0 w 233"/>
                <a:gd name="T7" fmla="*/ 47 h 53"/>
                <a:gd name="T8" fmla="*/ 45 w 233"/>
                <a:gd name="T9" fmla="*/ 53 h 53"/>
                <a:gd name="T10" fmla="*/ 233 w 233"/>
                <a:gd name="T11" fmla="*/ 2 h 53"/>
                <a:gd name="T12" fmla="*/ 232 w 233"/>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33" h="53">
                  <a:moveTo>
                    <a:pt x="232" y="0"/>
                  </a:moveTo>
                  <a:cubicBezTo>
                    <a:pt x="195" y="16"/>
                    <a:pt x="113" y="50"/>
                    <a:pt x="45" y="50"/>
                  </a:cubicBezTo>
                  <a:cubicBezTo>
                    <a:pt x="29" y="50"/>
                    <a:pt x="14" y="48"/>
                    <a:pt x="1" y="44"/>
                  </a:cubicBezTo>
                  <a:cubicBezTo>
                    <a:pt x="1" y="45"/>
                    <a:pt x="1" y="46"/>
                    <a:pt x="0" y="47"/>
                  </a:cubicBezTo>
                  <a:cubicBezTo>
                    <a:pt x="14" y="51"/>
                    <a:pt x="29" y="53"/>
                    <a:pt x="45" y="53"/>
                  </a:cubicBezTo>
                  <a:cubicBezTo>
                    <a:pt x="114" y="53"/>
                    <a:pt x="197" y="18"/>
                    <a:pt x="233" y="2"/>
                  </a:cubicBezTo>
                  <a:cubicBezTo>
                    <a:pt x="233" y="1"/>
                    <a:pt x="232" y="0"/>
                    <a:pt x="232" y="0"/>
                  </a:cubicBezTo>
                </a:path>
              </a:pathLst>
            </a:custGeom>
            <a:solidFill>
              <a:srgbClr val="4D4B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íṩ1ïḋe"/>
            <p:cNvSpPr/>
            <p:nvPr/>
          </p:nvSpPr>
          <p:spPr bwMode="auto">
            <a:xfrm>
              <a:off x="5611813" y="2863850"/>
              <a:ext cx="609600" cy="900112"/>
            </a:xfrm>
            <a:custGeom>
              <a:avLst/>
              <a:gdLst>
                <a:gd name="T0" fmla="*/ 153 w 366"/>
                <a:gd name="T1" fmla="*/ 5 h 540"/>
                <a:gd name="T2" fmla="*/ 271 w 366"/>
                <a:gd name="T3" fmla="*/ 0 h 540"/>
                <a:gd name="T4" fmla="*/ 366 w 366"/>
                <a:gd name="T5" fmla="*/ 197 h 540"/>
                <a:gd name="T6" fmla="*/ 360 w 366"/>
                <a:gd name="T7" fmla="*/ 438 h 540"/>
                <a:gd name="T8" fmla="*/ 81 w 366"/>
                <a:gd name="T9" fmla="*/ 478 h 540"/>
                <a:gd name="T10" fmla="*/ 68 w 366"/>
                <a:gd name="T11" fmla="*/ 382 h 540"/>
                <a:gd name="T12" fmla="*/ 49 w 366"/>
                <a:gd name="T13" fmla="*/ 197 h 540"/>
                <a:gd name="T14" fmla="*/ 69 w 366"/>
                <a:gd name="T15" fmla="*/ 78 h 540"/>
                <a:gd name="T16" fmla="*/ 109 w 366"/>
                <a:gd name="T17" fmla="*/ 20 h 540"/>
                <a:gd name="T18" fmla="*/ 153 w 366"/>
                <a:gd name="T19" fmla="*/ 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540">
                  <a:moveTo>
                    <a:pt x="153" y="5"/>
                  </a:moveTo>
                  <a:cubicBezTo>
                    <a:pt x="153" y="5"/>
                    <a:pt x="212" y="49"/>
                    <a:pt x="271" y="0"/>
                  </a:cubicBezTo>
                  <a:cubicBezTo>
                    <a:pt x="366" y="197"/>
                    <a:pt x="366" y="197"/>
                    <a:pt x="366" y="197"/>
                  </a:cubicBezTo>
                  <a:cubicBezTo>
                    <a:pt x="360" y="438"/>
                    <a:pt x="360" y="438"/>
                    <a:pt x="360" y="438"/>
                  </a:cubicBezTo>
                  <a:cubicBezTo>
                    <a:pt x="360" y="438"/>
                    <a:pt x="163" y="540"/>
                    <a:pt x="81" y="478"/>
                  </a:cubicBezTo>
                  <a:cubicBezTo>
                    <a:pt x="0" y="415"/>
                    <a:pt x="68" y="382"/>
                    <a:pt x="68" y="382"/>
                  </a:cubicBezTo>
                  <a:cubicBezTo>
                    <a:pt x="49" y="197"/>
                    <a:pt x="49" y="197"/>
                    <a:pt x="49" y="197"/>
                  </a:cubicBezTo>
                  <a:cubicBezTo>
                    <a:pt x="69" y="78"/>
                    <a:pt x="69" y="78"/>
                    <a:pt x="69" y="78"/>
                  </a:cubicBezTo>
                  <a:cubicBezTo>
                    <a:pt x="69" y="78"/>
                    <a:pt x="106" y="20"/>
                    <a:pt x="109" y="20"/>
                  </a:cubicBezTo>
                  <a:cubicBezTo>
                    <a:pt x="111" y="20"/>
                    <a:pt x="153" y="5"/>
                    <a:pt x="153" y="5"/>
                  </a:cubicBezTo>
                </a:path>
              </a:pathLst>
            </a:custGeom>
            <a:solidFill>
              <a:srgbClr val="EBF1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ïş1íḍe"/>
            <p:cNvSpPr/>
            <p:nvPr/>
          </p:nvSpPr>
          <p:spPr bwMode="auto">
            <a:xfrm>
              <a:off x="5786438" y="3687763"/>
              <a:ext cx="6350" cy="31750"/>
            </a:xfrm>
            <a:custGeom>
              <a:avLst/>
              <a:gdLst>
                <a:gd name="T0" fmla="*/ 2 w 4"/>
                <a:gd name="T1" fmla="*/ 0 h 19"/>
                <a:gd name="T2" fmla="*/ 0 w 4"/>
                <a:gd name="T3" fmla="*/ 19 h 19"/>
                <a:gd name="T4" fmla="*/ 2 w 4"/>
                <a:gd name="T5" fmla="*/ 19 h 19"/>
                <a:gd name="T6" fmla="*/ 4 w 4"/>
                <a:gd name="T7" fmla="*/ 1 h 19"/>
                <a:gd name="T8" fmla="*/ 2 w 4"/>
                <a:gd name="T9" fmla="*/ 0 h 19"/>
              </a:gdLst>
              <a:ahLst/>
              <a:cxnLst>
                <a:cxn ang="0">
                  <a:pos x="T0" y="T1"/>
                </a:cxn>
                <a:cxn ang="0">
                  <a:pos x="T2" y="T3"/>
                </a:cxn>
                <a:cxn ang="0">
                  <a:pos x="T4" y="T5"/>
                </a:cxn>
                <a:cxn ang="0">
                  <a:pos x="T6" y="T7"/>
                </a:cxn>
                <a:cxn ang="0">
                  <a:pos x="T8" y="T9"/>
                </a:cxn>
              </a:cxnLst>
              <a:rect l="0" t="0" r="r" b="b"/>
              <a:pathLst>
                <a:path w="4" h="19">
                  <a:moveTo>
                    <a:pt x="2" y="0"/>
                  </a:moveTo>
                  <a:cubicBezTo>
                    <a:pt x="1" y="6"/>
                    <a:pt x="0" y="13"/>
                    <a:pt x="0" y="19"/>
                  </a:cubicBezTo>
                  <a:cubicBezTo>
                    <a:pt x="2" y="19"/>
                    <a:pt x="2" y="19"/>
                    <a:pt x="2" y="19"/>
                  </a:cubicBezTo>
                  <a:cubicBezTo>
                    <a:pt x="2" y="19"/>
                    <a:pt x="3" y="11"/>
                    <a:pt x="4" y="1"/>
                  </a:cubicBezTo>
                  <a:cubicBezTo>
                    <a:pt x="4" y="0"/>
                    <a:pt x="3" y="0"/>
                    <a:pt x="2" y="0"/>
                  </a:cubicBezTo>
                </a:path>
              </a:pathLst>
            </a:custGeom>
            <a:solidFill>
              <a:srgbClr val="4D4B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ṣḷîḍe"/>
            <p:cNvSpPr/>
            <p:nvPr/>
          </p:nvSpPr>
          <p:spPr bwMode="auto">
            <a:xfrm>
              <a:off x="5868988" y="2841625"/>
              <a:ext cx="1588" cy="33337"/>
            </a:xfrm>
            <a:custGeom>
              <a:avLst/>
              <a:gdLst>
                <a:gd name="T0" fmla="*/ 0 w 1"/>
                <a:gd name="T1" fmla="*/ 0 h 20"/>
                <a:gd name="T2" fmla="*/ 0 w 1"/>
                <a:gd name="T3" fmla="*/ 0 h 20"/>
                <a:gd name="T4" fmla="*/ 0 w 1"/>
                <a:gd name="T5" fmla="*/ 4 h 20"/>
                <a:gd name="T6" fmla="*/ 0 w 1"/>
                <a:gd name="T7" fmla="*/ 4 h 20"/>
                <a:gd name="T8" fmla="*/ 0 w 1"/>
                <a:gd name="T9" fmla="*/ 19 h 20"/>
                <a:gd name="T10" fmla="*/ 1 w 1"/>
                <a:gd name="T11" fmla="*/ 20 h 20"/>
                <a:gd name="T12" fmla="*/ 0 w 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0" y="0"/>
                  </a:moveTo>
                  <a:cubicBezTo>
                    <a:pt x="0" y="0"/>
                    <a:pt x="0" y="0"/>
                    <a:pt x="0" y="0"/>
                  </a:cubicBezTo>
                  <a:cubicBezTo>
                    <a:pt x="0" y="4"/>
                    <a:pt x="0" y="4"/>
                    <a:pt x="0" y="4"/>
                  </a:cubicBezTo>
                  <a:cubicBezTo>
                    <a:pt x="0" y="4"/>
                    <a:pt x="0" y="4"/>
                    <a:pt x="0" y="4"/>
                  </a:cubicBezTo>
                  <a:cubicBezTo>
                    <a:pt x="0" y="19"/>
                    <a:pt x="0" y="19"/>
                    <a:pt x="0" y="19"/>
                  </a:cubicBezTo>
                  <a:cubicBezTo>
                    <a:pt x="0" y="19"/>
                    <a:pt x="1" y="19"/>
                    <a:pt x="1" y="20"/>
                  </a:cubicBezTo>
                  <a:cubicBezTo>
                    <a:pt x="0" y="0"/>
                    <a:pt x="0" y="0"/>
                    <a:pt x="0" y="0"/>
                  </a:cubicBezTo>
                </a:path>
              </a:pathLst>
            </a:custGeom>
            <a:solidFill>
              <a:srgbClr val="D47E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işļïḋe"/>
            <p:cNvSpPr/>
            <p:nvPr/>
          </p:nvSpPr>
          <p:spPr bwMode="auto">
            <a:xfrm>
              <a:off x="5789613" y="3683000"/>
              <a:ext cx="4763" cy="6350"/>
            </a:xfrm>
            <a:custGeom>
              <a:avLst/>
              <a:gdLst>
                <a:gd name="T0" fmla="*/ 1 w 3"/>
                <a:gd name="T1" fmla="*/ 0 h 4"/>
                <a:gd name="T2" fmla="*/ 0 w 3"/>
                <a:gd name="T3" fmla="*/ 3 h 4"/>
                <a:gd name="T4" fmla="*/ 2 w 3"/>
                <a:gd name="T5" fmla="*/ 4 h 4"/>
                <a:gd name="T6" fmla="*/ 3 w 3"/>
                <a:gd name="T7" fmla="*/ 1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1" y="1"/>
                    <a:pt x="1" y="2"/>
                    <a:pt x="0" y="3"/>
                  </a:cubicBezTo>
                  <a:cubicBezTo>
                    <a:pt x="1" y="3"/>
                    <a:pt x="2" y="3"/>
                    <a:pt x="2" y="4"/>
                  </a:cubicBezTo>
                  <a:cubicBezTo>
                    <a:pt x="3" y="3"/>
                    <a:pt x="3" y="2"/>
                    <a:pt x="3" y="1"/>
                  </a:cubicBezTo>
                  <a:cubicBezTo>
                    <a:pt x="2" y="1"/>
                    <a:pt x="1" y="1"/>
                    <a:pt x="1" y="0"/>
                  </a:cubicBezTo>
                </a:path>
              </a:pathLst>
            </a:custGeom>
            <a:solidFill>
              <a:srgbClr val="454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iSľídê"/>
            <p:cNvSpPr/>
            <p:nvPr/>
          </p:nvSpPr>
          <p:spPr bwMode="auto">
            <a:xfrm>
              <a:off x="5719763" y="2873375"/>
              <a:ext cx="153988" cy="811212"/>
            </a:xfrm>
            <a:custGeom>
              <a:avLst/>
              <a:gdLst>
                <a:gd name="T0" fmla="*/ 89 w 92"/>
                <a:gd name="T1" fmla="*/ 0 h 486"/>
                <a:gd name="T2" fmla="*/ 90 w 92"/>
                <a:gd name="T3" fmla="*/ 27 h 486"/>
                <a:gd name="T4" fmla="*/ 24 w 92"/>
                <a:gd name="T5" fmla="*/ 206 h 486"/>
                <a:gd name="T6" fmla="*/ 53 w 92"/>
                <a:gd name="T7" fmla="*/ 447 h 486"/>
                <a:gd name="T8" fmla="*/ 47 w 92"/>
                <a:gd name="T9" fmla="*/ 461 h 486"/>
                <a:gd name="T10" fmla="*/ 48 w 92"/>
                <a:gd name="T11" fmla="*/ 461 h 486"/>
                <a:gd name="T12" fmla="*/ 43 w 92"/>
                <a:gd name="T13" fmla="*/ 485 h 486"/>
                <a:gd name="T14" fmla="*/ 45 w 92"/>
                <a:gd name="T15" fmla="*/ 486 h 486"/>
                <a:gd name="T16" fmla="*/ 56 w 92"/>
                <a:gd name="T17" fmla="*/ 447 h 486"/>
                <a:gd name="T18" fmla="*/ 27 w 92"/>
                <a:gd name="T19" fmla="*/ 206 h 486"/>
                <a:gd name="T20" fmla="*/ 92 w 92"/>
                <a:gd name="T21" fmla="*/ 27 h 486"/>
                <a:gd name="T22" fmla="*/ 90 w 92"/>
                <a:gd name="T23" fmla="*/ 1 h 486"/>
                <a:gd name="T24" fmla="*/ 89 w 92"/>
                <a:gd name="T2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486">
                  <a:moveTo>
                    <a:pt x="89" y="0"/>
                  </a:moveTo>
                  <a:cubicBezTo>
                    <a:pt x="90" y="27"/>
                    <a:pt x="90" y="27"/>
                    <a:pt x="90" y="27"/>
                  </a:cubicBezTo>
                  <a:cubicBezTo>
                    <a:pt x="0" y="74"/>
                    <a:pt x="24" y="206"/>
                    <a:pt x="24" y="206"/>
                  </a:cubicBezTo>
                  <a:cubicBezTo>
                    <a:pt x="24" y="206"/>
                    <a:pt x="61" y="440"/>
                    <a:pt x="53" y="447"/>
                  </a:cubicBezTo>
                  <a:cubicBezTo>
                    <a:pt x="51" y="449"/>
                    <a:pt x="49" y="454"/>
                    <a:pt x="47" y="461"/>
                  </a:cubicBezTo>
                  <a:cubicBezTo>
                    <a:pt x="48" y="461"/>
                    <a:pt x="48" y="461"/>
                    <a:pt x="48" y="461"/>
                  </a:cubicBezTo>
                  <a:cubicBezTo>
                    <a:pt x="46" y="469"/>
                    <a:pt x="44" y="477"/>
                    <a:pt x="43" y="485"/>
                  </a:cubicBezTo>
                  <a:cubicBezTo>
                    <a:pt x="43" y="486"/>
                    <a:pt x="44" y="486"/>
                    <a:pt x="45" y="486"/>
                  </a:cubicBezTo>
                  <a:cubicBezTo>
                    <a:pt x="47" y="470"/>
                    <a:pt x="51" y="451"/>
                    <a:pt x="56" y="447"/>
                  </a:cubicBezTo>
                  <a:cubicBezTo>
                    <a:pt x="64" y="440"/>
                    <a:pt x="27" y="206"/>
                    <a:pt x="27" y="206"/>
                  </a:cubicBezTo>
                  <a:cubicBezTo>
                    <a:pt x="27" y="206"/>
                    <a:pt x="3" y="74"/>
                    <a:pt x="92" y="27"/>
                  </a:cubicBezTo>
                  <a:cubicBezTo>
                    <a:pt x="90" y="1"/>
                    <a:pt x="90" y="1"/>
                    <a:pt x="90" y="1"/>
                  </a:cubicBezTo>
                  <a:cubicBezTo>
                    <a:pt x="90" y="0"/>
                    <a:pt x="89" y="0"/>
                    <a:pt x="89" y="0"/>
                  </a:cubicBezTo>
                </a:path>
              </a:pathLst>
            </a:custGeom>
            <a:solidFill>
              <a:srgbClr val="D3D8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ṧľidé"/>
            <p:cNvSpPr/>
            <p:nvPr/>
          </p:nvSpPr>
          <p:spPr bwMode="auto">
            <a:xfrm>
              <a:off x="5684838" y="3719513"/>
              <a:ext cx="101600" cy="7937"/>
            </a:xfrm>
            <a:custGeom>
              <a:avLst/>
              <a:gdLst>
                <a:gd name="T0" fmla="*/ 61 w 61"/>
                <a:gd name="T1" fmla="*/ 0 h 5"/>
                <a:gd name="T2" fmla="*/ 60 w 61"/>
                <a:gd name="T3" fmla="*/ 0 h 5"/>
                <a:gd name="T4" fmla="*/ 60 w 61"/>
                <a:gd name="T5" fmla="*/ 1 h 5"/>
                <a:gd name="T6" fmla="*/ 1 w 61"/>
                <a:gd name="T7" fmla="*/ 3 h 5"/>
                <a:gd name="T8" fmla="*/ 0 w 61"/>
                <a:gd name="T9" fmla="*/ 5 h 5"/>
                <a:gd name="T10" fmla="*/ 61 w 61"/>
                <a:gd name="T11" fmla="*/ 3 h 5"/>
                <a:gd name="T12" fmla="*/ 61 w 6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1" h="5">
                  <a:moveTo>
                    <a:pt x="61" y="0"/>
                  </a:moveTo>
                  <a:cubicBezTo>
                    <a:pt x="60" y="0"/>
                    <a:pt x="60" y="0"/>
                    <a:pt x="60" y="0"/>
                  </a:cubicBezTo>
                  <a:cubicBezTo>
                    <a:pt x="60" y="1"/>
                    <a:pt x="60" y="1"/>
                    <a:pt x="60" y="1"/>
                  </a:cubicBezTo>
                  <a:cubicBezTo>
                    <a:pt x="1" y="3"/>
                    <a:pt x="1" y="3"/>
                    <a:pt x="1" y="3"/>
                  </a:cubicBezTo>
                  <a:cubicBezTo>
                    <a:pt x="1" y="4"/>
                    <a:pt x="1" y="4"/>
                    <a:pt x="0" y="5"/>
                  </a:cubicBezTo>
                  <a:cubicBezTo>
                    <a:pt x="61" y="3"/>
                    <a:pt x="61" y="3"/>
                    <a:pt x="61" y="3"/>
                  </a:cubicBezTo>
                  <a:cubicBezTo>
                    <a:pt x="61" y="2"/>
                    <a:pt x="61" y="1"/>
                    <a:pt x="61" y="0"/>
                  </a:cubicBezTo>
                </a:path>
              </a:pathLst>
            </a:custGeom>
            <a:solidFill>
              <a:srgbClr val="4D4B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iş1îdè"/>
            <p:cNvSpPr/>
            <p:nvPr/>
          </p:nvSpPr>
          <p:spPr bwMode="auto">
            <a:xfrm>
              <a:off x="5648325" y="3724275"/>
              <a:ext cx="38100" cy="4762"/>
            </a:xfrm>
            <a:custGeom>
              <a:avLst/>
              <a:gdLst>
                <a:gd name="T0" fmla="*/ 23 w 23"/>
                <a:gd name="T1" fmla="*/ 0 h 3"/>
                <a:gd name="T2" fmla="*/ 1 w 23"/>
                <a:gd name="T3" fmla="*/ 1 h 3"/>
                <a:gd name="T4" fmla="*/ 0 w 23"/>
                <a:gd name="T5" fmla="*/ 3 h 3"/>
                <a:gd name="T6" fmla="*/ 22 w 23"/>
                <a:gd name="T7" fmla="*/ 2 h 3"/>
                <a:gd name="T8" fmla="*/ 23 w 23"/>
                <a:gd name="T9" fmla="*/ 0 h 3"/>
              </a:gdLst>
              <a:ahLst/>
              <a:cxnLst>
                <a:cxn ang="0">
                  <a:pos x="T0" y="T1"/>
                </a:cxn>
                <a:cxn ang="0">
                  <a:pos x="T2" y="T3"/>
                </a:cxn>
                <a:cxn ang="0">
                  <a:pos x="T4" y="T5"/>
                </a:cxn>
                <a:cxn ang="0">
                  <a:pos x="T6" y="T7"/>
                </a:cxn>
                <a:cxn ang="0">
                  <a:pos x="T8" y="T9"/>
                </a:cxn>
              </a:cxnLst>
              <a:rect l="0" t="0" r="r" b="b"/>
              <a:pathLst>
                <a:path w="23" h="3">
                  <a:moveTo>
                    <a:pt x="23" y="0"/>
                  </a:moveTo>
                  <a:cubicBezTo>
                    <a:pt x="1" y="1"/>
                    <a:pt x="1" y="1"/>
                    <a:pt x="1" y="1"/>
                  </a:cubicBezTo>
                  <a:cubicBezTo>
                    <a:pt x="1" y="1"/>
                    <a:pt x="1" y="2"/>
                    <a:pt x="0" y="3"/>
                  </a:cubicBezTo>
                  <a:cubicBezTo>
                    <a:pt x="22" y="2"/>
                    <a:pt x="22" y="2"/>
                    <a:pt x="22" y="2"/>
                  </a:cubicBezTo>
                  <a:cubicBezTo>
                    <a:pt x="23" y="1"/>
                    <a:pt x="23" y="1"/>
                    <a:pt x="23" y="0"/>
                  </a:cubicBezTo>
                </a:path>
              </a:pathLst>
            </a:custGeom>
            <a:solidFill>
              <a:srgbClr val="454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Sľîḓè"/>
            <p:cNvSpPr/>
            <p:nvPr/>
          </p:nvSpPr>
          <p:spPr bwMode="auto">
            <a:xfrm>
              <a:off x="5784850" y="3687763"/>
              <a:ext cx="4763" cy="31750"/>
            </a:xfrm>
            <a:custGeom>
              <a:avLst/>
              <a:gdLst>
                <a:gd name="T0" fmla="*/ 3 w 3"/>
                <a:gd name="T1" fmla="*/ 0 h 19"/>
                <a:gd name="T2" fmla="*/ 0 w 3"/>
                <a:gd name="T3" fmla="*/ 19 h 19"/>
                <a:gd name="T4" fmla="*/ 0 w 3"/>
                <a:gd name="T5" fmla="*/ 19 h 19"/>
                <a:gd name="T6" fmla="*/ 1 w 3"/>
                <a:gd name="T7" fmla="*/ 19 h 19"/>
                <a:gd name="T8" fmla="*/ 3 w 3"/>
                <a:gd name="T9" fmla="*/ 0 h 19"/>
                <a:gd name="T10" fmla="*/ 3 w 3"/>
                <a:gd name="T11" fmla="*/ 0 h 19"/>
              </a:gdLst>
              <a:ahLst/>
              <a:cxnLst>
                <a:cxn ang="0">
                  <a:pos x="T0" y="T1"/>
                </a:cxn>
                <a:cxn ang="0">
                  <a:pos x="T2" y="T3"/>
                </a:cxn>
                <a:cxn ang="0">
                  <a:pos x="T4" y="T5"/>
                </a:cxn>
                <a:cxn ang="0">
                  <a:pos x="T6" y="T7"/>
                </a:cxn>
                <a:cxn ang="0">
                  <a:pos x="T8" y="T9"/>
                </a:cxn>
                <a:cxn ang="0">
                  <a:pos x="T10" y="T11"/>
                </a:cxn>
              </a:cxnLst>
              <a:rect l="0" t="0" r="r" b="b"/>
              <a:pathLst>
                <a:path w="3" h="19">
                  <a:moveTo>
                    <a:pt x="3" y="0"/>
                  </a:moveTo>
                  <a:cubicBezTo>
                    <a:pt x="1" y="10"/>
                    <a:pt x="0" y="19"/>
                    <a:pt x="0" y="19"/>
                  </a:cubicBezTo>
                  <a:cubicBezTo>
                    <a:pt x="0" y="19"/>
                    <a:pt x="0" y="19"/>
                    <a:pt x="0" y="19"/>
                  </a:cubicBezTo>
                  <a:cubicBezTo>
                    <a:pt x="1" y="19"/>
                    <a:pt x="1" y="19"/>
                    <a:pt x="1" y="19"/>
                  </a:cubicBezTo>
                  <a:cubicBezTo>
                    <a:pt x="1" y="13"/>
                    <a:pt x="2" y="6"/>
                    <a:pt x="3" y="0"/>
                  </a:cubicBezTo>
                  <a:cubicBezTo>
                    <a:pt x="3" y="0"/>
                    <a:pt x="3" y="0"/>
                    <a:pt x="3" y="0"/>
                  </a:cubicBezTo>
                </a:path>
              </a:pathLst>
            </a:custGeom>
            <a:solidFill>
              <a:srgbClr val="454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şļîḓè"/>
            <p:cNvSpPr/>
            <p:nvPr/>
          </p:nvSpPr>
          <p:spPr bwMode="auto">
            <a:xfrm>
              <a:off x="5789613" y="3683000"/>
              <a:ext cx="1588" cy="4762"/>
            </a:xfrm>
            <a:custGeom>
              <a:avLst/>
              <a:gdLst>
                <a:gd name="T0" fmla="*/ 0 w 1"/>
                <a:gd name="T1" fmla="*/ 0 h 3"/>
                <a:gd name="T2" fmla="*/ 0 w 1"/>
                <a:gd name="T3" fmla="*/ 3 h 3"/>
                <a:gd name="T4" fmla="*/ 0 w 1"/>
                <a:gd name="T5" fmla="*/ 3 h 3"/>
                <a:gd name="T6" fmla="*/ 1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1"/>
                    <a:pt x="0" y="2"/>
                    <a:pt x="0" y="3"/>
                  </a:cubicBezTo>
                  <a:cubicBezTo>
                    <a:pt x="0" y="3"/>
                    <a:pt x="0" y="3"/>
                    <a:pt x="0" y="3"/>
                  </a:cubicBezTo>
                  <a:cubicBezTo>
                    <a:pt x="1" y="2"/>
                    <a:pt x="1" y="1"/>
                    <a:pt x="1" y="0"/>
                  </a:cubicBezTo>
                  <a:cubicBezTo>
                    <a:pt x="1" y="0"/>
                    <a:pt x="0" y="0"/>
                    <a:pt x="0" y="0"/>
                  </a:cubicBezTo>
                </a:path>
              </a:pathLst>
            </a:custGeom>
            <a:solidFill>
              <a:srgbClr val="3E3C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îṥliḑè"/>
            <p:cNvSpPr/>
            <p:nvPr/>
          </p:nvSpPr>
          <p:spPr bwMode="auto">
            <a:xfrm>
              <a:off x="5789613" y="3641725"/>
              <a:ext cx="9525" cy="41275"/>
            </a:xfrm>
            <a:custGeom>
              <a:avLst/>
              <a:gdLst>
                <a:gd name="T0" fmla="*/ 6 w 6"/>
                <a:gd name="T1" fmla="*/ 0 h 24"/>
                <a:gd name="T2" fmla="*/ 5 w 6"/>
                <a:gd name="T3" fmla="*/ 0 h 24"/>
                <a:gd name="T4" fmla="*/ 0 w 6"/>
                <a:gd name="T5" fmla="*/ 24 h 24"/>
                <a:gd name="T6" fmla="*/ 1 w 6"/>
                <a:gd name="T7" fmla="*/ 24 h 24"/>
                <a:gd name="T8" fmla="*/ 6 w 6"/>
                <a:gd name="T9" fmla="*/ 0 h 24"/>
              </a:gdLst>
              <a:ahLst/>
              <a:cxnLst>
                <a:cxn ang="0">
                  <a:pos x="T0" y="T1"/>
                </a:cxn>
                <a:cxn ang="0">
                  <a:pos x="T2" y="T3"/>
                </a:cxn>
                <a:cxn ang="0">
                  <a:pos x="T4" y="T5"/>
                </a:cxn>
                <a:cxn ang="0">
                  <a:pos x="T6" y="T7"/>
                </a:cxn>
                <a:cxn ang="0">
                  <a:pos x="T8" y="T9"/>
                </a:cxn>
              </a:cxnLst>
              <a:rect l="0" t="0" r="r" b="b"/>
              <a:pathLst>
                <a:path w="6" h="24">
                  <a:moveTo>
                    <a:pt x="6" y="0"/>
                  </a:moveTo>
                  <a:cubicBezTo>
                    <a:pt x="5" y="0"/>
                    <a:pt x="5" y="0"/>
                    <a:pt x="5" y="0"/>
                  </a:cubicBezTo>
                  <a:cubicBezTo>
                    <a:pt x="3" y="7"/>
                    <a:pt x="1" y="16"/>
                    <a:pt x="0" y="24"/>
                  </a:cubicBezTo>
                  <a:cubicBezTo>
                    <a:pt x="0" y="24"/>
                    <a:pt x="1" y="24"/>
                    <a:pt x="1" y="24"/>
                  </a:cubicBezTo>
                  <a:cubicBezTo>
                    <a:pt x="2" y="16"/>
                    <a:pt x="4" y="8"/>
                    <a:pt x="6" y="0"/>
                  </a:cubicBezTo>
                </a:path>
              </a:pathLst>
            </a:custGeom>
            <a:solidFill>
              <a:srgbClr val="BDC2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ïṣḷidé"/>
            <p:cNvSpPr/>
            <p:nvPr/>
          </p:nvSpPr>
          <p:spPr bwMode="auto">
            <a:xfrm>
              <a:off x="5248275" y="2974975"/>
              <a:ext cx="3175" cy="4762"/>
            </a:xfrm>
            <a:custGeom>
              <a:avLst/>
              <a:gdLst>
                <a:gd name="T0" fmla="*/ 0 w 2"/>
                <a:gd name="T1" fmla="*/ 0 h 3"/>
                <a:gd name="T2" fmla="*/ 0 w 2"/>
                <a:gd name="T3" fmla="*/ 0 h 3"/>
                <a:gd name="T4" fmla="*/ 2 w 2"/>
                <a:gd name="T5" fmla="*/ 3 h 3"/>
                <a:gd name="T6" fmla="*/ 2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0" y="0"/>
                    <a:pt x="0" y="0"/>
                  </a:cubicBezTo>
                  <a:cubicBezTo>
                    <a:pt x="1" y="1"/>
                    <a:pt x="1" y="2"/>
                    <a:pt x="2" y="3"/>
                  </a:cubicBezTo>
                  <a:cubicBezTo>
                    <a:pt x="2" y="3"/>
                    <a:pt x="2" y="3"/>
                    <a:pt x="2" y="3"/>
                  </a:cubicBezTo>
                  <a:cubicBezTo>
                    <a:pt x="1" y="2"/>
                    <a:pt x="1" y="1"/>
                    <a:pt x="0" y="0"/>
                  </a:cubicBezTo>
                </a:path>
              </a:pathLst>
            </a:custGeom>
            <a:solidFill>
              <a:srgbClr val="A6AA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ṥļiḑè"/>
            <p:cNvSpPr/>
            <p:nvPr/>
          </p:nvSpPr>
          <p:spPr bwMode="auto">
            <a:xfrm>
              <a:off x="5170488" y="2974975"/>
              <a:ext cx="80963" cy="120650"/>
            </a:xfrm>
            <a:custGeom>
              <a:avLst/>
              <a:gdLst>
                <a:gd name="T0" fmla="*/ 46 w 48"/>
                <a:gd name="T1" fmla="*/ 0 h 72"/>
                <a:gd name="T2" fmla="*/ 0 w 48"/>
                <a:gd name="T3" fmla="*/ 69 h 72"/>
                <a:gd name="T4" fmla="*/ 1 w 48"/>
                <a:gd name="T5" fmla="*/ 72 h 72"/>
                <a:gd name="T6" fmla="*/ 48 w 48"/>
                <a:gd name="T7" fmla="*/ 3 h 72"/>
                <a:gd name="T8" fmla="*/ 46 w 48"/>
                <a:gd name="T9" fmla="*/ 0 h 72"/>
              </a:gdLst>
              <a:ahLst/>
              <a:cxnLst>
                <a:cxn ang="0">
                  <a:pos x="T0" y="T1"/>
                </a:cxn>
                <a:cxn ang="0">
                  <a:pos x="T2" y="T3"/>
                </a:cxn>
                <a:cxn ang="0">
                  <a:pos x="T4" y="T5"/>
                </a:cxn>
                <a:cxn ang="0">
                  <a:pos x="T6" y="T7"/>
                </a:cxn>
                <a:cxn ang="0">
                  <a:pos x="T8" y="T9"/>
                </a:cxn>
              </a:cxnLst>
              <a:rect l="0" t="0" r="r" b="b"/>
              <a:pathLst>
                <a:path w="48" h="72">
                  <a:moveTo>
                    <a:pt x="46" y="0"/>
                  </a:moveTo>
                  <a:cubicBezTo>
                    <a:pt x="38" y="16"/>
                    <a:pt x="17" y="52"/>
                    <a:pt x="0" y="69"/>
                  </a:cubicBezTo>
                  <a:cubicBezTo>
                    <a:pt x="1" y="72"/>
                    <a:pt x="1" y="72"/>
                    <a:pt x="1" y="72"/>
                  </a:cubicBezTo>
                  <a:cubicBezTo>
                    <a:pt x="18" y="56"/>
                    <a:pt x="39" y="19"/>
                    <a:pt x="48" y="3"/>
                  </a:cubicBezTo>
                  <a:cubicBezTo>
                    <a:pt x="47" y="2"/>
                    <a:pt x="47" y="1"/>
                    <a:pt x="46" y="0"/>
                  </a:cubicBezTo>
                </a:path>
              </a:pathLst>
            </a:custGeom>
            <a:solidFill>
              <a:srgbClr val="D47E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ïṣḷíḍe"/>
            <p:cNvSpPr/>
            <p:nvPr/>
          </p:nvSpPr>
          <p:spPr bwMode="auto">
            <a:xfrm>
              <a:off x="5145088" y="2838450"/>
              <a:ext cx="725488" cy="887412"/>
            </a:xfrm>
            <a:custGeom>
              <a:avLst/>
              <a:gdLst>
                <a:gd name="T0" fmla="*/ 432 w 434"/>
                <a:gd name="T1" fmla="*/ 0 h 532"/>
                <a:gd name="T2" fmla="*/ 314 w 434"/>
                <a:gd name="T3" fmla="*/ 30 h 532"/>
                <a:gd name="T4" fmla="*/ 283 w 434"/>
                <a:gd name="T5" fmla="*/ 42 h 532"/>
                <a:gd name="T6" fmla="*/ 217 w 434"/>
                <a:gd name="T7" fmla="*/ 84 h 532"/>
                <a:gd name="T8" fmla="*/ 98 w 434"/>
                <a:gd name="T9" fmla="*/ 108 h 532"/>
                <a:gd name="T10" fmla="*/ 67 w 434"/>
                <a:gd name="T11" fmla="*/ 77 h 532"/>
                <a:gd name="T12" fmla="*/ 0 w 434"/>
                <a:gd name="T13" fmla="*/ 162 h 532"/>
                <a:gd name="T14" fmla="*/ 39 w 434"/>
                <a:gd name="T15" fmla="*/ 214 h 532"/>
                <a:gd name="T16" fmla="*/ 212 w 434"/>
                <a:gd name="T17" fmla="*/ 207 h 532"/>
                <a:gd name="T18" fmla="*/ 269 w 434"/>
                <a:gd name="T19" fmla="*/ 207 h 532"/>
                <a:gd name="T20" fmla="*/ 299 w 434"/>
                <a:gd name="T21" fmla="*/ 299 h 532"/>
                <a:gd name="T22" fmla="*/ 272 w 434"/>
                <a:gd name="T23" fmla="*/ 452 h 532"/>
                <a:gd name="T24" fmla="*/ 276 w 434"/>
                <a:gd name="T25" fmla="*/ 532 h 532"/>
                <a:gd name="T26" fmla="*/ 383 w 434"/>
                <a:gd name="T27" fmla="*/ 528 h 532"/>
                <a:gd name="T28" fmla="*/ 397 w 434"/>
                <a:gd name="T29" fmla="*/ 468 h 532"/>
                <a:gd name="T30" fmla="*/ 368 w 434"/>
                <a:gd name="T31" fmla="*/ 227 h 532"/>
                <a:gd name="T32" fmla="*/ 434 w 434"/>
                <a:gd name="T33" fmla="*/ 48 h 532"/>
                <a:gd name="T34" fmla="*/ 432 w 434"/>
                <a:gd name="T35"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4" h="532">
                  <a:moveTo>
                    <a:pt x="432" y="0"/>
                  </a:moveTo>
                  <a:cubicBezTo>
                    <a:pt x="432" y="0"/>
                    <a:pt x="374" y="32"/>
                    <a:pt x="314" y="30"/>
                  </a:cubicBezTo>
                  <a:cubicBezTo>
                    <a:pt x="303" y="30"/>
                    <a:pt x="292" y="34"/>
                    <a:pt x="283" y="42"/>
                  </a:cubicBezTo>
                  <a:cubicBezTo>
                    <a:pt x="266" y="58"/>
                    <a:pt x="236" y="84"/>
                    <a:pt x="217" y="84"/>
                  </a:cubicBezTo>
                  <a:cubicBezTo>
                    <a:pt x="213" y="84"/>
                    <a:pt x="98" y="108"/>
                    <a:pt x="98" y="108"/>
                  </a:cubicBezTo>
                  <a:cubicBezTo>
                    <a:pt x="67" y="77"/>
                    <a:pt x="67" y="77"/>
                    <a:pt x="67" y="77"/>
                  </a:cubicBezTo>
                  <a:cubicBezTo>
                    <a:pt x="67" y="77"/>
                    <a:pt x="21" y="166"/>
                    <a:pt x="0" y="162"/>
                  </a:cubicBezTo>
                  <a:cubicBezTo>
                    <a:pt x="39" y="214"/>
                    <a:pt x="39" y="214"/>
                    <a:pt x="39" y="214"/>
                  </a:cubicBezTo>
                  <a:cubicBezTo>
                    <a:pt x="39" y="214"/>
                    <a:pt x="114" y="246"/>
                    <a:pt x="212" y="207"/>
                  </a:cubicBezTo>
                  <a:cubicBezTo>
                    <a:pt x="269" y="207"/>
                    <a:pt x="269" y="207"/>
                    <a:pt x="269" y="207"/>
                  </a:cubicBezTo>
                  <a:cubicBezTo>
                    <a:pt x="299" y="299"/>
                    <a:pt x="299" y="299"/>
                    <a:pt x="299" y="299"/>
                  </a:cubicBezTo>
                  <a:cubicBezTo>
                    <a:pt x="299" y="299"/>
                    <a:pt x="284" y="425"/>
                    <a:pt x="272" y="452"/>
                  </a:cubicBezTo>
                  <a:cubicBezTo>
                    <a:pt x="260" y="479"/>
                    <a:pt x="276" y="532"/>
                    <a:pt x="276" y="532"/>
                  </a:cubicBezTo>
                  <a:cubicBezTo>
                    <a:pt x="383" y="528"/>
                    <a:pt x="383" y="528"/>
                    <a:pt x="383" y="528"/>
                  </a:cubicBezTo>
                  <a:cubicBezTo>
                    <a:pt x="383" y="528"/>
                    <a:pt x="389" y="475"/>
                    <a:pt x="397" y="468"/>
                  </a:cubicBezTo>
                  <a:cubicBezTo>
                    <a:pt x="405" y="461"/>
                    <a:pt x="368" y="227"/>
                    <a:pt x="368" y="227"/>
                  </a:cubicBezTo>
                  <a:cubicBezTo>
                    <a:pt x="368" y="227"/>
                    <a:pt x="344" y="95"/>
                    <a:pt x="434" y="48"/>
                  </a:cubicBezTo>
                  <a:cubicBezTo>
                    <a:pt x="432" y="0"/>
                    <a:pt x="432" y="0"/>
                    <a:pt x="432" y="0"/>
                  </a:cubicBezTo>
                </a:path>
              </a:pathLst>
            </a:custGeom>
            <a:solidFill>
              <a:srgbClr val="CED2D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îṥliďe"/>
            <p:cNvSpPr/>
            <p:nvPr/>
          </p:nvSpPr>
          <p:spPr bwMode="auto">
            <a:xfrm>
              <a:off x="6046788" y="2827338"/>
              <a:ext cx="15875" cy="47625"/>
            </a:xfrm>
            <a:custGeom>
              <a:avLst/>
              <a:gdLst>
                <a:gd name="T0" fmla="*/ 9 w 9"/>
                <a:gd name="T1" fmla="*/ 0 h 29"/>
                <a:gd name="T2" fmla="*/ 0 w 9"/>
                <a:gd name="T3" fmla="*/ 29 h 29"/>
                <a:gd name="T4" fmla="*/ 1 w 9"/>
                <a:gd name="T5" fmla="*/ 28 h 29"/>
                <a:gd name="T6" fmla="*/ 9 w 9"/>
                <a:gd name="T7" fmla="*/ 0 h 29"/>
                <a:gd name="T8" fmla="*/ 9 w 9"/>
                <a:gd name="T9" fmla="*/ 0 h 29"/>
              </a:gdLst>
              <a:ahLst/>
              <a:cxnLst>
                <a:cxn ang="0">
                  <a:pos x="T0" y="T1"/>
                </a:cxn>
                <a:cxn ang="0">
                  <a:pos x="T2" y="T3"/>
                </a:cxn>
                <a:cxn ang="0">
                  <a:pos x="T4" y="T5"/>
                </a:cxn>
                <a:cxn ang="0">
                  <a:pos x="T6" y="T7"/>
                </a:cxn>
                <a:cxn ang="0">
                  <a:pos x="T8" y="T9"/>
                </a:cxn>
              </a:cxnLst>
              <a:rect l="0" t="0" r="r" b="b"/>
              <a:pathLst>
                <a:path w="9" h="29">
                  <a:moveTo>
                    <a:pt x="9" y="0"/>
                  </a:moveTo>
                  <a:cubicBezTo>
                    <a:pt x="0" y="29"/>
                    <a:pt x="0" y="29"/>
                    <a:pt x="0" y="29"/>
                  </a:cubicBezTo>
                  <a:cubicBezTo>
                    <a:pt x="0" y="29"/>
                    <a:pt x="1" y="29"/>
                    <a:pt x="1" y="28"/>
                  </a:cubicBezTo>
                  <a:cubicBezTo>
                    <a:pt x="9" y="0"/>
                    <a:pt x="9" y="0"/>
                    <a:pt x="9" y="0"/>
                  </a:cubicBezTo>
                  <a:cubicBezTo>
                    <a:pt x="9" y="0"/>
                    <a:pt x="9" y="0"/>
                    <a:pt x="9" y="0"/>
                  </a:cubicBezTo>
                </a:path>
              </a:pathLst>
            </a:custGeom>
            <a:solidFill>
              <a:srgbClr val="D47E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íṧ1ïḍé"/>
            <p:cNvSpPr/>
            <p:nvPr/>
          </p:nvSpPr>
          <p:spPr bwMode="auto">
            <a:xfrm>
              <a:off x="6032500" y="2873375"/>
              <a:ext cx="150813" cy="736600"/>
            </a:xfrm>
            <a:custGeom>
              <a:avLst/>
              <a:gdLst>
                <a:gd name="T0" fmla="*/ 10 w 91"/>
                <a:gd name="T1" fmla="*/ 0 h 442"/>
                <a:gd name="T2" fmla="*/ 9 w 91"/>
                <a:gd name="T3" fmla="*/ 1 h 442"/>
                <a:gd name="T4" fmla="*/ 0 w 91"/>
                <a:gd name="T5" fmla="*/ 30 h 442"/>
                <a:gd name="T6" fmla="*/ 72 w 91"/>
                <a:gd name="T7" fmla="*/ 185 h 442"/>
                <a:gd name="T8" fmla="*/ 62 w 91"/>
                <a:gd name="T9" fmla="*/ 356 h 442"/>
                <a:gd name="T10" fmla="*/ 89 w 91"/>
                <a:gd name="T11" fmla="*/ 442 h 442"/>
                <a:gd name="T12" fmla="*/ 91 w 91"/>
                <a:gd name="T13" fmla="*/ 441 h 442"/>
                <a:gd name="T14" fmla="*/ 65 w 91"/>
                <a:gd name="T15" fmla="*/ 356 h 442"/>
                <a:gd name="T16" fmla="*/ 74 w 91"/>
                <a:gd name="T17" fmla="*/ 185 h 442"/>
                <a:gd name="T18" fmla="*/ 2 w 91"/>
                <a:gd name="T19" fmla="*/ 29 h 442"/>
                <a:gd name="T20" fmla="*/ 10 w 91"/>
                <a:gd name="T2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442">
                  <a:moveTo>
                    <a:pt x="10" y="0"/>
                  </a:moveTo>
                  <a:cubicBezTo>
                    <a:pt x="10" y="1"/>
                    <a:pt x="9" y="1"/>
                    <a:pt x="9" y="1"/>
                  </a:cubicBezTo>
                  <a:cubicBezTo>
                    <a:pt x="0" y="30"/>
                    <a:pt x="0" y="30"/>
                    <a:pt x="0" y="30"/>
                  </a:cubicBezTo>
                  <a:cubicBezTo>
                    <a:pt x="35" y="55"/>
                    <a:pt x="72" y="185"/>
                    <a:pt x="72" y="185"/>
                  </a:cubicBezTo>
                  <a:cubicBezTo>
                    <a:pt x="62" y="356"/>
                    <a:pt x="62" y="356"/>
                    <a:pt x="62" y="356"/>
                  </a:cubicBezTo>
                  <a:cubicBezTo>
                    <a:pt x="62" y="356"/>
                    <a:pt x="65" y="403"/>
                    <a:pt x="89" y="442"/>
                  </a:cubicBezTo>
                  <a:cubicBezTo>
                    <a:pt x="89" y="441"/>
                    <a:pt x="90" y="441"/>
                    <a:pt x="91" y="441"/>
                  </a:cubicBezTo>
                  <a:cubicBezTo>
                    <a:pt x="68" y="402"/>
                    <a:pt x="65" y="356"/>
                    <a:pt x="65" y="356"/>
                  </a:cubicBezTo>
                  <a:cubicBezTo>
                    <a:pt x="74" y="185"/>
                    <a:pt x="74" y="185"/>
                    <a:pt x="74" y="185"/>
                  </a:cubicBezTo>
                  <a:cubicBezTo>
                    <a:pt x="74" y="185"/>
                    <a:pt x="37" y="55"/>
                    <a:pt x="2" y="29"/>
                  </a:cubicBezTo>
                  <a:cubicBezTo>
                    <a:pt x="10" y="0"/>
                    <a:pt x="10" y="0"/>
                    <a:pt x="10" y="0"/>
                  </a:cubicBezTo>
                </a:path>
              </a:pathLst>
            </a:custGeom>
            <a:solidFill>
              <a:srgbClr val="D3D8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Sľïďé"/>
            <p:cNvSpPr/>
            <p:nvPr/>
          </p:nvSpPr>
          <p:spPr bwMode="auto">
            <a:xfrm>
              <a:off x="6765925" y="3138488"/>
              <a:ext cx="4763" cy="1587"/>
            </a:xfrm>
            <a:custGeom>
              <a:avLst/>
              <a:gdLst>
                <a:gd name="T0" fmla="*/ 3 w 3"/>
                <a:gd name="T1" fmla="*/ 0 h 1"/>
                <a:gd name="T2" fmla="*/ 0 w 3"/>
                <a:gd name="T3" fmla="*/ 1 h 1"/>
                <a:gd name="T4" fmla="*/ 2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2" y="1"/>
                    <a:pt x="1" y="1"/>
                    <a:pt x="0" y="1"/>
                  </a:cubicBezTo>
                  <a:cubicBezTo>
                    <a:pt x="1" y="1"/>
                    <a:pt x="2" y="1"/>
                    <a:pt x="2" y="1"/>
                  </a:cubicBezTo>
                  <a:cubicBezTo>
                    <a:pt x="3" y="0"/>
                    <a:pt x="3" y="0"/>
                    <a:pt x="3" y="0"/>
                  </a:cubicBezTo>
                </a:path>
              </a:pathLst>
            </a:custGeom>
            <a:solidFill>
              <a:srgbClr val="A6AA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í$ḻïďe"/>
            <p:cNvSpPr/>
            <p:nvPr/>
          </p:nvSpPr>
          <p:spPr bwMode="auto">
            <a:xfrm>
              <a:off x="6324600" y="3233738"/>
              <a:ext cx="284163" cy="42862"/>
            </a:xfrm>
            <a:custGeom>
              <a:avLst/>
              <a:gdLst>
                <a:gd name="T0" fmla="*/ 3 w 171"/>
                <a:gd name="T1" fmla="*/ 0 h 26"/>
                <a:gd name="T2" fmla="*/ 0 w 171"/>
                <a:gd name="T3" fmla="*/ 0 h 26"/>
                <a:gd name="T4" fmla="*/ 1 w 171"/>
                <a:gd name="T5" fmla="*/ 0 h 26"/>
                <a:gd name="T6" fmla="*/ 86 w 171"/>
                <a:gd name="T7" fmla="*/ 20 h 26"/>
                <a:gd name="T8" fmla="*/ 156 w 171"/>
                <a:gd name="T9" fmla="*/ 26 h 26"/>
                <a:gd name="T10" fmla="*/ 171 w 171"/>
                <a:gd name="T11" fmla="*/ 26 h 26"/>
                <a:gd name="T12" fmla="*/ 158 w 171"/>
                <a:gd name="T13" fmla="*/ 26 h 26"/>
                <a:gd name="T14" fmla="*/ 89 w 171"/>
                <a:gd name="T15" fmla="*/ 20 h 26"/>
                <a:gd name="T16" fmla="*/ 3 w 171"/>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6">
                  <a:moveTo>
                    <a:pt x="3" y="0"/>
                  </a:moveTo>
                  <a:cubicBezTo>
                    <a:pt x="2" y="0"/>
                    <a:pt x="1" y="0"/>
                    <a:pt x="0" y="0"/>
                  </a:cubicBezTo>
                  <a:cubicBezTo>
                    <a:pt x="0" y="0"/>
                    <a:pt x="0" y="0"/>
                    <a:pt x="1" y="0"/>
                  </a:cubicBezTo>
                  <a:cubicBezTo>
                    <a:pt x="23" y="0"/>
                    <a:pt x="51" y="14"/>
                    <a:pt x="86" y="20"/>
                  </a:cubicBezTo>
                  <a:cubicBezTo>
                    <a:pt x="109" y="25"/>
                    <a:pt x="135" y="26"/>
                    <a:pt x="156" y="26"/>
                  </a:cubicBezTo>
                  <a:cubicBezTo>
                    <a:pt x="161" y="26"/>
                    <a:pt x="167" y="26"/>
                    <a:pt x="171" y="26"/>
                  </a:cubicBezTo>
                  <a:cubicBezTo>
                    <a:pt x="167" y="26"/>
                    <a:pt x="163" y="26"/>
                    <a:pt x="158" y="26"/>
                  </a:cubicBezTo>
                  <a:cubicBezTo>
                    <a:pt x="137" y="26"/>
                    <a:pt x="111" y="25"/>
                    <a:pt x="89" y="20"/>
                  </a:cubicBezTo>
                  <a:cubicBezTo>
                    <a:pt x="54" y="13"/>
                    <a:pt x="26" y="0"/>
                    <a:pt x="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ï$liḑe"/>
            <p:cNvSpPr/>
            <p:nvPr/>
          </p:nvSpPr>
          <p:spPr bwMode="auto">
            <a:xfrm>
              <a:off x="6067425" y="2827338"/>
              <a:ext cx="635000" cy="257175"/>
            </a:xfrm>
            <a:custGeom>
              <a:avLst/>
              <a:gdLst>
                <a:gd name="T0" fmla="*/ 381 w 381"/>
                <a:gd name="T1" fmla="*/ 113 h 154"/>
                <a:gd name="T2" fmla="*/ 380 w 381"/>
                <a:gd name="T3" fmla="*/ 115 h 154"/>
                <a:gd name="T4" fmla="*/ 381 w 381"/>
                <a:gd name="T5" fmla="*/ 115 h 154"/>
                <a:gd name="T6" fmla="*/ 381 w 381"/>
                <a:gd name="T7" fmla="*/ 115 h 154"/>
                <a:gd name="T8" fmla="*/ 381 w 381"/>
                <a:gd name="T9" fmla="*/ 113 h 154"/>
                <a:gd name="T10" fmla="*/ 0 w 381"/>
                <a:gd name="T11" fmla="*/ 0 h 154"/>
                <a:gd name="T12" fmla="*/ 0 w 381"/>
                <a:gd name="T13" fmla="*/ 0 h 154"/>
                <a:gd name="T14" fmla="*/ 130 w 381"/>
                <a:gd name="T15" fmla="*/ 46 h 154"/>
                <a:gd name="T16" fmla="*/ 152 w 381"/>
                <a:gd name="T17" fmla="*/ 55 h 154"/>
                <a:gd name="T18" fmla="*/ 199 w 381"/>
                <a:gd name="T19" fmla="*/ 111 h 154"/>
                <a:gd name="T20" fmla="*/ 292 w 381"/>
                <a:gd name="T21" fmla="*/ 154 h 154"/>
                <a:gd name="T22" fmla="*/ 293 w 381"/>
                <a:gd name="T23" fmla="*/ 154 h 154"/>
                <a:gd name="T24" fmla="*/ 296 w 381"/>
                <a:gd name="T25" fmla="*/ 154 h 154"/>
                <a:gd name="T26" fmla="*/ 296 w 381"/>
                <a:gd name="T27" fmla="*/ 154 h 154"/>
                <a:gd name="T28" fmla="*/ 199 w 381"/>
                <a:gd name="T29" fmla="*/ 111 h 154"/>
                <a:gd name="T30" fmla="*/ 152 w 381"/>
                <a:gd name="T31" fmla="*/ 55 h 154"/>
                <a:gd name="T32" fmla="*/ 130 w 381"/>
                <a:gd name="T33" fmla="*/ 46 h 154"/>
                <a:gd name="T34" fmla="*/ 0 w 381"/>
                <a:gd name="T3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 h="154">
                  <a:moveTo>
                    <a:pt x="381" y="113"/>
                  </a:moveTo>
                  <a:cubicBezTo>
                    <a:pt x="380" y="114"/>
                    <a:pt x="380" y="114"/>
                    <a:pt x="380" y="115"/>
                  </a:cubicBezTo>
                  <a:cubicBezTo>
                    <a:pt x="380" y="115"/>
                    <a:pt x="380" y="115"/>
                    <a:pt x="381" y="115"/>
                  </a:cubicBezTo>
                  <a:cubicBezTo>
                    <a:pt x="381" y="115"/>
                    <a:pt x="381" y="115"/>
                    <a:pt x="381" y="115"/>
                  </a:cubicBezTo>
                  <a:cubicBezTo>
                    <a:pt x="381" y="114"/>
                    <a:pt x="381" y="113"/>
                    <a:pt x="381" y="113"/>
                  </a:cubicBezTo>
                  <a:moveTo>
                    <a:pt x="0" y="0"/>
                  </a:moveTo>
                  <a:cubicBezTo>
                    <a:pt x="0" y="0"/>
                    <a:pt x="0" y="0"/>
                    <a:pt x="0" y="0"/>
                  </a:cubicBezTo>
                  <a:cubicBezTo>
                    <a:pt x="10" y="8"/>
                    <a:pt x="64" y="42"/>
                    <a:pt x="130" y="46"/>
                  </a:cubicBezTo>
                  <a:cubicBezTo>
                    <a:pt x="138" y="47"/>
                    <a:pt x="146" y="50"/>
                    <a:pt x="152" y="55"/>
                  </a:cubicBezTo>
                  <a:cubicBezTo>
                    <a:pt x="171" y="71"/>
                    <a:pt x="187" y="90"/>
                    <a:pt x="199" y="111"/>
                  </a:cubicBezTo>
                  <a:cubicBezTo>
                    <a:pt x="222" y="148"/>
                    <a:pt x="271" y="154"/>
                    <a:pt x="292" y="154"/>
                  </a:cubicBezTo>
                  <a:cubicBezTo>
                    <a:pt x="292" y="154"/>
                    <a:pt x="293" y="154"/>
                    <a:pt x="293" y="154"/>
                  </a:cubicBezTo>
                  <a:cubicBezTo>
                    <a:pt x="294" y="154"/>
                    <a:pt x="295" y="154"/>
                    <a:pt x="296" y="154"/>
                  </a:cubicBezTo>
                  <a:cubicBezTo>
                    <a:pt x="296" y="154"/>
                    <a:pt x="296" y="154"/>
                    <a:pt x="296" y="154"/>
                  </a:cubicBezTo>
                  <a:cubicBezTo>
                    <a:pt x="277" y="154"/>
                    <a:pt x="224" y="151"/>
                    <a:pt x="199" y="111"/>
                  </a:cubicBezTo>
                  <a:cubicBezTo>
                    <a:pt x="187" y="89"/>
                    <a:pt x="171" y="70"/>
                    <a:pt x="152" y="55"/>
                  </a:cubicBezTo>
                  <a:cubicBezTo>
                    <a:pt x="146" y="50"/>
                    <a:pt x="138" y="47"/>
                    <a:pt x="130" y="46"/>
                  </a:cubicBezTo>
                  <a:cubicBezTo>
                    <a:pt x="64" y="42"/>
                    <a:pt x="10" y="7"/>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îṡ1iḍe"/>
            <p:cNvSpPr/>
            <p:nvPr/>
          </p:nvSpPr>
          <p:spPr bwMode="auto">
            <a:xfrm>
              <a:off x="6697663" y="3019425"/>
              <a:ext cx="68263" cy="123825"/>
            </a:xfrm>
            <a:custGeom>
              <a:avLst/>
              <a:gdLst>
                <a:gd name="T0" fmla="*/ 41 w 41"/>
                <a:gd name="T1" fmla="*/ 73 h 75"/>
                <a:gd name="T2" fmla="*/ 36 w 41"/>
                <a:gd name="T3" fmla="*/ 74 h 75"/>
                <a:gd name="T4" fmla="*/ 33 w 41"/>
                <a:gd name="T5" fmla="*/ 74 h 75"/>
                <a:gd name="T6" fmla="*/ 32 w 41"/>
                <a:gd name="T7" fmla="*/ 75 h 75"/>
                <a:gd name="T8" fmla="*/ 35 w 41"/>
                <a:gd name="T9" fmla="*/ 75 h 75"/>
                <a:gd name="T10" fmla="*/ 35 w 41"/>
                <a:gd name="T11" fmla="*/ 75 h 75"/>
                <a:gd name="T12" fmla="*/ 41 w 41"/>
                <a:gd name="T13" fmla="*/ 73 h 75"/>
                <a:gd name="T14" fmla="*/ 2 w 41"/>
                <a:gd name="T15" fmla="*/ 0 h 75"/>
                <a:gd name="T16" fmla="*/ 0 w 41"/>
                <a:gd name="T17" fmla="*/ 3 h 75"/>
                <a:gd name="T18" fmla="*/ 0 w 41"/>
                <a:gd name="T19" fmla="*/ 3 h 75"/>
                <a:gd name="T20" fmla="*/ 0 w 41"/>
                <a:gd name="T21" fmla="*/ 3 h 75"/>
                <a:gd name="T22" fmla="*/ 3 w 41"/>
                <a:gd name="T23" fmla="*/ 0 h 75"/>
                <a:gd name="T24" fmla="*/ 2 w 41"/>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75">
                  <a:moveTo>
                    <a:pt x="41" y="73"/>
                  </a:moveTo>
                  <a:cubicBezTo>
                    <a:pt x="40" y="74"/>
                    <a:pt x="38" y="74"/>
                    <a:pt x="36" y="74"/>
                  </a:cubicBezTo>
                  <a:cubicBezTo>
                    <a:pt x="35" y="74"/>
                    <a:pt x="34" y="74"/>
                    <a:pt x="33" y="74"/>
                  </a:cubicBezTo>
                  <a:cubicBezTo>
                    <a:pt x="32" y="75"/>
                    <a:pt x="32" y="75"/>
                    <a:pt x="32" y="75"/>
                  </a:cubicBezTo>
                  <a:cubicBezTo>
                    <a:pt x="33" y="75"/>
                    <a:pt x="34" y="75"/>
                    <a:pt x="35" y="75"/>
                  </a:cubicBezTo>
                  <a:cubicBezTo>
                    <a:pt x="35" y="75"/>
                    <a:pt x="35" y="75"/>
                    <a:pt x="35" y="75"/>
                  </a:cubicBezTo>
                  <a:cubicBezTo>
                    <a:pt x="37" y="75"/>
                    <a:pt x="39" y="74"/>
                    <a:pt x="41" y="73"/>
                  </a:cubicBezTo>
                  <a:moveTo>
                    <a:pt x="2" y="0"/>
                  </a:moveTo>
                  <a:cubicBezTo>
                    <a:pt x="1" y="1"/>
                    <a:pt x="1" y="2"/>
                    <a:pt x="0" y="3"/>
                  </a:cubicBezTo>
                  <a:cubicBezTo>
                    <a:pt x="0" y="3"/>
                    <a:pt x="0" y="3"/>
                    <a:pt x="0" y="3"/>
                  </a:cubicBezTo>
                  <a:cubicBezTo>
                    <a:pt x="0" y="3"/>
                    <a:pt x="0" y="3"/>
                    <a:pt x="0" y="3"/>
                  </a:cubicBezTo>
                  <a:cubicBezTo>
                    <a:pt x="1" y="2"/>
                    <a:pt x="2" y="1"/>
                    <a:pt x="3" y="0"/>
                  </a:cubicBezTo>
                  <a:cubicBezTo>
                    <a:pt x="2" y="0"/>
                    <a:pt x="2" y="0"/>
                    <a:pt x="2" y="0"/>
                  </a:cubicBezTo>
                </a:path>
              </a:pathLst>
            </a:custGeom>
            <a:solidFill>
              <a:srgbClr val="A6AA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ïŝḷîďè"/>
            <p:cNvSpPr/>
            <p:nvPr/>
          </p:nvSpPr>
          <p:spPr bwMode="auto">
            <a:xfrm>
              <a:off x="6697663" y="3019425"/>
              <a:ext cx="55563" cy="123825"/>
            </a:xfrm>
            <a:custGeom>
              <a:avLst/>
              <a:gdLst>
                <a:gd name="T0" fmla="*/ 3 w 33"/>
                <a:gd name="T1" fmla="*/ 0 h 75"/>
                <a:gd name="T2" fmla="*/ 3 w 33"/>
                <a:gd name="T3" fmla="*/ 0 h 75"/>
                <a:gd name="T4" fmla="*/ 3 w 33"/>
                <a:gd name="T5" fmla="*/ 0 h 75"/>
                <a:gd name="T6" fmla="*/ 0 w 33"/>
                <a:gd name="T7" fmla="*/ 3 h 75"/>
                <a:gd name="T8" fmla="*/ 27 w 33"/>
                <a:gd name="T9" fmla="*/ 74 h 75"/>
                <a:gd name="T10" fmla="*/ 28 w 33"/>
                <a:gd name="T11" fmla="*/ 74 h 75"/>
                <a:gd name="T12" fmla="*/ 32 w 33"/>
                <a:gd name="T13" fmla="*/ 75 h 75"/>
                <a:gd name="T14" fmla="*/ 33 w 33"/>
                <a:gd name="T15" fmla="*/ 74 h 75"/>
                <a:gd name="T16" fmla="*/ 3 w 33"/>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5">
                  <a:moveTo>
                    <a:pt x="3" y="0"/>
                  </a:moveTo>
                  <a:cubicBezTo>
                    <a:pt x="3" y="0"/>
                    <a:pt x="3" y="0"/>
                    <a:pt x="3" y="0"/>
                  </a:cubicBezTo>
                  <a:cubicBezTo>
                    <a:pt x="3" y="0"/>
                    <a:pt x="3" y="0"/>
                    <a:pt x="3" y="0"/>
                  </a:cubicBezTo>
                  <a:cubicBezTo>
                    <a:pt x="2" y="1"/>
                    <a:pt x="1" y="2"/>
                    <a:pt x="0" y="3"/>
                  </a:cubicBezTo>
                  <a:cubicBezTo>
                    <a:pt x="1" y="17"/>
                    <a:pt x="5" y="66"/>
                    <a:pt x="27" y="74"/>
                  </a:cubicBezTo>
                  <a:cubicBezTo>
                    <a:pt x="28" y="74"/>
                    <a:pt x="28" y="74"/>
                    <a:pt x="28" y="74"/>
                  </a:cubicBezTo>
                  <a:cubicBezTo>
                    <a:pt x="29" y="74"/>
                    <a:pt x="31" y="75"/>
                    <a:pt x="32" y="75"/>
                  </a:cubicBezTo>
                  <a:cubicBezTo>
                    <a:pt x="33" y="74"/>
                    <a:pt x="33" y="74"/>
                    <a:pt x="33" y="74"/>
                  </a:cubicBezTo>
                  <a:cubicBezTo>
                    <a:pt x="7" y="69"/>
                    <a:pt x="3" y="13"/>
                    <a:pt x="3" y="0"/>
                  </a:cubicBezTo>
                </a:path>
              </a:pathLst>
            </a:custGeom>
            <a:solidFill>
              <a:srgbClr val="D47E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íṧ1ïḓé"/>
            <p:cNvSpPr/>
            <p:nvPr/>
          </p:nvSpPr>
          <p:spPr bwMode="auto">
            <a:xfrm>
              <a:off x="6772275" y="3135313"/>
              <a:ext cx="7938" cy="4762"/>
            </a:xfrm>
            <a:custGeom>
              <a:avLst/>
              <a:gdLst>
                <a:gd name="T0" fmla="*/ 1 w 4"/>
                <a:gd name="T1" fmla="*/ 3 h 3"/>
                <a:gd name="T2" fmla="*/ 1 w 4"/>
                <a:gd name="T3" fmla="*/ 3 h 3"/>
                <a:gd name="T4" fmla="*/ 0 w 4"/>
                <a:gd name="T5" fmla="*/ 3 h 3"/>
                <a:gd name="T6" fmla="*/ 1 w 4"/>
                <a:gd name="T7" fmla="*/ 3 h 3"/>
                <a:gd name="T8" fmla="*/ 4 w 4"/>
                <a:gd name="T9" fmla="*/ 0 h 3"/>
                <a:gd name="T10" fmla="*/ 3 w 4"/>
                <a:gd name="T11" fmla="*/ 1 h 3"/>
                <a:gd name="T12" fmla="*/ 3 w 4"/>
                <a:gd name="T13" fmla="*/ 2 h 3"/>
                <a:gd name="T14" fmla="*/ 3 w 4"/>
                <a:gd name="T15" fmla="*/ 2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3"/>
                  </a:moveTo>
                  <a:cubicBezTo>
                    <a:pt x="1" y="3"/>
                    <a:pt x="1" y="3"/>
                    <a:pt x="1" y="3"/>
                  </a:cubicBezTo>
                  <a:cubicBezTo>
                    <a:pt x="0" y="3"/>
                    <a:pt x="0" y="3"/>
                    <a:pt x="0" y="3"/>
                  </a:cubicBezTo>
                  <a:cubicBezTo>
                    <a:pt x="1" y="3"/>
                    <a:pt x="1" y="3"/>
                    <a:pt x="1" y="3"/>
                  </a:cubicBezTo>
                  <a:moveTo>
                    <a:pt x="4" y="0"/>
                  </a:moveTo>
                  <a:cubicBezTo>
                    <a:pt x="4" y="1"/>
                    <a:pt x="3" y="1"/>
                    <a:pt x="3" y="1"/>
                  </a:cubicBezTo>
                  <a:cubicBezTo>
                    <a:pt x="3" y="1"/>
                    <a:pt x="3" y="2"/>
                    <a:pt x="3" y="2"/>
                  </a:cubicBezTo>
                  <a:cubicBezTo>
                    <a:pt x="3" y="2"/>
                    <a:pt x="3" y="2"/>
                    <a:pt x="3" y="2"/>
                  </a:cubicBezTo>
                  <a:cubicBezTo>
                    <a:pt x="4" y="0"/>
                    <a:pt x="4" y="0"/>
                    <a:pt x="4"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isḷíďe"/>
            <p:cNvSpPr/>
            <p:nvPr/>
          </p:nvSpPr>
          <p:spPr bwMode="auto">
            <a:xfrm>
              <a:off x="6769100" y="3136900"/>
              <a:ext cx="7938" cy="3175"/>
            </a:xfrm>
            <a:custGeom>
              <a:avLst/>
              <a:gdLst>
                <a:gd name="T0" fmla="*/ 5 w 5"/>
                <a:gd name="T1" fmla="*/ 0 h 2"/>
                <a:gd name="T2" fmla="*/ 0 w 5"/>
                <a:gd name="T3" fmla="*/ 2 h 2"/>
                <a:gd name="T4" fmla="*/ 0 w 5"/>
                <a:gd name="T5" fmla="*/ 2 h 2"/>
                <a:gd name="T6" fmla="*/ 4 w 5"/>
                <a:gd name="T7" fmla="*/ 1 h 2"/>
                <a:gd name="T8" fmla="*/ 4 w 5"/>
                <a:gd name="T9" fmla="*/ 1 h 2"/>
                <a:gd name="T10" fmla="*/ 4 w 5"/>
                <a:gd name="T11" fmla="*/ 1 h 2"/>
                <a:gd name="T12" fmla="*/ 3 w 5"/>
                <a:gd name="T13" fmla="*/ 2 h 2"/>
                <a:gd name="T14" fmla="*/ 3 w 5"/>
                <a:gd name="T15" fmla="*/ 2 h 2"/>
                <a:gd name="T16" fmla="*/ 5 w 5"/>
                <a:gd name="T17" fmla="*/ 1 h 2"/>
                <a:gd name="T18" fmla="*/ 5 w 5"/>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
                  <a:moveTo>
                    <a:pt x="5" y="0"/>
                  </a:moveTo>
                  <a:cubicBezTo>
                    <a:pt x="3" y="1"/>
                    <a:pt x="2" y="1"/>
                    <a:pt x="0" y="2"/>
                  </a:cubicBezTo>
                  <a:cubicBezTo>
                    <a:pt x="0" y="2"/>
                    <a:pt x="0" y="2"/>
                    <a:pt x="0" y="2"/>
                  </a:cubicBezTo>
                  <a:cubicBezTo>
                    <a:pt x="1" y="2"/>
                    <a:pt x="2" y="1"/>
                    <a:pt x="4" y="1"/>
                  </a:cubicBezTo>
                  <a:cubicBezTo>
                    <a:pt x="4" y="1"/>
                    <a:pt x="4" y="1"/>
                    <a:pt x="4" y="1"/>
                  </a:cubicBezTo>
                  <a:cubicBezTo>
                    <a:pt x="4" y="1"/>
                    <a:pt x="4" y="1"/>
                    <a:pt x="4" y="1"/>
                  </a:cubicBezTo>
                  <a:cubicBezTo>
                    <a:pt x="3" y="2"/>
                    <a:pt x="3" y="2"/>
                    <a:pt x="3" y="2"/>
                  </a:cubicBezTo>
                  <a:cubicBezTo>
                    <a:pt x="3" y="2"/>
                    <a:pt x="3" y="2"/>
                    <a:pt x="3" y="2"/>
                  </a:cubicBezTo>
                  <a:cubicBezTo>
                    <a:pt x="4" y="2"/>
                    <a:pt x="4" y="1"/>
                    <a:pt x="5" y="1"/>
                  </a:cubicBezTo>
                  <a:cubicBezTo>
                    <a:pt x="5" y="1"/>
                    <a:pt x="5" y="0"/>
                    <a:pt x="5" y="0"/>
                  </a:cubicBezTo>
                </a:path>
              </a:pathLst>
            </a:custGeom>
            <a:solidFill>
              <a:srgbClr val="A6AA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išļiḋé"/>
            <p:cNvSpPr/>
            <p:nvPr/>
          </p:nvSpPr>
          <p:spPr bwMode="auto">
            <a:xfrm>
              <a:off x="6756400" y="3140075"/>
              <a:ext cx="12700" cy="3175"/>
            </a:xfrm>
            <a:custGeom>
              <a:avLst/>
              <a:gdLst>
                <a:gd name="T0" fmla="*/ 8 w 8"/>
                <a:gd name="T1" fmla="*/ 0 h 2"/>
                <a:gd name="T2" fmla="*/ 6 w 8"/>
                <a:gd name="T3" fmla="*/ 0 h 2"/>
                <a:gd name="T4" fmla="*/ 0 w 8"/>
                <a:gd name="T5" fmla="*/ 2 h 2"/>
                <a:gd name="T6" fmla="*/ 8 w 8"/>
                <a:gd name="T7" fmla="*/ 0 h 2"/>
                <a:gd name="T8" fmla="*/ 8 w 8"/>
                <a:gd name="T9" fmla="*/ 0 h 2"/>
              </a:gdLst>
              <a:ahLst/>
              <a:cxnLst>
                <a:cxn ang="0">
                  <a:pos x="T0" y="T1"/>
                </a:cxn>
                <a:cxn ang="0">
                  <a:pos x="T2" y="T3"/>
                </a:cxn>
                <a:cxn ang="0">
                  <a:pos x="T4" y="T5"/>
                </a:cxn>
                <a:cxn ang="0">
                  <a:pos x="T6" y="T7"/>
                </a:cxn>
                <a:cxn ang="0">
                  <a:pos x="T8" y="T9"/>
                </a:cxn>
              </a:cxnLst>
              <a:rect l="0" t="0" r="r" b="b"/>
              <a:pathLst>
                <a:path w="8" h="2">
                  <a:moveTo>
                    <a:pt x="8" y="0"/>
                  </a:moveTo>
                  <a:cubicBezTo>
                    <a:pt x="8" y="0"/>
                    <a:pt x="7" y="0"/>
                    <a:pt x="6" y="0"/>
                  </a:cubicBezTo>
                  <a:cubicBezTo>
                    <a:pt x="4" y="1"/>
                    <a:pt x="2" y="2"/>
                    <a:pt x="0" y="2"/>
                  </a:cubicBezTo>
                  <a:cubicBezTo>
                    <a:pt x="3" y="2"/>
                    <a:pt x="5" y="1"/>
                    <a:pt x="8" y="0"/>
                  </a:cubicBezTo>
                  <a:cubicBezTo>
                    <a:pt x="8" y="0"/>
                    <a:pt x="8" y="0"/>
                    <a:pt x="8" y="0"/>
                  </a:cubicBezTo>
                </a:path>
              </a:pathLst>
            </a:custGeom>
            <a:solidFill>
              <a:srgbClr val="9599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ïslïḋe"/>
            <p:cNvSpPr/>
            <p:nvPr/>
          </p:nvSpPr>
          <p:spPr bwMode="auto">
            <a:xfrm>
              <a:off x="6035675" y="2825750"/>
              <a:ext cx="739775" cy="885825"/>
            </a:xfrm>
            <a:custGeom>
              <a:avLst/>
              <a:gdLst>
                <a:gd name="T0" fmla="*/ 444 w 444"/>
                <a:gd name="T1" fmla="*/ 188 h 531"/>
                <a:gd name="T2" fmla="*/ 385 w 444"/>
                <a:gd name="T3" fmla="*/ 256 h 531"/>
                <a:gd name="T4" fmla="*/ 373 w 444"/>
                <a:gd name="T5" fmla="*/ 265 h 531"/>
                <a:gd name="T6" fmla="*/ 355 w 444"/>
                <a:gd name="T7" fmla="*/ 270 h 531"/>
                <a:gd name="T8" fmla="*/ 262 w 444"/>
                <a:gd name="T9" fmla="*/ 265 h 531"/>
                <a:gd name="T10" fmla="*/ 159 w 444"/>
                <a:gd name="T11" fmla="*/ 248 h 531"/>
                <a:gd name="T12" fmla="*/ 151 w 444"/>
                <a:gd name="T13" fmla="*/ 253 h 531"/>
                <a:gd name="T14" fmla="*/ 140 w 444"/>
                <a:gd name="T15" fmla="*/ 397 h 531"/>
                <a:gd name="T16" fmla="*/ 185 w 444"/>
                <a:gd name="T17" fmla="*/ 516 h 531"/>
                <a:gd name="T18" fmla="*/ 177 w 444"/>
                <a:gd name="T19" fmla="*/ 521 h 531"/>
                <a:gd name="T20" fmla="*/ 105 w 444"/>
                <a:gd name="T21" fmla="*/ 491 h 531"/>
                <a:gd name="T22" fmla="*/ 63 w 444"/>
                <a:gd name="T23" fmla="*/ 385 h 531"/>
                <a:gd name="T24" fmla="*/ 72 w 444"/>
                <a:gd name="T25" fmla="*/ 214 h 531"/>
                <a:gd name="T26" fmla="*/ 0 w 444"/>
                <a:gd name="T27" fmla="*/ 58 h 531"/>
                <a:gd name="T28" fmla="*/ 17 w 444"/>
                <a:gd name="T29" fmla="*/ 0 h 531"/>
                <a:gd name="T30" fmla="*/ 18 w 444"/>
                <a:gd name="T31" fmla="*/ 1 h 531"/>
                <a:gd name="T32" fmla="*/ 149 w 444"/>
                <a:gd name="T33" fmla="*/ 47 h 531"/>
                <a:gd name="T34" fmla="*/ 171 w 444"/>
                <a:gd name="T35" fmla="*/ 56 h 531"/>
                <a:gd name="T36" fmla="*/ 218 w 444"/>
                <a:gd name="T37" fmla="*/ 112 h 531"/>
                <a:gd name="T38" fmla="*/ 321 w 444"/>
                <a:gd name="T39" fmla="*/ 155 h 531"/>
                <a:gd name="T40" fmla="*/ 373 w 444"/>
                <a:gd name="T41" fmla="*/ 135 h 531"/>
                <a:gd name="T42" fmla="*/ 397 w 444"/>
                <a:gd name="T43" fmla="*/ 115 h 531"/>
                <a:gd name="T44" fmla="*/ 397 w 444"/>
                <a:gd name="T45" fmla="*/ 119 h 531"/>
                <a:gd name="T46" fmla="*/ 444 w 444"/>
                <a:gd name="T47" fmla="*/ 18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531">
                  <a:moveTo>
                    <a:pt x="444" y="188"/>
                  </a:moveTo>
                  <a:cubicBezTo>
                    <a:pt x="385" y="256"/>
                    <a:pt x="385" y="256"/>
                    <a:pt x="385" y="256"/>
                  </a:cubicBezTo>
                  <a:cubicBezTo>
                    <a:pt x="381" y="260"/>
                    <a:pt x="377" y="263"/>
                    <a:pt x="373" y="265"/>
                  </a:cubicBezTo>
                  <a:cubicBezTo>
                    <a:pt x="367" y="268"/>
                    <a:pt x="361" y="270"/>
                    <a:pt x="355" y="270"/>
                  </a:cubicBezTo>
                  <a:cubicBezTo>
                    <a:pt x="333" y="271"/>
                    <a:pt x="294" y="272"/>
                    <a:pt x="262" y="265"/>
                  </a:cubicBezTo>
                  <a:cubicBezTo>
                    <a:pt x="217" y="257"/>
                    <a:pt x="184" y="237"/>
                    <a:pt x="159" y="248"/>
                  </a:cubicBezTo>
                  <a:cubicBezTo>
                    <a:pt x="156" y="249"/>
                    <a:pt x="154" y="251"/>
                    <a:pt x="151" y="253"/>
                  </a:cubicBezTo>
                  <a:cubicBezTo>
                    <a:pt x="151" y="253"/>
                    <a:pt x="117" y="359"/>
                    <a:pt x="140" y="397"/>
                  </a:cubicBezTo>
                  <a:cubicBezTo>
                    <a:pt x="163" y="435"/>
                    <a:pt x="204" y="499"/>
                    <a:pt x="185" y="516"/>
                  </a:cubicBezTo>
                  <a:cubicBezTo>
                    <a:pt x="183" y="518"/>
                    <a:pt x="180" y="520"/>
                    <a:pt x="177" y="521"/>
                  </a:cubicBezTo>
                  <a:cubicBezTo>
                    <a:pt x="160" y="531"/>
                    <a:pt x="138" y="525"/>
                    <a:pt x="105" y="491"/>
                  </a:cubicBezTo>
                  <a:cubicBezTo>
                    <a:pt x="67" y="452"/>
                    <a:pt x="63" y="385"/>
                    <a:pt x="63" y="385"/>
                  </a:cubicBezTo>
                  <a:cubicBezTo>
                    <a:pt x="72" y="214"/>
                    <a:pt x="72" y="214"/>
                    <a:pt x="72" y="214"/>
                  </a:cubicBezTo>
                  <a:cubicBezTo>
                    <a:pt x="72" y="214"/>
                    <a:pt x="35" y="84"/>
                    <a:pt x="0" y="58"/>
                  </a:cubicBezTo>
                  <a:cubicBezTo>
                    <a:pt x="17" y="0"/>
                    <a:pt x="17" y="0"/>
                    <a:pt x="17" y="0"/>
                  </a:cubicBezTo>
                  <a:cubicBezTo>
                    <a:pt x="18" y="1"/>
                    <a:pt x="18" y="1"/>
                    <a:pt x="18" y="1"/>
                  </a:cubicBezTo>
                  <a:cubicBezTo>
                    <a:pt x="29" y="9"/>
                    <a:pt x="83" y="43"/>
                    <a:pt x="149" y="47"/>
                  </a:cubicBezTo>
                  <a:cubicBezTo>
                    <a:pt x="157" y="48"/>
                    <a:pt x="165" y="51"/>
                    <a:pt x="171" y="56"/>
                  </a:cubicBezTo>
                  <a:cubicBezTo>
                    <a:pt x="190" y="72"/>
                    <a:pt x="206" y="91"/>
                    <a:pt x="218" y="112"/>
                  </a:cubicBezTo>
                  <a:cubicBezTo>
                    <a:pt x="248" y="161"/>
                    <a:pt x="321" y="155"/>
                    <a:pt x="321" y="155"/>
                  </a:cubicBezTo>
                  <a:cubicBezTo>
                    <a:pt x="339" y="150"/>
                    <a:pt x="356" y="143"/>
                    <a:pt x="373" y="135"/>
                  </a:cubicBezTo>
                  <a:cubicBezTo>
                    <a:pt x="385" y="128"/>
                    <a:pt x="395" y="122"/>
                    <a:pt x="397" y="115"/>
                  </a:cubicBezTo>
                  <a:cubicBezTo>
                    <a:pt x="397" y="115"/>
                    <a:pt x="397" y="116"/>
                    <a:pt x="397" y="119"/>
                  </a:cubicBezTo>
                  <a:cubicBezTo>
                    <a:pt x="398" y="135"/>
                    <a:pt x="404" y="208"/>
                    <a:pt x="444" y="188"/>
                  </a:cubicBezTo>
                </a:path>
              </a:pathLst>
            </a:custGeom>
            <a:solidFill>
              <a:srgbClr val="CED2D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ṡļíďe"/>
            <p:cNvSpPr/>
            <p:nvPr/>
          </p:nvSpPr>
          <p:spPr bwMode="auto">
            <a:xfrm>
              <a:off x="5873750" y="2790825"/>
              <a:ext cx="174625" cy="14287"/>
            </a:xfrm>
            <a:custGeom>
              <a:avLst/>
              <a:gdLst>
                <a:gd name="T0" fmla="*/ 105 w 105"/>
                <a:gd name="T1" fmla="*/ 8 h 9"/>
                <a:gd name="T2" fmla="*/ 105 w 105"/>
                <a:gd name="T3" fmla="*/ 8 h 9"/>
                <a:gd name="T4" fmla="*/ 105 w 105"/>
                <a:gd name="T5" fmla="*/ 9 h 9"/>
                <a:gd name="T6" fmla="*/ 105 w 105"/>
                <a:gd name="T7" fmla="*/ 8 h 9"/>
                <a:gd name="T8" fmla="*/ 0 w 105"/>
                <a:gd name="T9" fmla="*/ 0 h 9"/>
                <a:gd name="T10" fmla="*/ 0 w 105"/>
                <a:gd name="T11" fmla="*/ 3 h 9"/>
                <a:gd name="T12" fmla="*/ 1 w 105"/>
                <a:gd name="T13" fmla="*/ 3 h 9"/>
                <a:gd name="T14" fmla="*/ 1 w 105"/>
                <a:gd name="T15" fmla="*/ 1 h 9"/>
                <a:gd name="T16" fmla="*/ 0 w 10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
                  <a:moveTo>
                    <a:pt x="105" y="8"/>
                  </a:moveTo>
                  <a:cubicBezTo>
                    <a:pt x="105" y="8"/>
                    <a:pt x="105" y="8"/>
                    <a:pt x="105" y="8"/>
                  </a:cubicBezTo>
                  <a:cubicBezTo>
                    <a:pt x="105" y="9"/>
                    <a:pt x="105" y="9"/>
                    <a:pt x="105" y="9"/>
                  </a:cubicBezTo>
                  <a:cubicBezTo>
                    <a:pt x="105" y="9"/>
                    <a:pt x="105" y="9"/>
                    <a:pt x="105" y="8"/>
                  </a:cubicBezTo>
                  <a:moveTo>
                    <a:pt x="0" y="0"/>
                  </a:moveTo>
                  <a:cubicBezTo>
                    <a:pt x="0" y="1"/>
                    <a:pt x="0" y="2"/>
                    <a:pt x="0" y="3"/>
                  </a:cubicBezTo>
                  <a:cubicBezTo>
                    <a:pt x="0" y="3"/>
                    <a:pt x="1" y="3"/>
                    <a:pt x="1" y="3"/>
                  </a:cubicBezTo>
                  <a:cubicBezTo>
                    <a:pt x="1" y="2"/>
                    <a:pt x="1" y="2"/>
                    <a:pt x="1" y="1"/>
                  </a:cubicBezTo>
                  <a:cubicBezTo>
                    <a:pt x="1" y="1"/>
                    <a:pt x="1" y="1"/>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ïṧľîḍe"/>
            <p:cNvSpPr/>
            <p:nvPr/>
          </p:nvSpPr>
          <p:spPr bwMode="auto">
            <a:xfrm>
              <a:off x="5875338" y="2792413"/>
              <a:ext cx="174625" cy="34925"/>
            </a:xfrm>
            <a:custGeom>
              <a:avLst/>
              <a:gdLst>
                <a:gd name="T0" fmla="*/ 0 w 105"/>
                <a:gd name="T1" fmla="*/ 0 h 21"/>
                <a:gd name="T2" fmla="*/ 0 w 105"/>
                <a:gd name="T3" fmla="*/ 2 h 21"/>
                <a:gd name="T4" fmla="*/ 58 w 105"/>
                <a:gd name="T5" fmla="*/ 21 h 21"/>
                <a:gd name="T6" fmla="*/ 105 w 105"/>
                <a:gd name="T7" fmla="*/ 10 h 21"/>
                <a:gd name="T8" fmla="*/ 104 w 105"/>
                <a:gd name="T9" fmla="*/ 8 h 21"/>
                <a:gd name="T10" fmla="*/ 104 w 105"/>
                <a:gd name="T11" fmla="*/ 7 h 21"/>
                <a:gd name="T12" fmla="*/ 58 w 105"/>
                <a:gd name="T13" fmla="*/ 19 h 21"/>
                <a:gd name="T14" fmla="*/ 0 w 105"/>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1">
                  <a:moveTo>
                    <a:pt x="0" y="0"/>
                  </a:moveTo>
                  <a:cubicBezTo>
                    <a:pt x="0" y="1"/>
                    <a:pt x="0" y="1"/>
                    <a:pt x="0" y="2"/>
                  </a:cubicBezTo>
                  <a:cubicBezTo>
                    <a:pt x="17" y="14"/>
                    <a:pt x="38" y="21"/>
                    <a:pt x="58" y="21"/>
                  </a:cubicBezTo>
                  <a:cubicBezTo>
                    <a:pt x="74" y="21"/>
                    <a:pt x="90" y="17"/>
                    <a:pt x="105" y="10"/>
                  </a:cubicBezTo>
                  <a:cubicBezTo>
                    <a:pt x="105" y="9"/>
                    <a:pt x="104" y="9"/>
                    <a:pt x="104" y="8"/>
                  </a:cubicBezTo>
                  <a:cubicBezTo>
                    <a:pt x="104" y="8"/>
                    <a:pt x="104" y="8"/>
                    <a:pt x="104" y="7"/>
                  </a:cubicBezTo>
                  <a:cubicBezTo>
                    <a:pt x="90" y="14"/>
                    <a:pt x="75" y="19"/>
                    <a:pt x="58" y="19"/>
                  </a:cubicBezTo>
                  <a:cubicBezTo>
                    <a:pt x="36" y="19"/>
                    <a:pt x="16" y="12"/>
                    <a:pt x="0" y="0"/>
                  </a:cubicBezTo>
                </a:path>
              </a:pathLst>
            </a:custGeom>
            <a:solidFill>
              <a:srgbClr val="D47E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išľîdè"/>
            <p:cNvSpPr/>
            <p:nvPr/>
          </p:nvSpPr>
          <p:spPr bwMode="auto">
            <a:xfrm>
              <a:off x="5807075" y="2492375"/>
              <a:ext cx="330200" cy="331787"/>
            </a:xfrm>
            <a:prstGeom prst="ellipse">
              <a:avLst/>
            </a:prstGeom>
            <a:solidFill>
              <a:srgbClr val="EC8C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íṡļiḓé"/>
            <p:cNvSpPr/>
            <p:nvPr/>
          </p:nvSpPr>
          <p:spPr bwMode="auto">
            <a:xfrm>
              <a:off x="5807075" y="2395538"/>
              <a:ext cx="404813" cy="182562"/>
            </a:xfrm>
            <a:custGeom>
              <a:avLst/>
              <a:gdLst>
                <a:gd name="T0" fmla="*/ 159 w 243"/>
                <a:gd name="T1" fmla="*/ 0 h 110"/>
                <a:gd name="T2" fmla="*/ 122 w 243"/>
                <a:gd name="T3" fmla="*/ 8 h 110"/>
                <a:gd name="T4" fmla="*/ 62 w 243"/>
                <a:gd name="T5" fmla="*/ 17 h 110"/>
                <a:gd name="T6" fmla="*/ 42 w 243"/>
                <a:gd name="T7" fmla="*/ 16 h 110"/>
                <a:gd name="T8" fmla="*/ 33 w 243"/>
                <a:gd name="T9" fmla="*/ 15 h 110"/>
                <a:gd name="T10" fmla="*/ 20 w 243"/>
                <a:gd name="T11" fmla="*/ 17 h 110"/>
                <a:gd name="T12" fmla="*/ 2 w 243"/>
                <a:gd name="T13" fmla="*/ 38 h 110"/>
                <a:gd name="T14" fmla="*/ 1 w 243"/>
                <a:gd name="T15" fmla="*/ 56 h 110"/>
                <a:gd name="T16" fmla="*/ 68 w 243"/>
                <a:gd name="T17" fmla="*/ 22 h 110"/>
                <a:gd name="T18" fmla="*/ 123 w 243"/>
                <a:gd name="T19" fmla="*/ 22 h 110"/>
                <a:gd name="T20" fmla="*/ 207 w 243"/>
                <a:gd name="T21" fmla="*/ 106 h 110"/>
                <a:gd name="T22" fmla="*/ 207 w 243"/>
                <a:gd name="T23" fmla="*/ 110 h 110"/>
                <a:gd name="T24" fmla="*/ 222 w 243"/>
                <a:gd name="T25" fmla="*/ 96 h 110"/>
                <a:gd name="T26" fmla="*/ 240 w 243"/>
                <a:gd name="T27" fmla="*/ 74 h 110"/>
                <a:gd name="T28" fmla="*/ 235 w 243"/>
                <a:gd name="T29" fmla="*/ 49 h 110"/>
                <a:gd name="T30" fmla="*/ 195 w 243"/>
                <a:gd name="T31" fmla="*/ 37 h 110"/>
                <a:gd name="T32" fmla="*/ 190 w 243"/>
                <a:gd name="T33" fmla="*/ 19 h 110"/>
                <a:gd name="T34" fmla="*/ 160 w 243"/>
                <a:gd name="T35" fmla="*/ 0 h 110"/>
                <a:gd name="T36" fmla="*/ 159 w 243"/>
                <a:gd name="T3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110">
                  <a:moveTo>
                    <a:pt x="159" y="0"/>
                  </a:moveTo>
                  <a:cubicBezTo>
                    <a:pt x="146" y="0"/>
                    <a:pt x="134" y="5"/>
                    <a:pt x="122" y="8"/>
                  </a:cubicBezTo>
                  <a:cubicBezTo>
                    <a:pt x="103" y="14"/>
                    <a:pt x="82" y="17"/>
                    <a:pt x="62" y="17"/>
                  </a:cubicBezTo>
                  <a:cubicBezTo>
                    <a:pt x="55" y="17"/>
                    <a:pt x="49" y="17"/>
                    <a:pt x="42" y="16"/>
                  </a:cubicBezTo>
                  <a:cubicBezTo>
                    <a:pt x="39" y="15"/>
                    <a:pt x="36" y="15"/>
                    <a:pt x="33" y="15"/>
                  </a:cubicBezTo>
                  <a:cubicBezTo>
                    <a:pt x="29" y="15"/>
                    <a:pt x="24" y="16"/>
                    <a:pt x="20" y="17"/>
                  </a:cubicBezTo>
                  <a:cubicBezTo>
                    <a:pt x="11" y="20"/>
                    <a:pt x="5" y="28"/>
                    <a:pt x="2" y="38"/>
                  </a:cubicBezTo>
                  <a:cubicBezTo>
                    <a:pt x="1" y="43"/>
                    <a:pt x="0" y="49"/>
                    <a:pt x="1" y="56"/>
                  </a:cubicBezTo>
                  <a:cubicBezTo>
                    <a:pt x="16" y="35"/>
                    <a:pt x="41" y="22"/>
                    <a:pt x="68" y="22"/>
                  </a:cubicBezTo>
                  <a:cubicBezTo>
                    <a:pt x="123" y="22"/>
                    <a:pt x="123" y="22"/>
                    <a:pt x="123" y="22"/>
                  </a:cubicBezTo>
                  <a:cubicBezTo>
                    <a:pt x="170" y="22"/>
                    <a:pt x="207" y="60"/>
                    <a:pt x="207" y="106"/>
                  </a:cubicBezTo>
                  <a:cubicBezTo>
                    <a:pt x="207" y="107"/>
                    <a:pt x="207" y="108"/>
                    <a:pt x="207" y="110"/>
                  </a:cubicBezTo>
                  <a:cubicBezTo>
                    <a:pt x="222" y="96"/>
                    <a:pt x="222" y="96"/>
                    <a:pt x="222" y="96"/>
                  </a:cubicBezTo>
                  <a:cubicBezTo>
                    <a:pt x="229" y="90"/>
                    <a:pt x="236" y="83"/>
                    <a:pt x="240" y="74"/>
                  </a:cubicBezTo>
                  <a:cubicBezTo>
                    <a:pt x="243" y="66"/>
                    <a:pt x="242" y="54"/>
                    <a:pt x="235" y="49"/>
                  </a:cubicBezTo>
                  <a:cubicBezTo>
                    <a:pt x="223" y="41"/>
                    <a:pt x="204" y="49"/>
                    <a:pt x="195" y="37"/>
                  </a:cubicBezTo>
                  <a:cubicBezTo>
                    <a:pt x="192" y="32"/>
                    <a:pt x="192" y="25"/>
                    <a:pt x="190" y="19"/>
                  </a:cubicBezTo>
                  <a:cubicBezTo>
                    <a:pt x="186" y="7"/>
                    <a:pt x="173" y="0"/>
                    <a:pt x="160" y="0"/>
                  </a:cubicBezTo>
                  <a:cubicBezTo>
                    <a:pt x="159" y="0"/>
                    <a:pt x="159" y="0"/>
                    <a:pt x="159"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íṧļïḓê"/>
            <p:cNvSpPr/>
            <p:nvPr/>
          </p:nvSpPr>
          <p:spPr bwMode="auto">
            <a:xfrm>
              <a:off x="5808663" y="2432050"/>
              <a:ext cx="342900" cy="168275"/>
            </a:xfrm>
            <a:custGeom>
              <a:avLst/>
              <a:gdLst>
                <a:gd name="T0" fmla="*/ 122 w 206"/>
                <a:gd name="T1" fmla="*/ 0 h 101"/>
                <a:gd name="T2" fmla="*/ 67 w 206"/>
                <a:gd name="T3" fmla="*/ 0 h 101"/>
                <a:gd name="T4" fmla="*/ 0 w 206"/>
                <a:gd name="T5" fmla="*/ 34 h 101"/>
                <a:gd name="T6" fmla="*/ 13 w 206"/>
                <a:gd name="T7" fmla="*/ 85 h 101"/>
                <a:gd name="T8" fmla="*/ 98 w 206"/>
                <a:gd name="T9" fmla="*/ 36 h 101"/>
                <a:gd name="T10" fmla="*/ 191 w 206"/>
                <a:gd name="T11" fmla="*/ 101 h 101"/>
                <a:gd name="T12" fmla="*/ 206 w 206"/>
                <a:gd name="T13" fmla="*/ 88 h 101"/>
                <a:gd name="T14" fmla="*/ 206 w 206"/>
                <a:gd name="T15" fmla="*/ 84 h 101"/>
                <a:gd name="T16" fmla="*/ 122 w 206"/>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01">
                  <a:moveTo>
                    <a:pt x="122" y="0"/>
                  </a:moveTo>
                  <a:cubicBezTo>
                    <a:pt x="67" y="0"/>
                    <a:pt x="67" y="0"/>
                    <a:pt x="67" y="0"/>
                  </a:cubicBezTo>
                  <a:cubicBezTo>
                    <a:pt x="40" y="0"/>
                    <a:pt x="15" y="13"/>
                    <a:pt x="0" y="34"/>
                  </a:cubicBezTo>
                  <a:cubicBezTo>
                    <a:pt x="0" y="51"/>
                    <a:pt x="6" y="70"/>
                    <a:pt x="13" y="85"/>
                  </a:cubicBezTo>
                  <a:cubicBezTo>
                    <a:pt x="30" y="55"/>
                    <a:pt x="62" y="36"/>
                    <a:pt x="98" y="36"/>
                  </a:cubicBezTo>
                  <a:cubicBezTo>
                    <a:pt x="141" y="36"/>
                    <a:pt x="177" y="63"/>
                    <a:pt x="191" y="101"/>
                  </a:cubicBezTo>
                  <a:cubicBezTo>
                    <a:pt x="206" y="88"/>
                    <a:pt x="206" y="88"/>
                    <a:pt x="206" y="88"/>
                  </a:cubicBezTo>
                  <a:cubicBezTo>
                    <a:pt x="206" y="86"/>
                    <a:pt x="206" y="85"/>
                    <a:pt x="206" y="84"/>
                  </a:cubicBezTo>
                  <a:cubicBezTo>
                    <a:pt x="206" y="38"/>
                    <a:pt x="169" y="0"/>
                    <a:pt x="122" y="0"/>
                  </a:cubicBezTo>
                </a:path>
              </a:pathLst>
            </a:custGeom>
            <a:solidFill>
              <a:srgbClr val="7A3E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iṩľiḑè"/>
            <p:cNvSpPr/>
            <p:nvPr/>
          </p:nvSpPr>
          <p:spPr bwMode="auto">
            <a:xfrm>
              <a:off x="5829300" y="2492375"/>
              <a:ext cx="298450" cy="149225"/>
            </a:xfrm>
            <a:custGeom>
              <a:avLst/>
              <a:gdLst>
                <a:gd name="T0" fmla="*/ 85 w 178"/>
                <a:gd name="T1" fmla="*/ 0 h 90"/>
                <a:gd name="T2" fmla="*/ 0 w 178"/>
                <a:gd name="T3" fmla="*/ 49 h 90"/>
                <a:gd name="T4" fmla="*/ 3 w 178"/>
                <a:gd name="T5" fmla="*/ 56 h 90"/>
                <a:gd name="T6" fmla="*/ 57 w 178"/>
                <a:gd name="T7" fmla="*/ 82 h 90"/>
                <a:gd name="T8" fmla="*/ 64 w 178"/>
                <a:gd name="T9" fmla="*/ 82 h 90"/>
                <a:gd name="T10" fmla="*/ 91 w 178"/>
                <a:gd name="T11" fmla="*/ 78 h 90"/>
                <a:gd name="T12" fmla="*/ 98 w 178"/>
                <a:gd name="T13" fmla="*/ 78 h 90"/>
                <a:gd name="T14" fmla="*/ 126 w 178"/>
                <a:gd name="T15" fmla="*/ 89 h 90"/>
                <a:gd name="T16" fmla="*/ 133 w 178"/>
                <a:gd name="T17" fmla="*/ 90 h 90"/>
                <a:gd name="T18" fmla="*/ 177 w 178"/>
                <a:gd name="T19" fmla="*/ 66 h 90"/>
                <a:gd name="T20" fmla="*/ 178 w 178"/>
                <a:gd name="T21" fmla="*/ 65 h 90"/>
                <a:gd name="T22" fmla="*/ 85 w 178"/>
                <a:gd name="T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90">
                  <a:moveTo>
                    <a:pt x="85" y="0"/>
                  </a:moveTo>
                  <a:cubicBezTo>
                    <a:pt x="49" y="0"/>
                    <a:pt x="17" y="19"/>
                    <a:pt x="0" y="49"/>
                  </a:cubicBezTo>
                  <a:cubicBezTo>
                    <a:pt x="1" y="51"/>
                    <a:pt x="2" y="54"/>
                    <a:pt x="3" y="56"/>
                  </a:cubicBezTo>
                  <a:cubicBezTo>
                    <a:pt x="13" y="73"/>
                    <a:pt x="37" y="82"/>
                    <a:pt x="57" y="82"/>
                  </a:cubicBezTo>
                  <a:cubicBezTo>
                    <a:pt x="59" y="82"/>
                    <a:pt x="62" y="82"/>
                    <a:pt x="64" y="82"/>
                  </a:cubicBezTo>
                  <a:cubicBezTo>
                    <a:pt x="73" y="80"/>
                    <a:pt x="82" y="78"/>
                    <a:pt x="91" y="78"/>
                  </a:cubicBezTo>
                  <a:cubicBezTo>
                    <a:pt x="93" y="78"/>
                    <a:pt x="95" y="78"/>
                    <a:pt x="98" y="78"/>
                  </a:cubicBezTo>
                  <a:cubicBezTo>
                    <a:pt x="107" y="80"/>
                    <a:pt x="116" y="87"/>
                    <a:pt x="126" y="89"/>
                  </a:cubicBezTo>
                  <a:cubicBezTo>
                    <a:pt x="128" y="90"/>
                    <a:pt x="130" y="90"/>
                    <a:pt x="133" y="90"/>
                  </a:cubicBezTo>
                  <a:cubicBezTo>
                    <a:pt x="149" y="90"/>
                    <a:pt x="164" y="78"/>
                    <a:pt x="177" y="66"/>
                  </a:cubicBezTo>
                  <a:cubicBezTo>
                    <a:pt x="178" y="65"/>
                    <a:pt x="178" y="65"/>
                    <a:pt x="178" y="65"/>
                  </a:cubicBezTo>
                  <a:cubicBezTo>
                    <a:pt x="164" y="27"/>
                    <a:pt x="128" y="0"/>
                    <a:pt x="85" y="0"/>
                  </a:cubicBezTo>
                </a:path>
              </a:pathLst>
            </a:custGeom>
            <a:solidFill>
              <a:srgbClr val="D47E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ïṧlîḍe"/>
            <p:cNvSpPr/>
            <p:nvPr/>
          </p:nvSpPr>
          <p:spPr bwMode="auto">
            <a:xfrm>
              <a:off x="5799138" y="2390775"/>
              <a:ext cx="412750" cy="252412"/>
            </a:xfrm>
            <a:custGeom>
              <a:avLst/>
              <a:gdLst>
                <a:gd name="T0" fmla="*/ 82 w 247"/>
                <a:gd name="T1" fmla="*/ 140 h 152"/>
                <a:gd name="T2" fmla="*/ 116 w 247"/>
                <a:gd name="T3" fmla="*/ 137 h 152"/>
                <a:gd name="T4" fmla="*/ 144 w 247"/>
                <a:gd name="T5" fmla="*/ 148 h 152"/>
                <a:gd name="T6" fmla="*/ 195 w 247"/>
                <a:gd name="T7" fmla="*/ 124 h 152"/>
                <a:gd name="T8" fmla="*/ 226 w 247"/>
                <a:gd name="T9" fmla="*/ 96 h 152"/>
                <a:gd name="T10" fmla="*/ 244 w 247"/>
                <a:gd name="T11" fmla="*/ 75 h 152"/>
                <a:gd name="T12" fmla="*/ 239 w 247"/>
                <a:gd name="T13" fmla="*/ 49 h 152"/>
                <a:gd name="T14" fmla="*/ 199 w 247"/>
                <a:gd name="T15" fmla="*/ 38 h 152"/>
                <a:gd name="T16" fmla="*/ 194 w 247"/>
                <a:gd name="T17" fmla="*/ 20 h 152"/>
                <a:gd name="T18" fmla="*/ 164 w 247"/>
                <a:gd name="T19" fmla="*/ 1 h 152"/>
                <a:gd name="T20" fmla="*/ 126 w 247"/>
                <a:gd name="T21" fmla="*/ 9 h 152"/>
                <a:gd name="T22" fmla="*/ 46 w 247"/>
                <a:gd name="T23" fmla="*/ 16 h 152"/>
                <a:gd name="T24" fmla="*/ 24 w 247"/>
                <a:gd name="T25" fmla="*/ 17 h 152"/>
                <a:gd name="T26" fmla="*/ 6 w 247"/>
                <a:gd name="T27" fmla="*/ 38 h 152"/>
                <a:gd name="T28" fmla="*/ 21 w 247"/>
                <a:gd name="T29" fmla="*/ 114 h 152"/>
                <a:gd name="T30" fmla="*/ 82 w 247"/>
                <a:gd name="T31" fmla="*/ 1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52">
                  <a:moveTo>
                    <a:pt x="82" y="140"/>
                  </a:moveTo>
                  <a:cubicBezTo>
                    <a:pt x="94" y="138"/>
                    <a:pt x="105" y="135"/>
                    <a:pt x="116" y="137"/>
                  </a:cubicBezTo>
                  <a:cubicBezTo>
                    <a:pt x="125" y="139"/>
                    <a:pt x="134" y="146"/>
                    <a:pt x="144" y="148"/>
                  </a:cubicBezTo>
                  <a:cubicBezTo>
                    <a:pt x="163" y="152"/>
                    <a:pt x="181" y="138"/>
                    <a:pt x="195" y="124"/>
                  </a:cubicBezTo>
                  <a:cubicBezTo>
                    <a:pt x="226" y="96"/>
                    <a:pt x="226" y="96"/>
                    <a:pt x="226" y="96"/>
                  </a:cubicBezTo>
                  <a:cubicBezTo>
                    <a:pt x="233" y="90"/>
                    <a:pt x="240" y="83"/>
                    <a:pt x="244" y="75"/>
                  </a:cubicBezTo>
                  <a:cubicBezTo>
                    <a:pt x="247" y="66"/>
                    <a:pt x="246" y="55"/>
                    <a:pt x="239" y="49"/>
                  </a:cubicBezTo>
                  <a:cubicBezTo>
                    <a:pt x="227" y="41"/>
                    <a:pt x="208" y="49"/>
                    <a:pt x="199" y="38"/>
                  </a:cubicBezTo>
                  <a:cubicBezTo>
                    <a:pt x="196" y="33"/>
                    <a:pt x="196" y="26"/>
                    <a:pt x="194" y="20"/>
                  </a:cubicBezTo>
                  <a:cubicBezTo>
                    <a:pt x="190" y="7"/>
                    <a:pt x="177" y="1"/>
                    <a:pt x="164" y="1"/>
                  </a:cubicBezTo>
                  <a:cubicBezTo>
                    <a:pt x="151" y="0"/>
                    <a:pt x="138" y="5"/>
                    <a:pt x="126" y="9"/>
                  </a:cubicBezTo>
                  <a:cubicBezTo>
                    <a:pt x="100" y="16"/>
                    <a:pt x="73" y="19"/>
                    <a:pt x="46" y="16"/>
                  </a:cubicBezTo>
                  <a:cubicBezTo>
                    <a:pt x="39" y="15"/>
                    <a:pt x="31" y="15"/>
                    <a:pt x="24" y="17"/>
                  </a:cubicBezTo>
                  <a:cubicBezTo>
                    <a:pt x="15" y="21"/>
                    <a:pt x="9" y="29"/>
                    <a:pt x="6" y="38"/>
                  </a:cubicBezTo>
                  <a:cubicBezTo>
                    <a:pt x="0" y="60"/>
                    <a:pt x="11" y="95"/>
                    <a:pt x="21" y="114"/>
                  </a:cubicBezTo>
                  <a:cubicBezTo>
                    <a:pt x="32" y="134"/>
                    <a:pt x="61" y="142"/>
                    <a:pt x="82" y="140"/>
                  </a:cubicBezTo>
                  <a:close/>
                </a:path>
              </a:pathLst>
            </a:custGeom>
            <a:solidFill>
              <a:srgbClr val="8845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ïṥľídè"/>
            <p:cNvSpPr/>
            <p:nvPr/>
          </p:nvSpPr>
          <p:spPr bwMode="auto">
            <a:xfrm>
              <a:off x="5665788" y="3343275"/>
              <a:ext cx="87313" cy="52387"/>
            </a:xfrm>
            <a:custGeom>
              <a:avLst/>
              <a:gdLst>
                <a:gd name="T0" fmla="*/ 24 w 52"/>
                <a:gd name="T1" fmla="*/ 16 h 31"/>
                <a:gd name="T2" fmla="*/ 52 w 52"/>
                <a:gd name="T3" fmla="*/ 31 h 31"/>
                <a:gd name="T4" fmla="*/ 24 w 52"/>
                <a:gd name="T5" fmla="*/ 16 h 31"/>
                <a:gd name="T6" fmla="*/ 0 w 52"/>
                <a:gd name="T7" fmla="*/ 0 h 31"/>
                <a:gd name="T8" fmla="*/ 0 w 52"/>
                <a:gd name="T9" fmla="*/ 3 h 31"/>
                <a:gd name="T10" fmla="*/ 24 w 52"/>
                <a:gd name="T11" fmla="*/ 16 h 31"/>
                <a:gd name="T12" fmla="*/ 22 w 52"/>
                <a:gd name="T13" fmla="*/ 13 h 31"/>
                <a:gd name="T14" fmla="*/ 0 w 52"/>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1">
                  <a:moveTo>
                    <a:pt x="24" y="16"/>
                  </a:moveTo>
                  <a:cubicBezTo>
                    <a:pt x="35" y="28"/>
                    <a:pt x="52" y="31"/>
                    <a:pt x="52" y="31"/>
                  </a:cubicBezTo>
                  <a:cubicBezTo>
                    <a:pt x="24" y="16"/>
                    <a:pt x="24" y="16"/>
                    <a:pt x="24" y="16"/>
                  </a:cubicBezTo>
                  <a:moveTo>
                    <a:pt x="0" y="0"/>
                  </a:moveTo>
                  <a:cubicBezTo>
                    <a:pt x="0" y="1"/>
                    <a:pt x="0" y="2"/>
                    <a:pt x="0" y="3"/>
                  </a:cubicBezTo>
                  <a:cubicBezTo>
                    <a:pt x="24" y="16"/>
                    <a:pt x="24" y="16"/>
                    <a:pt x="24" y="16"/>
                  </a:cubicBezTo>
                  <a:cubicBezTo>
                    <a:pt x="23" y="15"/>
                    <a:pt x="23" y="14"/>
                    <a:pt x="22" y="13"/>
                  </a:cubicBezTo>
                  <a:cubicBezTo>
                    <a:pt x="16" y="6"/>
                    <a:pt x="7" y="2"/>
                    <a:pt x="0" y="0"/>
                  </a:cubicBezTo>
                </a:path>
              </a:pathLst>
            </a:custGeom>
            <a:solidFill>
              <a:srgbClr val="B9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íśḻîḑê"/>
            <p:cNvSpPr/>
            <p:nvPr/>
          </p:nvSpPr>
          <p:spPr bwMode="auto">
            <a:xfrm>
              <a:off x="5319713" y="3038475"/>
              <a:ext cx="31750" cy="128587"/>
            </a:xfrm>
            <a:custGeom>
              <a:avLst/>
              <a:gdLst>
                <a:gd name="T0" fmla="*/ 1 w 19"/>
                <a:gd name="T1" fmla="*/ 55 h 77"/>
                <a:gd name="T2" fmla="*/ 1 w 19"/>
                <a:gd name="T3" fmla="*/ 77 h 77"/>
                <a:gd name="T4" fmla="*/ 1 w 19"/>
                <a:gd name="T5" fmla="*/ 55 h 77"/>
                <a:gd name="T6" fmla="*/ 1 w 19"/>
                <a:gd name="T7" fmla="*/ 0 h 77"/>
                <a:gd name="T8" fmla="*/ 1 w 19"/>
                <a:gd name="T9" fmla="*/ 55 h 77"/>
                <a:gd name="T10" fmla="*/ 8 w 19"/>
                <a:gd name="T11" fmla="*/ 44 h 77"/>
                <a:gd name="T12" fmla="*/ 1 w 19"/>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9" h="77">
                  <a:moveTo>
                    <a:pt x="1" y="55"/>
                  </a:moveTo>
                  <a:cubicBezTo>
                    <a:pt x="0" y="65"/>
                    <a:pt x="1" y="77"/>
                    <a:pt x="1" y="77"/>
                  </a:cubicBezTo>
                  <a:cubicBezTo>
                    <a:pt x="1" y="55"/>
                    <a:pt x="1" y="55"/>
                    <a:pt x="1" y="55"/>
                  </a:cubicBezTo>
                  <a:moveTo>
                    <a:pt x="1" y="0"/>
                  </a:moveTo>
                  <a:cubicBezTo>
                    <a:pt x="1" y="55"/>
                    <a:pt x="1" y="55"/>
                    <a:pt x="1" y="55"/>
                  </a:cubicBezTo>
                  <a:cubicBezTo>
                    <a:pt x="2" y="50"/>
                    <a:pt x="4" y="46"/>
                    <a:pt x="8" y="44"/>
                  </a:cubicBezTo>
                  <a:cubicBezTo>
                    <a:pt x="19" y="40"/>
                    <a:pt x="1" y="0"/>
                    <a:pt x="1" y="0"/>
                  </a:cubicBezTo>
                </a:path>
              </a:pathLst>
            </a:custGeom>
            <a:solidFill>
              <a:srgbClr val="B9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íṡļiḓe"/>
            <p:cNvSpPr/>
            <p:nvPr/>
          </p:nvSpPr>
          <p:spPr bwMode="auto">
            <a:xfrm>
              <a:off x="5329238" y="2890838"/>
              <a:ext cx="342900" cy="127000"/>
            </a:xfrm>
            <a:custGeom>
              <a:avLst/>
              <a:gdLst>
                <a:gd name="T0" fmla="*/ 203 w 205"/>
                <a:gd name="T1" fmla="*/ 0 h 76"/>
                <a:gd name="T2" fmla="*/ 173 w 205"/>
                <a:gd name="T3" fmla="*/ 12 h 76"/>
                <a:gd name="T4" fmla="*/ 107 w 205"/>
                <a:gd name="T5" fmla="*/ 54 h 76"/>
                <a:gd name="T6" fmla="*/ 0 w 205"/>
                <a:gd name="T7" fmla="*/ 75 h 76"/>
                <a:gd name="T8" fmla="*/ 1 w 205"/>
                <a:gd name="T9" fmla="*/ 76 h 76"/>
                <a:gd name="T10" fmla="*/ 121 w 205"/>
                <a:gd name="T11" fmla="*/ 53 h 76"/>
                <a:gd name="T12" fmla="*/ 187 w 205"/>
                <a:gd name="T13" fmla="*/ 10 h 76"/>
                <a:gd name="T14" fmla="*/ 205 w 205"/>
                <a:gd name="T15" fmla="*/ 0 h 76"/>
                <a:gd name="T16" fmla="*/ 204 w 205"/>
                <a:gd name="T17" fmla="*/ 0 h 76"/>
                <a:gd name="T18" fmla="*/ 203 w 205"/>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76">
                  <a:moveTo>
                    <a:pt x="203" y="0"/>
                  </a:moveTo>
                  <a:cubicBezTo>
                    <a:pt x="192" y="0"/>
                    <a:pt x="181" y="4"/>
                    <a:pt x="173" y="12"/>
                  </a:cubicBezTo>
                  <a:cubicBezTo>
                    <a:pt x="156" y="28"/>
                    <a:pt x="126" y="54"/>
                    <a:pt x="107" y="54"/>
                  </a:cubicBezTo>
                  <a:cubicBezTo>
                    <a:pt x="104" y="54"/>
                    <a:pt x="30" y="69"/>
                    <a:pt x="0" y="75"/>
                  </a:cubicBezTo>
                  <a:cubicBezTo>
                    <a:pt x="1" y="76"/>
                    <a:pt x="1" y="76"/>
                    <a:pt x="1" y="76"/>
                  </a:cubicBezTo>
                  <a:cubicBezTo>
                    <a:pt x="1" y="76"/>
                    <a:pt x="117" y="53"/>
                    <a:pt x="121" y="53"/>
                  </a:cubicBezTo>
                  <a:cubicBezTo>
                    <a:pt x="140" y="53"/>
                    <a:pt x="170" y="27"/>
                    <a:pt x="187" y="10"/>
                  </a:cubicBezTo>
                  <a:cubicBezTo>
                    <a:pt x="192" y="5"/>
                    <a:pt x="198" y="2"/>
                    <a:pt x="205" y="0"/>
                  </a:cubicBezTo>
                  <a:cubicBezTo>
                    <a:pt x="204" y="0"/>
                    <a:pt x="204" y="0"/>
                    <a:pt x="204" y="0"/>
                  </a:cubicBezTo>
                  <a:cubicBezTo>
                    <a:pt x="204" y="0"/>
                    <a:pt x="203" y="0"/>
                    <a:pt x="203" y="0"/>
                  </a:cubicBezTo>
                </a:path>
              </a:pathLst>
            </a:custGeom>
            <a:solidFill>
              <a:srgbClr val="B9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îš1îḑê"/>
            <p:cNvSpPr/>
            <p:nvPr/>
          </p:nvSpPr>
          <p:spPr bwMode="auto">
            <a:xfrm>
              <a:off x="5868988" y="28400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şľïḑè"/>
            <p:cNvSpPr/>
            <p:nvPr/>
          </p:nvSpPr>
          <p:spPr bwMode="auto">
            <a:xfrm>
              <a:off x="5868988" y="2840038"/>
              <a:ext cx="0" cy="3175"/>
            </a:xfrm>
            <a:custGeom>
              <a:avLst/>
              <a:gdLst>
                <a:gd name="T0" fmla="*/ 0 h 2"/>
                <a:gd name="T1" fmla="*/ 0 h 2"/>
                <a:gd name="T2" fmla="*/ 2 h 2"/>
                <a:gd name="T3" fmla="*/ 1 h 2"/>
                <a:gd name="T4" fmla="*/ 1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0"/>
                    <a:pt x="0" y="0"/>
                    <a:pt x="0" y="0"/>
                  </a:cubicBezTo>
                  <a:cubicBezTo>
                    <a:pt x="0" y="2"/>
                    <a:pt x="0" y="2"/>
                    <a:pt x="0" y="2"/>
                  </a:cubicBezTo>
                  <a:cubicBezTo>
                    <a:pt x="0" y="1"/>
                    <a:pt x="0" y="1"/>
                    <a:pt x="0" y="1"/>
                  </a:cubicBezTo>
                  <a:cubicBezTo>
                    <a:pt x="0" y="1"/>
                    <a:pt x="0" y="1"/>
                    <a:pt x="0" y="1"/>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iŝḻîḋe"/>
            <p:cNvSpPr/>
            <p:nvPr/>
          </p:nvSpPr>
          <p:spPr bwMode="auto">
            <a:xfrm>
              <a:off x="5868988" y="2841625"/>
              <a:ext cx="0" cy="7937"/>
            </a:xfrm>
            <a:custGeom>
              <a:avLst/>
              <a:gdLst>
                <a:gd name="T0" fmla="*/ 0 h 4"/>
                <a:gd name="T1" fmla="*/ 1 h 4"/>
                <a:gd name="T2" fmla="*/ 4 h 4"/>
                <a:gd name="T3" fmla="*/ 4 h 4"/>
                <a:gd name="T4" fmla="*/ 0 h 4"/>
              </a:gdLst>
              <a:ahLst/>
              <a:cxnLst>
                <a:cxn ang="0">
                  <a:pos x="0" y="T0"/>
                </a:cxn>
                <a:cxn ang="0">
                  <a:pos x="0" y="T1"/>
                </a:cxn>
                <a:cxn ang="0">
                  <a:pos x="0" y="T2"/>
                </a:cxn>
                <a:cxn ang="0">
                  <a:pos x="0" y="T3"/>
                </a:cxn>
                <a:cxn ang="0">
                  <a:pos x="0" y="T4"/>
                </a:cxn>
              </a:cxnLst>
              <a:rect l="0" t="0" r="r" b="b"/>
              <a:pathLst>
                <a:path h="4">
                  <a:moveTo>
                    <a:pt x="0" y="0"/>
                  </a:moveTo>
                  <a:cubicBezTo>
                    <a:pt x="0" y="0"/>
                    <a:pt x="0" y="0"/>
                    <a:pt x="0" y="1"/>
                  </a:cubicBezTo>
                  <a:cubicBezTo>
                    <a:pt x="0" y="4"/>
                    <a:pt x="0" y="4"/>
                    <a:pt x="0" y="4"/>
                  </a:cubicBezTo>
                  <a:cubicBezTo>
                    <a:pt x="0" y="4"/>
                    <a:pt x="0" y="4"/>
                    <a:pt x="0" y="4"/>
                  </a:cubicBezTo>
                  <a:cubicBezTo>
                    <a:pt x="0" y="0"/>
                    <a:pt x="0" y="0"/>
                    <a:pt x="0" y="0"/>
                  </a:cubicBezTo>
                </a:path>
              </a:pathLst>
            </a:custGeom>
            <a:solidFill>
              <a:srgbClr val="BE71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iSḷiḑè"/>
            <p:cNvSpPr/>
            <p:nvPr/>
          </p:nvSpPr>
          <p:spPr bwMode="auto">
            <a:xfrm>
              <a:off x="5719763" y="2840038"/>
              <a:ext cx="149225" cy="47625"/>
            </a:xfrm>
            <a:custGeom>
              <a:avLst/>
              <a:gdLst>
                <a:gd name="T0" fmla="*/ 89 w 89"/>
                <a:gd name="T1" fmla="*/ 0 h 28"/>
                <a:gd name="T2" fmla="*/ 0 w 89"/>
                <a:gd name="T3" fmla="*/ 28 h 28"/>
                <a:gd name="T4" fmla="*/ 89 w 89"/>
                <a:gd name="T5" fmla="*/ 5 h 28"/>
                <a:gd name="T6" fmla="*/ 89 w 89"/>
                <a:gd name="T7" fmla="*/ 2 h 28"/>
                <a:gd name="T8" fmla="*/ 89 w 89"/>
                <a:gd name="T9" fmla="*/ 0 h 28"/>
              </a:gdLst>
              <a:ahLst/>
              <a:cxnLst>
                <a:cxn ang="0">
                  <a:pos x="T0" y="T1"/>
                </a:cxn>
                <a:cxn ang="0">
                  <a:pos x="T2" y="T3"/>
                </a:cxn>
                <a:cxn ang="0">
                  <a:pos x="T4" y="T5"/>
                </a:cxn>
                <a:cxn ang="0">
                  <a:pos x="T6" y="T7"/>
                </a:cxn>
                <a:cxn ang="0">
                  <a:pos x="T8" y="T9"/>
                </a:cxn>
              </a:cxnLst>
              <a:rect l="0" t="0" r="r" b="b"/>
              <a:pathLst>
                <a:path w="89" h="28">
                  <a:moveTo>
                    <a:pt x="89" y="0"/>
                  </a:moveTo>
                  <a:cubicBezTo>
                    <a:pt x="61" y="14"/>
                    <a:pt x="31" y="24"/>
                    <a:pt x="0" y="28"/>
                  </a:cubicBezTo>
                  <a:cubicBezTo>
                    <a:pt x="31" y="25"/>
                    <a:pt x="61" y="18"/>
                    <a:pt x="89" y="5"/>
                  </a:cubicBezTo>
                  <a:cubicBezTo>
                    <a:pt x="89" y="2"/>
                    <a:pt x="89" y="2"/>
                    <a:pt x="89" y="2"/>
                  </a:cubicBezTo>
                  <a:cubicBezTo>
                    <a:pt x="89" y="0"/>
                    <a:pt x="89" y="0"/>
                    <a:pt x="89" y="0"/>
                  </a:cubicBezTo>
                </a:path>
              </a:pathLst>
            </a:custGeom>
            <a:solidFill>
              <a:srgbClr val="B9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ïṡḻîḑe"/>
            <p:cNvSpPr/>
            <p:nvPr/>
          </p:nvSpPr>
          <p:spPr bwMode="auto">
            <a:xfrm>
              <a:off x="5591175" y="3636963"/>
              <a:ext cx="58738" cy="90487"/>
            </a:xfrm>
            <a:custGeom>
              <a:avLst/>
              <a:gdLst>
                <a:gd name="T0" fmla="*/ 0 w 35"/>
                <a:gd name="T1" fmla="*/ 0 h 54"/>
                <a:gd name="T2" fmla="*/ 9 w 35"/>
                <a:gd name="T3" fmla="*/ 54 h 54"/>
                <a:gd name="T4" fmla="*/ 35 w 35"/>
                <a:gd name="T5" fmla="*/ 53 h 54"/>
                <a:gd name="T6" fmla="*/ 35 w 35"/>
                <a:gd name="T7" fmla="*/ 52 h 54"/>
                <a:gd name="T8" fmla="*/ 12 w 35"/>
                <a:gd name="T9" fmla="*/ 53 h 54"/>
                <a:gd name="T10" fmla="*/ 12 w 35"/>
                <a:gd name="T11" fmla="*/ 53 h 54"/>
                <a:gd name="T12" fmla="*/ 9 w 35"/>
                <a:gd name="T13" fmla="*/ 53 h 54"/>
                <a:gd name="T14" fmla="*/ 0 w 35"/>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4">
                  <a:moveTo>
                    <a:pt x="0" y="0"/>
                  </a:moveTo>
                  <a:cubicBezTo>
                    <a:pt x="0" y="26"/>
                    <a:pt x="9" y="54"/>
                    <a:pt x="9" y="54"/>
                  </a:cubicBezTo>
                  <a:cubicBezTo>
                    <a:pt x="35" y="53"/>
                    <a:pt x="35" y="53"/>
                    <a:pt x="35" y="53"/>
                  </a:cubicBezTo>
                  <a:cubicBezTo>
                    <a:pt x="35" y="53"/>
                    <a:pt x="35" y="52"/>
                    <a:pt x="35" y="52"/>
                  </a:cubicBezTo>
                  <a:cubicBezTo>
                    <a:pt x="12" y="53"/>
                    <a:pt x="12" y="53"/>
                    <a:pt x="12" y="53"/>
                  </a:cubicBezTo>
                  <a:cubicBezTo>
                    <a:pt x="12" y="53"/>
                    <a:pt x="12" y="53"/>
                    <a:pt x="12" y="53"/>
                  </a:cubicBezTo>
                  <a:cubicBezTo>
                    <a:pt x="9" y="53"/>
                    <a:pt x="9" y="53"/>
                    <a:pt x="9" y="53"/>
                  </a:cubicBezTo>
                  <a:cubicBezTo>
                    <a:pt x="9" y="53"/>
                    <a:pt x="0" y="25"/>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ïšḻídé"/>
            <p:cNvSpPr/>
            <p:nvPr/>
          </p:nvSpPr>
          <p:spPr bwMode="auto">
            <a:xfrm>
              <a:off x="5649913" y="3724275"/>
              <a:ext cx="0" cy="1587"/>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454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śḻîḑe"/>
            <p:cNvSpPr/>
            <p:nvPr/>
          </p:nvSpPr>
          <p:spPr bwMode="auto">
            <a:xfrm>
              <a:off x="5611813" y="3724275"/>
              <a:ext cx="39688" cy="1587"/>
            </a:xfrm>
            <a:custGeom>
              <a:avLst/>
              <a:gdLst>
                <a:gd name="T0" fmla="*/ 24 w 24"/>
                <a:gd name="T1" fmla="*/ 0 h 1"/>
                <a:gd name="T2" fmla="*/ 0 w 24"/>
                <a:gd name="T3" fmla="*/ 1 h 1"/>
                <a:gd name="T4" fmla="*/ 0 w 24"/>
                <a:gd name="T5" fmla="*/ 1 h 1"/>
                <a:gd name="T6" fmla="*/ 23 w 24"/>
                <a:gd name="T7" fmla="*/ 0 h 1"/>
                <a:gd name="T8" fmla="*/ 24 w 24"/>
                <a:gd name="T9" fmla="*/ 0 h 1"/>
              </a:gdLst>
              <a:ahLst/>
              <a:cxnLst>
                <a:cxn ang="0">
                  <a:pos x="T0" y="T1"/>
                </a:cxn>
                <a:cxn ang="0">
                  <a:pos x="T2" y="T3"/>
                </a:cxn>
                <a:cxn ang="0">
                  <a:pos x="T4" y="T5"/>
                </a:cxn>
                <a:cxn ang="0">
                  <a:pos x="T6" y="T7"/>
                </a:cxn>
                <a:cxn ang="0">
                  <a:pos x="T8" y="T9"/>
                </a:cxn>
              </a:cxnLst>
              <a:rect l="0" t="0" r="r" b="b"/>
              <a:pathLst>
                <a:path w="24" h="1">
                  <a:moveTo>
                    <a:pt x="24" y="0"/>
                  </a:moveTo>
                  <a:cubicBezTo>
                    <a:pt x="0" y="1"/>
                    <a:pt x="0" y="1"/>
                    <a:pt x="0" y="1"/>
                  </a:cubicBezTo>
                  <a:cubicBezTo>
                    <a:pt x="0" y="1"/>
                    <a:pt x="0" y="1"/>
                    <a:pt x="0" y="1"/>
                  </a:cubicBezTo>
                  <a:cubicBezTo>
                    <a:pt x="23" y="0"/>
                    <a:pt x="23" y="0"/>
                    <a:pt x="23" y="0"/>
                  </a:cubicBezTo>
                  <a:cubicBezTo>
                    <a:pt x="23" y="0"/>
                    <a:pt x="23" y="0"/>
                    <a:pt x="24"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ïṡļîḑê"/>
            <p:cNvSpPr/>
            <p:nvPr/>
          </p:nvSpPr>
          <p:spPr bwMode="auto">
            <a:xfrm>
              <a:off x="5649913" y="3724275"/>
              <a:ext cx="158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path>
              </a:pathLst>
            </a:custGeom>
            <a:solidFill>
              <a:srgbClr val="3E3C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işlídê"/>
            <p:cNvSpPr/>
            <p:nvPr/>
          </p:nvSpPr>
          <p:spPr bwMode="auto">
            <a:xfrm>
              <a:off x="5686425" y="3719513"/>
              <a:ext cx="98425" cy="4762"/>
            </a:xfrm>
            <a:custGeom>
              <a:avLst/>
              <a:gdLst>
                <a:gd name="T0" fmla="*/ 59 w 59"/>
                <a:gd name="T1" fmla="*/ 0 h 3"/>
                <a:gd name="T2" fmla="*/ 1 w 59"/>
                <a:gd name="T3" fmla="*/ 2 h 3"/>
                <a:gd name="T4" fmla="*/ 0 w 59"/>
                <a:gd name="T5" fmla="*/ 3 h 3"/>
                <a:gd name="T6" fmla="*/ 59 w 59"/>
                <a:gd name="T7" fmla="*/ 1 h 3"/>
                <a:gd name="T8" fmla="*/ 59 w 59"/>
                <a:gd name="T9" fmla="*/ 0 h 3"/>
              </a:gdLst>
              <a:ahLst/>
              <a:cxnLst>
                <a:cxn ang="0">
                  <a:pos x="T0" y="T1"/>
                </a:cxn>
                <a:cxn ang="0">
                  <a:pos x="T2" y="T3"/>
                </a:cxn>
                <a:cxn ang="0">
                  <a:pos x="T4" y="T5"/>
                </a:cxn>
                <a:cxn ang="0">
                  <a:pos x="T6" y="T7"/>
                </a:cxn>
                <a:cxn ang="0">
                  <a:pos x="T8" y="T9"/>
                </a:cxn>
              </a:cxnLst>
              <a:rect l="0" t="0" r="r" b="b"/>
              <a:pathLst>
                <a:path w="59" h="3">
                  <a:moveTo>
                    <a:pt x="59" y="0"/>
                  </a:moveTo>
                  <a:cubicBezTo>
                    <a:pt x="1" y="2"/>
                    <a:pt x="1" y="2"/>
                    <a:pt x="1" y="2"/>
                  </a:cubicBezTo>
                  <a:cubicBezTo>
                    <a:pt x="0" y="3"/>
                    <a:pt x="0" y="3"/>
                    <a:pt x="0" y="3"/>
                  </a:cubicBezTo>
                  <a:cubicBezTo>
                    <a:pt x="59" y="1"/>
                    <a:pt x="59" y="1"/>
                    <a:pt x="59" y="1"/>
                  </a:cubicBezTo>
                  <a:cubicBezTo>
                    <a:pt x="59" y="0"/>
                    <a:pt x="59" y="0"/>
                    <a:pt x="59" y="0"/>
                  </a:cubicBezTo>
                </a:path>
              </a:pathLst>
            </a:custGeom>
            <a:solidFill>
              <a:srgbClr val="454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íṩlîḓe"/>
            <p:cNvSpPr/>
            <p:nvPr/>
          </p:nvSpPr>
          <p:spPr bwMode="auto">
            <a:xfrm>
              <a:off x="5649913" y="3722688"/>
              <a:ext cx="38100" cy="3175"/>
            </a:xfrm>
            <a:custGeom>
              <a:avLst/>
              <a:gdLst>
                <a:gd name="T0" fmla="*/ 23 w 23"/>
                <a:gd name="T1" fmla="*/ 0 h 2"/>
                <a:gd name="T2" fmla="*/ 0 w 23"/>
                <a:gd name="T3" fmla="*/ 1 h 2"/>
                <a:gd name="T4" fmla="*/ 0 w 23"/>
                <a:gd name="T5" fmla="*/ 2 h 2"/>
                <a:gd name="T6" fmla="*/ 22 w 23"/>
                <a:gd name="T7" fmla="*/ 1 h 2"/>
                <a:gd name="T8" fmla="*/ 23 w 23"/>
                <a:gd name="T9" fmla="*/ 0 h 2"/>
              </a:gdLst>
              <a:ahLst/>
              <a:cxnLst>
                <a:cxn ang="0">
                  <a:pos x="T0" y="T1"/>
                </a:cxn>
                <a:cxn ang="0">
                  <a:pos x="T2" y="T3"/>
                </a:cxn>
                <a:cxn ang="0">
                  <a:pos x="T4" y="T5"/>
                </a:cxn>
                <a:cxn ang="0">
                  <a:pos x="T6" y="T7"/>
                </a:cxn>
                <a:cxn ang="0">
                  <a:pos x="T8" y="T9"/>
                </a:cxn>
              </a:cxnLst>
              <a:rect l="0" t="0" r="r" b="b"/>
              <a:pathLst>
                <a:path w="23" h="2">
                  <a:moveTo>
                    <a:pt x="23" y="0"/>
                  </a:moveTo>
                  <a:cubicBezTo>
                    <a:pt x="0" y="1"/>
                    <a:pt x="0" y="1"/>
                    <a:pt x="0" y="1"/>
                  </a:cubicBezTo>
                  <a:cubicBezTo>
                    <a:pt x="0" y="1"/>
                    <a:pt x="0" y="2"/>
                    <a:pt x="0" y="2"/>
                  </a:cubicBezTo>
                  <a:cubicBezTo>
                    <a:pt x="22" y="1"/>
                    <a:pt x="22" y="1"/>
                    <a:pt x="22" y="1"/>
                  </a:cubicBezTo>
                  <a:cubicBezTo>
                    <a:pt x="22" y="1"/>
                    <a:pt x="22" y="1"/>
                    <a:pt x="23" y="0"/>
                  </a:cubicBezTo>
                </a:path>
              </a:pathLst>
            </a:custGeom>
            <a:solidFill>
              <a:srgbClr val="3E3C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ï$ľídê"/>
            <p:cNvSpPr/>
            <p:nvPr/>
          </p:nvSpPr>
          <p:spPr bwMode="auto">
            <a:xfrm>
              <a:off x="5688013" y="3719513"/>
              <a:ext cx="96838" cy="3175"/>
            </a:xfrm>
            <a:custGeom>
              <a:avLst/>
              <a:gdLst>
                <a:gd name="T0" fmla="*/ 58 w 58"/>
                <a:gd name="T1" fmla="*/ 0 h 2"/>
                <a:gd name="T2" fmla="*/ 58 w 58"/>
                <a:gd name="T3" fmla="*/ 0 h 2"/>
                <a:gd name="T4" fmla="*/ 0 w 58"/>
                <a:gd name="T5" fmla="*/ 2 h 2"/>
                <a:gd name="T6" fmla="*/ 0 w 58"/>
                <a:gd name="T7" fmla="*/ 2 h 2"/>
                <a:gd name="T8" fmla="*/ 58 w 58"/>
                <a:gd name="T9" fmla="*/ 0 h 2"/>
                <a:gd name="T10" fmla="*/ 58 w 58"/>
                <a:gd name="T11" fmla="*/ 0 h 2"/>
              </a:gdLst>
              <a:ahLst/>
              <a:cxnLst>
                <a:cxn ang="0">
                  <a:pos x="T0" y="T1"/>
                </a:cxn>
                <a:cxn ang="0">
                  <a:pos x="T2" y="T3"/>
                </a:cxn>
                <a:cxn ang="0">
                  <a:pos x="T4" y="T5"/>
                </a:cxn>
                <a:cxn ang="0">
                  <a:pos x="T6" y="T7"/>
                </a:cxn>
                <a:cxn ang="0">
                  <a:pos x="T8" y="T9"/>
                </a:cxn>
                <a:cxn ang="0">
                  <a:pos x="T10" y="T11"/>
                </a:cxn>
              </a:cxnLst>
              <a:rect l="0" t="0" r="r" b="b"/>
              <a:pathLst>
                <a:path w="58" h="2">
                  <a:moveTo>
                    <a:pt x="58" y="0"/>
                  </a:moveTo>
                  <a:cubicBezTo>
                    <a:pt x="58" y="0"/>
                    <a:pt x="58" y="0"/>
                    <a:pt x="58" y="0"/>
                  </a:cubicBezTo>
                  <a:cubicBezTo>
                    <a:pt x="0" y="2"/>
                    <a:pt x="0" y="2"/>
                    <a:pt x="0" y="2"/>
                  </a:cubicBezTo>
                  <a:cubicBezTo>
                    <a:pt x="0" y="2"/>
                    <a:pt x="0" y="2"/>
                    <a:pt x="0" y="2"/>
                  </a:cubicBezTo>
                  <a:cubicBezTo>
                    <a:pt x="58" y="0"/>
                    <a:pt x="58" y="0"/>
                    <a:pt x="58" y="0"/>
                  </a:cubicBezTo>
                  <a:cubicBezTo>
                    <a:pt x="58" y="0"/>
                    <a:pt x="58" y="0"/>
                    <a:pt x="58" y="0"/>
                  </a:cubicBezTo>
                </a:path>
              </a:pathLst>
            </a:custGeom>
            <a:solidFill>
              <a:srgbClr val="3E3C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íšḷíḑê"/>
            <p:cNvSpPr/>
            <p:nvPr/>
          </p:nvSpPr>
          <p:spPr bwMode="auto">
            <a:xfrm>
              <a:off x="5649913" y="3722688"/>
              <a:ext cx="38100" cy="1587"/>
            </a:xfrm>
            <a:custGeom>
              <a:avLst/>
              <a:gdLst>
                <a:gd name="T0" fmla="*/ 23 w 23"/>
                <a:gd name="T1" fmla="*/ 0 h 1"/>
                <a:gd name="T2" fmla="*/ 1 w 23"/>
                <a:gd name="T3" fmla="*/ 1 h 1"/>
                <a:gd name="T4" fmla="*/ 0 w 23"/>
                <a:gd name="T5" fmla="*/ 1 h 1"/>
                <a:gd name="T6" fmla="*/ 23 w 23"/>
                <a:gd name="T7" fmla="*/ 0 h 1"/>
                <a:gd name="T8" fmla="*/ 23 w 23"/>
                <a:gd name="T9" fmla="*/ 0 h 1"/>
              </a:gdLst>
              <a:ahLst/>
              <a:cxnLst>
                <a:cxn ang="0">
                  <a:pos x="T0" y="T1"/>
                </a:cxn>
                <a:cxn ang="0">
                  <a:pos x="T2" y="T3"/>
                </a:cxn>
                <a:cxn ang="0">
                  <a:pos x="T4" y="T5"/>
                </a:cxn>
                <a:cxn ang="0">
                  <a:pos x="T6" y="T7"/>
                </a:cxn>
                <a:cxn ang="0">
                  <a:pos x="T8" y="T9"/>
                </a:cxn>
              </a:cxnLst>
              <a:rect l="0" t="0" r="r" b="b"/>
              <a:pathLst>
                <a:path w="23" h="1">
                  <a:moveTo>
                    <a:pt x="23" y="0"/>
                  </a:moveTo>
                  <a:cubicBezTo>
                    <a:pt x="1" y="1"/>
                    <a:pt x="1" y="1"/>
                    <a:pt x="1" y="1"/>
                  </a:cubicBezTo>
                  <a:cubicBezTo>
                    <a:pt x="1" y="1"/>
                    <a:pt x="1" y="1"/>
                    <a:pt x="0" y="1"/>
                  </a:cubicBezTo>
                  <a:cubicBezTo>
                    <a:pt x="23" y="0"/>
                    <a:pt x="23" y="0"/>
                    <a:pt x="23" y="0"/>
                  </a:cubicBezTo>
                  <a:cubicBezTo>
                    <a:pt x="23" y="0"/>
                    <a:pt x="23" y="0"/>
                    <a:pt x="23" y="0"/>
                  </a:cubicBezTo>
                </a:path>
              </a:pathLst>
            </a:custGeom>
            <a:solidFill>
              <a:srgbClr val="383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ṡľîḋè"/>
            <p:cNvSpPr/>
            <p:nvPr/>
          </p:nvSpPr>
          <p:spPr bwMode="auto">
            <a:xfrm>
              <a:off x="5519738" y="3182938"/>
              <a:ext cx="265113" cy="542925"/>
            </a:xfrm>
            <a:custGeom>
              <a:avLst/>
              <a:gdLst>
                <a:gd name="T0" fmla="*/ 59 w 159"/>
                <a:gd name="T1" fmla="*/ 0 h 326"/>
                <a:gd name="T2" fmla="*/ 2 w 159"/>
                <a:gd name="T3" fmla="*/ 0 h 326"/>
                <a:gd name="T4" fmla="*/ 0 w 159"/>
                <a:gd name="T5" fmla="*/ 1 h 326"/>
                <a:gd name="T6" fmla="*/ 45 w 159"/>
                <a:gd name="T7" fmla="*/ 1 h 326"/>
                <a:gd name="T8" fmla="*/ 45 w 159"/>
                <a:gd name="T9" fmla="*/ 1 h 326"/>
                <a:gd name="T10" fmla="*/ 75 w 159"/>
                <a:gd name="T11" fmla="*/ 93 h 326"/>
                <a:gd name="T12" fmla="*/ 75 w 159"/>
                <a:gd name="T13" fmla="*/ 94 h 326"/>
                <a:gd name="T14" fmla="*/ 75 w 159"/>
                <a:gd name="T15" fmla="*/ 94 h 326"/>
                <a:gd name="T16" fmla="*/ 48 w 159"/>
                <a:gd name="T17" fmla="*/ 247 h 326"/>
                <a:gd name="T18" fmla="*/ 43 w 159"/>
                <a:gd name="T19" fmla="*/ 273 h 326"/>
                <a:gd name="T20" fmla="*/ 52 w 159"/>
                <a:gd name="T21" fmla="*/ 326 h 326"/>
                <a:gd name="T22" fmla="*/ 55 w 159"/>
                <a:gd name="T23" fmla="*/ 326 h 326"/>
                <a:gd name="T24" fmla="*/ 79 w 159"/>
                <a:gd name="T25" fmla="*/ 325 h 326"/>
                <a:gd name="T26" fmla="*/ 79 w 159"/>
                <a:gd name="T27" fmla="*/ 325 h 326"/>
                <a:gd name="T28" fmla="*/ 101 w 159"/>
                <a:gd name="T29" fmla="*/ 324 h 326"/>
                <a:gd name="T30" fmla="*/ 159 w 159"/>
                <a:gd name="T31" fmla="*/ 322 h 326"/>
                <a:gd name="T32" fmla="*/ 159 w 159"/>
                <a:gd name="T33" fmla="*/ 322 h 326"/>
                <a:gd name="T34" fmla="*/ 159 w 159"/>
                <a:gd name="T35" fmla="*/ 322 h 326"/>
                <a:gd name="T36" fmla="*/ 66 w 159"/>
                <a:gd name="T37" fmla="*/ 325 h 326"/>
                <a:gd name="T38" fmla="*/ 62 w 159"/>
                <a:gd name="T39" fmla="*/ 245 h 326"/>
                <a:gd name="T40" fmla="*/ 88 w 159"/>
                <a:gd name="T41" fmla="*/ 100 h 326"/>
                <a:gd name="T42" fmla="*/ 77 w 159"/>
                <a:gd name="T43" fmla="*/ 94 h 326"/>
                <a:gd name="T44" fmla="*/ 88 w 159"/>
                <a:gd name="T45" fmla="*/ 97 h 326"/>
                <a:gd name="T46" fmla="*/ 89 w 159"/>
                <a:gd name="T47" fmla="*/ 93 h 326"/>
                <a:gd name="T48" fmla="*/ 59 w 159"/>
                <a:gd name="T4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326">
                  <a:moveTo>
                    <a:pt x="59" y="0"/>
                  </a:moveTo>
                  <a:cubicBezTo>
                    <a:pt x="2" y="0"/>
                    <a:pt x="2" y="0"/>
                    <a:pt x="2" y="0"/>
                  </a:cubicBezTo>
                  <a:cubicBezTo>
                    <a:pt x="0" y="1"/>
                    <a:pt x="0" y="1"/>
                    <a:pt x="0" y="1"/>
                  </a:cubicBezTo>
                  <a:cubicBezTo>
                    <a:pt x="45" y="1"/>
                    <a:pt x="45" y="1"/>
                    <a:pt x="45" y="1"/>
                  </a:cubicBezTo>
                  <a:cubicBezTo>
                    <a:pt x="45" y="1"/>
                    <a:pt x="45" y="1"/>
                    <a:pt x="45" y="1"/>
                  </a:cubicBezTo>
                  <a:cubicBezTo>
                    <a:pt x="75" y="93"/>
                    <a:pt x="75" y="93"/>
                    <a:pt x="75" y="93"/>
                  </a:cubicBezTo>
                  <a:cubicBezTo>
                    <a:pt x="75" y="93"/>
                    <a:pt x="75" y="94"/>
                    <a:pt x="75" y="94"/>
                  </a:cubicBezTo>
                  <a:cubicBezTo>
                    <a:pt x="75" y="94"/>
                    <a:pt x="75" y="94"/>
                    <a:pt x="75" y="94"/>
                  </a:cubicBezTo>
                  <a:cubicBezTo>
                    <a:pt x="75" y="94"/>
                    <a:pt x="60" y="219"/>
                    <a:pt x="48" y="247"/>
                  </a:cubicBezTo>
                  <a:cubicBezTo>
                    <a:pt x="45" y="254"/>
                    <a:pt x="43" y="263"/>
                    <a:pt x="43" y="273"/>
                  </a:cubicBezTo>
                  <a:cubicBezTo>
                    <a:pt x="43" y="298"/>
                    <a:pt x="52" y="326"/>
                    <a:pt x="52" y="326"/>
                  </a:cubicBezTo>
                  <a:cubicBezTo>
                    <a:pt x="55" y="326"/>
                    <a:pt x="55" y="326"/>
                    <a:pt x="55" y="326"/>
                  </a:cubicBezTo>
                  <a:cubicBezTo>
                    <a:pt x="79" y="325"/>
                    <a:pt x="79" y="325"/>
                    <a:pt x="79" y="325"/>
                  </a:cubicBezTo>
                  <a:cubicBezTo>
                    <a:pt x="79" y="325"/>
                    <a:pt x="79" y="325"/>
                    <a:pt x="79" y="325"/>
                  </a:cubicBezTo>
                  <a:cubicBezTo>
                    <a:pt x="101" y="324"/>
                    <a:pt x="101" y="324"/>
                    <a:pt x="101" y="324"/>
                  </a:cubicBezTo>
                  <a:cubicBezTo>
                    <a:pt x="159" y="322"/>
                    <a:pt x="159" y="322"/>
                    <a:pt x="159" y="322"/>
                  </a:cubicBezTo>
                  <a:cubicBezTo>
                    <a:pt x="159" y="322"/>
                    <a:pt x="159" y="322"/>
                    <a:pt x="159" y="322"/>
                  </a:cubicBezTo>
                  <a:cubicBezTo>
                    <a:pt x="159" y="322"/>
                    <a:pt x="159" y="322"/>
                    <a:pt x="159" y="322"/>
                  </a:cubicBezTo>
                  <a:cubicBezTo>
                    <a:pt x="66" y="325"/>
                    <a:pt x="66" y="325"/>
                    <a:pt x="66" y="325"/>
                  </a:cubicBezTo>
                  <a:cubicBezTo>
                    <a:pt x="66" y="325"/>
                    <a:pt x="49" y="272"/>
                    <a:pt x="62" y="245"/>
                  </a:cubicBezTo>
                  <a:cubicBezTo>
                    <a:pt x="72" y="222"/>
                    <a:pt x="85" y="127"/>
                    <a:pt x="88" y="100"/>
                  </a:cubicBezTo>
                  <a:cubicBezTo>
                    <a:pt x="77" y="94"/>
                    <a:pt x="77" y="94"/>
                    <a:pt x="77" y="94"/>
                  </a:cubicBezTo>
                  <a:cubicBezTo>
                    <a:pt x="77" y="94"/>
                    <a:pt x="82" y="95"/>
                    <a:pt x="88" y="97"/>
                  </a:cubicBezTo>
                  <a:cubicBezTo>
                    <a:pt x="89" y="94"/>
                    <a:pt x="89" y="93"/>
                    <a:pt x="89" y="93"/>
                  </a:cubicBezTo>
                  <a:cubicBezTo>
                    <a:pt x="59" y="0"/>
                    <a:pt x="59" y="0"/>
                    <a:pt x="59" y="0"/>
                  </a:cubicBezTo>
                </a:path>
              </a:pathLst>
            </a:custGeom>
            <a:solidFill>
              <a:srgbClr val="B9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ï$ḷiḍé"/>
            <p:cNvSpPr/>
            <p:nvPr/>
          </p:nvSpPr>
          <p:spPr bwMode="auto">
            <a:xfrm>
              <a:off x="5648325" y="3338513"/>
              <a:ext cx="17463" cy="11112"/>
            </a:xfrm>
            <a:custGeom>
              <a:avLst/>
              <a:gdLst>
                <a:gd name="T0" fmla="*/ 0 w 11"/>
                <a:gd name="T1" fmla="*/ 0 h 6"/>
                <a:gd name="T2" fmla="*/ 11 w 11"/>
                <a:gd name="T3" fmla="*/ 6 h 6"/>
                <a:gd name="T4" fmla="*/ 11 w 11"/>
                <a:gd name="T5" fmla="*/ 3 h 6"/>
                <a:gd name="T6" fmla="*/ 0 w 11"/>
                <a:gd name="T7" fmla="*/ 0 h 6"/>
              </a:gdLst>
              <a:ahLst/>
              <a:cxnLst>
                <a:cxn ang="0">
                  <a:pos x="T0" y="T1"/>
                </a:cxn>
                <a:cxn ang="0">
                  <a:pos x="T2" y="T3"/>
                </a:cxn>
                <a:cxn ang="0">
                  <a:pos x="T4" y="T5"/>
                </a:cxn>
                <a:cxn ang="0">
                  <a:pos x="T6" y="T7"/>
                </a:cxn>
              </a:cxnLst>
              <a:rect l="0" t="0" r="r" b="b"/>
              <a:pathLst>
                <a:path w="11" h="6">
                  <a:moveTo>
                    <a:pt x="0" y="0"/>
                  </a:moveTo>
                  <a:cubicBezTo>
                    <a:pt x="11" y="6"/>
                    <a:pt x="11" y="6"/>
                    <a:pt x="11" y="6"/>
                  </a:cubicBezTo>
                  <a:cubicBezTo>
                    <a:pt x="11" y="5"/>
                    <a:pt x="11" y="4"/>
                    <a:pt x="11" y="3"/>
                  </a:cubicBezTo>
                  <a:cubicBezTo>
                    <a:pt x="5" y="1"/>
                    <a:pt x="0" y="0"/>
                    <a:pt x="0" y="0"/>
                  </a:cubicBezTo>
                </a:path>
              </a:pathLst>
            </a:custGeom>
            <a:solidFill>
              <a:srgbClr val="A6AA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ṩḷidé"/>
            <p:cNvSpPr/>
            <p:nvPr/>
          </p:nvSpPr>
          <p:spPr bwMode="auto">
            <a:xfrm>
              <a:off x="6142038" y="3443288"/>
              <a:ext cx="211138" cy="257175"/>
            </a:xfrm>
            <a:custGeom>
              <a:avLst/>
              <a:gdLst>
                <a:gd name="T0" fmla="*/ 1 w 127"/>
                <a:gd name="T1" fmla="*/ 0 h 154"/>
                <a:gd name="T2" fmla="*/ 0 w 127"/>
                <a:gd name="T3" fmla="*/ 14 h 154"/>
                <a:gd name="T4" fmla="*/ 42 w 127"/>
                <a:gd name="T5" fmla="*/ 120 h 154"/>
                <a:gd name="T6" fmla="*/ 97 w 127"/>
                <a:gd name="T7" fmla="*/ 154 h 154"/>
                <a:gd name="T8" fmla="*/ 98 w 127"/>
                <a:gd name="T9" fmla="*/ 154 h 154"/>
                <a:gd name="T10" fmla="*/ 113 w 127"/>
                <a:gd name="T11" fmla="*/ 150 h 154"/>
                <a:gd name="T12" fmla="*/ 114 w 127"/>
                <a:gd name="T13" fmla="*/ 150 h 154"/>
                <a:gd name="T14" fmla="*/ 121 w 127"/>
                <a:gd name="T15" fmla="*/ 145 h 154"/>
                <a:gd name="T16" fmla="*/ 125 w 127"/>
                <a:gd name="T17" fmla="*/ 121 h 154"/>
                <a:gd name="T18" fmla="*/ 123 w 127"/>
                <a:gd name="T19" fmla="*/ 123 h 154"/>
                <a:gd name="T20" fmla="*/ 115 w 127"/>
                <a:gd name="T21" fmla="*/ 128 h 154"/>
                <a:gd name="T22" fmla="*/ 99 w 127"/>
                <a:gd name="T23" fmla="*/ 133 h 154"/>
                <a:gd name="T24" fmla="*/ 42 w 127"/>
                <a:gd name="T25" fmla="*/ 98 h 154"/>
                <a:gd name="T26" fmla="*/ 1 w 127"/>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54">
                  <a:moveTo>
                    <a:pt x="1" y="0"/>
                  </a:moveTo>
                  <a:cubicBezTo>
                    <a:pt x="0" y="14"/>
                    <a:pt x="0" y="14"/>
                    <a:pt x="0" y="14"/>
                  </a:cubicBezTo>
                  <a:cubicBezTo>
                    <a:pt x="0" y="14"/>
                    <a:pt x="4" y="81"/>
                    <a:pt x="42" y="120"/>
                  </a:cubicBezTo>
                  <a:cubicBezTo>
                    <a:pt x="65" y="144"/>
                    <a:pt x="83" y="154"/>
                    <a:pt x="97" y="154"/>
                  </a:cubicBezTo>
                  <a:cubicBezTo>
                    <a:pt x="98" y="154"/>
                    <a:pt x="98" y="154"/>
                    <a:pt x="98" y="154"/>
                  </a:cubicBezTo>
                  <a:cubicBezTo>
                    <a:pt x="103" y="154"/>
                    <a:pt x="109" y="153"/>
                    <a:pt x="113" y="150"/>
                  </a:cubicBezTo>
                  <a:cubicBezTo>
                    <a:pt x="113" y="150"/>
                    <a:pt x="113" y="150"/>
                    <a:pt x="114" y="150"/>
                  </a:cubicBezTo>
                  <a:cubicBezTo>
                    <a:pt x="116" y="148"/>
                    <a:pt x="119" y="147"/>
                    <a:pt x="121" y="145"/>
                  </a:cubicBezTo>
                  <a:cubicBezTo>
                    <a:pt x="127" y="140"/>
                    <a:pt x="127" y="131"/>
                    <a:pt x="125" y="121"/>
                  </a:cubicBezTo>
                  <a:cubicBezTo>
                    <a:pt x="124" y="121"/>
                    <a:pt x="123" y="122"/>
                    <a:pt x="123" y="123"/>
                  </a:cubicBezTo>
                  <a:cubicBezTo>
                    <a:pt x="120" y="125"/>
                    <a:pt x="117" y="127"/>
                    <a:pt x="115" y="128"/>
                  </a:cubicBezTo>
                  <a:cubicBezTo>
                    <a:pt x="110" y="131"/>
                    <a:pt x="104" y="133"/>
                    <a:pt x="99" y="133"/>
                  </a:cubicBezTo>
                  <a:cubicBezTo>
                    <a:pt x="84" y="133"/>
                    <a:pt x="66" y="123"/>
                    <a:pt x="42" y="98"/>
                  </a:cubicBezTo>
                  <a:cubicBezTo>
                    <a:pt x="12" y="67"/>
                    <a:pt x="3" y="18"/>
                    <a:pt x="1" y="0"/>
                  </a:cubicBezTo>
                </a:path>
              </a:pathLst>
            </a:custGeom>
            <a:solidFill>
              <a:srgbClr val="B9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ļïḑè"/>
            <p:cNvSpPr/>
            <p:nvPr/>
          </p:nvSpPr>
          <p:spPr bwMode="auto">
            <a:xfrm>
              <a:off x="6292850" y="3138488"/>
              <a:ext cx="484188" cy="136525"/>
            </a:xfrm>
            <a:custGeom>
              <a:avLst/>
              <a:gdLst>
                <a:gd name="T0" fmla="*/ 19 w 291"/>
                <a:gd name="T1" fmla="*/ 57 h 82"/>
                <a:gd name="T2" fmla="*/ 5 w 291"/>
                <a:gd name="T3" fmla="*/ 60 h 82"/>
                <a:gd name="T4" fmla="*/ 4 w 291"/>
                <a:gd name="T5" fmla="*/ 61 h 82"/>
                <a:gd name="T6" fmla="*/ 0 w 291"/>
                <a:gd name="T7" fmla="*/ 64 h 82"/>
                <a:gd name="T8" fmla="*/ 0 w 291"/>
                <a:gd name="T9" fmla="*/ 64 h 82"/>
                <a:gd name="T10" fmla="*/ 7 w 291"/>
                <a:gd name="T11" fmla="*/ 60 h 82"/>
                <a:gd name="T12" fmla="*/ 19 w 291"/>
                <a:gd name="T13" fmla="*/ 57 h 82"/>
                <a:gd name="T14" fmla="*/ 291 w 291"/>
                <a:gd name="T15" fmla="*/ 0 h 82"/>
                <a:gd name="T16" fmla="*/ 291 w 291"/>
                <a:gd name="T17" fmla="*/ 0 h 82"/>
                <a:gd name="T18" fmla="*/ 233 w 291"/>
                <a:gd name="T19" fmla="*/ 67 h 82"/>
                <a:gd name="T20" fmla="*/ 220 w 291"/>
                <a:gd name="T21" fmla="*/ 77 h 82"/>
                <a:gd name="T22" fmla="*/ 219 w 291"/>
                <a:gd name="T23" fmla="*/ 77 h 82"/>
                <a:gd name="T24" fmla="*/ 203 w 291"/>
                <a:gd name="T25" fmla="*/ 82 h 82"/>
                <a:gd name="T26" fmla="*/ 220 w 291"/>
                <a:gd name="T27" fmla="*/ 77 h 82"/>
                <a:gd name="T28" fmla="*/ 232 w 291"/>
                <a:gd name="T29" fmla="*/ 68 h 82"/>
                <a:gd name="T30" fmla="*/ 291 w 291"/>
                <a:gd name="T3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 h="82">
                  <a:moveTo>
                    <a:pt x="19" y="57"/>
                  </a:moveTo>
                  <a:cubicBezTo>
                    <a:pt x="14" y="57"/>
                    <a:pt x="10" y="58"/>
                    <a:pt x="5" y="60"/>
                  </a:cubicBezTo>
                  <a:cubicBezTo>
                    <a:pt x="5" y="60"/>
                    <a:pt x="4" y="61"/>
                    <a:pt x="4" y="61"/>
                  </a:cubicBezTo>
                  <a:cubicBezTo>
                    <a:pt x="3" y="62"/>
                    <a:pt x="1" y="63"/>
                    <a:pt x="0" y="64"/>
                  </a:cubicBezTo>
                  <a:cubicBezTo>
                    <a:pt x="0" y="64"/>
                    <a:pt x="0" y="64"/>
                    <a:pt x="0" y="64"/>
                  </a:cubicBezTo>
                  <a:cubicBezTo>
                    <a:pt x="2" y="62"/>
                    <a:pt x="4" y="61"/>
                    <a:pt x="7" y="60"/>
                  </a:cubicBezTo>
                  <a:cubicBezTo>
                    <a:pt x="11" y="58"/>
                    <a:pt x="15" y="57"/>
                    <a:pt x="19" y="57"/>
                  </a:cubicBezTo>
                  <a:moveTo>
                    <a:pt x="291" y="0"/>
                  </a:moveTo>
                  <a:cubicBezTo>
                    <a:pt x="291" y="0"/>
                    <a:pt x="291" y="0"/>
                    <a:pt x="291" y="0"/>
                  </a:cubicBezTo>
                  <a:cubicBezTo>
                    <a:pt x="233" y="67"/>
                    <a:pt x="233" y="67"/>
                    <a:pt x="233" y="67"/>
                  </a:cubicBezTo>
                  <a:cubicBezTo>
                    <a:pt x="230" y="71"/>
                    <a:pt x="225" y="74"/>
                    <a:pt x="220" y="77"/>
                  </a:cubicBezTo>
                  <a:cubicBezTo>
                    <a:pt x="220" y="77"/>
                    <a:pt x="219" y="77"/>
                    <a:pt x="219" y="77"/>
                  </a:cubicBezTo>
                  <a:cubicBezTo>
                    <a:pt x="214" y="80"/>
                    <a:pt x="209" y="82"/>
                    <a:pt x="203" y="82"/>
                  </a:cubicBezTo>
                  <a:cubicBezTo>
                    <a:pt x="209" y="82"/>
                    <a:pt x="215" y="80"/>
                    <a:pt x="220" y="77"/>
                  </a:cubicBezTo>
                  <a:cubicBezTo>
                    <a:pt x="225" y="75"/>
                    <a:pt x="229" y="72"/>
                    <a:pt x="232" y="68"/>
                  </a:cubicBezTo>
                  <a:cubicBezTo>
                    <a:pt x="291" y="0"/>
                    <a:pt x="291" y="0"/>
                    <a:pt x="291"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îŝlïḋé"/>
            <p:cNvSpPr/>
            <p:nvPr/>
          </p:nvSpPr>
          <p:spPr bwMode="auto">
            <a:xfrm>
              <a:off x="6751638" y="3143250"/>
              <a:ext cx="4763" cy="0"/>
            </a:xfrm>
            <a:custGeom>
              <a:avLst/>
              <a:gdLst>
                <a:gd name="T0" fmla="*/ 0 w 3"/>
                <a:gd name="T1" fmla="*/ 0 w 3"/>
                <a:gd name="T2" fmla="*/ 2 w 3"/>
                <a:gd name="T3" fmla="*/ 3 w 3"/>
                <a:gd name="T4" fmla="*/ 0 w 3"/>
              </a:gdLst>
              <a:ahLst/>
              <a:cxnLst>
                <a:cxn ang="0">
                  <a:pos x="T0" y="0"/>
                </a:cxn>
                <a:cxn ang="0">
                  <a:pos x="T1" y="0"/>
                </a:cxn>
                <a:cxn ang="0">
                  <a:pos x="T2" y="0"/>
                </a:cxn>
                <a:cxn ang="0">
                  <a:pos x="T3" y="0"/>
                </a:cxn>
                <a:cxn ang="0">
                  <a:pos x="T4" y="0"/>
                </a:cxn>
              </a:cxnLst>
              <a:rect l="0" t="0" r="r" b="b"/>
              <a:pathLst>
                <a:path w="3">
                  <a:moveTo>
                    <a:pt x="0" y="0"/>
                  </a:moveTo>
                  <a:cubicBezTo>
                    <a:pt x="0" y="0"/>
                    <a:pt x="0" y="0"/>
                    <a:pt x="0" y="0"/>
                  </a:cubicBezTo>
                  <a:cubicBezTo>
                    <a:pt x="1" y="0"/>
                    <a:pt x="1" y="0"/>
                    <a:pt x="2" y="0"/>
                  </a:cubicBezTo>
                  <a:cubicBezTo>
                    <a:pt x="2" y="0"/>
                    <a:pt x="2" y="0"/>
                    <a:pt x="3" y="0"/>
                  </a:cubicBezTo>
                  <a:cubicBezTo>
                    <a:pt x="2" y="0"/>
                    <a:pt x="1" y="0"/>
                    <a:pt x="0" y="0"/>
                  </a:cubicBezTo>
                </a:path>
              </a:pathLst>
            </a:custGeom>
            <a:solidFill>
              <a:srgbClr val="9599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iṣľiḋé"/>
            <p:cNvSpPr/>
            <p:nvPr/>
          </p:nvSpPr>
          <p:spPr bwMode="auto">
            <a:xfrm>
              <a:off x="6742113" y="3141663"/>
              <a:ext cx="9525" cy="1587"/>
            </a:xfrm>
            <a:custGeom>
              <a:avLst/>
              <a:gdLst>
                <a:gd name="T0" fmla="*/ 1 w 5"/>
                <a:gd name="T1" fmla="*/ 0 h 1"/>
                <a:gd name="T2" fmla="*/ 0 w 5"/>
                <a:gd name="T3" fmla="*/ 0 h 1"/>
                <a:gd name="T4" fmla="*/ 5 w 5"/>
                <a:gd name="T5" fmla="*/ 1 h 1"/>
                <a:gd name="T6" fmla="*/ 5 w 5"/>
                <a:gd name="T7" fmla="*/ 1 h 1"/>
                <a:gd name="T8" fmla="*/ 1 w 5"/>
                <a:gd name="T9" fmla="*/ 0 h 1"/>
              </a:gdLst>
              <a:ahLst/>
              <a:cxnLst>
                <a:cxn ang="0">
                  <a:pos x="T0" y="T1"/>
                </a:cxn>
                <a:cxn ang="0">
                  <a:pos x="T2" y="T3"/>
                </a:cxn>
                <a:cxn ang="0">
                  <a:pos x="T4" y="T5"/>
                </a:cxn>
                <a:cxn ang="0">
                  <a:pos x="T6" y="T7"/>
                </a:cxn>
                <a:cxn ang="0">
                  <a:pos x="T8" y="T9"/>
                </a:cxn>
              </a:cxnLst>
              <a:rect l="0" t="0" r="r" b="b"/>
              <a:pathLst>
                <a:path w="5" h="1">
                  <a:moveTo>
                    <a:pt x="1" y="0"/>
                  </a:moveTo>
                  <a:cubicBezTo>
                    <a:pt x="0" y="0"/>
                    <a:pt x="0" y="0"/>
                    <a:pt x="0" y="0"/>
                  </a:cubicBezTo>
                  <a:cubicBezTo>
                    <a:pt x="2" y="1"/>
                    <a:pt x="3" y="1"/>
                    <a:pt x="5" y="1"/>
                  </a:cubicBezTo>
                  <a:cubicBezTo>
                    <a:pt x="5" y="1"/>
                    <a:pt x="5" y="1"/>
                    <a:pt x="5" y="1"/>
                  </a:cubicBezTo>
                  <a:cubicBezTo>
                    <a:pt x="4" y="1"/>
                    <a:pt x="2" y="0"/>
                    <a:pt x="1" y="0"/>
                  </a:cubicBezTo>
                </a:path>
              </a:pathLst>
            </a:custGeom>
            <a:solidFill>
              <a:srgbClr val="BE71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íŝliďé"/>
            <p:cNvSpPr/>
            <p:nvPr/>
          </p:nvSpPr>
          <p:spPr bwMode="auto">
            <a:xfrm>
              <a:off x="6659563" y="3138488"/>
              <a:ext cx="117475" cy="128587"/>
            </a:xfrm>
            <a:custGeom>
              <a:avLst/>
              <a:gdLst>
                <a:gd name="T0" fmla="*/ 71 w 71"/>
                <a:gd name="T1" fmla="*/ 0 h 77"/>
                <a:gd name="T2" fmla="*/ 71 w 71"/>
                <a:gd name="T3" fmla="*/ 0 h 77"/>
                <a:gd name="T4" fmla="*/ 70 w 71"/>
                <a:gd name="T5" fmla="*/ 0 h 77"/>
                <a:gd name="T6" fmla="*/ 69 w 71"/>
                <a:gd name="T7" fmla="*/ 1 h 77"/>
                <a:gd name="T8" fmla="*/ 68 w 71"/>
                <a:gd name="T9" fmla="*/ 1 h 77"/>
                <a:gd name="T10" fmla="*/ 11 w 71"/>
                <a:gd name="T11" fmla="*/ 68 h 77"/>
                <a:gd name="T12" fmla="*/ 0 w 71"/>
                <a:gd name="T13" fmla="*/ 77 h 77"/>
                <a:gd name="T14" fmla="*/ 13 w 71"/>
                <a:gd name="T15" fmla="*/ 67 h 77"/>
                <a:gd name="T16" fmla="*/ 71 w 7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7">
                  <a:moveTo>
                    <a:pt x="71" y="0"/>
                  </a:moveTo>
                  <a:cubicBezTo>
                    <a:pt x="71" y="0"/>
                    <a:pt x="71" y="0"/>
                    <a:pt x="71" y="0"/>
                  </a:cubicBezTo>
                  <a:cubicBezTo>
                    <a:pt x="71" y="0"/>
                    <a:pt x="71" y="0"/>
                    <a:pt x="70" y="0"/>
                  </a:cubicBezTo>
                  <a:cubicBezTo>
                    <a:pt x="69" y="1"/>
                    <a:pt x="69" y="1"/>
                    <a:pt x="69" y="1"/>
                  </a:cubicBezTo>
                  <a:cubicBezTo>
                    <a:pt x="69" y="1"/>
                    <a:pt x="69" y="1"/>
                    <a:pt x="68" y="1"/>
                  </a:cubicBezTo>
                  <a:cubicBezTo>
                    <a:pt x="11" y="68"/>
                    <a:pt x="11" y="68"/>
                    <a:pt x="11" y="68"/>
                  </a:cubicBezTo>
                  <a:cubicBezTo>
                    <a:pt x="8" y="72"/>
                    <a:pt x="4" y="74"/>
                    <a:pt x="0" y="77"/>
                  </a:cubicBezTo>
                  <a:cubicBezTo>
                    <a:pt x="5" y="74"/>
                    <a:pt x="10" y="71"/>
                    <a:pt x="13" y="67"/>
                  </a:cubicBezTo>
                  <a:cubicBezTo>
                    <a:pt x="71" y="0"/>
                    <a:pt x="71" y="0"/>
                    <a:pt x="71"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íşḷïḍé"/>
            <p:cNvSpPr/>
            <p:nvPr/>
          </p:nvSpPr>
          <p:spPr bwMode="auto">
            <a:xfrm>
              <a:off x="6773863" y="3138488"/>
              <a:ext cx="3175" cy="1587"/>
            </a:xfrm>
            <a:custGeom>
              <a:avLst/>
              <a:gdLst>
                <a:gd name="T0" fmla="*/ 2 w 2"/>
                <a:gd name="T1" fmla="*/ 0 h 1"/>
                <a:gd name="T2" fmla="*/ 0 w 2"/>
                <a:gd name="T3" fmla="*/ 1 h 1"/>
                <a:gd name="T4" fmla="*/ 1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0"/>
                    <a:pt x="1" y="0"/>
                    <a:pt x="1" y="0"/>
                  </a:cubicBezTo>
                  <a:cubicBezTo>
                    <a:pt x="2" y="0"/>
                    <a:pt x="2" y="0"/>
                    <a:pt x="2" y="0"/>
                  </a:cubicBezTo>
                </a:path>
              </a:pathLst>
            </a:custGeom>
            <a:solidFill>
              <a:srgbClr val="9599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ïsḻidè"/>
            <p:cNvSpPr/>
            <p:nvPr/>
          </p:nvSpPr>
          <p:spPr bwMode="auto">
            <a:xfrm>
              <a:off x="6259513" y="3140075"/>
              <a:ext cx="512763" cy="242887"/>
            </a:xfrm>
            <a:custGeom>
              <a:avLst/>
              <a:gdLst>
                <a:gd name="T0" fmla="*/ 308 w 308"/>
                <a:gd name="T1" fmla="*/ 0 h 145"/>
                <a:gd name="T2" fmla="*/ 299 w 308"/>
                <a:gd name="T3" fmla="*/ 2 h 145"/>
                <a:gd name="T4" fmla="*/ 298 w 308"/>
                <a:gd name="T5" fmla="*/ 2 h 145"/>
                <a:gd name="T6" fmla="*/ 297 w 308"/>
                <a:gd name="T7" fmla="*/ 2 h 145"/>
                <a:gd name="T8" fmla="*/ 295 w 308"/>
                <a:gd name="T9" fmla="*/ 2 h 145"/>
                <a:gd name="T10" fmla="*/ 290 w 308"/>
                <a:gd name="T11" fmla="*/ 1 h 145"/>
                <a:gd name="T12" fmla="*/ 252 w 308"/>
                <a:gd name="T13" fmla="*/ 45 h 145"/>
                <a:gd name="T14" fmla="*/ 240 w 308"/>
                <a:gd name="T15" fmla="*/ 55 h 145"/>
                <a:gd name="T16" fmla="*/ 222 w 308"/>
                <a:gd name="T17" fmla="*/ 60 h 145"/>
                <a:gd name="T18" fmla="*/ 199 w 308"/>
                <a:gd name="T19" fmla="*/ 60 h 145"/>
                <a:gd name="T20" fmla="*/ 129 w 308"/>
                <a:gd name="T21" fmla="*/ 54 h 145"/>
                <a:gd name="T22" fmla="*/ 44 w 308"/>
                <a:gd name="T23" fmla="*/ 34 h 145"/>
                <a:gd name="T24" fmla="*/ 27 w 308"/>
                <a:gd name="T25" fmla="*/ 37 h 145"/>
                <a:gd name="T26" fmla="*/ 19 w 308"/>
                <a:gd name="T27" fmla="*/ 42 h 145"/>
                <a:gd name="T28" fmla="*/ 0 w 308"/>
                <a:gd name="T29" fmla="*/ 145 h 145"/>
                <a:gd name="T30" fmla="*/ 17 w 308"/>
                <a:gd name="T31" fmla="*/ 64 h 145"/>
                <a:gd name="T32" fmla="*/ 24 w 308"/>
                <a:gd name="T33" fmla="*/ 60 h 145"/>
                <a:gd name="T34" fmla="*/ 25 w 308"/>
                <a:gd name="T35" fmla="*/ 59 h 145"/>
                <a:gd name="T36" fmla="*/ 39 w 308"/>
                <a:gd name="T37" fmla="*/ 56 h 145"/>
                <a:gd name="T38" fmla="*/ 44 w 308"/>
                <a:gd name="T39" fmla="*/ 56 h 145"/>
                <a:gd name="T40" fmla="*/ 129 w 308"/>
                <a:gd name="T41" fmla="*/ 76 h 145"/>
                <a:gd name="T42" fmla="*/ 199 w 308"/>
                <a:gd name="T43" fmla="*/ 82 h 145"/>
                <a:gd name="T44" fmla="*/ 222 w 308"/>
                <a:gd name="T45" fmla="*/ 81 h 145"/>
                <a:gd name="T46" fmla="*/ 223 w 308"/>
                <a:gd name="T47" fmla="*/ 81 h 145"/>
                <a:gd name="T48" fmla="*/ 239 w 308"/>
                <a:gd name="T49" fmla="*/ 76 h 145"/>
                <a:gd name="T50" fmla="*/ 240 w 308"/>
                <a:gd name="T51" fmla="*/ 76 h 145"/>
                <a:gd name="T52" fmla="*/ 251 w 308"/>
                <a:gd name="T53" fmla="*/ 67 h 145"/>
                <a:gd name="T54" fmla="*/ 308 w 30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8" h="145">
                  <a:moveTo>
                    <a:pt x="308" y="0"/>
                  </a:moveTo>
                  <a:cubicBezTo>
                    <a:pt x="305" y="2"/>
                    <a:pt x="302" y="2"/>
                    <a:pt x="299" y="2"/>
                  </a:cubicBezTo>
                  <a:cubicBezTo>
                    <a:pt x="298" y="2"/>
                    <a:pt x="298" y="2"/>
                    <a:pt x="298" y="2"/>
                  </a:cubicBezTo>
                  <a:cubicBezTo>
                    <a:pt x="297" y="2"/>
                    <a:pt x="297" y="2"/>
                    <a:pt x="297" y="2"/>
                  </a:cubicBezTo>
                  <a:cubicBezTo>
                    <a:pt x="296" y="2"/>
                    <a:pt x="296" y="2"/>
                    <a:pt x="295" y="2"/>
                  </a:cubicBezTo>
                  <a:cubicBezTo>
                    <a:pt x="293" y="2"/>
                    <a:pt x="292" y="2"/>
                    <a:pt x="290" y="1"/>
                  </a:cubicBezTo>
                  <a:cubicBezTo>
                    <a:pt x="252" y="45"/>
                    <a:pt x="252" y="45"/>
                    <a:pt x="252" y="45"/>
                  </a:cubicBezTo>
                  <a:cubicBezTo>
                    <a:pt x="249" y="49"/>
                    <a:pt x="245" y="52"/>
                    <a:pt x="240" y="55"/>
                  </a:cubicBezTo>
                  <a:cubicBezTo>
                    <a:pt x="235" y="58"/>
                    <a:pt x="229" y="59"/>
                    <a:pt x="222" y="60"/>
                  </a:cubicBezTo>
                  <a:cubicBezTo>
                    <a:pt x="216" y="60"/>
                    <a:pt x="208" y="60"/>
                    <a:pt x="199" y="60"/>
                  </a:cubicBezTo>
                  <a:cubicBezTo>
                    <a:pt x="178" y="60"/>
                    <a:pt x="152" y="59"/>
                    <a:pt x="129" y="54"/>
                  </a:cubicBezTo>
                  <a:cubicBezTo>
                    <a:pt x="94" y="48"/>
                    <a:pt x="66" y="34"/>
                    <a:pt x="44" y="34"/>
                  </a:cubicBezTo>
                  <a:cubicBezTo>
                    <a:pt x="38" y="34"/>
                    <a:pt x="32" y="35"/>
                    <a:pt x="27" y="37"/>
                  </a:cubicBezTo>
                  <a:cubicBezTo>
                    <a:pt x="24" y="39"/>
                    <a:pt x="21" y="40"/>
                    <a:pt x="19" y="42"/>
                  </a:cubicBezTo>
                  <a:cubicBezTo>
                    <a:pt x="19" y="42"/>
                    <a:pt x="0" y="99"/>
                    <a:pt x="0" y="145"/>
                  </a:cubicBezTo>
                  <a:cubicBezTo>
                    <a:pt x="4" y="105"/>
                    <a:pt x="17" y="64"/>
                    <a:pt x="17" y="64"/>
                  </a:cubicBezTo>
                  <a:cubicBezTo>
                    <a:pt x="19" y="62"/>
                    <a:pt x="22" y="61"/>
                    <a:pt x="24" y="60"/>
                  </a:cubicBezTo>
                  <a:cubicBezTo>
                    <a:pt x="24" y="60"/>
                    <a:pt x="25" y="59"/>
                    <a:pt x="25" y="59"/>
                  </a:cubicBezTo>
                  <a:cubicBezTo>
                    <a:pt x="30" y="57"/>
                    <a:pt x="34" y="56"/>
                    <a:pt x="39" y="56"/>
                  </a:cubicBezTo>
                  <a:cubicBezTo>
                    <a:pt x="40" y="56"/>
                    <a:pt x="42" y="56"/>
                    <a:pt x="44" y="56"/>
                  </a:cubicBezTo>
                  <a:cubicBezTo>
                    <a:pt x="66" y="56"/>
                    <a:pt x="94" y="69"/>
                    <a:pt x="129" y="76"/>
                  </a:cubicBezTo>
                  <a:cubicBezTo>
                    <a:pt x="152" y="81"/>
                    <a:pt x="178" y="82"/>
                    <a:pt x="199" y="82"/>
                  </a:cubicBezTo>
                  <a:cubicBezTo>
                    <a:pt x="208" y="82"/>
                    <a:pt x="216" y="82"/>
                    <a:pt x="222" y="81"/>
                  </a:cubicBezTo>
                  <a:cubicBezTo>
                    <a:pt x="223" y="81"/>
                    <a:pt x="223" y="81"/>
                    <a:pt x="223" y="81"/>
                  </a:cubicBezTo>
                  <a:cubicBezTo>
                    <a:pt x="229" y="81"/>
                    <a:pt x="234" y="79"/>
                    <a:pt x="239" y="76"/>
                  </a:cubicBezTo>
                  <a:cubicBezTo>
                    <a:pt x="239" y="76"/>
                    <a:pt x="240" y="76"/>
                    <a:pt x="240" y="76"/>
                  </a:cubicBezTo>
                  <a:cubicBezTo>
                    <a:pt x="244" y="73"/>
                    <a:pt x="248" y="71"/>
                    <a:pt x="251" y="67"/>
                  </a:cubicBezTo>
                  <a:cubicBezTo>
                    <a:pt x="308" y="0"/>
                    <a:pt x="308" y="0"/>
                    <a:pt x="308" y="0"/>
                  </a:cubicBezTo>
                </a:path>
              </a:pathLst>
            </a:custGeom>
            <a:solidFill>
              <a:srgbClr val="B9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íṩḷiďé"/>
            <p:cNvSpPr/>
            <p:nvPr/>
          </p:nvSpPr>
          <p:spPr bwMode="auto">
            <a:xfrm>
              <a:off x="3752850" y="4048125"/>
              <a:ext cx="317500" cy="158750"/>
            </a:xfrm>
            <a:custGeom>
              <a:avLst/>
              <a:gdLst>
                <a:gd name="T0" fmla="*/ 191 w 191"/>
                <a:gd name="T1" fmla="*/ 0 h 96"/>
                <a:gd name="T2" fmla="*/ 187 w 191"/>
                <a:gd name="T3" fmla="*/ 20 h 96"/>
                <a:gd name="T4" fmla="*/ 184 w 191"/>
                <a:gd name="T5" fmla="*/ 35 h 96"/>
                <a:gd name="T6" fmla="*/ 179 w 191"/>
                <a:gd name="T7" fmla="*/ 62 h 96"/>
                <a:gd name="T8" fmla="*/ 130 w 191"/>
                <a:gd name="T9" fmla="*/ 96 h 96"/>
                <a:gd name="T10" fmla="*/ 119 w 191"/>
                <a:gd name="T11" fmla="*/ 87 h 96"/>
                <a:gd name="T12" fmla="*/ 26 w 191"/>
                <a:gd name="T13" fmla="*/ 19 h 96"/>
                <a:gd name="T14" fmla="*/ 0 w 191"/>
                <a:gd name="T15" fmla="*/ 7 h 96"/>
                <a:gd name="T16" fmla="*/ 191 w 191"/>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96">
                  <a:moveTo>
                    <a:pt x="191" y="0"/>
                  </a:moveTo>
                  <a:cubicBezTo>
                    <a:pt x="187" y="20"/>
                    <a:pt x="187" y="20"/>
                    <a:pt x="187" y="20"/>
                  </a:cubicBezTo>
                  <a:cubicBezTo>
                    <a:pt x="184" y="35"/>
                    <a:pt x="184" y="35"/>
                    <a:pt x="184" y="35"/>
                  </a:cubicBezTo>
                  <a:cubicBezTo>
                    <a:pt x="179" y="62"/>
                    <a:pt x="179" y="62"/>
                    <a:pt x="179" y="62"/>
                  </a:cubicBezTo>
                  <a:cubicBezTo>
                    <a:pt x="130" y="96"/>
                    <a:pt x="130" y="96"/>
                    <a:pt x="130" y="96"/>
                  </a:cubicBezTo>
                  <a:cubicBezTo>
                    <a:pt x="130" y="96"/>
                    <a:pt x="126" y="93"/>
                    <a:pt x="119" y="87"/>
                  </a:cubicBezTo>
                  <a:cubicBezTo>
                    <a:pt x="99" y="70"/>
                    <a:pt x="56" y="37"/>
                    <a:pt x="26" y="19"/>
                  </a:cubicBezTo>
                  <a:cubicBezTo>
                    <a:pt x="18" y="14"/>
                    <a:pt x="9" y="10"/>
                    <a:pt x="0" y="7"/>
                  </a:cubicBezTo>
                  <a:cubicBezTo>
                    <a:pt x="191" y="0"/>
                    <a:pt x="191" y="0"/>
                    <a:pt x="191" y="0"/>
                  </a:cubicBezTo>
                </a:path>
              </a:pathLst>
            </a:custGeom>
            <a:solidFill>
              <a:srgbClr val="FFBD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ïşḻiďê"/>
            <p:cNvSpPr/>
            <p:nvPr/>
          </p:nvSpPr>
          <p:spPr bwMode="auto">
            <a:xfrm>
              <a:off x="3643313" y="3979863"/>
              <a:ext cx="473075" cy="109537"/>
            </a:xfrm>
            <a:custGeom>
              <a:avLst/>
              <a:gdLst>
                <a:gd name="T0" fmla="*/ 220 w 283"/>
                <a:gd name="T1" fmla="*/ 56 h 66"/>
                <a:gd name="T2" fmla="*/ 280 w 283"/>
                <a:gd name="T3" fmla="*/ 41 h 66"/>
                <a:gd name="T4" fmla="*/ 223 w 283"/>
                <a:gd name="T5" fmla="*/ 2 h 66"/>
                <a:gd name="T6" fmla="*/ 29 w 283"/>
                <a:gd name="T7" fmla="*/ 12 h 66"/>
                <a:gd name="T8" fmla="*/ 106 w 283"/>
                <a:gd name="T9" fmla="*/ 58 h 66"/>
                <a:gd name="T10" fmla="*/ 220 w 283"/>
                <a:gd name="T11" fmla="*/ 56 h 66"/>
              </a:gdLst>
              <a:ahLst/>
              <a:cxnLst>
                <a:cxn ang="0">
                  <a:pos x="T0" y="T1"/>
                </a:cxn>
                <a:cxn ang="0">
                  <a:pos x="T2" y="T3"/>
                </a:cxn>
                <a:cxn ang="0">
                  <a:pos x="T4" y="T5"/>
                </a:cxn>
                <a:cxn ang="0">
                  <a:pos x="T6" y="T7"/>
                </a:cxn>
                <a:cxn ang="0">
                  <a:pos x="T8" y="T9"/>
                </a:cxn>
                <a:cxn ang="0">
                  <a:pos x="T10" y="T11"/>
                </a:cxn>
              </a:cxnLst>
              <a:rect l="0" t="0" r="r" b="b"/>
              <a:pathLst>
                <a:path w="283" h="66">
                  <a:moveTo>
                    <a:pt x="220" y="56"/>
                  </a:moveTo>
                  <a:cubicBezTo>
                    <a:pt x="220" y="56"/>
                    <a:pt x="277" y="66"/>
                    <a:pt x="280" y="41"/>
                  </a:cubicBezTo>
                  <a:cubicBezTo>
                    <a:pt x="283" y="17"/>
                    <a:pt x="251" y="4"/>
                    <a:pt x="223" y="2"/>
                  </a:cubicBezTo>
                  <a:cubicBezTo>
                    <a:pt x="195" y="0"/>
                    <a:pt x="29" y="12"/>
                    <a:pt x="29" y="12"/>
                  </a:cubicBezTo>
                  <a:cubicBezTo>
                    <a:pt x="29" y="12"/>
                    <a:pt x="0" y="51"/>
                    <a:pt x="106" y="58"/>
                  </a:cubicBezTo>
                  <a:cubicBezTo>
                    <a:pt x="220" y="56"/>
                    <a:pt x="220" y="56"/>
                    <a:pt x="220" y="56"/>
                  </a:cubicBezTo>
                </a:path>
              </a:pathLst>
            </a:custGeom>
            <a:solidFill>
              <a:srgbClr val="767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iŝliďè"/>
            <p:cNvSpPr/>
            <p:nvPr/>
          </p:nvSpPr>
          <p:spPr bwMode="auto">
            <a:xfrm>
              <a:off x="3825875" y="4081463"/>
              <a:ext cx="47625" cy="50800"/>
            </a:xfrm>
            <a:custGeom>
              <a:avLst/>
              <a:gdLst>
                <a:gd name="T0" fmla="*/ 24 w 29"/>
                <a:gd name="T1" fmla="*/ 0 h 31"/>
                <a:gd name="T2" fmla="*/ 0 w 29"/>
                <a:gd name="T3" fmla="*/ 0 h 31"/>
                <a:gd name="T4" fmla="*/ 11 w 29"/>
                <a:gd name="T5" fmla="*/ 18 h 31"/>
                <a:gd name="T6" fmla="*/ 29 w 29"/>
                <a:gd name="T7" fmla="*/ 31 h 31"/>
                <a:gd name="T8" fmla="*/ 24 w 29"/>
                <a:gd name="T9" fmla="*/ 0 h 31"/>
              </a:gdLst>
              <a:ahLst/>
              <a:cxnLst>
                <a:cxn ang="0">
                  <a:pos x="T0" y="T1"/>
                </a:cxn>
                <a:cxn ang="0">
                  <a:pos x="T2" y="T3"/>
                </a:cxn>
                <a:cxn ang="0">
                  <a:pos x="T4" y="T5"/>
                </a:cxn>
                <a:cxn ang="0">
                  <a:pos x="T6" y="T7"/>
                </a:cxn>
                <a:cxn ang="0">
                  <a:pos x="T8" y="T9"/>
                </a:cxn>
              </a:cxnLst>
              <a:rect l="0" t="0" r="r" b="b"/>
              <a:pathLst>
                <a:path w="29" h="31">
                  <a:moveTo>
                    <a:pt x="24" y="0"/>
                  </a:moveTo>
                  <a:cubicBezTo>
                    <a:pt x="0" y="0"/>
                    <a:pt x="0" y="0"/>
                    <a:pt x="0" y="0"/>
                  </a:cubicBezTo>
                  <a:cubicBezTo>
                    <a:pt x="4" y="6"/>
                    <a:pt x="7" y="12"/>
                    <a:pt x="11" y="18"/>
                  </a:cubicBezTo>
                  <a:cubicBezTo>
                    <a:pt x="17" y="22"/>
                    <a:pt x="23" y="27"/>
                    <a:pt x="29" y="31"/>
                  </a:cubicBezTo>
                  <a:cubicBezTo>
                    <a:pt x="27" y="21"/>
                    <a:pt x="25" y="11"/>
                    <a:pt x="24" y="0"/>
                  </a:cubicBezTo>
                </a:path>
              </a:pathLst>
            </a:custGeom>
            <a:solidFill>
              <a:srgbClr val="E5AA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liḋé"/>
            <p:cNvSpPr/>
            <p:nvPr/>
          </p:nvSpPr>
          <p:spPr bwMode="auto">
            <a:xfrm>
              <a:off x="3822700" y="4073525"/>
              <a:ext cx="42863" cy="7937"/>
            </a:xfrm>
            <a:custGeom>
              <a:avLst/>
              <a:gdLst>
                <a:gd name="T0" fmla="*/ 25 w 26"/>
                <a:gd name="T1" fmla="*/ 0 h 4"/>
                <a:gd name="T2" fmla="*/ 0 w 26"/>
                <a:gd name="T3" fmla="*/ 1 h 4"/>
                <a:gd name="T4" fmla="*/ 2 w 26"/>
                <a:gd name="T5" fmla="*/ 4 h 4"/>
                <a:gd name="T6" fmla="*/ 26 w 26"/>
                <a:gd name="T7" fmla="*/ 4 h 4"/>
                <a:gd name="T8" fmla="*/ 25 w 26"/>
                <a:gd name="T9" fmla="*/ 0 h 4"/>
              </a:gdLst>
              <a:ahLst/>
              <a:cxnLst>
                <a:cxn ang="0">
                  <a:pos x="T0" y="T1"/>
                </a:cxn>
                <a:cxn ang="0">
                  <a:pos x="T2" y="T3"/>
                </a:cxn>
                <a:cxn ang="0">
                  <a:pos x="T4" y="T5"/>
                </a:cxn>
                <a:cxn ang="0">
                  <a:pos x="T6" y="T7"/>
                </a:cxn>
                <a:cxn ang="0">
                  <a:pos x="T8" y="T9"/>
                </a:cxn>
              </a:cxnLst>
              <a:rect l="0" t="0" r="r" b="b"/>
              <a:pathLst>
                <a:path w="26" h="4">
                  <a:moveTo>
                    <a:pt x="25" y="0"/>
                  </a:moveTo>
                  <a:cubicBezTo>
                    <a:pt x="0" y="1"/>
                    <a:pt x="0" y="1"/>
                    <a:pt x="0" y="1"/>
                  </a:cubicBezTo>
                  <a:cubicBezTo>
                    <a:pt x="0" y="2"/>
                    <a:pt x="1" y="3"/>
                    <a:pt x="2" y="4"/>
                  </a:cubicBezTo>
                  <a:cubicBezTo>
                    <a:pt x="26" y="4"/>
                    <a:pt x="26" y="4"/>
                    <a:pt x="26" y="4"/>
                  </a:cubicBezTo>
                  <a:cubicBezTo>
                    <a:pt x="26" y="2"/>
                    <a:pt x="26" y="1"/>
                    <a:pt x="25" y="0"/>
                  </a:cubicBezTo>
                </a:path>
              </a:pathLst>
            </a:custGeom>
            <a:solidFill>
              <a:srgbClr val="B989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îšlîďe"/>
            <p:cNvSpPr/>
            <p:nvPr/>
          </p:nvSpPr>
          <p:spPr bwMode="auto">
            <a:xfrm>
              <a:off x="3770313" y="3989388"/>
              <a:ext cx="92075" cy="68262"/>
            </a:xfrm>
            <a:custGeom>
              <a:avLst/>
              <a:gdLst>
                <a:gd name="T0" fmla="*/ 52 w 55"/>
                <a:gd name="T1" fmla="*/ 0 h 41"/>
                <a:gd name="T2" fmla="*/ 2 w 55"/>
                <a:gd name="T3" fmla="*/ 3 h 41"/>
                <a:gd name="T4" fmla="*/ 1 w 55"/>
                <a:gd name="T5" fmla="*/ 10 h 41"/>
                <a:gd name="T6" fmla="*/ 0 w 55"/>
                <a:gd name="T7" fmla="*/ 13 h 41"/>
                <a:gd name="T8" fmla="*/ 1 w 55"/>
                <a:gd name="T9" fmla="*/ 13 h 41"/>
                <a:gd name="T10" fmla="*/ 23 w 55"/>
                <a:gd name="T11" fmla="*/ 41 h 41"/>
                <a:gd name="T12" fmla="*/ 55 w 55"/>
                <a:gd name="T13" fmla="*/ 40 h 41"/>
                <a:gd name="T14" fmla="*/ 52 w 55"/>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1">
                  <a:moveTo>
                    <a:pt x="52" y="0"/>
                  </a:moveTo>
                  <a:cubicBezTo>
                    <a:pt x="34" y="1"/>
                    <a:pt x="17" y="2"/>
                    <a:pt x="2" y="3"/>
                  </a:cubicBezTo>
                  <a:cubicBezTo>
                    <a:pt x="1" y="10"/>
                    <a:pt x="1" y="10"/>
                    <a:pt x="1" y="10"/>
                  </a:cubicBezTo>
                  <a:cubicBezTo>
                    <a:pt x="0" y="13"/>
                    <a:pt x="0" y="13"/>
                    <a:pt x="0" y="13"/>
                  </a:cubicBezTo>
                  <a:cubicBezTo>
                    <a:pt x="1" y="13"/>
                    <a:pt x="1" y="13"/>
                    <a:pt x="1" y="13"/>
                  </a:cubicBezTo>
                  <a:cubicBezTo>
                    <a:pt x="1" y="13"/>
                    <a:pt x="11" y="24"/>
                    <a:pt x="23" y="41"/>
                  </a:cubicBezTo>
                  <a:cubicBezTo>
                    <a:pt x="55" y="40"/>
                    <a:pt x="55" y="40"/>
                    <a:pt x="55" y="40"/>
                  </a:cubicBezTo>
                  <a:cubicBezTo>
                    <a:pt x="53" y="26"/>
                    <a:pt x="52" y="13"/>
                    <a:pt x="52" y="0"/>
                  </a:cubicBezTo>
                </a:path>
              </a:pathLst>
            </a:custGeom>
            <a:solidFill>
              <a:srgbClr val="6A6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Sľïḓê"/>
            <p:cNvSpPr/>
            <p:nvPr/>
          </p:nvSpPr>
          <p:spPr bwMode="auto">
            <a:xfrm>
              <a:off x="3808413" y="4056063"/>
              <a:ext cx="53975" cy="1587"/>
            </a:xfrm>
            <a:custGeom>
              <a:avLst/>
              <a:gdLst>
                <a:gd name="T0" fmla="*/ 32 w 32"/>
                <a:gd name="T1" fmla="*/ 0 h 1"/>
                <a:gd name="T2" fmla="*/ 0 w 32"/>
                <a:gd name="T3" fmla="*/ 1 h 1"/>
                <a:gd name="T4" fmla="*/ 0 w 32"/>
                <a:gd name="T5" fmla="*/ 1 h 1"/>
                <a:gd name="T6" fmla="*/ 32 w 32"/>
                <a:gd name="T7" fmla="*/ 0 h 1"/>
                <a:gd name="T8" fmla="*/ 32 w 32"/>
                <a:gd name="T9" fmla="*/ 0 h 1"/>
              </a:gdLst>
              <a:ahLst/>
              <a:cxnLst>
                <a:cxn ang="0">
                  <a:pos x="T0" y="T1"/>
                </a:cxn>
                <a:cxn ang="0">
                  <a:pos x="T2" y="T3"/>
                </a:cxn>
                <a:cxn ang="0">
                  <a:pos x="T4" y="T5"/>
                </a:cxn>
                <a:cxn ang="0">
                  <a:pos x="T6" y="T7"/>
                </a:cxn>
                <a:cxn ang="0">
                  <a:pos x="T8" y="T9"/>
                </a:cxn>
              </a:cxnLst>
              <a:rect l="0" t="0" r="r" b="b"/>
              <a:pathLst>
                <a:path w="32" h="1">
                  <a:moveTo>
                    <a:pt x="32" y="0"/>
                  </a:moveTo>
                  <a:cubicBezTo>
                    <a:pt x="0" y="1"/>
                    <a:pt x="0" y="1"/>
                    <a:pt x="0" y="1"/>
                  </a:cubicBezTo>
                  <a:cubicBezTo>
                    <a:pt x="0" y="1"/>
                    <a:pt x="0" y="1"/>
                    <a:pt x="0" y="1"/>
                  </a:cubicBezTo>
                  <a:cubicBezTo>
                    <a:pt x="32" y="0"/>
                    <a:pt x="32" y="0"/>
                    <a:pt x="32" y="0"/>
                  </a:cubicBezTo>
                  <a:cubicBezTo>
                    <a:pt x="32" y="0"/>
                    <a:pt x="32" y="0"/>
                    <a:pt x="32" y="0"/>
                  </a:cubicBezTo>
                </a:path>
              </a:pathLst>
            </a:custGeom>
            <a:solidFill>
              <a:srgbClr val="5F62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ïśḷîdê"/>
            <p:cNvSpPr/>
            <p:nvPr/>
          </p:nvSpPr>
          <p:spPr bwMode="auto">
            <a:xfrm>
              <a:off x="3808413" y="4056063"/>
              <a:ext cx="55563" cy="20637"/>
            </a:xfrm>
            <a:custGeom>
              <a:avLst/>
              <a:gdLst>
                <a:gd name="T0" fmla="*/ 32 w 33"/>
                <a:gd name="T1" fmla="*/ 0 h 12"/>
                <a:gd name="T2" fmla="*/ 0 w 33"/>
                <a:gd name="T3" fmla="*/ 1 h 12"/>
                <a:gd name="T4" fmla="*/ 8 w 33"/>
                <a:gd name="T5" fmla="*/ 12 h 12"/>
                <a:gd name="T6" fmla="*/ 33 w 33"/>
                <a:gd name="T7" fmla="*/ 11 h 12"/>
                <a:gd name="T8" fmla="*/ 32 w 33"/>
                <a:gd name="T9" fmla="*/ 0 h 12"/>
              </a:gdLst>
              <a:ahLst/>
              <a:cxnLst>
                <a:cxn ang="0">
                  <a:pos x="T0" y="T1"/>
                </a:cxn>
                <a:cxn ang="0">
                  <a:pos x="T2" y="T3"/>
                </a:cxn>
                <a:cxn ang="0">
                  <a:pos x="T4" y="T5"/>
                </a:cxn>
                <a:cxn ang="0">
                  <a:pos x="T6" y="T7"/>
                </a:cxn>
                <a:cxn ang="0">
                  <a:pos x="T8" y="T9"/>
                </a:cxn>
              </a:cxnLst>
              <a:rect l="0" t="0" r="r" b="b"/>
              <a:pathLst>
                <a:path w="33" h="12">
                  <a:moveTo>
                    <a:pt x="32" y="0"/>
                  </a:moveTo>
                  <a:cubicBezTo>
                    <a:pt x="0" y="1"/>
                    <a:pt x="0" y="1"/>
                    <a:pt x="0" y="1"/>
                  </a:cubicBezTo>
                  <a:cubicBezTo>
                    <a:pt x="2" y="4"/>
                    <a:pt x="5" y="8"/>
                    <a:pt x="8" y="12"/>
                  </a:cubicBezTo>
                  <a:cubicBezTo>
                    <a:pt x="33" y="11"/>
                    <a:pt x="33" y="11"/>
                    <a:pt x="33" y="11"/>
                  </a:cubicBezTo>
                  <a:cubicBezTo>
                    <a:pt x="33" y="8"/>
                    <a:pt x="32" y="4"/>
                    <a:pt x="32" y="0"/>
                  </a:cubicBezTo>
                </a:path>
              </a:pathLst>
            </a:custGeom>
            <a:solidFill>
              <a:srgbClr val="5558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îṡ1ïḑé"/>
            <p:cNvSpPr/>
            <p:nvPr/>
          </p:nvSpPr>
          <p:spPr bwMode="auto">
            <a:xfrm>
              <a:off x="3721100" y="2733675"/>
              <a:ext cx="496888" cy="588962"/>
            </a:xfrm>
            <a:prstGeom prst="rect">
              <a:avLst/>
            </a:prstGeom>
            <a:solidFill>
              <a:srgbClr val="A664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 name="íṧlîḓê"/>
            <p:cNvSpPr/>
            <p:nvPr/>
          </p:nvSpPr>
          <p:spPr bwMode="auto">
            <a:xfrm>
              <a:off x="3721100" y="2733675"/>
              <a:ext cx="4968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iṡ1iḍê"/>
            <p:cNvSpPr/>
            <p:nvPr/>
          </p:nvSpPr>
          <p:spPr bwMode="auto">
            <a:xfrm>
              <a:off x="3776663" y="2919413"/>
              <a:ext cx="441325" cy="207962"/>
            </a:xfrm>
            <a:custGeom>
              <a:avLst/>
              <a:gdLst>
                <a:gd name="T0" fmla="*/ 38 w 264"/>
                <a:gd name="T1" fmla="*/ 44 h 125"/>
                <a:gd name="T2" fmla="*/ 36 w 264"/>
                <a:gd name="T3" fmla="*/ 50 h 125"/>
                <a:gd name="T4" fmla="*/ 36 w 264"/>
                <a:gd name="T5" fmla="*/ 68 h 125"/>
                <a:gd name="T6" fmla="*/ 8 w 264"/>
                <a:gd name="T7" fmla="*/ 116 h 125"/>
                <a:gd name="T8" fmla="*/ 0 w 264"/>
                <a:gd name="T9" fmla="*/ 125 h 125"/>
                <a:gd name="T10" fmla="*/ 74 w 264"/>
                <a:gd name="T11" fmla="*/ 93 h 125"/>
                <a:gd name="T12" fmla="*/ 83 w 264"/>
                <a:gd name="T13" fmla="*/ 77 h 125"/>
                <a:gd name="T14" fmla="*/ 84 w 264"/>
                <a:gd name="T15" fmla="*/ 73 h 125"/>
                <a:gd name="T16" fmla="*/ 38 w 264"/>
                <a:gd name="T17" fmla="*/ 44 h 125"/>
                <a:gd name="T18" fmla="*/ 199 w 264"/>
                <a:gd name="T19" fmla="*/ 0 h 125"/>
                <a:gd name="T20" fmla="*/ 181 w 264"/>
                <a:gd name="T21" fmla="*/ 40 h 125"/>
                <a:gd name="T22" fmla="*/ 194 w 264"/>
                <a:gd name="T23" fmla="*/ 76 h 125"/>
                <a:gd name="T24" fmla="*/ 194 w 264"/>
                <a:gd name="T25" fmla="*/ 72 h 125"/>
                <a:gd name="T26" fmla="*/ 194 w 264"/>
                <a:gd name="T27" fmla="*/ 72 h 125"/>
                <a:gd name="T28" fmla="*/ 195 w 264"/>
                <a:gd name="T29" fmla="*/ 72 h 125"/>
                <a:gd name="T30" fmla="*/ 195 w 264"/>
                <a:gd name="T31" fmla="*/ 72 h 125"/>
                <a:gd name="T32" fmla="*/ 197 w 264"/>
                <a:gd name="T33" fmla="*/ 72 h 125"/>
                <a:gd name="T34" fmla="*/ 214 w 264"/>
                <a:gd name="T35" fmla="*/ 71 h 125"/>
                <a:gd name="T36" fmla="*/ 214 w 264"/>
                <a:gd name="T37" fmla="*/ 71 h 125"/>
                <a:gd name="T38" fmla="*/ 264 w 264"/>
                <a:gd name="T39" fmla="*/ 54 h 125"/>
                <a:gd name="T40" fmla="*/ 264 w 264"/>
                <a:gd name="T41" fmla="*/ 11 h 125"/>
                <a:gd name="T42" fmla="*/ 243 w 264"/>
                <a:gd name="T43" fmla="*/ 15 h 125"/>
                <a:gd name="T44" fmla="*/ 227 w 264"/>
                <a:gd name="T45" fmla="*/ 19 h 125"/>
                <a:gd name="T46" fmla="*/ 199 w 264"/>
                <a:gd name="T4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 h="125">
                  <a:moveTo>
                    <a:pt x="38" y="44"/>
                  </a:moveTo>
                  <a:cubicBezTo>
                    <a:pt x="37" y="46"/>
                    <a:pt x="37" y="48"/>
                    <a:pt x="36" y="50"/>
                  </a:cubicBezTo>
                  <a:cubicBezTo>
                    <a:pt x="36" y="56"/>
                    <a:pt x="36" y="62"/>
                    <a:pt x="36" y="68"/>
                  </a:cubicBezTo>
                  <a:cubicBezTo>
                    <a:pt x="35" y="88"/>
                    <a:pt x="22" y="104"/>
                    <a:pt x="8" y="116"/>
                  </a:cubicBezTo>
                  <a:cubicBezTo>
                    <a:pt x="5" y="119"/>
                    <a:pt x="2" y="122"/>
                    <a:pt x="0" y="125"/>
                  </a:cubicBezTo>
                  <a:cubicBezTo>
                    <a:pt x="37" y="105"/>
                    <a:pt x="71" y="95"/>
                    <a:pt x="74" y="93"/>
                  </a:cubicBezTo>
                  <a:cubicBezTo>
                    <a:pt x="77" y="88"/>
                    <a:pt x="80" y="83"/>
                    <a:pt x="83" y="77"/>
                  </a:cubicBezTo>
                  <a:cubicBezTo>
                    <a:pt x="83" y="76"/>
                    <a:pt x="83" y="74"/>
                    <a:pt x="84" y="73"/>
                  </a:cubicBezTo>
                  <a:cubicBezTo>
                    <a:pt x="66" y="68"/>
                    <a:pt x="50" y="58"/>
                    <a:pt x="38" y="44"/>
                  </a:cubicBezTo>
                  <a:moveTo>
                    <a:pt x="199" y="0"/>
                  </a:moveTo>
                  <a:cubicBezTo>
                    <a:pt x="197" y="15"/>
                    <a:pt x="190" y="29"/>
                    <a:pt x="181" y="40"/>
                  </a:cubicBezTo>
                  <a:cubicBezTo>
                    <a:pt x="185" y="51"/>
                    <a:pt x="189" y="64"/>
                    <a:pt x="194" y="76"/>
                  </a:cubicBezTo>
                  <a:cubicBezTo>
                    <a:pt x="194" y="74"/>
                    <a:pt x="194" y="72"/>
                    <a:pt x="194" y="72"/>
                  </a:cubicBezTo>
                  <a:cubicBezTo>
                    <a:pt x="194" y="72"/>
                    <a:pt x="194" y="72"/>
                    <a:pt x="194" y="72"/>
                  </a:cubicBezTo>
                  <a:cubicBezTo>
                    <a:pt x="194" y="72"/>
                    <a:pt x="195" y="72"/>
                    <a:pt x="195" y="72"/>
                  </a:cubicBezTo>
                  <a:cubicBezTo>
                    <a:pt x="195" y="72"/>
                    <a:pt x="195" y="72"/>
                    <a:pt x="195" y="72"/>
                  </a:cubicBezTo>
                  <a:cubicBezTo>
                    <a:pt x="196" y="72"/>
                    <a:pt x="196" y="72"/>
                    <a:pt x="197" y="72"/>
                  </a:cubicBezTo>
                  <a:cubicBezTo>
                    <a:pt x="203" y="72"/>
                    <a:pt x="208" y="72"/>
                    <a:pt x="214" y="71"/>
                  </a:cubicBezTo>
                  <a:cubicBezTo>
                    <a:pt x="214" y="71"/>
                    <a:pt x="214" y="71"/>
                    <a:pt x="214" y="71"/>
                  </a:cubicBezTo>
                  <a:cubicBezTo>
                    <a:pt x="231" y="68"/>
                    <a:pt x="248" y="62"/>
                    <a:pt x="264" y="54"/>
                  </a:cubicBezTo>
                  <a:cubicBezTo>
                    <a:pt x="264" y="11"/>
                    <a:pt x="264" y="11"/>
                    <a:pt x="264" y="11"/>
                  </a:cubicBezTo>
                  <a:cubicBezTo>
                    <a:pt x="257" y="12"/>
                    <a:pt x="250" y="13"/>
                    <a:pt x="243" y="15"/>
                  </a:cubicBezTo>
                  <a:cubicBezTo>
                    <a:pt x="238" y="17"/>
                    <a:pt x="232" y="18"/>
                    <a:pt x="227" y="19"/>
                  </a:cubicBezTo>
                  <a:cubicBezTo>
                    <a:pt x="216" y="19"/>
                    <a:pt x="207" y="9"/>
                    <a:pt x="199" y="0"/>
                  </a:cubicBezTo>
                </a:path>
              </a:pathLst>
            </a:custGeom>
            <a:solidFill>
              <a:srgbClr val="955A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íśḻïdê"/>
            <p:cNvSpPr/>
            <p:nvPr/>
          </p:nvSpPr>
          <p:spPr bwMode="auto">
            <a:xfrm>
              <a:off x="2892425" y="3694113"/>
              <a:ext cx="246063" cy="236537"/>
            </a:xfrm>
            <a:custGeom>
              <a:avLst/>
              <a:gdLst>
                <a:gd name="T0" fmla="*/ 147 w 147"/>
                <a:gd name="T1" fmla="*/ 29 h 142"/>
                <a:gd name="T2" fmla="*/ 129 w 147"/>
                <a:gd name="T3" fmla="*/ 42 h 142"/>
                <a:gd name="T4" fmla="*/ 55 w 147"/>
                <a:gd name="T5" fmla="*/ 142 h 142"/>
                <a:gd name="T6" fmla="*/ 87 w 147"/>
                <a:gd name="T7" fmla="*/ 6 h 142"/>
                <a:gd name="T8" fmla="*/ 98 w 147"/>
                <a:gd name="T9" fmla="*/ 0 h 142"/>
                <a:gd name="T10" fmla="*/ 147 w 147"/>
                <a:gd name="T11" fmla="*/ 29 h 142"/>
              </a:gdLst>
              <a:ahLst/>
              <a:cxnLst>
                <a:cxn ang="0">
                  <a:pos x="T0" y="T1"/>
                </a:cxn>
                <a:cxn ang="0">
                  <a:pos x="T2" y="T3"/>
                </a:cxn>
                <a:cxn ang="0">
                  <a:pos x="T4" y="T5"/>
                </a:cxn>
                <a:cxn ang="0">
                  <a:pos x="T6" y="T7"/>
                </a:cxn>
                <a:cxn ang="0">
                  <a:pos x="T8" y="T9"/>
                </a:cxn>
                <a:cxn ang="0">
                  <a:pos x="T10" y="T11"/>
                </a:cxn>
              </a:cxnLst>
              <a:rect l="0" t="0" r="r" b="b"/>
              <a:pathLst>
                <a:path w="147" h="142">
                  <a:moveTo>
                    <a:pt x="147" y="29"/>
                  </a:moveTo>
                  <a:cubicBezTo>
                    <a:pt x="142" y="30"/>
                    <a:pt x="136" y="35"/>
                    <a:pt x="129" y="42"/>
                  </a:cubicBezTo>
                  <a:cubicBezTo>
                    <a:pt x="98" y="72"/>
                    <a:pt x="55" y="142"/>
                    <a:pt x="55" y="142"/>
                  </a:cubicBezTo>
                  <a:cubicBezTo>
                    <a:pt x="0" y="76"/>
                    <a:pt x="61" y="24"/>
                    <a:pt x="87" y="6"/>
                  </a:cubicBezTo>
                  <a:cubicBezTo>
                    <a:pt x="94" y="2"/>
                    <a:pt x="98" y="0"/>
                    <a:pt x="98" y="0"/>
                  </a:cubicBezTo>
                  <a:cubicBezTo>
                    <a:pt x="147" y="29"/>
                    <a:pt x="147" y="29"/>
                    <a:pt x="147" y="29"/>
                  </a:cubicBezTo>
                </a:path>
              </a:pathLst>
            </a:custGeom>
            <a:solidFill>
              <a:srgbClr val="FFBD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í$ḻíḋé"/>
            <p:cNvSpPr/>
            <p:nvPr/>
          </p:nvSpPr>
          <p:spPr bwMode="auto">
            <a:xfrm>
              <a:off x="3800475" y="2919413"/>
              <a:ext cx="457200" cy="330200"/>
            </a:xfrm>
            <a:custGeom>
              <a:avLst/>
              <a:gdLst>
                <a:gd name="T0" fmla="*/ 158 w 274"/>
                <a:gd name="T1" fmla="*/ 0 h 198"/>
                <a:gd name="T2" fmla="*/ 223 w 274"/>
                <a:gd name="T3" fmla="*/ 128 h 198"/>
                <a:gd name="T4" fmla="*/ 158 w 274"/>
                <a:gd name="T5" fmla="*/ 198 h 198"/>
                <a:gd name="T6" fmla="*/ 0 w 274"/>
                <a:gd name="T7" fmla="*/ 139 h 198"/>
                <a:gd name="T8" fmla="*/ 72 w 274"/>
                <a:gd name="T9" fmla="*/ 23 h 198"/>
                <a:gd name="T10" fmla="*/ 158 w 274"/>
                <a:gd name="T11" fmla="*/ 0 h 198"/>
              </a:gdLst>
              <a:ahLst/>
              <a:cxnLst>
                <a:cxn ang="0">
                  <a:pos x="T0" y="T1"/>
                </a:cxn>
                <a:cxn ang="0">
                  <a:pos x="T2" y="T3"/>
                </a:cxn>
                <a:cxn ang="0">
                  <a:pos x="T4" y="T5"/>
                </a:cxn>
                <a:cxn ang="0">
                  <a:pos x="T6" y="T7"/>
                </a:cxn>
                <a:cxn ang="0">
                  <a:pos x="T8" y="T9"/>
                </a:cxn>
                <a:cxn ang="0">
                  <a:pos x="T10" y="T11"/>
                </a:cxn>
              </a:cxnLst>
              <a:rect l="0" t="0" r="r" b="b"/>
              <a:pathLst>
                <a:path w="274" h="198">
                  <a:moveTo>
                    <a:pt x="158" y="0"/>
                  </a:moveTo>
                  <a:cubicBezTo>
                    <a:pt x="158" y="0"/>
                    <a:pt x="173" y="103"/>
                    <a:pt x="223" y="128"/>
                  </a:cubicBezTo>
                  <a:cubicBezTo>
                    <a:pt x="274" y="152"/>
                    <a:pt x="158" y="198"/>
                    <a:pt x="158" y="198"/>
                  </a:cubicBezTo>
                  <a:cubicBezTo>
                    <a:pt x="0" y="139"/>
                    <a:pt x="0" y="139"/>
                    <a:pt x="0" y="139"/>
                  </a:cubicBezTo>
                  <a:cubicBezTo>
                    <a:pt x="0" y="139"/>
                    <a:pt x="90" y="110"/>
                    <a:pt x="72" y="23"/>
                  </a:cubicBezTo>
                  <a:cubicBezTo>
                    <a:pt x="158" y="0"/>
                    <a:pt x="158" y="0"/>
                    <a:pt x="158" y="0"/>
                  </a:cubicBezTo>
                </a:path>
              </a:pathLst>
            </a:custGeom>
            <a:solidFill>
              <a:srgbClr val="FFBD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îṣlíḍê"/>
            <p:cNvSpPr/>
            <p:nvPr/>
          </p:nvSpPr>
          <p:spPr bwMode="auto">
            <a:xfrm>
              <a:off x="3463925" y="3949700"/>
              <a:ext cx="319088" cy="160337"/>
            </a:xfrm>
            <a:custGeom>
              <a:avLst/>
              <a:gdLst>
                <a:gd name="T0" fmla="*/ 191 w 191"/>
                <a:gd name="T1" fmla="*/ 0 h 96"/>
                <a:gd name="T2" fmla="*/ 187 w 191"/>
                <a:gd name="T3" fmla="*/ 19 h 96"/>
                <a:gd name="T4" fmla="*/ 185 w 191"/>
                <a:gd name="T5" fmla="*/ 34 h 96"/>
                <a:gd name="T6" fmla="*/ 180 w 191"/>
                <a:gd name="T7" fmla="*/ 62 h 96"/>
                <a:gd name="T8" fmla="*/ 131 w 191"/>
                <a:gd name="T9" fmla="*/ 96 h 96"/>
                <a:gd name="T10" fmla="*/ 119 w 191"/>
                <a:gd name="T11" fmla="*/ 86 h 96"/>
                <a:gd name="T12" fmla="*/ 26 w 191"/>
                <a:gd name="T13" fmla="*/ 18 h 96"/>
                <a:gd name="T14" fmla="*/ 0 w 191"/>
                <a:gd name="T15" fmla="*/ 6 h 96"/>
                <a:gd name="T16" fmla="*/ 191 w 191"/>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96">
                  <a:moveTo>
                    <a:pt x="191" y="0"/>
                  </a:moveTo>
                  <a:cubicBezTo>
                    <a:pt x="187" y="19"/>
                    <a:pt x="187" y="19"/>
                    <a:pt x="187" y="19"/>
                  </a:cubicBezTo>
                  <a:cubicBezTo>
                    <a:pt x="185" y="34"/>
                    <a:pt x="185" y="34"/>
                    <a:pt x="185" y="34"/>
                  </a:cubicBezTo>
                  <a:cubicBezTo>
                    <a:pt x="180" y="62"/>
                    <a:pt x="180" y="62"/>
                    <a:pt x="180" y="62"/>
                  </a:cubicBezTo>
                  <a:cubicBezTo>
                    <a:pt x="131" y="96"/>
                    <a:pt x="131" y="96"/>
                    <a:pt x="131" y="96"/>
                  </a:cubicBezTo>
                  <a:cubicBezTo>
                    <a:pt x="131" y="96"/>
                    <a:pt x="126" y="92"/>
                    <a:pt x="119" y="86"/>
                  </a:cubicBezTo>
                  <a:cubicBezTo>
                    <a:pt x="99" y="70"/>
                    <a:pt x="57" y="36"/>
                    <a:pt x="26" y="18"/>
                  </a:cubicBezTo>
                  <a:cubicBezTo>
                    <a:pt x="18" y="13"/>
                    <a:pt x="9" y="9"/>
                    <a:pt x="0" y="6"/>
                  </a:cubicBezTo>
                  <a:cubicBezTo>
                    <a:pt x="191" y="0"/>
                    <a:pt x="191" y="0"/>
                    <a:pt x="191" y="0"/>
                  </a:cubicBezTo>
                </a:path>
              </a:pathLst>
            </a:custGeom>
            <a:solidFill>
              <a:srgbClr val="FFBD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îṧľîḋe"/>
            <p:cNvSpPr/>
            <p:nvPr/>
          </p:nvSpPr>
          <p:spPr bwMode="auto">
            <a:xfrm>
              <a:off x="3463925" y="3949700"/>
              <a:ext cx="319088" cy="9525"/>
            </a:xfrm>
            <a:custGeom>
              <a:avLst/>
              <a:gdLst>
                <a:gd name="T0" fmla="*/ 191 w 191"/>
                <a:gd name="T1" fmla="*/ 0 h 6"/>
                <a:gd name="T2" fmla="*/ 0 w 191"/>
                <a:gd name="T3" fmla="*/ 6 h 6"/>
                <a:gd name="T4" fmla="*/ 1 w 191"/>
                <a:gd name="T5" fmla="*/ 6 h 6"/>
                <a:gd name="T6" fmla="*/ 191 w 191"/>
                <a:gd name="T7" fmla="*/ 0 h 6"/>
              </a:gdLst>
              <a:ahLst/>
              <a:cxnLst>
                <a:cxn ang="0">
                  <a:pos x="T0" y="T1"/>
                </a:cxn>
                <a:cxn ang="0">
                  <a:pos x="T2" y="T3"/>
                </a:cxn>
                <a:cxn ang="0">
                  <a:pos x="T4" y="T5"/>
                </a:cxn>
                <a:cxn ang="0">
                  <a:pos x="T6" y="T7"/>
                </a:cxn>
              </a:cxnLst>
              <a:rect l="0" t="0" r="r" b="b"/>
              <a:pathLst>
                <a:path w="191" h="6">
                  <a:moveTo>
                    <a:pt x="191" y="0"/>
                  </a:moveTo>
                  <a:cubicBezTo>
                    <a:pt x="0" y="6"/>
                    <a:pt x="0" y="6"/>
                    <a:pt x="0" y="6"/>
                  </a:cubicBezTo>
                  <a:cubicBezTo>
                    <a:pt x="0" y="6"/>
                    <a:pt x="0" y="6"/>
                    <a:pt x="1" y="6"/>
                  </a:cubicBezTo>
                  <a:cubicBezTo>
                    <a:pt x="191" y="0"/>
                    <a:pt x="191" y="0"/>
                    <a:pt x="191"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ṡlîďè"/>
            <p:cNvSpPr/>
            <p:nvPr/>
          </p:nvSpPr>
          <p:spPr bwMode="auto">
            <a:xfrm>
              <a:off x="3465513" y="3949700"/>
              <a:ext cx="317500" cy="33337"/>
            </a:xfrm>
            <a:custGeom>
              <a:avLst/>
              <a:gdLst>
                <a:gd name="T0" fmla="*/ 190 w 190"/>
                <a:gd name="T1" fmla="*/ 0 h 20"/>
                <a:gd name="T2" fmla="*/ 0 w 190"/>
                <a:gd name="T3" fmla="*/ 6 h 20"/>
                <a:gd name="T4" fmla="*/ 25 w 190"/>
                <a:gd name="T5" fmla="*/ 18 h 20"/>
                <a:gd name="T6" fmla="*/ 40 w 190"/>
                <a:gd name="T7" fmla="*/ 19 h 20"/>
                <a:gd name="T8" fmla="*/ 154 w 190"/>
                <a:gd name="T9" fmla="*/ 18 h 20"/>
                <a:gd name="T10" fmla="*/ 178 w 190"/>
                <a:gd name="T11" fmla="*/ 20 h 20"/>
                <a:gd name="T12" fmla="*/ 186 w 190"/>
                <a:gd name="T13" fmla="*/ 19 h 20"/>
                <a:gd name="T14" fmla="*/ 190 w 19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0">
                  <a:moveTo>
                    <a:pt x="190" y="0"/>
                  </a:moveTo>
                  <a:cubicBezTo>
                    <a:pt x="0" y="6"/>
                    <a:pt x="0" y="6"/>
                    <a:pt x="0" y="6"/>
                  </a:cubicBezTo>
                  <a:cubicBezTo>
                    <a:pt x="9" y="9"/>
                    <a:pt x="17" y="13"/>
                    <a:pt x="25" y="18"/>
                  </a:cubicBezTo>
                  <a:cubicBezTo>
                    <a:pt x="30" y="19"/>
                    <a:pt x="35" y="19"/>
                    <a:pt x="40" y="19"/>
                  </a:cubicBezTo>
                  <a:cubicBezTo>
                    <a:pt x="154" y="18"/>
                    <a:pt x="154" y="18"/>
                    <a:pt x="154" y="18"/>
                  </a:cubicBezTo>
                  <a:cubicBezTo>
                    <a:pt x="162" y="19"/>
                    <a:pt x="170" y="20"/>
                    <a:pt x="178" y="20"/>
                  </a:cubicBezTo>
                  <a:cubicBezTo>
                    <a:pt x="181" y="20"/>
                    <a:pt x="184" y="20"/>
                    <a:pt x="186" y="19"/>
                  </a:cubicBezTo>
                  <a:cubicBezTo>
                    <a:pt x="190" y="0"/>
                    <a:pt x="190" y="0"/>
                    <a:pt x="190" y="0"/>
                  </a:cubicBezTo>
                </a:path>
              </a:pathLst>
            </a:custGeom>
            <a:solidFill>
              <a:srgbClr val="E5AA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îšḻïḍé"/>
            <p:cNvSpPr/>
            <p:nvPr/>
          </p:nvSpPr>
          <p:spPr bwMode="auto">
            <a:xfrm>
              <a:off x="3355975" y="3881438"/>
              <a:ext cx="473075" cy="107950"/>
            </a:xfrm>
            <a:custGeom>
              <a:avLst/>
              <a:gdLst>
                <a:gd name="T0" fmla="*/ 220 w 284"/>
                <a:gd name="T1" fmla="*/ 56 h 65"/>
                <a:gd name="T2" fmla="*/ 280 w 284"/>
                <a:gd name="T3" fmla="*/ 41 h 65"/>
                <a:gd name="T4" fmla="*/ 223 w 284"/>
                <a:gd name="T5" fmla="*/ 2 h 65"/>
                <a:gd name="T6" fmla="*/ 29 w 284"/>
                <a:gd name="T7" fmla="*/ 12 h 65"/>
                <a:gd name="T8" fmla="*/ 106 w 284"/>
                <a:gd name="T9" fmla="*/ 57 h 65"/>
                <a:gd name="T10" fmla="*/ 220 w 284"/>
                <a:gd name="T11" fmla="*/ 56 h 65"/>
              </a:gdLst>
              <a:ahLst/>
              <a:cxnLst>
                <a:cxn ang="0">
                  <a:pos x="T0" y="T1"/>
                </a:cxn>
                <a:cxn ang="0">
                  <a:pos x="T2" y="T3"/>
                </a:cxn>
                <a:cxn ang="0">
                  <a:pos x="T4" y="T5"/>
                </a:cxn>
                <a:cxn ang="0">
                  <a:pos x="T6" y="T7"/>
                </a:cxn>
                <a:cxn ang="0">
                  <a:pos x="T8" y="T9"/>
                </a:cxn>
                <a:cxn ang="0">
                  <a:pos x="T10" y="T11"/>
                </a:cxn>
              </a:cxnLst>
              <a:rect l="0" t="0" r="r" b="b"/>
              <a:pathLst>
                <a:path w="284" h="65">
                  <a:moveTo>
                    <a:pt x="220" y="56"/>
                  </a:moveTo>
                  <a:cubicBezTo>
                    <a:pt x="220" y="56"/>
                    <a:pt x="277" y="65"/>
                    <a:pt x="280" y="41"/>
                  </a:cubicBezTo>
                  <a:cubicBezTo>
                    <a:pt x="284" y="16"/>
                    <a:pt x="251" y="3"/>
                    <a:pt x="223" y="2"/>
                  </a:cubicBezTo>
                  <a:cubicBezTo>
                    <a:pt x="196" y="0"/>
                    <a:pt x="29" y="12"/>
                    <a:pt x="29" y="12"/>
                  </a:cubicBezTo>
                  <a:cubicBezTo>
                    <a:pt x="29" y="12"/>
                    <a:pt x="0" y="51"/>
                    <a:pt x="106" y="57"/>
                  </a:cubicBezTo>
                  <a:lnTo>
                    <a:pt x="220" y="56"/>
                  </a:lnTo>
                  <a:close/>
                </a:path>
              </a:pathLst>
            </a:custGeom>
            <a:solidFill>
              <a:srgbClr val="767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ïšlíḍè"/>
            <p:cNvSpPr/>
            <p:nvPr/>
          </p:nvSpPr>
          <p:spPr bwMode="auto">
            <a:xfrm>
              <a:off x="3662363" y="4092575"/>
              <a:ext cx="4763" cy="4762"/>
            </a:xfrm>
            <a:custGeom>
              <a:avLst/>
              <a:gdLst>
                <a:gd name="T0" fmla="*/ 0 w 3"/>
                <a:gd name="T1" fmla="*/ 0 h 3"/>
                <a:gd name="T2" fmla="*/ 0 w 3"/>
                <a:gd name="T3" fmla="*/ 0 h 3"/>
                <a:gd name="T4" fmla="*/ 3 w 3"/>
                <a:gd name="T5" fmla="*/ 3 h 3"/>
                <a:gd name="T6" fmla="*/ 3 w 3"/>
                <a:gd name="T7" fmla="*/ 3 h 3"/>
                <a:gd name="T8" fmla="*/ 0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cubicBezTo>
                    <a:pt x="0" y="0"/>
                    <a:pt x="0" y="0"/>
                    <a:pt x="0" y="0"/>
                  </a:cubicBezTo>
                  <a:cubicBezTo>
                    <a:pt x="1" y="1"/>
                    <a:pt x="2" y="2"/>
                    <a:pt x="3" y="3"/>
                  </a:cubicBezTo>
                  <a:cubicBezTo>
                    <a:pt x="3" y="3"/>
                    <a:pt x="3" y="3"/>
                    <a:pt x="3" y="3"/>
                  </a:cubicBezTo>
                  <a:cubicBezTo>
                    <a:pt x="2" y="2"/>
                    <a:pt x="1" y="1"/>
                    <a:pt x="0" y="0"/>
                  </a:cubicBezTo>
                  <a:cubicBezTo>
                    <a:pt x="0" y="0"/>
                    <a:pt x="0" y="0"/>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ïşļîďe"/>
            <p:cNvSpPr/>
            <p:nvPr/>
          </p:nvSpPr>
          <p:spPr bwMode="auto">
            <a:xfrm>
              <a:off x="3662363" y="4003675"/>
              <a:ext cx="107950" cy="93662"/>
            </a:xfrm>
            <a:custGeom>
              <a:avLst/>
              <a:gdLst>
                <a:gd name="T0" fmla="*/ 65 w 65"/>
                <a:gd name="T1" fmla="*/ 0 h 56"/>
                <a:gd name="T2" fmla="*/ 0 w 65"/>
                <a:gd name="T3" fmla="*/ 53 h 56"/>
                <a:gd name="T4" fmla="*/ 0 w 65"/>
                <a:gd name="T5" fmla="*/ 53 h 56"/>
                <a:gd name="T6" fmla="*/ 3 w 65"/>
                <a:gd name="T7" fmla="*/ 56 h 56"/>
                <a:gd name="T8" fmla="*/ 65 w 65"/>
                <a:gd name="T9" fmla="*/ 4 h 56"/>
                <a:gd name="T10" fmla="*/ 65 w 65"/>
                <a:gd name="T11" fmla="*/ 1 h 56"/>
                <a:gd name="T12" fmla="*/ 65 w 6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65" h="56">
                  <a:moveTo>
                    <a:pt x="65" y="0"/>
                  </a:moveTo>
                  <a:cubicBezTo>
                    <a:pt x="0" y="53"/>
                    <a:pt x="0" y="53"/>
                    <a:pt x="0" y="53"/>
                  </a:cubicBezTo>
                  <a:cubicBezTo>
                    <a:pt x="0" y="53"/>
                    <a:pt x="0" y="53"/>
                    <a:pt x="0" y="53"/>
                  </a:cubicBezTo>
                  <a:cubicBezTo>
                    <a:pt x="1" y="54"/>
                    <a:pt x="2" y="55"/>
                    <a:pt x="3" y="56"/>
                  </a:cubicBezTo>
                  <a:cubicBezTo>
                    <a:pt x="65" y="4"/>
                    <a:pt x="65" y="4"/>
                    <a:pt x="65" y="4"/>
                  </a:cubicBezTo>
                  <a:cubicBezTo>
                    <a:pt x="65" y="1"/>
                    <a:pt x="65" y="1"/>
                    <a:pt x="65" y="1"/>
                  </a:cubicBezTo>
                  <a:cubicBezTo>
                    <a:pt x="65" y="0"/>
                    <a:pt x="65" y="0"/>
                    <a:pt x="65" y="0"/>
                  </a:cubicBezTo>
                </a:path>
              </a:pathLst>
            </a:custGeom>
            <a:solidFill>
              <a:srgbClr val="E5AA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ṧḻiḍé"/>
            <p:cNvSpPr/>
            <p:nvPr/>
          </p:nvSpPr>
          <p:spPr bwMode="auto">
            <a:xfrm>
              <a:off x="3652838" y="3884613"/>
              <a:ext cx="866775" cy="858837"/>
            </a:xfrm>
            <a:custGeom>
              <a:avLst/>
              <a:gdLst>
                <a:gd name="T0" fmla="*/ 394 w 520"/>
                <a:gd name="T1" fmla="*/ 446 h 515"/>
                <a:gd name="T2" fmla="*/ 387 w 520"/>
                <a:gd name="T3" fmla="*/ 443 h 515"/>
                <a:gd name="T4" fmla="*/ 381 w 520"/>
                <a:gd name="T5" fmla="*/ 435 h 515"/>
                <a:gd name="T6" fmla="*/ 303 w 520"/>
                <a:gd name="T7" fmla="*/ 335 h 515"/>
                <a:gd name="T8" fmla="*/ 303 w 520"/>
                <a:gd name="T9" fmla="*/ 337 h 515"/>
                <a:gd name="T10" fmla="*/ 252 w 520"/>
                <a:gd name="T11" fmla="*/ 498 h 515"/>
                <a:gd name="T12" fmla="*/ 122 w 520"/>
                <a:gd name="T13" fmla="*/ 427 h 515"/>
                <a:gd name="T14" fmla="*/ 0 w 520"/>
                <a:gd name="T15" fmla="*/ 135 h 515"/>
                <a:gd name="T16" fmla="*/ 72 w 520"/>
                <a:gd name="T17" fmla="*/ 76 h 515"/>
                <a:gd name="T18" fmla="*/ 140 w 520"/>
                <a:gd name="T19" fmla="*/ 185 h 515"/>
                <a:gd name="T20" fmla="*/ 133 w 520"/>
                <a:gd name="T21" fmla="*/ 0 h 515"/>
                <a:gd name="T22" fmla="*/ 371 w 520"/>
                <a:gd name="T23" fmla="*/ 0 h 515"/>
                <a:gd name="T24" fmla="*/ 433 w 520"/>
                <a:gd name="T25" fmla="*/ 156 h 515"/>
                <a:gd name="T26" fmla="*/ 501 w 520"/>
                <a:gd name="T27" fmla="*/ 356 h 515"/>
                <a:gd name="T28" fmla="*/ 394 w 520"/>
                <a:gd name="T29" fmla="*/ 4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515">
                  <a:moveTo>
                    <a:pt x="394" y="446"/>
                  </a:moveTo>
                  <a:cubicBezTo>
                    <a:pt x="392" y="445"/>
                    <a:pt x="390" y="444"/>
                    <a:pt x="387" y="443"/>
                  </a:cubicBezTo>
                  <a:cubicBezTo>
                    <a:pt x="381" y="435"/>
                    <a:pt x="381" y="435"/>
                    <a:pt x="381" y="435"/>
                  </a:cubicBezTo>
                  <a:cubicBezTo>
                    <a:pt x="303" y="335"/>
                    <a:pt x="303" y="335"/>
                    <a:pt x="303" y="335"/>
                  </a:cubicBezTo>
                  <a:cubicBezTo>
                    <a:pt x="303" y="337"/>
                    <a:pt x="303" y="337"/>
                    <a:pt x="303" y="337"/>
                  </a:cubicBezTo>
                  <a:cubicBezTo>
                    <a:pt x="302" y="354"/>
                    <a:pt x="296" y="486"/>
                    <a:pt x="252" y="498"/>
                  </a:cubicBezTo>
                  <a:cubicBezTo>
                    <a:pt x="205" y="511"/>
                    <a:pt x="148" y="515"/>
                    <a:pt x="122" y="427"/>
                  </a:cubicBezTo>
                  <a:cubicBezTo>
                    <a:pt x="96" y="339"/>
                    <a:pt x="48" y="146"/>
                    <a:pt x="0" y="135"/>
                  </a:cubicBezTo>
                  <a:cubicBezTo>
                    <a:pt x="72" y="76"/>
                    <a:pt x="72" y="76"/>
                    <a:pt x="72" y="76"/>
                  </a:cubicBezTo>
                  <a:cubicBezTo>
                    <a:pt x="72" y="76"/>
                    <a:pt x="120" y="132"/>
                    <a:pt x="140" y="185"/>
                  </a:cubicBezTo>
                  <a:cubicBezTo>
                    <a:pt x="139" y="182"/>
                    <a:pt x="106" y="27"/>
                    <a:pt x="133" y="0"/>
                  </a:cubicBezTo>
                  <a:cubicBezTo>
                    <a:pt x="371" y="0"/>
                    <a:pt x="371" y="0"/>
                    <a:pt x="371" y="0"/>
                  </a:cubicBezTo>
                  <a:cubicBezTo>
                    <a:pt x="371" y="0"/>
                    <a:pt x="408" y="104"/>
                    <a:pt x="433" y="156"/>
                  </a:cubicBezTo>
                  <a:cubicBezTo>
                    <a:pt x="452" y="196"/>
                    <a:pt x="482" y="292"/>
                    <a:pt x="501" y="356"/>
                  </a:cubicBezTo>
                  <a:cubicBezTo>
                    <a:pt x="520" y="420"/>
                    <a:pt x="454" y="476"/>
                    <a:pt x="394" y="446"/>
                  </a:cubicBezTo>
                </a:path>
              </a:pathLst>
            </a:custGeom>
            <a:solidFill>
              <a:srgbClr val="767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ŝ1ïďê"/>
            <p:cNvSpPr/>
            <p:nvPr/>
          </p:nvSpPr>
          <p:spPr bwMode="auto">
            <a:xfrm>
              <a:off x="3854450" y="3625850"/>
              <a:ext cx="442913" cy="320675"/>
            </a:xfrm>
            <a:custGeom>
              <a:avLst/>
              <a:gdLst>
                <a:gd name="T0" fmla="*/ 2 w 266"/>
                <a:gd name="T1" fmla="*/ 192 h 192"/>
                <a:gd name="T2" fmla="*/ 2 w 266"/>
                <a:gd name="T3" fmla="*/ 192 h 192"/>
                <a:gd name="T4" fmla="*/ 2 w 266"/>
                <a:gd name="T5" fmla="*/ 192 h 192"/>
                <a:gd name="T6" fmla="*/ 2 w 266"/>
                <a:gd name="T7" fmla="*/ 192 h 192"/>
                <a:gd name="T8" fmla="*/ 266 w 266"/>
                <a:gd name="T9" fmla="*/ 180 h 192"/>
                <a:gd name="T10" fmla="*/ 260 w 266"/>
                <a:gd name="T11" fmla="*/ 182 h 192"/>
                <a:gd name="T12" fmla="*/ 261 w 266"/>
                <a:gd name="T13" fmla="*/ 187 h 192"/>
                <a:gd name="T14" fmla="*/ 266 w 266"/>
                <a:gd name="T15" fmla="*/ 184 h 192"/>
                <a:gd name="T16" fmla="*/ 266 w 266"/>
                <a:gd name="T17" fmla="*/ 180 h 192"/>
                <a:gd name="T18" fmla="*/ 246 w 266"/>
                <a:gd name="T19" fmla="*/ 0 h 192"/>
                <a:gd name="T20" fmla="*/ 246 w 266"/>
                <a:gd name="T21" fmla="*/ 0 h 192"/>
                <a:gd name="T22" fmla="*/ 246 w 266"/>
                <a:gd name="T23" fmla="*/ 1 h 192"/>
                <a:gd name="T24" fmla="*/ 246 w 266"/>
                <a:gd name="T25" fmla="*/ 2 h 192"/>
                <a:gd name="T26" fmla="*/ 246 w 266"/>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92">
                  <a:moveTo>
                    <a:pt x="2" y="192"/>
                  </a:moveTo>
                  <a:cubicBezTo>
                    <a:pt x="1" y="192"/>
                    <a:pt x="0" y="192"/>
                    <a:pt x="2" y="192"/>
                  </a:cubicBezTo>
                  <a:cubicBezTo>
                    <a:pt x="2" y="192"/>
                    <a:pt x="2" y="192"/>
                    <a:pt x="2" y="192"/>
                  </a:cubicBezTo>
                  <a:cubicBezTo>
                    <a:pt x="2" y="192"/>
                    <a:pt x="2" y="192"/>
                    <a:pt x="2" y="192"/>
                  </a:cubicBezTo>
                  <a:moveTo>
                    <a:pt x="266" y="180"/>
                  </a:moveTo>
                  <a:cubicBezTo>
                    <a:pt x="264" y="181"/>
                    <a:pt x="262" y="182"/>
                    <a:pt x="260" y="182"/>
                  </a:cubicBezTo>
                  <a:cubicBezTo>
                    <a:pt x="260" y="184"/>
                    <a:pt x="261" y="185"/>
                    <a:pt x="261" y="187"/>
                  </a:cubicBezTo>
                  <a:cubicBezTo>
                    <a:pt x="263" y="186"/>
                    <a:pt x="265" y="185"/>
                    <a:pt x="266" y="184"/>
                  </a:cubicBezTo>
                  <a:cubicBezTo>
                    <a:pt x="266" y="184"/>
                    <a:pt x="266" y="183"/>
                    <a:pt x="266" y="180"/>
                  </a:cubicBezTo>
                  <a:moveTo>
                    <a:pt x="246" y="0"/>
                  </a:moveTo>
                  <a:cubicBezTo>
                    <a:pt x="246" y="0"/>
                    <a:pt x="246" y="0"/>
                    <a:pt x="246" y="0"/>
                  </a:cubicBezTo>
                  <a:cubicBezTo>
                    <a:pt x="246" y="0"/>
                    <a:pt x="246" y="1"/>
                    <a:pt x="246" y="1"/>
                  </a:cubicBezTo>
                  <a:cubicBezTo>
                    <a:pt x="246" y="1"/>
                    <a:pt x="246" y="2"/>
                    <a:pt x="246" y="2"/>
                  </a:cubicBezTo>
                  <a:cubicBezTo>
                    <a:pt x="246" y="1"/>
                    <a:pt x="246" y="1"/>
                    <a:pt x="24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îšlíḓè"/>
            <p:cNvSpPr/>
            <p:nvPr/>
          </p:nvSpPr>
          <p:spPr bwMode="auto">
            <a:xfrm>
              <a:off x="3857625" y="3929063"/>
              <a:ext cx="431800" cy="26987"/>
            </a:xfrm>
            <a:custGeom>
              <a:avLst/>
              <a:gdLst>
                <a:gd name="T0" fmla="*/ 258 w 259"/>
                <a:gd name="T1" fmla="*/ 0 h 16"/>
                <a:gd name="T2" fmla="*/ 143 w 259"/>
                <a:gd name="T3" fmla="*/ 11 h 16"/>
                <a:gd name="T4" fmla="*/ 14 w 259"/>
                <a:gd name="T5" fmla="*/ 7 h 16"/>
                <a:gd name="T6" fmla="*/ 0 w 259"/>
                <a:gd name="T7" fmla="*/ 6 h 16"/>
                <a:gd name="T8" fmla="*/ 0 w 259"/>
                <a:gd name="T9" fmla="*/ 6 h 16"/>
                <a:gd name="T10" fmla="*/ 0 w 259"/>
                <a:gd name="T11" fmla="*/ 10 h 16"/>
                <a:gd name="T12" fmla="*/ 0 w 259"/>
                <a:gd name="T13" fmla="*/ 10 h 16"/>
                <a:gd name="T14" fmla="*/ 0 w 259"/>
                <a:gd name="T15" fmla="*/ 10 h 16"/>
                <a:gd name="T16" fmla="*/ 14 w 259"/>
                <a:gd name="T17" fmla="*/ 11 h 16"/>
                <a:gd name="T18" fmla="*/ 143 w 259"/>
                <a:gd name="T19" fmla="*/ 16 h 16"/>
                <a:gd name="T20" fmla="*/ 259 w 259"/>
                <a:gd name="T21" fmla="*/ 5 h 16"/>
                <a:gd name="T22" fmla="*/ 258 w 259"/>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16">
                  <a:moveTo>
                    <a:pt x="258" y="0"/>
                  </a:moveTo>
                  <a:cubicBezTo>
                    <a:pt x="236" y="9"/>
                    <a:pt x="190" y="11"/>
                    <a:pt x="143" y="11"/>
                  </a:cubicBezTo>
                  <a:cubicBezTo>
                    <a:pt x="92" y="11"/>
                    <a:pt x="40" y="8"/>
                    <a:pt x="14" y="7"/>
                  </a:cubicBezTo>
                  <a:cubicBezTo>
                    <a:pt x="0" y="6"/>
                    <a:pt x="0" y="6"/>
                    <a:pt x="0" y="6"/>
                  </a:cubicBezTo>
                  <a:cubicBezTo>
                    <a:pt x="0" y="6"/>
                    <a:pt x="0" y="6"/>
                    <a:pt x="0" y="6"/>
                  </a:cubicBezTo>
                  <a:cubicBezTo>
                    <a:pt x="0" y="10"/>
                    <a:pt x="0" y="10"/>
                    <a:pt x="0" y="10"/>
                  </a:cubicBezTo>
                  <a:cubicBezTo>
                    <a:pt x="0" y="10"/>
                    <a:pt x="0" y="10"/>
                    <a:pt x="0" y="10"/>
                  </a:cubicBezTo>
                  <a:cubicBezTo>
                    <a:pt x="0" y="10"/>
                    <a:pt x="0" y="10"/>
                    <a:pt x="0" y="10"/>
                  </a:cubicBezTo>
                  <a:cubicBezTo>
                    <a:pt x="14" y="11"/>
                    <a:pt x="14" y="11"/>
                    <a:pt x="14" y="11"/>
                  </a:cubicBezTo>
                  <a:cubicBezTo>
                    <a:pt x="40" y="13"/>
                    <a:pt x="92" y="16"/>
                    <a:pt x="143" y="16"/>
                  </a:cubicBezTo>
                  <a:cubicBezTo>
                    <a:pt x="191" y="16"/>
                    <a:pt x="238" y="14"/>
                    <a:pt x="259" y="5"/>
                  </a:cubicBezTo>
                  <a:cubicBezTo>
                    <a:pt x="259" y="3"/>
                    <a:pt x="258" y="2"/>
                    <a:pt x="258" y="0"/>
                  </a:cubicBezTo>
                </a:path>
              </a:pathLst>
            </a:custGeom>
            <a:solidFill>
              <a:srgbClr val="6A6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îṧ1íḋé"/>
            <p:cNvSpPr/>
            <p:nvPr/>
          </p:nvSpPr>
          <p:spPr bwMode="auto">
            <a:xfrm>
              <a:off x="3852863" y="3543300"/>
              <a:ext cx="444500" cy="417512"/>
            </a:xfrm>
            <a:custGeom>
              <a:avLst/>
              <a:gdLst>
                <a:gd name="T0" fmla="*/ 267 w 267"/>
                <a:gd name="T1" fmla="*/ 228 h 250"/>
                <a:gd name="T2" fmla="*/ 17 w 267"/>
                <a:gd name="T3" fmla="*/ 238 h 250"/>
                <a:gd name="T4" fmla="*/ 3 w 267"/>
                <a:gd name="T5" fmla="*/ 237 h 250"/>
                <a:gd name="T6" fmla="*/ 0 w 267"/>
                <a:gd name="T7" fmla="*/ 237 h 250"/>
                <a:gd name="T8" fmla="*/ 3 w 267"/>
                <a:gd name="T9" fmla="*/ 236 h 250"/>
                <a:gd name="T10" fmla="*/ 16 w 267"/>
                <a:gd name="T11" fmla="*/ 233 h 250"/>
                <a:gd name="T12" fmla="*/ 43 w 267"/>
                <a:gd name="T13" fmla="*/ 122 h 250"/>
                <a:gd name="T14" fmla="*/ 253 w 267"/>
                <a:gd name="T15" fmla="*/ 0 h 250"/>
                <a:gd name="T16" fmla="*/ 247 w 267"/>
                <a:gd name="T17" fmla="*/ 55 h 250"/>
                <a:gd name="T18" fmla="*/ 267 w 267"/>
                <a:gd name="T19" fmla="*/ 22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50">
                  <a:moveTo>
                    <a:pt x="267" y="228"/>
                  </a:moveTo>
                  <a:cubicBezTo>
                    <a:pt x="231" y="250"/>
                    <a:pt x="69" y="241"/>
                    <a:pt x="17" y="238"/>
                  </a:cubicBezTo>
                  <a:cubicBezTo>
                    <a:pt x="3" y="237"/>
                    <a:pt x="3" y="237"/>
                    <a:pt x="3" y="237"/>
                  </a:cubicBezTo>
                  <a:cubicBezTo>
                    <a:pt x="0" y="237"/>
                    <a:pt x="0" y="237"/>
                    <a:pt x="0" y="237"/>
                  </a:cubicBezTo>
                  <a:cubicBezTo>
                    <a:pt x="3" y="236"/>
                    <a:pt x="3" y="236"/>
                    <a:pt x="3" y="236"/>
                  </a:cubicBezTo>
                  <a:cubicBezTo>
                    <a:pt x="16" y="233"/>
                    <a:pt x="16" y="233"/>
                    <a:pt x="16" y="233"/>
                  </a:cubicBezTo>
                  <a:cubicBezTo>
                    <a:pt x="43" y="122"/>
                    <a:pt x="43" y="122"/>
                    <a:pt x="43" y="122"/>
                  </a:cubicBezTo>
                  <a:cubicBezTo>
                    <a:pt x="253" y="0"/>
                    <a:pt x="253" y="0"/>
                    <a:pt x="253" y="0"/>
                  </a:cubicBezTo>
                  <a:cubicBezTo>
                    <a:pt x="248" y="13"/>
                    <a:pt x="247" y="33"/>
                    <a:pt x="247" y="55"/>
                  </a:cubicBezTo>
                  <a:cubicBezTo>
                    <a:pt x="248" y="127"/>
                    <a:pt x="267" y="228"/>
                    <a:pt x="267" y="228"/>
                  </a:cubicBezTo>
                </a:path>
              </a:pathLst>
            </a:custGeom>
            <a:solidFill>
              <a:srgbClr val="F2F1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îṡlïḓè"/>
            <p:cNvSpPr/>
            <p:nvPr/>
          </p:nvSpPr>
          <p:spPr bwMode="auto">
            <a:xfrm>
              <a:off x="4264025" y="3629025"/>
              <a:ext cx="0" cy="6350"/>
            </a:xfrm>
            <a:custGeom>
              <a:avLst/>
              <a:gdLst>
                <a:gd name="T0" fmla="*/ 0 h 4"/>
                <a:gd name="T1" fmla="*/ 0 h 4"/>
                <a:gd name="T2" fmla="*/ 4 h 4"/>
                <a:gd name="T3" fmla="*/ 4 h 4"/>
                <a:gd name="T4" fmla="*/ 0 h 4"/>
              </a:gdLst>
              <a:ahLst/>
              <a:cxnLst>
                <a:cxn ang="0">
                  <a:pos x="0" y="T0"/>
                </a:cxn>
                <a:cxn ang="0">
                  <a:pos x="0" y="T1"/>
                </a:cxn>
                <a:cxn ang="0">
                  <a:pos x="0" y="T2"/>
                </a:cxn>
                <a:cxn ang="0">
                  <a:pos x="0" y="T3"/>
                </a:cxn>
                <a:cxn ang="0">
                  <a:pos x="0" y="T4"/>
                </a:cxn>
              </a:cxnLst>
              <a:rect l="0" t="0" r="r" b="b"/>
              <a:pathLst>
                <a:path h="4">
                  <a:moveTo>
                    <a:pt x="0" y="0"/>
                  </a:moveTo>
                  <a:cubicBezTo>
                    <a:pt x="0" y="0"/>
                    <a:pt x="0" y="0"/>
                    <a:pt x="0" y="0"/>
                  </a:cubicBezTo>
                  <a:cubicBezTo>
                    <a:pt x="0" y="1"/>
                    <a:pt x="0" y="3"/>
                    <a:pt x="0" y="4"/>
                  </a:cubicBezTo>
                  <a:cubicBezTo>
                    <a:pt x="0" y="4"/>
                    <a:pt x="0" y="4"/>
                    <a:pt x="0" y="4"/>
                  </a:cubicBezTo>
                  <a:cubicBezTo>
                    <a:pt x="0" y="3"/>
                    <a:pt x="0" y="1"/>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îsľïḓe"/>
            <p:cNvSpPr/>
            <p:nvPr/>
          </p:nvSpPr>
          <p:spPr bwMode="auto">
            <a:xfrm>
              <a:off x="4264025" y="3627438"/>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íṥľídê"/>
            <p:cNvSpPr/>
            <p:nvPr/>
          </p:nvSpPr>
          <p:spPr bwMode="auto">
            <a:xfrm>
              <a:off x="3859213" y="3625850"/>
              <a:ext cx="404813" cy="312737"/>
            </a:xfrm>
            <a:custGeom>
              <a:avLst/>
              <a:gdLst>
                <a:gd name="T0" fmla="*/ 243 w 243"/>
                <a:gd name="T1" fmla="*/ 0 h 188"/>
                <a:gd name="T2" fmla="*/ 205 w 243"/>
                <a:gd name="T3" fmla="*/ 11 h 188"/>
                <a:gd name="T4" fmla="*/ 214 w 243"/>
                <a:gd name="T5" fmla="*/ 8 h 188"/>
                <a:gd name="T6" fmla="*/ 71 w 243"/>
                <a:gd name="T7" fmla="*/ 108 h 188"/>
                <a:gd name="T8" fmla="*/ 14 w 243"/>
                <a:gd name="T9" fmla="*/ 181 h 188"/>
                <a:gd name="T10" fmla="*/ 16 w 243"/>
                <a:gd name="T11" fmla="*/ 181 h 188"/>
                <a:gd name="T12" fmla="*/ 16 w 243"/>
                <a:gd name="T13" fmla="*/ 181 h 188"/>
                <a:gd name="T14" fmla="*/ 0 w 243"/>
                <a:gd name="T15" fmla="*/ 187 h 188"/>
                <a:gd name="T16" fmla="*/ 0 w 243"/>
                <a:gd name="T17" fmla="*/ 188 h 188"/>
                <a:gd name="T18" fmla="*/ 13 w 243"/>
                <a:gd name="T19" fmla="*/ 188 h 188"/>
                <a:gd name="T20" fmla="*/ 71 w 243"/>
                <a:gd name="T21" fmla="*/ 114 h 188"/>
                <a:gd name="T22" fmla="*/ 243 w 243"/>
                <a:gd name="T23" fmla="*/ 6 h 188"/>
                <a:gd name="T24" fmla="*/ 243 w 243"/>
                <a:gd name="T25" fmla="*/ 2 h 188"/>
                <a:gd name="T26" fmla="*/ 243 w 243"/>
                <a:gd name="T27" fmla="*/ 1 h 188"/>
                <a:gd name="T28" fmla="*/ 243 w 243"/>
                <a:gd name="T2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188">
                  <a:moveTo>
                    <a:pt x="243" y="0"/>
                  </a:moveTo>
                  <a:cubicBezTo>
                    <a:pt x="231" y="3"/>
                    <a:pt x="218" y="6"/>
                    <a:pt x="205" y="11"/>
                  </a:cubicBezTo>
                  <a:cubicBezTo>
                    <a:pt x="208" y="10"/>
                    <a:pt x="211" y="9"/>
                    <a:pt x="214" y="8"/>
                  </a:cubicBezTo>
                  <a:cubicBezTo>
                    <a:pt x="167" y="22"/>
                    <a:pt x="100" y="52"/>
                    <a:pt x="71" y="108"/>
                  </a:cubicBezTo>
                  <a:cubicBezTo>
                    <a:pt x="48" y="152"/>
                    <a:pt x="28" y="172"/>
                    <a:pt x="14" y="181"/>
                  </a:cubicBezTo>
                  <a:cubicBezTo>
                    <a:pt x="16" y="181"/>
                    <a:pt x="16" y="181"/>
                    <a:pt x="16" y="181"/>
                  </a:cubicBezTo>
                  <a:cubicBezTo>
                    <a:pt x="16" y="181"/>
                    <a:pt x="16" y="181"/>
                    <a:pt x="16" y="181"/>
                  </a:cubicBezTo>
                  <a:cubicBezTo>
                    <a:pt x="11" y="185"/>
                    <a:pt x="6" y="187"/>
                    <a:pt x="0" y="187"/>
                  </a:cubicBezTo>
                  <a:cubicBezTo>
                    <a:pt x="0" y="188"/>
                    <a:pt x="0" y="188"/>
                    <a:pt x="0" y="188"/>
                  </a:cubicBezTo>
                  <a:cubicBezTo>
                    <a:pt x="13" y="188"/>
                    <a:pt x="13" y="188"/>
                    <a:pt x="13" y="188"/>
                  </a:cubicBezTo>
                  <a:cubicBezTo>
                    <a:pt x="27" y="180"/>
                    <a:pt x="47" y="160"/>
                    <a:pt x="71" y="114"/>
                  </a:cubicBezTo>
                  <a:cubicBezTo>
                    <a:pt x="107" y="45"/>
                    <a:pt x="201" y="16"/>
                    <a:pt x="243" y="6"/>
                  </a:cubicBezTo>
                  <a:cubicBezTo>
                    <a:pt x="243" y="5"/>
                    <a:pt x="243" y="3"/>
                    <a:pt x="243" y="2"/>
                  </a:cubicBezTo>
                  <a:cubicBezTo>
                    <a:pt x="243" y="2"/>
                    <a:pt x="243" y="1"/>
                    <a:pt x="243" y="1"/>
                  </a:cubicBezTo>
                  <a:cubicBezTo>
                    <a:pt x="243" y="1"/>
                    <a:pt x="243" y="0"/>
                    <a:pt x="243" y="0"/>
                  </a:cubicBezTo>
                </a:path>
              </a:pathLst>
            </a:custGeom>
            <a:solidFill>
              <a:srgbClr val="D9D8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î$ḻíḑé"/>
            <p:cNvSpPr/>
            <p:nvPr/>
          </p:nvSpPr>
          <p:spPr bwMode="auto">
            <a:xfrm>
              <a:off x="3038475" y="3700463"/>
              <a:ext cx="6350" cy="3175"/>
            </a:xfrm>
            <a:custGeom>
              <a:avLst/>
              <a:gdLst>
                <a:gd name="T0" fmla="*/ 4 w 4"/>
                <a:gd name="T1" fmla="*/ 0 h 2"/>
                <a:gd name="T2" fmla="*/ 0 w 4"/>
                <a:gd name="T3" fmla="*/ 2 h 2"/>
                <a:gd name="T4" fmla="*/ 0 w 4"/>
                <a:gd name="T5" fmla="*/ 2 h 2"/>
                <a:gd name="T6" fmla="*/ 0 w 4"/>
                <a:gd name="T7" fmla="*/ 2 h 2"/>
                <a:gd name="T8" fmla="*/ 4 w 4"/>
                <a:gd name="T9" fmla="*/ 0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cubicBezTo>
                    <a:pt x="3" y="1"/>
                    <a:pt x="2" y="2"/>
                    <a:pt x="0" y="2"/>
                  </a:cubicBezTo>
                  <a:cubicBezTo>
                    <a:pt x="0" y="2"/>
                    <a:pt x="0" y="2"/>
                    <a:pt x="0" y="2"/>
                  </a:cubicBezTo>
                  <a:cubicBezTo>
                    <a:pt x="0" y="2"/>
                    <a:pt x="0" y="2"/>
                    <a:pt x="0" y="2"/>
                  </a:cubicBezTo>
                  <a:cubicBezTo>
                    <a:pt x="2" y="2"/>
                    <a:pt x="3" y="1"/>
                    <a:pt x="4" y="0"/>
                  </a:cubicBezTo>
                  <a:cubicBezTo>
                    <a:pt x="4" y="0"/>
                    <a:pt x="4" y="0"/>
                    <a:pt x="4"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ṡ1ide"/>
            <p:cNvSpPr/>
            <p:nvPr/>
          </p:nvSpPr>
          <p:spPr bwMode="auto">
            <a:xfrm>
              <a:off x="3038475" y="3700463"/>
              <a:ext cx="74613" cy="63500"/>
            </a:xfrm>
            <a:custGeom>
              <a:avLst/>
              <a:gdLst>
                <a:gd name="T0" fmla="*/ 4 w 45"/>
                <a:gd name="T1" fmla="*/ 0 h 38"/>
                <a:gd name="T2" fmla="*/ 0 w 45"/>
                <a:gd name="T3" fmla="*/ 2 h 38"/>
                <a:gd name="T4" fmla="*/ 0 w 45"/>
                <a:gd name="T5" fmla="*/ 2 h 38"/>
                <a:gd name="T6" fmla="*/ 42 w 45"/>
                <a:gd name="T7" fmla="*/ 38 h 38"/>
                <a:gd name="T8" fmla="*/ 45 w 45"/>
                <a:gd name="T9" fmla="*/ 34 h 38"/>
                <a:gd name="T10" fmla="*/ 4 w 45"/>
                <a:gd name="T11" fmla="*/ 0 h 38"/>
              </a:gdLst>
              <a:ahLst/>
              <a:cxnLst>
                <a:cxn ang="0">
                  <a:pos x="T0" y="T1"/>
                </a:cxn>
                <a:cxn ang="0">
                  <a:pos x="T2" y="T3"/>
                </a:cxn>
                <a:cxn ang="0">
                  <a:pos x="T4" y="T5"/>
                </a:cxn>
                <a:cxn ang="0">
                  <a:pos x="T6" y="T7"/>
                </a:cxn>
                <a:cxn ang="0">
                  <a:pos x="T8" y="T9"/>
                </a:cxn>
                <a:cxn ang="0">
                  <a:pos x="T10" y="T11"/>
                </a:cxn>
              </a:cxnLst>
              <a:rect l="0" t="0" r="r" b="b"/>
              <a:pathLst>
                <a:path w="45" h="38">
                  <a:moveTo>
                    <a:pt x="4" y="0"/>
                  </a:moveTo>
                  <a:cubicBezTo>
                    <a:pt x="3" y="1"/>
                    <a:pt x="2" y="2"/>
                    <a:pt x="0" y="2"/>
                  </a:cubicBezTo>
                  <a:cubicBezTo>
                    <a:pt x="0" y="2"/>
                    <a:pt x="0" y="2"/>
                    <a:pt x="0" y="2"/>
                  </a:cubicBezTo>
                  <a:cubicBezTo>
                    <a:pt x="12" y="10"/>
                    <a:pt x="38" y="26"/>
                    <a:pt x="42" y="38"/>
                  </a:cubicBezTo>
                  <a:cubicBezTo>
                    <a:pt x="43" y="37"/>
                    <a:pt x="44" y="35"/>
                    <a:pt x="45" y="34"/>
                  </a:cubicBezTo>
                  <a:cubicBezTo>
                    <a:pt x="39" y="22"/>
                    <a:pt x="14" y="6"/>
                    <a:pt x="4" y="0"/>
                  </a:cubicBezTo>
                </a:path>
              </a:pathLst>
            </a:custGeom>
            <a:solidFill>
              <a:srgbClr val="E5AA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iśľíḑe"/>
            <p:cNvSpPr/>
            <p:nvPr/>
          </p:nvSpPr>
          <p:spPr bwMode="auto">
            <a:xfrm>
              <a:off x="3036888" y="2705100"/>
              <a:ext cx="1541463" cy="1271587"/>
            </a:xfrm>
            <a:custGeom>
              <a:avLst/>
              <a:gdLst>
                <a:gd name="T0" fmla="*/ 593 w 924"/>
                <a:gd name="T1" fmla="*/ 249 h 762"/>
                <a:gd name="T2" fmla="*/ 518 w 924"/>
                <a:gd name="T3" fmla="*/ 221 h 762"/>
                <a:gd name="T4" fmla="*/ 344 w 924"/>
                <a:gd name="T5" fmla="*/ 344 h 762"/>
                <a:gd name="T6" fmla="*/ 0 w 924"/>
                <a:gd name="T7" fmla="*/ 594 h 762"/>
                <a:gd name="T8" fmla="*/ 48 w 924"/>
                <a:gd name="T9" fmla="*/ 638 h 762"/>
                <a:gd name="T10" fmla="*/ 245 w 924"/>
                <a:gd name="T11" fmla="*/ 524 h 762"/>
                <a:gd name="T12" fmla="*/ 334 w 924"/>
                <a:gd name="T13" fmla="*/ 462 h 762"/>
                <a:gd name="T14" fmla="*/ 484 w 924"/>
                <a:gd name="T15" fmla="*/ 572 h 762"/>
                <a:gd name="T16" fmla="*/ 484 w 924"/>
                <a:gd name="T17" fmla="*/ 740 h 762"/>
                <a:gd name="T18" fmla="*/ 564 w 924"/>
                <a:gd name="T19" fmla="*/ 660 h 762"/>
                <a:gd name="T20" fmla="*/ 758 w 924"/>
                <a:gd name="T21" fmla="*/ 547 h 762"/>
                <a:gd name="T22" fmla="*/ 766 w 924"/>
                <a:gd name="T23" fmla="*/ 451 h 762"/>
                <a:gd name="T24" fmla="*/ 773 w 924"/>
                <a:gd name="T25" fmla="*/ 361 h 762"/>
                <a:gd name="T26" fmla="*/ 760 w 924"/>
                <a:gd name="T27" fmla="*/ 333 h 762"/>
                <a:gd name="T28" fmla="*/ 812 w 924"/>
                <a:gd name="T29" fmla="*/ 235 h 762"/>
                <a:gd name="T30" fmla="*/ 923 w 924"/>
                <a:gd name="T31" fmla="*/ 140 h 762"/>
                <a:gd name="T32" fmla="*/ 875 w 924"/>
                <a:gd name="T33" fmla="*/ 94 h 762"/>
                <a:gd name="T34" fmla="*/ 628 w 924"/>
                <a:gd name="T35" fmla="*/ 0 h 762"/>
                <a:gd name="T36" fmla="*/ 621 w 924"/>
                <a:gd name="T37" fmla="*/ 28 h 762"/>
                <a:gd name="T38" fmla="*/ 778 w 924"/>
                <a:gd name="T39" fmla="*/ 138 h 762"/>
                <a:gd name="T40" fmla="*/ 638 w 924"/>
                <a:gd name="T41" fmla="*/ 200 h 762"/>
                <a:gd name="T42" fmla="*/ 593 w 924"/>
                <a:gd name="T43" fmla="*/ 24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4" h="762">
                  <a:moveTo>
                    <a:pt x="593" y="249"/>
                  </a:moveTo>
                  <a:cubicBezTo>
                    <a:pt x="593" y="249"/>
                    <a:pt x="549" y="254"/>
                    <a:pt x="518" y="221"/>
                  </a:cubicBezTo>
                  <a:cubicBezTo>
                    <a:pt x="518" y="221"/>
                    <a:pt x="388" y="259"/>
                    <a:pt x="344" y="344"/>
                  </a:cubicBezTo>
                  <a:cubicBezTo>
                    <a:pt x="300" y="428"/>
                    <a:pt x="0" y="594"/>
                    <a:pt x="0" y="594"/>
                  </a:cubicBezTo>
                  <a:cubicBezTo>
                    <a:pt x="0" y="594"/>
                    <a:pt x="52" y="624"/>
                    <a:pt x="48" y="638"/>
                  </a:cubicBezTo>
                  <a:cubicBezTo>
                    <a:pt x="245" y="524"/>
                    <a:pt x="245" y="524"/>
                    <a:pt x="245" y="524"/>
                  </a:cubicBezTo>
                  <a:cubicBezTo>
                    <a:pt x="245" y="524"/>
                    <a:pt x="315" y="474"/>
                    <a:pt x="334" y="462"/>
                  </a:cubicBezTo>
                  <a:cubicBezTo>
                    <a:pt x="354" y="451"/>
                    <a:pt x="461" y="381"/>
                    <a:pt x="484" y="572"/>
                  </a:cubicBezTo>
                  <a:cubicBezTo>
                    <a:pt x="507" y="762"/>
                    <a:pt x="484" y="740"/>
                    <a:pt x="484" y="740"/>
                  </a:cubicBezTo>
                  <a:cubicBezTo>
                    <a:pt x="484" y="740"/>
                    <a:pt x="517" y="751"/>
                    <a:pt x="564" y="660"/>
                  </a:cubicBezTo>
                  <a:cubicBezTo>
                    <a:pt x="612" y="568"/>
                    <a:pt x="758" y="547"/>
                    <a:pt x="758" y="547"/>
                  </a:cubicBezTo>
                  <a:cubicBezTo>
                    <a:pt x="766" y="451"/>
                    <a:pt x="766" y="451"/>
                    <a:pt x="766" y="451"/>
                  </a:cubicBezTo>
                  <a:cubicBezTo>
                    <a:pt x="766" y="451"/>
                    <a:pt x="795" y="388"/>
                    <a:pt x="773" y="361"/>
                  </a:cubicBezTo>
                  <a:cubicBezTo>
                    <a:pt x="766" y="353"/>
                    <a:pt x="762" y="344"/>
                    <a:pt x="760" y="333"/>
                  </a:cubicBezTo>
                  <a:cubicBezTo>
                    <a:pt x="756" y="309"/>
                    <a:pt x="760" y="268"/>
                    <a:pt x="812" y="235"/>
                  </a:cubicBezTo>
                  <a:cubicBezTo>
                    <a:pt x="892" y="183"/>
                    <a:pt x="923" y="140"/>
                    <a:pt x="923" y="140"/>
                  </a:cubicBezTo>
                  <a:cubicBezTo>
                    <a:pt x="923" y="140"/>
                    <a:pt x="924" y="109"/>
                    <a:pt x="875" y="94"/>
                  </a:cubicBezTo>
                  <a:cubicBezTo>
                    <a:pt x="827" y="80"/>
                    <a:pt x="628" y="0"/>
                    <a:pt x="628" y="0"/>
                  </a:cubicBezTo>
                  <a:cubicBezTo>
                    <a:pt x="621" y="28"/>
                    <a:pt x="621" y="28"/>
                    <a:pt x="621" y="28"/>
                  </a:cubicBezTo>
                  <a:cubicBezTo>
                    <a:pt x="778" y="138"/>
                    <a:pt x="778" y="138"/>
                    <a:pt x="778" y="138"/>
                  </a:cubicBezTo>
                  <a:cubicBezTo>
                    <a:pt x="778" y="138"/>
                    <a:pt x="699" y="202"/>
                    <a:pt x="638" y="200"/>
                  </a:cubicBezTo>
                  <a:cubicBezTo>
                    <a:pt x="637" y="200"/>
                    <a:pt x="649" y="247"/>
                    <a:pt x="593" y="249"/>
                  </a:cubicBezTo>
                </a:path>
              </a:pathLst>
            </a:custGeom>
            <a:solidFill>
              <a:srgbClr val="5653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íṣḻîḋê"/>
            <p:cNvSpPr/>
            <p:nvPr/>
          </p:nvSpPr>
          <p:spPr bwMode="auto">
            <a:xfrm>
              <a:off x="3916363" y="3040063"/>
              <a:ext cx="1588" cy="6350"/>
            </a:xfrm>
            <a:custGeom>
              <a:avLst/>
              <a:gdLst>
                <a:gd name="T0" fmla="*/ 1 w 1"/>
                <a:gd name="T1" fmla="*/ 0 h 4"/>
                <a:gd name="T2" fmla="*/ 0 w 1"/>
                <a:gd name="T3" fmla="*/ 4 h 4"/>
                <a:gd name="T4" fmla="*/ 1 w 1"/>
                <a:gd name="T5" fmla="*/ 0 h 4"/>
                <a:gd name="T6" fmla="*/ 1 w 1"/>
                <a:gd name="T7" fmla="*/ 0 h 4"/>
              </a:gdLst>
              <a:ahLst/>
              <a:cxnLst>
                <a:cxn ang="0">
                  <a:pos x="T0" y="T1"/>
                </a:cxn>
                <a:cxn ang="0">
                  <a:pos x="T2" y="T3"/>
                </a:cxn>
                <a:cxn ang="0">
                  <a:pos x="T4" y="T5"/>
                </a:cxn>
                <a:cxn ang="0">
                  <a:pos x="T6" y="T7"/>
                </a:cxn>
              </a:cxnLst>
              <a:rect l="0" t="0" r="r" b="b"/>
              <a:pathLst>
                <a:path w="1" h="4">
                  <a:moveTo>
                    <a:pt x="1" y="0"/>
                  </a:moveTo>
                  <a:cubicBezTo>
                    <a:pt x="0" y="1"/>
                    <a:pt x="0" y="3"/>
                    <a:pt x="0" y="4"/>
                  </a:cubicBezTo>
                  <a:cubicBezTo>
                    <a:pt x="0" y="3"/>
                    <a:pt x="1" y="1"/>
                    <a:pt x="1" y="0"/>
                  </a:cubicBezTo>
                  <a:cubicBezTo>
                    <a:pt x="1" y="0"/>
                    <a:pt x="1" y="0"/>
                    <a:pt x="1" y="0"/>
                  </a:cubicBezTo>
                </a:path>
              </a:pathLst>
            </a:custGeom>
            <a:solidFill>
              <a:srgbClr val="8651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íŝ1iďè"/>
            <p:cNvSpPr/>
            <p:nvPr/>
          </p:nvSpPr>
          <p:spPr bwMode="auto">
            <a:xfrm>
              <a:off x="3914775" y="2990850"/>
              <a:ext cx="163513" cy="63500"/>
            </a:xfrm>
            <a:custGeom>
              <a:avLst/>
              <a:gdLst>
                <a:gd name="T0" fmla="*/ 98 w 98"/>
                <a:gd name="T1" fmla="*/ 2 h 38"/>
                <a:gd name="T2" fmla="*/ 98 w 98"/>
                <a:gd name="T3" fmla="*/ 2 h 38"/>
                <a:gd name="T4" fmla="*/ 98 w 98"/>
                <a:gd name="T5" fmla="*/ 2 h 38"/>
                <a:gd name="T6" fmla="*/ 98 w 98"/>
                <a:gd name="T7" fmla="*/ 2 h 38"/>
                <a:gd name="T8" fmla="*/ 97 w 98"/>
                <a:gd name="T9" fmla="*/ 0 h 38"/>
                <a:gd name="T10" fmla="*/ 26 w 98"/>
                <a:gd name="T11" fmla="*/ 33 h 38"/>
                <a:gd name="T12" fmla="*/ 2 w 98"/>
                <a:gd name="T13" fmla="*/ 30 h 38"/>
                <a:gd name="T14" fmla="*/ 1 w 98"/>
                <a:gd name="T15" fmla="*/ 34 h 38"/>
                <a:gd name="T16" fmla="*/ 0 w 98"/>
                <a:gd name="T17" fmla="*/ 35 h 38"/>
                <a:gd name="T18" fmla="*/ 24 w 98"/>
                <a:gd name="T19" fmla="*/ 38 h 38"/>
                <a:gd name="T20" fmla="*/ 98 w 98"/>
                <a:gd name="T21" fmla="*/ 2 h 38"/>
                <a:gd name="T22" fmla="*/ 97 w 98"/>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38">
                  <a:moveTo>
                    <a:pt x="98" y="2"/>
                  </a:moveTo>
                  <a:cubicBezTo>
                    <a:pt x="98" y="2"/>
                    <a:pt x="98" y="2"/>
                    <a:pt x="98" y="2"/>
                  </a:cubicBezTo>
                  <a:cubicBezTo>
                    <a:pt x="98" y="2"/>
                    <a:pt x="98" y="2"/>
                    <a:pt x="98" y="2"/>
                  </a:cubicBezTo>
                  <a:cubicBezTo>
                    <a:pt x="98" y="2"/>
                    <a:pt x="98" y="2"/>
                    <a:pt x="98" y="2"/>
                  </a:cubicBezTo>
                  <a:moveTo>
                    <a:pt x="97" y="0"/>
                  </a:moveTo>
                  <a:cubicBezTo>
                    <a:pt x="80" y="20"/>
                    <a:pt x="54" y="33"/>
                    <a:pt x="26" y="33"/>
                  </a:cubicBezTo>
                  <a:cubicBezTo>
                    <a:pt x="18" y="33"/>
                    <a:pt x="10" y="32"/>
                    <a:pt x="2" y="30"/>
                  </a:cubicBezTo>
                  <a:cubicBezTo>
                    <a:pt x="2" y="31"/>
                    <a:pt x="1" y="33"/>
                    <a:pt x="1" y="34"/>
                  </a:cubicBezTo>
                  <a:cubicBezTo>
                    <a:pt x="1" y="34"/>
                    <a:pt x="0" y="35"/>
                    <a:pt x="0" y="35"/>
                  </a:cubicBezTo>
                  <a:cubicBezTo>
                    <a:pt x="8" y="37"/>
                    <a:pt x="16" y="38"/>
                    <a:pt x="24" y="38"/>
                  </a:cubicBezTo>
                  <a:cubicBezTo>
                    <a:pt x="53" y="38"/>
                    <a:pt x="80" y="25"/>
                    <a:pt x="98" y="2"/>
                  </a:cubicBezTo>
                  <a:cubicBezTo>
                    <a:pt x="97" y="1"/>
                    <a:pt x="97" y="1"/>
                    <a:pt x="97" y="0"/>
                  </a:cubicBezTo>
                </a:path>
              </a:pathLst>
            </a:custGeom>
            <a:solidFill>
              <a:srgbClr val="E5AA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ï$ļíḓe"/>
            <p:cNvSpPr/>
            <p:nvPr/>
          </p:nvSpPr>
          <p:spPr bwMode="auto">
            <a:xfrm>
              <a:off x="3802063" y="2735263"/>
              <a:ext cx="311150" cy="309562"/>
            </a:xfrm>
            <a:prstGeom prst="ellipse">
              <a:avLst/>
            </a:prstGeom>
            <a:solidFill>
              <a:srgbClr val="FFBD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î$ḷîďè"/>
            <p:cNvSpPr/>
            <p:nvPr/>
          </p:nvSpPr>
          <p:spPr bwMode="auto">
            <a:xfrm>
              <a:off x="3617913" y="2536825"/>
              <a:ext cx="874713" cy="661987"/>
            </a:xfrm>
            <a:custGeom>
              <a:avLst/>
              <a:gdLst>
                <a:gd name="T0" fmla="*/ 360 w 525"/>
                <a:gd name="T1" fmla="*/ 190 h 397"/>
                <a:gd name="T2" fmla="*/ 360 w 525"/>
                <a:gd name="T3" fmla="*/ 240 h 397"/>
                <a:gd name="T4" fmla="*/ 368 w 525"/>
                <a:gd name="T5" fmla="*/ 240 h 397"/>
                <a:gd name="T6" fmla="*/ 381 w 525"/>
                <a:gd name="T7" fmla="*/ 240 h 397"/>
                <a:gd name="T8" fmla="*/ 394 w 525"/>
                <a:gd name="T9" fmla="*/ 241 h 397"/>
                <a:gd name="T10" fmla="*/ 405 w 525"/>
                <a:gd name="T11" fmla="*/ 240 h 397"/>
                <a:gd name="T12" fmla="*/ 426 w 525"/>
                <a:gd name="T13" fmla="*/ 237 h 397"/>
                <a:gd name="T14" fmla="*/ 360 w 525"/>
                <a:gd name="T15" fmla="*/ 190 h 397"/>
                <a:gd name="T16" fmla="*/ 241 w 525"/>
                <a:gd name="T17" fmla="*/ 0 h 397"/>
                <a:gd name="T18" fmla="*/ 212 w 525"/>
                <a:gd name="T19" fmla="*/ 6 h 397"/>
                <a:gd name="T20" fmla="*/ 182 w 525"/>
                <a:gd name="T21" fmla="*/ 29 h 397"/>
                <a:gd name="T22" fmla="*/ 135 w 525"/>
                <a:gd name="T23" fmla="*/ 39 h 397"/>
                <a:gd name="T24" fmla="*/ 97 w 525"/>
                <a:gd name="T25" fmla="*/ 41 h 397"/>
                <a:gd name="T26" fmla="*/ 86 w 525"/>
                <a:gd name="T27" fmla="*/ 41 h 397"/>
                <a:gd name="T28" fmla="*/ 76 w 525"/>
                <a:gd name="T29" fmla="*/ 41 h 397"/>
                <a:gd name="T30" fmla="*/ 58 w 525"/>
                <a:gd name="T31" fmla="*/ 42 h 397"/>
                <a:gd name="T32" fmla="*/ 9 w 525"/>
                <a:gd name="T33" fmla="*/ 78 h 397"/>
                <a:gd name="T34" fmla="*/ 1 w 525"/>
                <a:gd name="T35" fmla="*/ 91 h 397"/>
                <a:gd name="T36" fmla="*/ 2 w 525"/>
                <a:gd name="T37" fmla="*/ 104 h 397"/>
                <a:gd name="T38" fmla="*/ 21 w 525"/>
                <a:gd name="T39" fmla="*/ 142 h 397"/>
                <a:gd name="T40" fmla="*/ 37 w 525"/>
                <a:gd name="T41" fmla="*/ 169 h 397"/>
                <a:gd name="T42" fmla="*/ 38 w 525"/>
                <a:gd name="T43" fmla="*/ 205 h 397"/>
                <a:gd name="T44" fmla="*/ 26 w 525"/>
                <a:gd name="T45" fmla="*/ 251 h 397"/>
                <a:gd name="T46" fmla="*/ 18 w 525"/>
                <a:gd name="T47" fmla="*/ 274 h 397"/>
                <a:gd name="T48" fmla="*/ 48 w 525"/>
                <a:gd name="T49" fmla="*/ 347 h 397"/>
                <a:gd name="T50" fmla="*/ 26 w 525"/>
                <a:gd name="T51" fmla="*/ 395 h 397"/>
                <a:gd name="T52" fmla="*/ 33 w 525"/>
                <a:gd name="T53" fmla="*/ 397 h 397"/>
                <a:gd name="T54" fmla="*/ 62 w 525"/>
                <a:gd name="T55" fmla="*/ 374 h 397"/>
                <a:gd name="T56" fmla="*/ 62 w 525"/>
                <a:gd name="T57" fmla="*/ 118 h 397"/>
                <a:gd name="T58" fmla="*/ 276 w 525"/>
                <a:gd name="T59" fmla="*/ 118 h 397"/>
                <a:gd name="T60" fmla="*/ 280 w 525"/>
                <a:gd name="T61" fmla="*/ 101 h 397"/>
                <a:gd name="T62" fmla="*/ 281 w 525"/>
                <a:gd name="T63" fmla="*/ 102 h 397"/>
                <a:gd name="T64" fmla="*/ 281 w 525"/>
                <a:gd name="T65" fmla="*/ 101 h 397"/>
                <a:gd name="T66" fmla="*/ 296 w 525"/>
                <a:gd name="T67" fmla="*/ 107 h 397"/>
                <a:gd name="T68" fmla="*/ 296 w 525"/>
                <a:gd name="T69" fmla="*/ 108 h 397"/>
                <a:gd name="T70" fmla="*/ 322 w 525"/>
                <a:gd name="T71" fmla="*/ 118 h 397"/>
                <a:gd name="T72" fmla="*/ 360 w 525"/>
                <a:gd name="T73" fmla="*/ 118 h 397"/>
                <a:gd name="T74" fmla="*/ 360 w 525"/>
                <a:gd name="T75" fmla="*/ 133 h 397"/>
                <a:gd name="T76" fmla="*/ 499 w 525"/>
                <a:gd name="T77" fmla="*/ 186 h 397"/>
                <a:gd name="T78" fmla="*/ 525 w 525"/>
                <a:gd name="T79" fmla="*/ 131 h 397"/>
                <a:gd name="T80" fmla="*/ 511 w 525"/>
                <a:gd name="T81" fmla="*/ 134 h 397"/>
                <a:gd name="T82" fmla="*/ 461 w 525"/>
                <a:gd name="T83" fmla="*/ 104 h 397"/>
                <a:gd name="T84" fmla="*/ 417 w 525"/>
                <a:gd name="T85" fmla="*/ 38 h 397"/>
                <a:gd name="T86" fmla="*/ 394 w 525"/>
                <a:gd name="T87" fmla="*/ 17 h 397"/>
                <a:gd name="T88" fmla="*/ 376 w 525"/>
                <a:gd name="T89" fmla="*/ 9 h 397"/>
                <a:gd name="T90" fmla="*/ 376 w 525"/>
                <a:gd name="T91" fmla="*/ 9 h 397"/>
                <a:gd name="T92" fmla="*/ 348 w 525"/>
                <a:gd name="T93" fmla="*/ 22 h 397"/>
                <a:gd name="T94" fmla="*/ 340 w 525"/>
                <a:gd name="T95" fmla="*/ 23 h 397"/>
                <a:gd name="T96" fmla="*/ 329 w 525"/>
                <a:gd name="T97" fmla="*/ 21 h 397"/>
                <a:gd name="T98" fmla="*/ 253 w 525"/>
                <a:gd name="T99" fmla="*/ 1 h 397"/>
                <a:gd name="T100" fmla="*/ 241 w 525"/>
                <a:gd name="T101"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5" h="397">
                  <a:moveTo>
                    <a:pt x="360" y="190"/>
                  </a:moveTo>
                  <a:cubicBezTo>
                    <a:pt x="360" y="240"/>
                    <a:pt x="360" y="240"/>
                    <a:pt x="360" y="240"/>
                  </a:cubicBezTo>
                  <a:cubicBezTo>
                    <a:pt x="363" y="240"/>
                    <a:pt x="366" y="240"/>
                    <a:pt x="368" y="240"/>
                  </a:cubicBezTo>
                  <a:cubicBezTo>
                    <a:pt x="373" y="240"/>
                    <a:pt x="377" y="240"/>
                    <a:pt x="381" y="240"/>
                  </a:cubicBezTo>
                  <a:cubicBezTo>
                    <a:pt x="386" y="241"/>
                    <a:pt x="390" y="241"/>
                    <a:pt x="394" y="241"/>
                  </a:cubicBezTo>
                  <a:cubicBezTo>
                    <a:pt x="398" y="241"/>
                    <a:pt x="401" y="241"/>
                    <a:pt x="405" y="240"/>
                  </a:cubicBezTo>
                  <a:cubicBezTo>
                    <a:pt x="412" y="240"/>
                    <a:pt x="419" y="239"/>
                    <a:pt x="426" y="237"/>
                  </a:cubicBezTo>
                  <a:cubicBezTo>
                    <a:pt x="360" y="190"/>
                    <a:pt x="360" y="190"/>
                    <a:pt x="360" y="190"/>
                  </a:cubicBezTo>
                  <a:moveTo>
                    <a:pt x="241" y="0"/>
                  </a:moveTo>
                  <a:cubicBezTo>
                    <a:pt x="231" y="0"/>
                    <a:pt x="221" y="2"/>
                    <a:pt x="212" y="6"/>
                  </a:cubicBezTo>
                  <a:cubicBezTo>
                    <a:pt x="199" y="11"/>
                    <a:pt x="193" y="21"/>
                    <a:pt x="182" y="29"/>
                  </a:cubicBezTo>
                  <a:cubicBezTo>
                    <a:pt x="171" y="38"/>
                    <a:pt x="148" y="37"/>
                    <a:pt x="135" y="39"/>
                  </a:cubicBezTo>
                  <a:cubicBezTo>
                    <a:pt x="122" y="40"/>
                    <a:pt x="109" y="41"/>
                    <a:pt x="97" y="41"/>
                  </a:cubicBezTo>
                  <a:cubicBezTo>
                    <a:pt x="93" y="41"/>
                    <a:pt x="90" y="41"/>
                    <a:pt x="86" y="41"/>
                  </a:cubicBezTo>
                  <a:cubicBezTo>
                    <a:pt x="83" y="41"/>
                    <a:pt x="80" y="41"/>
                    <a:pt x="76" y="41"/>
                  </a:cubicBezTo>
                  <a:cubicBezTo>
                    <a:pt x="70" y="41"/>
                    <a:pt x="64" y="41"/>
                    <a:pt x="58" y="42"/>
                  </a:cubicBezTo>
                  <a:cubicBezTo>
                    <a:pt x="39" y="47"/>
                    <a:pt x="23" y="62"/>
                    <a:pt x="9" y="78"/>
                  </a:cubicBezTo>
                  <a:cubicBezTo>
                    <a:pt x="5" y="81"/>
                    <a:pt x="2" y="86"/>
                    <a:pt x="1" y="91"/>
                  </a:cubicBezTo>
                  <a:cubicBezTo>
                    <a:pt x="0" y="95"/>
                    <a:pt x="1" y="100"/>
                    <a:pt x="2" y="104"/>
                  </a:cubicBezTo>
                  <a:cubicBezTo>
                    <a:pt x="7" y="117"/>
                    <a:pt x="13" y="130"/>
                    <a:pt x="21" y="142"/>
                  </a:cubicBezTo>
                  <a:cubicBezTo>
                    <a:pt x="27" y="151"/>
                    <a:pt x="34" y="159"/>
                    <a:pt x="37" y="169"/>
                  </a:cubicBezTo>
                  <a:cubicBezTo>
                    <a:pt x="41" y="181"/>
                    <a:pt x="41" y="194"/>
                    <a:pt x="38" y="205"/>
                  </a:cubicBezTo>
                  <a:cubicBezTo>
                    <a:pt x="36" y="221"/>
                    <a:pt x="31" y="236"/>
                    <a:pt x="26" y="251"/>
                  </a:cubicBezTo>
                  <a:cubicBezTo>
                    <a:pt x="22" y="258"/>
                    <a:pt x="20" y="266"/>
                    <a:pt x="18" y="274"/>
                  </a:cubicBezTo>
                  <a:cubicBezTo>
                    <a:pt x="16" y="301"/>
                    <a:pt x="43" y="320"/>
                    <a:pt x="48" y="347"/>
                  </a:cubicBezTo>
                  <a:cubicBezTo>
                    <a:pt x="51" y="366"/>
                    <a:pt x="42" y="387"/>
                    <a:pt x="26" y="395"/>
                  </a:cubicBezTo>
                  <a:cubicBezTo>
                    <a:pt x="28" y="396"/>
                    <a:pt x="31" y="397"/>
                    <a:pt x="33" y="397"/>
                  </a:cubicBezTo>
                  <a:cubicBezTo>
                    <a:pt x="42" y="389"/>
                    <a:pt x="52" y="381"/>
                    <a:pt x="62" y="374"/>
                  </a:cubicBezTo>
                  <a:cubicBezTo>
                    <a:pt x="62" y="118"/>
                    <a:pt x="62" y="118"/>
                    <a:pt x="62" y="118"/>
                  </a:cubicBezTo>
                  <a:cubicBezTo>
                    <a:pt x="276" y="118"/>
                    <a:pt x="276" y="118"/>
                    <a:pt x="276" y="118"/>
                  </a:cubicBezTo>
                  <a:cubicBezTo>
                    <a:pt x="280" y="101"/>
                    <a:pt x="280" y="101"/>
                    <a:pt x="280" y="101"/>
                  </a:cubicBezTo>
                  <a:cubicBezTo>
                    <a:pt x="280" y="101"/>
                    <a:pt x="280" y="101"/>
                    <a:pt x="281" y="102"/>
                  </a:cubicBezTo>
                  <a:cubicBezTo>
                    <a:pt x="281" y="101"/>
                    <a:pt x="281" y="101"/>
                    <a:pt x="281" y="101"/>
                  </a:cubicBezTo>
                  <a:cubicBezTo>
                    <a:pt x="296" y="107"/>
                    <a:pt x="296" y="107"/>
                    <a:pt x="296" y="107"/>
                  </a:cubicBezTo>
                  <a:cubicBezTo>
                    <a:pt x="296" y="108"/>
                    <a:pt x="296" y="108"/>
                    <a:pt x="296" y="108"/>
                  </a:cubicBezTo>
                  <a:cubicBezTo>
                    <a:pt x="303" y="110"/>
                    <a:pt x="312" y="114"/>
                    <a:pt x="322" y="118"/>
                  </a:cubicBezTo>
                  <a:cubicBezTo>
                    <a:pt x="360" y="118"/>
                    <a:pt x="360" y="118"/>
                    <a:pt x="360" y="118"/>
                  </a:cubicBezTo>
                  <a:cubicBezTo>
                    <a:pt x="360" y="133"/>
                    <a:pt x="360" y="133"/>
                    <a:pt x="360" y="133"/>
                  </a:cubicBezTo>
                  <a:cubicBezTo>
                    <a:pt x="406" y="151"/>
                    <a:pt x="462" y="173"/>
                    <a:pt x="499" y="186"/>
                  </a:cubicBezTo>
                  <a:cubicBezTo>
                    <a:pt x="511" y="170"/>
                    <a:pt x="520" y="151"/>
                    <a:pt x="525" y="131"/>
                  </a:cubicBezTo>
                  <a:cubicBezTo>
                    <a:pt x="521" y="133"/>
                    <a:pt x="516" y="134"/>
                    <a:pt x="511" y="134"/>
                  </a:cubicBezTo>
                  <a:cubicBezTo>
                    <a:pt x="493" y="134"/>
                    <a:pt x="474" y="120"/>
                    <a:pt x="461" y="104"/>
                  </a:cubicBezTo>
                  <a:cubicBezTo>
                    <a:pt x="445" y="83"/>
                    <a:pt x="434" y="57"/>
                    <a:pt x="417" y="38"/>
                  </a:cubicBezTo>
                  <a:cubicBezTo>
                    <a:pt x="410" y="31"/>
                    <a:pt x="402" y="24"/>
                    <a:pt x="394" y="17"/>
                  </a:cubicBezTo>
                  <a:cubicBezTo>
                    <a:pt x="388" y="13"/>
                    <a:pt x="383" y="9"/>
                    <a:pt x="376" y="9"/>
                  </a:cubicBezTo>
                  <a:cubicBezTo>
                    <a:pt x="376" y="9"/>
                    <a:pt x="376" y="9"/>
                    <a:pt x="376" y="9"/>
                  </a:cubicBezTo>
                  <a:cubicBezTo>
                    <a:pt x="366" y="9"/>
                    <a:pt x="358" y="19"/>
                    <a:pt x="348" y="22"/>
                  </a:cubicBezTo>
                  <a:cubicBezTo>
                    <a:pt x="346" y="23"/>
                    <a:pt x="343" y="23"/>
                    <a:pt x="340" y="23"/>
                  </a:cubicBezTo>
                  <a:cubicBezTo>
                    <a:pt x="336" y="23"/>
                    <a:pt x="333" y="22"/>
                    <a:pt x="329" y="21"/>
                  </a:cubicBezTo>
                  <a:cubicBezTo>
                    <a:pt x="304" y="15"/>
                    <a:pt x="279" y="4"/>
                    <a:pt x="253" y="1"/>
                  </a:cubicBezTo>
                  <a:cubicBezTo>
                    <a:pt x="249" y="1"/>
                    <a:pt x="245" y="0"/>
                    <a:pt x="241"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iṩ1iďè"/>
            <p:cNvSpPr/>
            <p:nvPr/>
          </p:nvSpPr>
          <p:spPr bwMode="auto">
            <a:xfrm>
              <a:off x="3721100" y="2733675"/>
              <a:ext cx="496888" cy="427037"/>
            </a:xfrm>
            <a:custGeom>
              <a:avLst/>
              <a:gdLst>
                <a:gd name="T0" fmla="*/ 214 w 298"/>
                <a:gd name="T1" fmla="*/ 0 h 256"/>
                <a:gd name="T2" fmla="*/ 0 w 298"/>
                <a:gd name="T3" fmla="*/ 0 h 256"/>
                <a:gd name="T4" fmla="*/ 0 w 298"/>
                <a:gd name="T5" fmla="*/ 256 h 256"/>
                <a:gd name="T6" fmla="*/ 34 w 298"/>
                <a:gd name="T7" fmla="*/ 236 h 256"/>
                <a:gd name="T8" fmla="*/ 42 w 298"/>
                <a:gd name="T9" fmla="*/ 227 h 256"/>
                <a:gd name="T10" fmla="*/ 70 w 298"/>
                <a:gd name="T11" fmla="*/ 179 h 256"/>
                <a:gd name="T12" fmla="*/ 70 w 298"/>
                <a:gd name="T13" fmla="*/ 161 h 256"/>
                <a:gd name="T14" fmla="*/ 72 w 298"/>
                <a:gd name="T15" fmla="*/ 155 h 256"/>
                <a:gd name="T16" fmla="*/ 49 w 298"/>
                <a:gd name="T17" fmla="*/ 94 h 256"/>
                <a:gd name="T18" fmla="*/ 142 w 298"/>
                <a:gd name="T19" fmla="*/ 1 h 256"/>
                <a:gd name="T20" fmla="*/ 235 w 298"/>
                <a:gd name="T21" fmla="*/ 94 h 256"/>
                <a:gd name="T22" fmla="*/ 233 w 298"/>
                <a:gd name="T23" fmla="*/ 111 h 256"/>
                <a:gd name="T24" fmla="*/ 261 w 298"/>
                <a:gd name="T25" fmla="*/ 130 h 256"/>
                <a:gd name="T26" fmla="*/ 277 w 298"/>
                <a:gd name="T27" fmla="*/ 126 h 256"/>
                <a:gd name="T28" fmla="*/ 298 w 298"/>
                <a:gd name="T29" fmla="*/ 122 h 256"/>
                <a:gd name="T30" fmla="*/ 298 w 298"/>
                <a:gd name="T31" fmla="*/ 72 h 256"/>
                <a:gd name="T32" fmla="*/ 211 w 298"/>
                <a:gd name="T33" fmla="*/ 11 h 256"/>
                <a:gd name="T34" fmla="*/ 214 w 298"/>
                <a:gd name="T35" fmla="*/ 0 h 256"/>
                <a:gd name="T36" fmla="*/ 298 w 298"/>
                <a:gd name="T37" fmla="*/ 0 h 256"/>
                <a:gd name="T38" fmla="*/ 260 w 298"/>
                <a:gd name="T39" fmla="*/ 0 h 256"/>
                <a:gd name="T40" fmla="*/ 298 w 298"/>
                <a:gd name="T41" fmla="*/ 15 h 256"/>
                <a:gd name="T42" fmla="*/ 298 w 298"/>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256">
                  <a:moveTo>
                    <a:pt x="214" y="0"/>
                  </a:moveTo>
                  <a:cubicBezTo>
                    <a:pt x="0" y="0"/>
                    <a:pt x="0" y="0"/>
                    <a:pt x="0" y="0"/>
                  </a:cubicBezTo>
                  <a:cubicBezTo>
                    <a:pt x="0" y="256"/>
                    <a:pt x="0" y="256"/>
                    <a:pt x="0" y="256"/>
                  </a:cubicBezTo>
                  <a:cubicBezTo>
                    <a:pt x="11" y="249"/>
                    <a:pt x="23" y="242"/>
                    <a:pt x="34" y="236"/>
                  </a:cubicBezTo>
                  <a:cubicBezTo>
                    <a:pt x="36" y="233"/>
                    <a:pt x="39" y="230"/>
                    <a:pt x="42" y="227"/>
                  </a:cubicBezTo>
                  <a:cubicBezTo>
                    <a:pt x="56" y="215"/>
                    <a:pt x="69" y="199"/>
                    <a:pt x="70" y="179"/>
                  </a:cubicBezTo>
                  <a:cubicBezTo>
                    <a:pt x="70" y="173"/>
                    <a:pt x="70" y="167"/>
                    <a:pt x="70" y="161"/>
                  </a:cubicBezTo>
                  <a:cubicBezTo>
                    <a:pt x="71" y="159"/>
                    <a:pt x="71" y="157"/>
                    <a:pt x="72" y="155"/>
                  </a:cubicBezTo>
                  <a:cubicBezTo>
                    <a:pt x="58" y="139"/>
                    <a:pt x="49" y="118"/>
                    <a:pt x="49" y="94"/>
                  </a:cubicBezTo>
                  <a:cubicBezTo>
                    <a:pt x="49" y="43"/>
                    <a:pt x="91" y="1"/>
                    <a:pt x="142" y="1"/>
                  </a:cubicBezTo>
                  <a:cubicBezTo>
                    <a:pt x="193" y="1"/>
                    <a:pt x="235" y="43"/>
                    <a:pt x="235" y="94"/>
                  </a:cubicBezTo>
                  <a:cubicBezTo>
                    <a:pt x="235" y="100"/>
                    <a:pt x="234" y="105"/>
                    <a:pt x="233" y="111"/>
                  </a:cubicBezTo>
                  <a:cubicBezTo>
                    <a:pt x="241" y="120"/>
                    <a:pt x="250" y="130"/>
                    <a:pt x="261" y="130"/>
                  </a:cubicBezTo>
                  <a:cubicBezTo>
                    <a:pt x="266" y="129"/>
                    <a:pt x="272" y="128"/>
                    <a:pt x="277" y="126"/>
                  </a:cubicBezTo>
                  <a:cubicBezTo>
                    <a:pt x="284" y="124"/>
                    <a:pt x="291" y="123"/>
                    <a:pt x="298" y="122"/>
                  </a:cubicBezTo>
                  <a:cubicBezTo>
                    <a:pt x="298" y="72"/>
                    <a:pt x="298" y="72"/>
                    <a:pt x="298" y="72"/>
                  </a:cubicBezTo>
                  <a:cubicBezTo>
                    <a:pt x="211" y="11"/>
                    <a:pt x="211" y="11"/>
                    <a:pt x="211" y="11"/>
                  </a:cubicBezTo>
                  <a:cubicBezTo>
                    <a:pt x="214" y="0"/>
                    <a:pt x="214" y="0"/>
                    <a:pt x="214" y="0"/>
                  </a:cubicBezTo>
                  <a:moveTo>
                    <a:pt x="298" y="0"/>
                  </a:moveTo>
                  <a:cubicBezTo>
                    <a:pt x="260" y="0"/>
                    <a:pt x="260" y="0"/>
                    <a:pt x="260" y="0"/>
                  </a:cubicBezTo>
                  <a:cubicBezTo>
                    <a:pt x="271" y="4"/>
                    <a:pt x="284" y="10"/>
                    <a:pt x="298" y="15"/>
                  </a:cubicBezTo>
                  <a:cubicBezTo>
                    <a:pt x="298" y="0"/>
                    <a:pt x="298" y="0"/>
                    <a:pt x="298" y="0"/>
                  </a:cubicBezTo>
                </a:path>
              </a:pathLst>
            </a:custGeom>
            <a:solidFill>
              <a:srgbClr val="8651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îSḻídè"/>
            <p:cNvSpPr/>
            <p:nvPr/>
          </p:nvSpPr>
          <p:spPr bwMode="auto">
            <a:xfrm>
              <a:off x="3671888" y="2705100"/>
              <a:ext cx="777875" cy="495300"/>
            </a:xfrm>
            <a:custGeom>
              <a:avLst/>
              <a:gdLst>
                <a:gd name="T0" fmla="*/ 63 w 466"/>
                <a:gd name="T1" fmla="*/ 253 h 297"/>
                <a:gd name="T2" fmla="*/ 29 w 466"/>
                <a:gd name="T3" fmla="*/ 273 h 297"/>
                <a:gd name="T4" fmla="*/ 29 w 466"/>
                <a:gd name="T5" fmla="*/ 273 h 297"/>
                <a:gd name="T6" fmla="*/ 0 w 466"/>
                <a:gd name="T7" fmla="*/ 296 h 297"/>
                <a:gd name="T8" fmla="*/ 2 w 466"/>
                <a:gd name="T9" fmla="*/ 297 h 297"/>
                <a:gd name="T10" fmla="*/ 62 w 466"/>
                <a:gd name="T11" fmla="*/ 254 h 297"/>
                <a:gd name="T12" fmla="*/ 63 w 466"/>
                <a:gd name="T13" fmla="*/ 253 h 297"/>
                <a:gd name="T14" fmla="*/ 263 w 466"/>
                <a:gd name="T15" fmla="*/ 7 h 297"/>
                <a:gd name="T16" fmla="*/ 260 w 466"/>
                <a:gd name="T17" fmla="*/ 21 h 297"/>
                <a:gd name="T18" fmla="*/ 412 w 466"/>
                <a:gd name="T19" fmla="*/ 129 h 297"/>
                <a:gd name="T20" fmla="*/ 466 w 466"/>
                <a:gd name="T21" fmla="*/ 85 h 297"/>
                <a:gd name="T22" fmla="*/ 327 w 466"/>
                <a:gd name="T23" fmla="*/ 32 h 297"/>
                <a:gd name="T24" fmla="*/ 327 w 466"/>
                <a:gd name="T25" fmla="*/ 32 h 297"/>
                <a:gd name="T26" fmla="*/ 289 w 466"/>
                <a:gd name="T27" fmla="*/ 17 h 297"/>
                <a:gd name="T28" fmla="*/ 289 w 466"/>
                <a:gd name="T29" fmla="*/ 17 h 297"/>
                <a:gd name="T30" fmla="*/ 263 w 466"/>
                <a:gd name="T31" fmla="*/ 7 h 297"/>
                <a:gd name="T32" fmla="*/ 247 w 466"/>
                <a:gd name="T33" fmla="*/ 0 h 297"/>
                <a:gd name="T34" fmla="*/ 243 w 466"/>
                <a:gd name="T35" fmla="*/ 17 h 297"/>
                <a:gd name="T36" fmla="*/ 240 w 466"/>
                <a:gd name="T37" fmla="*/ 28 h 297"/>
                <a:gd name="T38" fmla="*/ 327 w 466"/>
                <a:gd name="T39" fmla="*/ 89 h 297"/>
                <a:gd name="T40" fmla="*/ 393 w 466"/>
                <a:gd name="T41" fmla="*/ 136 h 297"/>
                <a:gd name="T42" fmla="*/ 394 w 466"/>
                <a:gd name="T43" fmla="*/ 135 h 297"/>
                <a:gd name="T44" fmla="*/ 242 w 466"/>
                <a:gd name="T45" fmla="*/ 27 h 297"/>
                <a:gd name="T46" fmla="*/ 248 w 466"/>
                <a:gd name="T47" fmla="*/ 1 h 297"/>
                <a:gd name="T48" fmla="*/ 247 w 466"/>
                <a:gd name="T4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6" h="297">
                  <a:moveTo>
                    <a:pt x="63" y="253"/>
                  </a:moveTo>
                  <a:cubicBezTo>
                    <a:pt x="52" y="259"/>
                    <a:pt x="40" y="266"/>
                    <a:pt x="29" y="273"/>
                  </a:cubicBezTo>
                  <a:cubicBezTo>
                    <a:pt x="29" y="273"/>
                    <a:pt x="29" y="273"/>
                    <a:pt x="29" y="273"/>
                  </a:cubicBezTo>
                  <a:cubicBezTo>
                    <a:pt x="19" y="280"/>
                    <a:pt x="9" y="288"/>
                    <a:pt x="0" y="296"/>
                  </a:cubicBezTo>
                  <a:cubicBezTo>
                    <a:pt x="1" y="296"/>
                    <a:pt x="1" y="297"/>
                    <a:pt x="2" y="297"/>
                  </a:cubicBezTo>
                  <a:cubicBezTo>
                    <a:pt x="20" y="279"/>
                    <a:pt x="42" y="265"/>
                    <a:pt x="62" y="254"/>
                  </a:cubicBezTo>
                  <a:cubicBezTo>
                    <a:pt x="62" y="254"/>
                    <a:pt x="63" y="253"/>
                    <a:pt x="63" y="253"/>
                  </a:cubicBezTo>
                  <a:moveTo>
                    <a:pt x="263" y="7"/>
                  </a:moveTo>
                  <a:cubicBezTo>
                    <a:pt x="260" y="21"/>
                    <a:pt x="260" y="21"/>
                    <a:pt x="260" y="21"/>
                  </a:cubicBezTo>
                  <a:cubicBezTo>
                    <a:pt x="412" y="129"/>
                    <a:pt x="412" y="129"/>
                    <a:pt x="412" y="129"/>
                  </a:cubicBezTo>
                  <a:cubicBezTo>
                    <a:pt x="433" y="119"/>
                    <a:pt x="451" y="104"/>
                    <a:pt x="466" y="85"/>
                  </a:cubicBezTo>
                  <a:cubicBezTo>
                    <a:pt x="429" y="72"/>
                    <a:pt x="373" y="50"/>
                    <a:pt x="327" y="32"/>
                  </a:cubicBezTo>
                  <a:cubicBezTo>
                    <a:pt x="327" y="32"/>
                    <a:pt x="327" y="32"/>
                    <a:pt x="327" y="32"/>
                  </a:cubicBezTo>
                  <a:cubicBezTo>
                    <a:pt x="313" y="27"/>
                    <a:pt x="300" y="21"/>
                    <a:pt x="289" y="17"/>
                  </a:cubicBezTo>
                  <a:cubicBezTo>
                    <a:pt x="289" y="17"/>
                    <a:pt x="289" y="17"/>
                    <a:pt x="289" y="17"/>
                  </a:cubicBezTo>
                  <a:cubicBezTo>
                    <a:pt x="279" y="13"/>
                    <a:pt x="270" y="9"/>
                    <a:pt x="263" y="7"/>
                  </a:cubicBezTo>
                  <a:moveTo>
                    <a:pt x="247" y="0"/>
                  </a:moveTo>
                  <a:cubicBezTo>
                    <a:pt x="243" y="17"/>
                    <a:pt x="243" y="17"/>
                    <a:pt x="243" y="17"/>
                  </a:cubicBezTo>
                  <a:cubicBezTo>
                    <a:pt x="240" y="28"/>
                    <a:pt x="240" y="28"/>
                    <a:pt x="240" y="28"/>
                  </a:cubicBezTo>
                  <a:cubicBezTo>
                    <a:pt x="327" y="89"/>
                    <a:pt x="327" y="89"/>
                    <a:pt x="327" y="89"/>
                  </a:cubicBezTo>
                  <a:cubicBezTo>
                    <a:pt x="393" y="136"/>
                    <a:pt x="393" y="136"/>
                    <a:pt x="393" y="136"/>
                  </a:cubicBezTo>
                  <a:cubicBezTo>
                    <a:pt x="393" y="136"/>
                    <a:pt x="394" y="136"/>
                    <a:pt x="394" y="135"/>
                  </a:cubicBezTo>
                  <a:cubicBezTo>
                    <a:pt x="242" y="27"/>
                    <a:pt x="242" y="27"/>
                    <a:pt x="242" y="27"/>
                  </a:cubicBezTo>
                  <a:cubicBezTo>
                    <a:pt x="248" y="1"/>
                    <a:pt x="248" y="1"/>
                    <a:pt x="248" y="1"/>
                  </a:cubicBezTo>
                  <a:cubicBezTo>
                    <a:pt x="247" y="0"/>
                    <a:pt x="247" y="0"/>
                    <a:pt x="247" y="0"/>
                  </a:cubicBezTo>
                </a:path>
              </a:pathLst>
            </a:custGeom>
            <a:solidFill>
              <a:srgbClr val="4D4B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ş1idê"/>
            <p:cNvSpPr/>
            <p:nvPr/>
          </p:nvSpPr>
          <p:spPr bwMode="auto">
            <a:xfrm>
              <a:off x="3690938" y="3138488"/>
              <a:ext cx="79375" cy="65087"/>
            </a:xfrm>
            <a:custGeom>
              <a:avLst/>
              <a:gdLst>
                <a:gd name="T0" fmla="*/ 48 w 48"/>
                <a:gd name="T1" fmla="*/ 0 h 39"/>
                <a:gd name="T2" fmla="*/ 0 w 48"/>
                <a:gd name="T3" fmla="*/ 39 h 39"/>
                <a:gd name="T4" fmla="*/ 10 w 48"/>
                <a:gd name="T5" fmla="*/ 39 h 39"/>
                <a:gd name="T6" fmla="*/ 21 w 48"/>
                <a:gd name="T7" fmla="*/ 38 h 39"/>
                <a:gd name="T8" fmla="*/ 47 w 48"/>
                <a:gd name="T9" fmla="*/ 17 h 39"/>
                <a:gd name="T10" fmla="*/ 48 w 48"/>
                <a:gd name="T11" fmla="*/ 2 h 39"/>
                <a:gd name="T12" fmla="*/ 48 w 48"/>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8" h="39">
                  <a:moveTo>
                    <a:pt x="48" y="0"/>
                  </a:moveTo>
                  <a:cubicBezTo>
                    <a:pt x="31" y="11"/>
                    <a:pt x="14" y="24"/>
                    <a:pt x="0" y="39"/>
                  </a:cubicBezTo>
                  <a:cubicBezTo>
                    <a:pt x="3" y="39"/>
                    <a:pt x="7" y="39"/>
                    <a:pt x="10" y="39"/>
                  </a:cubicBezTo>
                  <a:cubicBezTo>
                    <a:pt x="14" y="39"/>
                    <a:pt x="17" y="39"/>
                    <a:pt x="21" y="38"/>
                  </a:cubicBezTo>
                  <a:cubicBezTo>
                    <a:pt x="32" y="37"/>
                    <a:pt x="45" y="30"/>
                    <a:pt x="47" y="17"/>
                  </a:cubicBezTo>
                  <a:cubicBezTo>
                    <a:pt x="48" y="12"/>
                    <a:pt x="47" y="7"/>
                    <a:pt x="48" y="2"/>
                  </a:cubicBezTo>
                  <a:cubicBezTo>
                    <a:pt x="48" y="1"/>
                    <a:pt x="48" y="1"/>
                    <a:pt x="48" y="0"/>
                  </a:cubicBezTo>
                </a:path>
              </a:pathLst>
            </a:custGeom>
            <a:solidFill>
              <a:srgbClr val="4D4B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îšľïḋê"/>
            <p:cNvSpPr/>
            <p:nvPr/>
          </p:nvSpPr>
          <p:spPr bwMode="auto">
            <a:xfrm>
              <a:off x="3802063" y="2735263"/>
              <a:ext cx="311150" cy="257175"/>
            </a:xfrm>
            <a:custGeom>
              <a:avLst/>
              <a:gdLst>
                <a:gd name="T0" fmla="*/ 93 w 186"/>
                <a:gd name="T1" fmla="*/ 0 h 154"/>
                <a:gd name="T2" fmla="*/ 0 w 186"/>
                <a:gd name="T3" fmla="*/ 93 h 154"/>
                <a:gd name="T4" fmla="*/ 23 w 186"/>
                <a:gd name="T5" fmla="*/ 154 h 154"/>
                <a:gd name="T6" fmla="*/ 37 w 186"/>
                <a:gd name="T7" fmla="*/ 120 h 154"/>
                <a:gd name="T8" fmla="*/ 29 w 186"/>
                <a:gd name="T9" fmla="*/ 93 h 154"/>
                <a:gd name="T10" fmla="*/ 42 w 186"/>
                <a:gd name="T11" fmla="*/ 47 h 154"/>
                <a:gd name="T12" fmla="*/ 80 w 186"/>
                <a:gd name="T13" fmla="*/ 20 h 154"/>
                <a:gd name="T14" fmla="*/ 103 w 186"/>
                <a:gd name="T15" fmla="*/ 12 h 154"/>
                <a:gd name="T16" fmla="*/ 107 w 186"/>
                <a:gd name="T17" fmla="*/ 13 h 154"/>
                <a:gd name="T18" fmla="*/ 130 w 186"/>
                <a:gd name="T19" fmla="*/ 29 h 154"/>
                <a:gd name="T20" fmla="*/ 182 w 186"/>
                <a:gd name="T21" fmla="*/ 107 h 154"/>
                <a:gd name="T22" fmla="*/ 184 w 186"/>
                <a:gd name="T23" fmla="*/ 110 h 154"/>
                <a:gd name="T24" fmla="*/ 186 w 186"/>
                <a:gd name="T25" fmla="*/ 93 h 154"/>
                <a:gd name="T26" fmla="*/ 93 w 186"/>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54">
                  <a:moveTo>
                    <a:pt x="93" y="0"/>
                  </a:moveTo>
                  <a:cubicBezTo>
                    <a:pt x="42" y="0"/>
                    <a:pt x="0" y="42"/>
                    <a:pt x="0" y="93"/>
                  </a:cubicBezTo>
                  <a:cubicBezTo>
                    <a:pt x="0" y="117"/>
                    <a:pt x="9" y="138"/>
                    <a:pt x="23" y="154"/>
                  </a:cubicBezTo>
                  <a:cubicBezTo>
                    <a:pt x="27" y="142"/>
                    <a:pt x="37" y="133"/>
                    <a:pt x="37" y="120"/>
                  </a:cubicBezTo>
                  <a:cubicBezTo>
                    <a:pt x="37" y="110"/>
                    <a:pt x="31" y="102"/>
                    <a:pt x="29" y="93"/>
                  </a:cubicBezTo>
                  <a:cubicBezTo>
                    <a:pt x="25" y="77"/>
                    <a:pt x="31" y="59"/>
                    <a:pt x="42" y="47"/>
                  </a:cubicBezTo>
                  <a:cubicBezTo>
                    <a:pt x="53" y="34"/>
                    <a:pt x="67" y="27"/>
                    <a:pt x="80" y="20"/>
                  </a:cubicBezTo>
                  <a:cubicBezTo>
                    <a:pt x="88" y="16"/>
                    <a:pt x="95" y="12"/>
                    <a:pt x="103" y="12"/>
                  </a:cubicBezTo>
                  <a:cubicBezTo>
                    <a:pt x="104" y="12"/>
                    <a:pt x="105" y="12"/>
                    <a:pt x="107" y="13"/>
                  </a:cubicBezTo>
                  <a:cubicBezTo>
                    <a:pt x="116" y="14"/>
                    <a:pt x="124" y="21"/>
                    <a:pt x="130" y="29"/>
                  </a:cubicBezTo>
                  <a:cubicBezTo>
                    <a:pt x="150" y="52"/>
                    <a:pt x="165" y="81"/>
                    <a:pt x="182" y="107"/>
                  </a:cubicBezTo>
                  <a:cubicBezTo>
                    <a:pt x="183" y="108"/>
                    <a:pt x="184" y="109"/>
                    <a:pt x="184" y="110"/>
                  </a:cubicBezTo>
                  <a:cubicBezTo>
                    <a:pt x="185" y="104"/>
                    <a:pt x="186" y="99"/>
                    <a:pt x="186" y="93"/>
                  </a:cubicBezTo>
                  <a:cubicBezTo>
                    <a:pt x="186" y="42"/>
                    <a:pt x="144" y="0"/>
                    <a:pt x="93" y="0"/>
                  </a:cubicBezTo>
                </a:path>
              </a:pathLst>
            </a:custGeom>
            <a:solidFill>
              <a:srgbClr val="E5AA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îŝļíḓè"/>
            <p:cNvSpPr/>
            <p:nvPr/>
          </p:nvSpPr>
          <p:spPr bwMode="auto">
            <a:xfrm>
              <a:off x="4125913" y="4137025"/>
              <a:ext cx="90488" cy="231775"/>
            </a:xfrm>
            <a:custGeom>
              <a:avLst/>
              <a:gdLst>
                <a:gd name="T0" fmla="*/ 0 w 54"/>
                <a:gd name="T1" fmla="*/ 0 h 139"/>
                <a:gd name="T2" fmla="*/ 37 w 54"/>
                <a:gd name="T3" fmla="*/ 139 h 139"/>
                <a:gd name="T4" fmla="*/ 0 w 54"/>
                <a:gd name="T5" fmla="*/ 0 h 139"/>
              </a:gdLst>
              <a:ahLst/>
              <a:cxnLst>
                <a:cxn ang="0">
                  <a:pos x="T0" y="T1"/>
                </a:cxn>
                <a:cxn ang="0">
                  <a:pos x="T2" y="T3"/>
                </a:cxn>
                <a:cxn ang="0">
                  <a:pos x="T4" y="T5"/>
                </a:cxn>
              </a:cxnLst>
              <a:rect l="0" t="0" r="r" b="b"/>
              <a:pathLst>
                <a:path w="54" h="139">
                  <a:moveTo>
                    <a:pt x="0" y="0"/>
                  </a:moveTo>
                  <a:cubicBezTo>
                    <a:pt x="37" y="139"/>
                    <a:pt x="37" y="139"/>
                    <a:pt x="37" y="139"/>
                  </a:cubicBezTo>
                  <a:cubicBezTo>
                    <a:pt x="54" y="106"/>
                    <a:pt x="0" y="0"/>
                    <a:pt x="0" y="0"/>
                  </a:cubicBezTo>
                </a:path>
              </a:pathLst>
            </a:custGeom>
            <a:solidFill>
              <a:srgbClr val="6A6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íṣḷîḑé"/>
            <p:cNvSpPr/>
            <p:nvPr/>
          </p:nvSpPr>
          <p:spPr bwMode="auto">
            <a:xfrm>
              <a:off x="4157663" y="4443413"/>
              <a:ext cx="0" cy="3175"/>
            </a:xfrm>
            <a:custGeom>
              <a:avLst/>
              <a:gdLst>
                <a:gd name="T0" fmla="*/ 0 h 2"/>
                <a:gd name="T1" fmla="*/ 1 h 2"/>
                <a:gd name="T2" fmla="*/ 2 h 2"/>
                <a:gd name="T3" fmla="*/ 1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1"/>
                    <a:pt x="0" y="1"/>
                  </a:cubicBezTo>
                  <a:cubicBezTo>
                    <a:pt x="0" y="2"/>
                    <a:pt x="0" y="2"/>
                    <a:pt x="0" y="2"/>
                  </a:cubicBezTo>
                  <a:cubicBezTo>
                    <a:pt x="0" y="1"/>
                    <a:pt x="0" y="1"/>
                    <a:pt x="0" y="1"/>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î$ḷîḍê"/>
            <p:cNvSpPr/>
            <p:nvPr/>
          </p:nvSpPr>
          <p:spPr bwMode="auto">
            <a:xfrm>
              <a:off x="4154488" y="4405313"/>
              <a:ext cx="166688" cy="204787"/>
            </a:xfrm>
            <a:custGeom>
              <a:avLst/>
              <a:gdLst>
                <a:gd name="T0" fmla="*/ 7 w 100"/>
                <a:gd name="T1" fmla="*/ 0 h 122"/>
                <a:gd name="T2" fmla="*/ 2 w 100"/>
                <a:gd name="T3" fmla="*/ 23 h 122"/>
                <a:gd name="T4" fmla="*/ 2 w 100"/>
                <a:gd name="T5" fmla="*/ 22 h 122"/>
                <a:gd name="T6" fmla="*/ 2 w 100"/>
                <a:gd name="T7" fmla="*/ 23 h 122"/>
                <a:gd name="T8" fmla="*/ 2 w 100"/>
                <a:gd name="T9" fmla="*/ 22 h 122"/>
                <a:gd name="T10" fmla="*/ 80 w 100"/>
                <a:gd name="T11" fmla="*/ 122 h 122"/>
                <a:gd name="T12" fmla="*/ 99 w 100"/>
                <a:gd name="T13" fmla="*/ 72 h 122"/>
                <a:gd name="T14" fmla="*/ 12 w 100"/>
                <a:gd name="T15" fmla="*/ 3 h 122"/>
                <a:gd name="T16" fmla="*/ 7 w 100"/>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22">
                  <a:moveTo>
                    <a:pt x="7" y="0"/>
                  </a:moveTo>
                  <a:cubicBezTo>
                    <a:pt x="0" y="0"/>
                    <a:pt x="1" y="18"/>
                    <a:pt x="2" y="23"/>
                  </a:cubicBezTo>
                  <a:cubicBezTo>
                    <a:pt x="2" y="22"/>
                    <a:pt x="2" y="22"/>
                    <a:pt x="2" y="22"/>
                  </a:cubicBezTo>
                  <a:cubicBezTo>
                    <a:pt x="2" y="23"/>
                    <a:pt x="2" y="23"/>
                    <a:pt x="2" y="23"/>
                  </a:cubicBezTo>
                  <a:cubicBezTo>
                    <a:pt x="2" y="22"/>
                    <a:pt x="2" y="22"/>
                    <a:pt x="2" y="22"/>
                  </a:cubicBezTo>
                  <a:cubicBezTo>
                    <a:pt x="80" y="122"/>
                    <a:pt x="80" y="122"/>
                    <a:pt x="80" y="122"/>
                  </a:cubicBezTo>
                  <a:cubicBezTo>
                    <a:pt x="88" y="106"/>
                    <a:pt x="100" y="79"/>
                    <a:pt x="99" y="72"/>
                  </a:cubicBezTo>
                  <a:cubicBezTo>
                    <a:pt x="98" y="65"/>
                    <a:pt x="45" y="26"/>
                    <a:pt x="12" y="3"/>
                  </a:cubicBezTo>
                  <a:cubicBezTo>
                    <a:pt x="10" y="1"/>
                    <a:pt x="8" y="0"/>
                    <a:pt x="7" y="0"/>
                  </a:cubicBezTo>
                </a:path>
              </a:pathLst>
            </a:custGeom>
            <a:solidFill>
              <a:srgbClr val="6A6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íṥ1iḑê"/>
            <p:cNvSpPr/>
            <p:nvPr/>
          </p:nvSpPr>
          <p:spPr bwMode="auto">
            <a:xfrm>
              <a:off x="4102100" y="3036888"/>
              <a:ext cx="31750" cy="1587"/>
            </a:xfrm>
            <a:custGeom>
              <a:avLst/>
              <a:gdLst>
                <a:gd name="T0" fmla="*/ 19 w 19"/>
                <a:gd name="T1" fmla="*/ 0 h 1"/>
                <a:gd name="T2" fmla="*/ 2 w 19"/>
                <a:gd name="T3" fmla="*/ 1 h 1"/>
                <a:gd name="T4" fmla="*/ 0 w 19"/>
                <a:gd name="T5" fmla="*/ 1 h 1"/>
                <a:gd name="T6" fmla="*/ 0 w 19"/>
                <a:gd name="T7" fmla="*/ 1 h 1"/>
                <a:gd name="T8" fmla="*/ 1 w 19"/>
                <a:gd name="T9" fmla="*/ 1 h 1"/>
                <a:gd name="T10" fmla="*/ 19 w 19"/>
                <a:gd name="T11" fmla="*/ 0 h 1"/>
                <a:gd name="T12" fmla="*/ 19 w 1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9" h="1">
                  <a:moveTo>
                    <a:pt x="19" y="0"/>
                  </a:moveTo>
                  <a:cubicBezTo>
                    <a:pt x="13" y="1"/>
                    <a:pt x="8" y="1"/>
                    <a:pt x="2" y="1"/>
                  </a:cubicBezTo>
                  <a:cubicBezTo>
                    <a:pt x="1" y="1"/>
                    <a:pt x="1" y="1"/>
                    <a:pt x="0" y="1"/>
                  </a:cubicBezTo>
                  <a:cubicBezTo>
                    <a:pt x="0" y="1"/>
                    <a:pt x="0" y="1"/>
                    <a:pt x="0" y="1"/>
                  </a:cubicBezTo>
                  <a:cubicBezTo>
                    <a:pt x="0" y="1"/>
                    <a:pt x="1" y="1"/>
                    <a:pt x="1" y="1"/>
                  </a:cubicBezTo>
                  <a:cubicBezTo>
                    <a:pt x="7" y="1"/>
                    <a:pt x="13" y="1"/>
                    <a:pt x="19" y="0"/>
                  </a:cubicBezTo>
                  <a:cubicBezTo>
                    <a:pt x="19" y="0"/>
                    <a:pt x="19" y="0"/>
                    <a:pt x="19" y="0"/>
                  </a:cubicBezTo>
                </a:path>
              </a:pathLst>
            </a:custGeom>
            <a:solidFill>
              <a:srgbClr val="8651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iṩ1ïde"/>
            <p:cNvSpPr/>
            <p:nvPr/>
          </p:nvSpPr>
          <p:spPr bwMode="auto">
            <a:xfrm>
              <a:off x="4078288" y="3036888"/>
              <a:ext cx="57150" cy="69850"/>
            </a:xfrm>
            <a:custGeom>
              <a:avLst/>
              <a:gdLst>
                <a:gd name="T0" fmla="*/ 34 w 35"/>
                <a:gd name="T1" fmla="*/ 0 h 42"/>
                <a:gd name="T2" fmla="*/ 16 w 35"/>
                <a:gd name="T3" fmla="*/ 1 h 42"/>
                <a:gd name="T4" fmla="*/ 15 w 35"/>
                <a:gd name="T5" fmla="*/ 1 h 42"/>
                <a:gd name="T6" fmla="*/ 0 w 35"/>
                <a:gd name="T7" fmla="*/ 42 h 42"/>
                <a:gd name="T8" fmla="*/ 34 w 35"/>
                <a:gd name="T9" fmla="*/ 0 h 42"/>
              </a:gdLst>
              <a:ahLst/>
              <a:cxnLst>
                <a:cxn ang="0">
                  <a:pos x="T0" y="T1"/>
                </a:cxn>
                <a:cxn ang="0">
                  <a:pos x="T2" y="T3"/>
                </a:cxn>
                <a:cxn ang="0">
                  <a:pos x="T4" y="T5"/>
                </a:cxn>
                <a:cxn ang="0">
                  <a:pos x="T6" y="T7"/>
                </a:cxn>
                <a:cxn ang="0">
                  <a:pos x="T8" y="T9"/>
                </a:cxn>
              </a:cxnLst>
              <a:rect l="0" t="0" r="r" b="b"/>
              <a:pathLst>
                <a:path w="35" h="42">
                  <a:moveTo>
                    <a:pt x="34" y="0"/>
                  </a:moveTo>
                  <a:cubicBezTo>
                    <a:pt x="28" y="1"/>
                    <a:pt x="22" y="1"/>
                    <a:pt x="16" y="1"/>
                  </a:cubicBezTo>
                  <a:cubicBezTo>
                    <a:pt x="16" y="1"/>
                    <a:pt x="15" y="1"/>
                    <a:pt x="15" y="1"/>
                  </a:cubicBezTo>
                  <a:cubicBezTo>
                    <a:pt x="16" y="4"/>
                    <a:pt x="20" y="29"/>
                    <a:pt x="0" y="42"/>
                  </a:cubicBezTo>
                  <a:cubicBezTo>
                    <a:pt x="33" y="37"/>
                    <a:pt x="35" y="11"/>
                    <a:pt x="34" y="0"/>
                  </a:cubicBezTo>
                </a:path>
              </a:pathLst>
            </a:custGeom>
            <a:solidFill>
              <a:srgbClr val="4D4B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ïś1iḑè"/>
            <p:cNvSpPr/>
            <p:nvPr/>
          </p:nvSpPr>
          <p:spPr bwMode="auto">
            <a:xfrm>
              <a:off x="3040063" y="3078163"/>
              <a:ext cx="850900" cy="617537"/>
            </a:xfrm>
            <a:custGeom>
              <a:avLst/>
              <a:gdLst>
                <a:gd name="T0" fmla="*/ 381 w 510"/>
                <a:gd name="T1" fmla="*/ 73 h 370"/>
                <a:gd name="T2" fmla="*/ 344 w 510"/>
                <a:gd name="T3" fmla="*/ 120 h 370"/>
                <a:gd name="T4" fmla="*/ 0 w 510"/>
                <a:gd name="T5" fmla="*/ 370 h 370"/>
                <a:gd name="T6" fmla="*/ 18 w 510"/>
                <a:gd name="T7" fmla="*/ 364 h 370"/>
                <a:gd name="T8" fmla="*/ 362 w 510"/>
                <a:gd name="T9" fmla="*/ 113 h 370"/>
                <a:gd name="T10" fmla="*/ 390 w 510"/>
                <a:gd name="T11" fmla="*/ 75 h 370"/>
                <a:gd name="T12" fmla="*/ 381 w 510"/>
                <a:gd name="T13" fmla="*/ 73 h 370"/>
                <a:gd name="T14" fmla="*/ 510 w 510"/>
                <a:gd name="T15" fmla="*/ 0 h 370"/>
                <a:gd name="T16" fmla="*/ 441 w 510"/>
                <a:gd name="T17" fmla="*/ 30 h 370"/>
                <a:gd name="T18" fmla="*/ 438 w 510"/>
                <a:gd name="T19" fmla="*/ 36 h 370"/>
                <a:gd name="T20" fmla="*/ 510 w 510"/>
                <a:gd name="T21"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0" h="370">
                  <a:moveTo>
                    <a:pt x="381" y="73"/>
                  </a:moveTo>
                  <a:cubicBezTo>
                    <a:pt x="366" y="86"/>
                    <a:pt x="353" y="102"/>
                    <a:pt x="344" y="120"/>
                  </a:cubicBezTo>
                  <a:cubicBezTo>
                    <a:pt x="300" y="204"/>
                    <a:pt x="0" y="370"/>
                    <a:pt x="0" y="370"/>
                  </a:cubicBezTo>
                  <a:cubicBezTo>
                    <a:pt x="18" y="364"/>
                    <a:pt x="18" y="364"/>
                    <a:pt x="18" y="364"/>
                  </a:cubicBezTo>
                  <a:cubicBezTo>
                    <a:pt x="18" y="364"/>
                    <a:pt x="318" y="198"/>
                    <a:pt x="362" y="113"/>
                  </a:cubicBezTo>
                  <a:cubicBezTo>
                    <a:pt x="369" y="99"/>
                    <a:pt x="379" y="86"/>
                    <a:pt x="390" y="75"/>
                  </a:cubicBezTo>
                  <a:cubicBezTo>
                    <a:pt x="387" y="74"/>
                    <a:pt x="384" y="73"/>
                    <a:pt x="381" y="73"/>
                  </a:cubicBezTo>
                  <a:moveTo>
                    <a:pt x="510" y="0"/>
                  </a:moveTo>
                  <a:cubicBezTo>
                    <a:pt x="497" y="4"/>
                    <a:pt x="470" y="14"/>
                    <a:pt x="441" y="30"/>
                  </a:cubicBezTo>
                  <a:cubicBezTo>
                    <a:pt x="440" y="32"/>
                    <a:pt x="439" y="34"/>
                    <a:pt x="438" y="36"/>
                  </a:cubicBezTo>
                  <a:cubicBezTo>
                    <a:pt x="464" y="19"/>
                    <a:pt x="491" y="7"/>
                    <a:pt x="510" y="0"/>
                  </a:cubicBezTo>
                </a:path>
              </a:pathLst>
            </a:custGeom>
            <a:solidFill>
              <a:srgbClr val="4D4B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ïṩľîďè"/>
            <p:cNvSpPr/>
            <p:nvPr/>
          </p:nvSpPr>
          <p:spPr bwMode="auto">
            <a:xfrm>
              <a:off x="3675063" y="3128963"/>
              <a:ext cx="100013" cy="74612"/>
            </a:xfrm>
            <a:custGeom>
              <a:avLst/>
              <a:gdLst>
                <a:gd name="T0" fmla="*/ 60 w 60"/>
                <a:gd name="T1" fmla="*/ 0 h 45"/>
                <a:gd name="T2" fmla="*/ 0 w 60"/>
                <a:gd name="T3" fmla="*/ 43 h 45"/>
                <a:gd name="T4" fmla="*/ 9 w 60"/>
                <a:gd name="T5" fmla="*/ 45 h 45"/>
                <a:gd name="T6" fmla="*/ 57 w 60"/>
                <a:gd name="T7" fmla="*/ 6 h 45"/>
                <a:gd name="T8" fmla="*/ 60 w 60"/>
                <a:gd name="T9" fmla="*/ 0 h 45"/>
              </a:gdLst>
              <a:ahLst/>
              <a:cxnLst>
                <a:cxn ang="0">
                  <a:pos x="T0" y="T1"/>
                </a:cxn>
                <a:cxn ang="0">
                  <a:pos x="T2" y="T3"/>
                </a:cxn>
                <a:cxn ang="0">
                  <a:pos x="T4" y="T5"/>
                </a:cxn>
                <a:cxn ang="0">
                  <a:pos x="T6" y="T7"/>
                </a:cxn>
                <a:cxn ang="0">
                  <a:pos x="T8" y="T9"/>
                </a:cxn>
              </a:cxnLst>
              <a:rect l="0" t="0" r="r" b="b"/>
              <a:pathLst>
                <a:path w="60" h="45">
                  <a:moveTo>
                    <a:pt x="60" y="0"/>
                  </a:moveTo>
                  <a:cubicBezTo>
                    <a:pt x="40" y="11"/>
                    <a:pt x="18" y="25"/>
                    <a:pt x="0" y="43"/>
                  </a:cubicBezTo>
                  <a:cubicBezTo>
                    <a:pt x="3" y="43"/>
                    <a:pt x="6" y="44"/>
                    <a:pt x="9" y="45"/>
                  </a:cubicBezTo>
                  <a:cubicBezTo>
                    <a:pt x="23" y="30"/>
                    <a:pt x="40" y="17"/>
                    <a:pt x="57" y="6"/>
                  </a:cubicBezTo>
                  <a:cubicBezTo>
                    <a:pt x="58" y="4"/>
                    <a:pt x="59" y="2"/>
                    <a:pt x="60" y="0"/>
                  </a:cubicBezTo>
                </a:path>
              </a:pathLst>
            </a:custGeom>
            <a:solidFill>
              <a:srgbClr val="4543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ï$ľíḍê"/>
            <p:cNvSpPr/>
            <p:nvPr/>
          </p:nvSpPr>
          <p:spPr bwMode="auto">
            <a:xfrm>
              <a:off x="4198938" y="2921000"/>
              <a:ext cx="168275" cy="96837"/>
            </a:xfrm>
            <a:custGeom>
              <a:avLst/>
              <a:gdLst>
                <a:gd name="T0" fmla="*/ 96 w 100"/>
                <a:gd name="T1" fmla="*/ 0 h 58"/>
                <a:gd name="T2" fmla="*/ 78 w 100"/>
                <a:gd name="T3" fmla="*/ 6 h 58"/>
                <a:gd name="T4" fmla="*/ 82 w 100"/>
                <a:gd name="T5" fmla="*/ 9 h 58"/>
                <a:gd name="T6" fmla="*/ 0 w 100"/>
                <a:gd name="T7" fmla="*/ 58 h 58"/>
                <a:gd name="T8" fmla="*/ 100 w 100"/>
                <a:gd name="T9" fmla="*/ 3 h 58"/>
                <a:gd name="T10" fmla="*/ 96 w 100"/>
                <a:gd name="T11" fmla="*/ 0 h 58"/>
              </a:gdLst>
              <a:ahLst/>
              <a:cxnLst>
                <a:cxn ang="0">
                  <a:pos x="T0" y="T1"/>
                </a:cxn>
                <a:cxn ang="0">
                  <a:pos x="T2" y="T3"/>
                </a:cxn>
                <a:cxn ang="0">
                  <a:pos x="T4" y="T5"/>
                </a:cxn>
                <a:cxn ang="0">
                  <a:pos x="T6" y="T7"/>
                </a:cxn>
                <a:cxn ang="0">
                  <a:pos x="T8" y="T9"/>
                </a:cxn>
                <a:cxn ang="0">
                  <a:pos x="T10" y="T11"/>
                </a:cxn>
              </a:cxnLst>
              <a:rect l="0" t="0" r="r" b="b"/>
              <a:pathLst>
                <a:path w="100" h="58">
                  <a:moveTo>
                    <a:pt x="96" y="0"/>
                  </a:moveTo>
                  <a:cubicBezTo>
                    <a:pt x="90" y="2"/>
                    <a:pt x="84" y="5"/>
                    <a:pt x="78" y="6"/>
                  </a:cubicBezTo>
                  <a:cubicBezTo>
                    <a:pt x="82" y="9"/>
                    <a:pt x="82" y="9"/>
                    <a:pt x="82" y="9"/>
                  </a:cubicBezTo>
                  <a:cubicBezTo>
                    <a:pt x="57" y="29"/>
                    <a:pt x="30" y="45"/>
                    <a:pt x="0" y="58"/>
                  </a:cubicBezTo>
                  <a:cubicBezTo>
                    <a:pt x="51" y="42"/>
                    <a:pt x="100" y="3"/>
                    <a:pt x="100" y="3"/>
                  </a:cubicBezTo>
                  <a:cubicBezTo>
                    <a:pt x="96" y="0"/>
                    <a:pt x="96" y="0"/>
                    <a:pt x="96" y="0"/>
                  </a:cubicBezTo>
                </a:path>
              </a:pathLst>
            </a:custGeom>
            <a:solidFill>
              <a:srgbClr val="4D4B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iSľîḑê"/>
            <p:cNvSpPr/>
            <p:nvPr/>
          </p:nvSpPr>
          <p:spPr bwMode="auto">
            <a:xfrm>
              <a:off x="4086225" y="2705100"/>
              <a:ext cx="25400" cy="12700"/>
            </a:xfrm>
            <a:custGeom>
              <a:avLst/>
              <a:gdLst>
                <a:gd name="T0" fmla="*/ 0 w 15"/>
                <a:gd name="T1" fmla="*/ 0 h 7"/>
                <a:gd name="T2" fmla="*/ 0 w 15"/>
                <a:gd name="T3" fmla="*/ 1 h 7"/>
                <a:gd name="T4" fmla="*/ 15 w 15"/>
                <a:gd name="T5" fmla="*/ 7 h 7"/>
                <a:gd name="T6" fmla="*/ 15 w 15"/>
                <a:gd name="T7" fmla="*/ 6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1"/>
                    <a:pt x="0" y="1"/>
                    <a:pt x="0" y="1"/>
                  </a:cubicBezTo>
                  <a:cubicBezTo>
                    <a:pt x="2" y="1"/>
                    <a:pt x="8" y="4"/>
                    <a:pt x="15" y="7"/>
                  </a:cubicBezTo>
                  <a:cubicBezTo>
                    <a:pt x="15" y="6"/>
                    <a:pt x="15" y="6"/>
                    <a:pt x="15" y="6"/>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ṡ1îde"/>
            <p:cNvSpPr/>
            <p:nvPr/>
          </p:nvSpPr>
          <p:spPr bwMode="auto">
            <a:xfrm>
              <a:off x="4076700" y="2706688"/>
              <a:ext cx="282575" cy="223837"/>
            </a:xfrm>
            <a:custGeom>
              <a:avLst/>
              <a:gdLst>
                <a:gd name="T0" fmla="*/ 6 w 170"/>
                <a:gd name="T1" fmla="*/ 0 h 134"/>
                <a:gd name="T2" fmla="*/ 0 w 170"/>
                <a:gd name="T3" fmla="*/ 26 h 134"/>
                <a:gd name="T4" fmla="*/ 152 w 170"/>
                <a:gd name="T5" fmla="*/ 134 h 134"/>
                <a:gd name="T6" fmla="*/ 170 w 170"/>
                <a:gd name="T7" fmla="*/ 128 h 134"/>
                <a:gd name="T8" fmla="*/ 18 w 170"/>
                <a:gd name="T9" fmla="*/ 20 h 134"/>
                <a:gd name="T10" fmla="*/ 21 w 170"/>
                <a:gd name="T11" fmla="*/ 6 h 134"/>
                <a:gd name="T12" fmla="*/ 6 w 170"/>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70" h="134">
                  <a:moveTo>
                    <a:pt x="6" y="0"/>
                  </a:moveTo>
                  <a:cubicBezTo>
                    <a:pt x="0" y="26"/>
                    <a:pt x="0" y="26"/>
                    <a:pt x="0" y="26"/>
                  </a:cubicBezTo>
                  <a:cubicBezTo>
                    <a:pt x="152" y="134"/>
                    <a:pt x="152" y="134"/>
                    <a:pt x="152" y="134"/>
                  </a:cubicBezTo>
                  <a:cubicBezTo>
                    <a:pt x="158" y="133"/>
                    <a:pt x="164" y="130"/>
                    <a:pt x="170" y="128"/>
                  </a:cubicBezTo>
                  <a:cubicBezTo>
                    <a:pt x="18" y="20"/>
                    <a:pt x="18" y="20"/>
                    <a:pt x="18" y="20"/>
                  </a:cubicBezTo>
                  <a:cubicBezTo>
                    <a:pt x="21" y="6"/>
                    <a:pt x="21" y="6"/>
                    <a:pt x="21" y="6"/>
                  </a:cubicBezTo>
                  <a:cubicBezTo>
                    <a:pt x="14" y="3"/>
                    <a:pt x="8" y="0"/>
                    <a:pt x="6" y="0"/>
                  </a:cubicBezTo>
                </a:path>
              </a:pathLst>
            </a:custGeom>
            <a:solidFill>
              <a:srgbClr val="4543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íṥļîḓe"/>
            <p:cNvSpPr/>
            <p:nvPr/>
          </p:nvSpPr>
          <p:spPr bwMode="auto">
            <a:xfrm>
              <a:off x="4264025" y="3613150"/>
              <a:ext cx="41275" cy="12700"/>
            </a:xfrm>
            <a:custGeom>
              <a:avLst/>
              <a:gdLst>
                <a:gd name="T0" fmla="*/ 24 w 24"/>
                <a:gd name="T1" fmla="*/ 0 h 8"/>
                <a:gd name="T2" fmla="*/ 22 w 24"/>
                <a:gd name="T3" fmla="*/ 0 h 8"/>
                <a:gd name="T4" fmla="*/ 22 w 24"/>
                <a:gd name="T5" fmla="*/ 3 h 8"/>
                <a:gd name="T6" fmla="*/ 0 w 24"/>
                <a:gd name="T7" fmla="*/ 8 h 8"/>
                <a:gd name="T8" fmla="*/ 0 w 24"/>
                <a:gd name="T9" fmla="*/ 8 h 8"/>
                <a:gd name="T10" fmla="*/ 24 w 24"/>
                <a:gd name="T11" fmla="*/ 3 h 8"/>
                <a:gd name="T12" fmla="*/ 24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4" y="0"/>
                  </a:moveTo>
                  <a:cubicBezTo>
                    <a:pt x="23" y="0"/>
                    <a:pt x="23" y="0"/>
                    <a:pt x="22" y="0"/>
                  </a:cubicBezTo>
                  <a:cubicBezTo>
                    <a:pt x="22" y="3"/>
                    <a:pt x="22" y="3"/>
                    <a:pt x="22" y="3"/>
                  </a:cubicBezTo>
                  <a:cubicBezTo>
                    <a:pt x="22" y="3"/>
                    <a:pt x="14" y="4"/>
                    <a:pt x="0" y="8"/>
                  </a:cubicBezTo>
                  <a:cubicBezTo>
                    <a:pt x="0" y="8"/>
                    <a:pt x="0" y="8"/>
                    <a:pt x="0" y="8"/>
                  </a:cubicBezTo>
                  <a:cubicBezTo>
                    <a:pt x="8" y="6"/>
                    <a:pt x="16" y="4"/>
                    <a:pt x="24" y="3"/>
                  </a:cubicBezTo>
                  <a:cubicBezTo>
                    <a:pt x="24" y="0"/>
                    <a:pt x="24" y="0"/>
                    <a:pt x="24"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îṩļíḑê"/>
            <p:cNvSpPr/>
            <p:nvPr/>
          </p:nvSpPr>
          <p:spPr bwMode="auto">
            <a:xfrm>
              <a:off x="4264025" y="3625850"/>
              <a:ext cx="1588" cy="1587"/>
            </a:xfrm>
            <a:prstGeom prst="ellipse">
              <a:avLst/>
            </a:pr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îṣļîḍè"/>
            <p:cNvSpPr/>
            <p:nvPr/>
          </p:nvSpPr>
          <p:spPr bwMode="auto">
            <a:xfrm>
              <a:off x="4264025" y="3625850"/>
              <a:ext cx="1588" cy="1587"/>
            </a:xfrm>
            <a:prstGeom prst="ellipse">
              <a:avLst/>
            </a:prstGeom>
            <a:solidFill>
              <a:srgbClr val="D9D8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íš1iḓê"/>
            <p:cNvSpPr/>
            <p:nvPr/>
          </p:nvSpPr>
          <p:spPr bwMode="auto">
            <a:xfrm>
              <a:off x="4200525" y="3625850"/>
              <a:ext cx="63500" cy="17462"/>
            </a:xfrm>
            <a:custGeom>
              <a:avLst/>
              <a:gdLst>
                <a:gd name="T0" fmla="*/ 38 w 38"/>
                <a:gd name="T1" fmla="*/ 0 h 11"/>
                <a:gd name="T2" fmla="*/ 9 w 38"/>
                <a:gd name="T3" fmla="*/ 8 h 11"/>
                <a:gd name="T4" fmla="*/ 0 w 38"/>
                <a:gd name="T5" fmla="*/ 11 h 11"/>
                <a:gd name="T6" fmla="*/ 38 w 38"/>
                <a:gd name="T7" fmla="*/ 0 h 11"/>
                <a:gd name="T8" fmla="*/ 38 w 38"/>
                <a:gd name="T9" fmla="*/ 0 h 11"/>
              </a:gdLst>
              <a:ahLst/>
              <a:cxnLst>
                <a:cxn ang="0">
                  <a:pos x="T0" y="T1"/>
                </a:cxn>
                <a:cxn ang="0">
                  <a:pos x="T2" y="T3"/>
                </a:cxn>
                <a:cxn ang="0">
                  <a:pos x="T4" y="T5"/>
                </a:cxn>
                <a:cxn ang="0">
                  <a:pos x="T6" y="T7"/>
                </a:cxn>
                <a:cxn ang="0">
                  <a:pos x="T8" y="T9"/>
                </a:cxn>
              </a:cxnLst>
              <a:rect l="0" t="0" r="r" b="b"/>
              <a:pathLst>
                <a:path w="38" h="11">
                  <a:moveTo>
                    <a:pt x="38" y="0"/>
                  </a:moveTo>
                  <a:cubicBezTo>
                    <a:pt x="30" y="1"/>
                    <a:pt x="20" y="4"/>
                    <a:pt x="9" y="8"/>
                  </a:cubicBezTo>
                  <a:cubicBezTo>
                    <a:pt x="6" y="9"/>
                    <a:pt x="3" y="10"/>
                    <a:pt x="0" y="11"/>
                  </a:cubicBezTo>
                  <a:cubicBezTo>
                    <a:pt x="13" y="6"/>
                    <a:pt x="26" y="3"/>
                    <a:pt x="38" y="0"/>
                  </a:cubicBezTo>
                  <a:cubicBezTo>
                    <a:pt x="38" y="0"/>
                    <a:pt x="38" y="0"/>
                    <a:pt x="38" y="0"/>
                  </a:cubicBezTo>
                </a:path>
              </a:pathLst>
            </a:custGeom>
            <a:solidFill>
              <a:srgbClr val="C3C2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ṡļíḑe"/>
            <p:cNvSpPr/>
            <p:nvPr/>
          </p:nvSpPr>
          <p:spPr bwMode="auto">
            <a:xfrm>
              <a:off x="4216400" y="3613150"/>
              <a:ext cx="85725" cy="25400"/>
            </a:xfrm>
            <a:custGeom>
              <a:avLst/>
              <a:gdLst>
                <a:gd name="T0" fmla="*/ 51 w 51"/>
                <a:gd name="T1" fmla="*/ 0 h 16"/>
                <a:gd name="T2" fmla="*/ 0 w 51"/>
                <a:gd name="T3" fmla="*/ 16 h 16"/>
                <a:gd name="T4" fmla="*/ 29 w 51"/>
                <a:gd name="T5" fmla="*/ 8 h 16"/>
                <a:gd name="T6" fmla="*/ 29 w 51"/>
                <a:gd name="T7" fmla="*/ 8 h 16"/>
                <a:gd name="T8" fmla="*/ 29 w 51"/>
                <a:gd name="T9" fmla="*/ 8 h 16"/>
                <a:gd name="T10" fmla="*/ 51 w 51"/>
                <a:gd name="T11" fmla="*/ 3 h 16"/>
                <a:gd name="T12" fmla="*/ 51 w 5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1" h="16">
                  <a:moveTo>
                    <a:pt x="51" y="0"/>
                  </a:moveTo>
                  <a:cubicBezTo>
                    <a:pt x="34" y="4"/>
                    <a:pt x="16" y="9"/>
                    <a:pt x="0" y="16"/>
                  </a:cubicBezTo>
                  <a:cubicBezTo>
                    <a:pt x="11" y="12"/>
                    <a:pt x="21" y="9"/>
                    <a:pt x="29" y="8"/>
                  </a:cubicBezTo>
                  <a:cubicBezTo>
                    <a:pt x="29" y="8"/>
                    <a:pt x="29" y="8"/>
                    <a:pt x="29" y="8"/>
                  </a:cubicBezTo>
                  <a:cubicBezTo>
                    <a:pt x="29" y="8"/>
                    <a:pt x="29" y="8"/>
                    <a:pt x="29" y="8"/>
                  </a:cubicBezTo>
                  <a:cubicBezTo>
                    <a:pt x="43" y="4"/>
                    <a:pt x="51" y="3"/>
                    <a:pt x="51" y="3"/>
                  </a:cubicBezTo>
                  <a:cubicBezTo>
                    <a:pt x="51" y="0"/>
                    <a:pt x="51" y="0"/>
                    <a:pt x="51" y="0"/>
                  </a:cubicBezTo>
                </a:path>
              </a:pathLst>
            </a:custGeom>
            <a:solidFill>
              <a:srgbClr val="4D4B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iśliḍè"/>
            <p:cNvSpPr/>
            <p:nvPr/>
          </p:nvSpPr>
          <p:spPr bwMode="auto">
            <a:xfrm>
              <a:off x="3665538" y="3440113"/>
              <a:ext cx="33338" cy="6350"/>
            </a:xfrm>
            <a:custGeom>
              <a:avLst/>
              <a:gdLst>
                <a:gd name="T0" fmla="*/ 20 w 20"/>
                <a:gd name="T1" fmla="*/ 0 h 3"/>
                <a:gd name="T2" fmla="*/ 2 w 20"/>
                <a:gd name="T3" fmla="*/ 2 h 3"/>
                <a:gd name="T4" fmla="*/ 0 w 20"/>
                <a:gd name="T5" fmla="*/ 3 h 3"/>
                <a:gd name="T6" fmla="*/ 20 w 20"/>
                <a:gd name="T7" fmla="*/ 0 h 3"/>
              </a:gdLst>
              <a:ahLst/>
              <a:cxnLst>
                <a:cxn ang="0">
                  <a:pos x="T0" y="T1"/>
                </a:cxn>
                <a:cxn ang="0">
                  <a:pos x="T2" y="T3"/>
                </a:cxn>
                <a:cxn ang="0">
                  <a:pos x="T4" y="T5"/>
                </a:cxn>
                <a:cxn ang="0">
                  <a:pos x="T6" y="T7"/>
                </a:cxn>
              </a:cxnLst>
              <a:rect l="0" t="0" r="r" b="b"/>
              <a:pathLst>
                <a:path w="20" h="3">
                  <a:moveTo>
                    <a:pt x="20" y="0"/>
                  </a:moveTo>
                  <a:cubicBezTo>
                    <a:pt x="14" y="0"/>
                    <a:pt x="8" y="1"/>
                    <a:pt x="2" y="2"/>
                  </a:cubicBezTo>
                  <a:cubicBezTo>
                    <a:pt x="1" y="2"/>
                    <a:pt x="0" y="3"/>
                    <a:pt x="0" y="3"/>
                  </a:cubicBezTo>
                  <a:cubicBezTo>
                    <a:pt x="6" y="1"/>
                    <a:pt x="13" y="0"/>
                    <a:pt x="2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ïsľiḓe"/>
            <p:cNvSpPr/>
            <p:nvPr/>
          </p:nvSpPr>
          <p:spPr bwMode="auto">
            <a:xfrm>
              <a:off x="3668713" y="3429000"/>
              <a:ext cx="236538" cy="509587"/>
            </a:xfrm>
            <a:custGeom>
              <a:avLst/>
              <a:gdLst>
                <a:gd name="T0" fmla="*/ 39 w 142"/>
                <a:gd name="T1" fmla="*/ 0 h 306"/>
                <a:gd name="T2" fmla="*/ 0 w 142"/>
                <a:gd name="T3" fmla="*/ 9 h 306"/>
                <a:gd name="T4" fmla="*/ 18 w 142"/>
                <a:gd name="T5" fmla="*/ 7 h 306"/>
                <a:gd name="T6" fmla="*/ 21 w 142"/>
                <a:gd name="T7" fmla="*/ 7 h 306"/>
                <a:gd name="T8" fmla="*/ 107 w 142"/>
                <a:gd name="T9" fmla="*/ 138 h 306"/>
                <a:gd name="T10" fmla="*/ 110 w 142"/>
                <a:gd name="T11" fmla="*/ 306 h 306"/>
                <a:gd name="T12" fmla="*/ 114 w 142"/>
                <a:gd name="T13" fmla="*/ 305 h 306"/>
                <a:gd name="T14" fmla="*/ 124 w 142"/>
                <a:gd name="T15" fmla="*/ 302 h 306"/>
                <a:gd name="T16" fmla="*/ 125 w 142"/>
                <a:gd name="T17" fmla="*/ 301 h 306"/>
                <a:gd name="T18" fmla="*/ 126 w 142"/>
                <a:gd name="T19" fmla="*/ 301 h 306"/>
                <a:gd name="T20" fmla="*/ 126 w 142"/>
                <a:gd name="T21" fmla="*/ 301 h 306"/>
                <a:gd name="T22" fmla="*/ 128 w 142"/>
                <a:gd name="T23" fmla="*/ 299 h 306"/>
                <a:gd name="T24" fmla="*/ 128 w 142"/>
                <a:gd name="T25" fmla="*/ 299 h 306"/>
                <a:gd name="T26" fmla="*/ 127 w 142"/>
                <a:gd name="T27" fmla="*/ 300 h 306"/>
                <a:gd name="T28" fmla="*/ 125 w 142"/>
                <a:gd name="T29" fmla="*/ 299 h 306"/>
                <a:gd name="T30" fmla="*/ 128 w 142"/>
                <a:gd name="T31" fmla="*/ 299 h 306"/>
                <a:gd name="T32" fmla="*/ 128 w 142"/>
                <a:gd name="T33" fmla="*/ 299 h 306"/>
                <a:gd name="T34" fmla="*/ 125 w 142"/>
                <a:gd name="T35" fmla="*/ 131 h 306"/>
                <a:gd name="T36" fmla="*/ 39 w 142"/>
                <a:gd name="T3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306">
                  <a:moveTo>
                    <a:pt x="39" y="0"/>
                  </a:moveTo>
                  <a:cubicBezTo>
                    <a:pt x="24" y="0"/>
                    <a:pt x="11" y="4"/>
                    <a:pt x="0" y="9"/>
                  </a:cubicBezTo>
                  <a:cubicBezTo>
                    <a:pt x="6" y="8"/>
                    <a:pt x="12" y="7"/>
                    <a:pt x="18" y="7"/>
                  </a:cubicBezTo>
                  <a:cubicBezTo>
                    <a:pt x="19" y="7"/>
                    <a:pt x="20" y="7"/>
                    <a:pt x="21" y="7"/>
                  </a:cubicBezTo>
                  <a:cubicBezTo>
                    <a:pt x="56" y="7"/>
                    <a:pt x="94" y="32"/>
                    <a:pt x="107" y="138"/>
                  </a:cubicBezTo>
                  <a:cubicBezTo>
                    <a:pt x="124" y="278"/>
                    <a:pt x="116" y="303"/>
                    <a:pt x="110" y="306"/>
                  </a:cubicBezTo>
                  <a:cubicBezTo>
                    <a:pt x="112" y="306"/>
                    <a:pt x="113" y="306"/>
                    <a:pt x="114" y="305"/>
                  </a:cubicBezTo>
                  <a:cubicBezTo>
                    <a:pt x="117" y="305"/>
                    <a:pt x="120" y="304"/>
                    <a:pt x="124" y="302"/>
                  </a:cubicBezTo>
                  <a:cubicBezTo>
                    <a:pt x="124" y="302"/>
                    <a:pt x="125" y="302"/>
                    <a:pt x="125" y="301"/>
                  </a:cubicBezTo>
                  <a:cubicBezTo>
                    <a:pt x="125" y="301"/>
                    <a:pt x="126" y="301"/>
                    <a:pt x="126" y="301"/>
                  </a:cubicBezTo>
                  <a:cubicBezTo>
                    <a:pt x="126" y="301"/>
                    <a:pt x="126" y="301"/>
                    <a:pt x="126" y="301"/>
                  </a:cubicBezTo>
                  <a:cubicBezTo>
                    <a:pt x="127" y="300"/>
                    <a:pt x="128" y="300"/>
                    <a:pt x="128" y="299"/>
                  </a:cubicBezTo>
                  <a:cubicBezTo>
                    <a:pt x="128" y="299"/>
                    <a:pt x="128" y="299"/>
                    <a:pt x="128" y="299"/>
                  </a:cubicBezTo>
                  <a:cubicBezTo>
                    <a:pt x="128" y="300"/>
                    <a:pt x="127" y="300"/>
                    <a:pt x="127" y="300"/>
                  </a:cubicBezTo>
                  <a:cubicBezTo>
                    <a:pt x="126" y="300"/>
                    <a:pt x="125" y="299"/>
                    <a:pt x="125" y="299"/>
                  </a:cubicBezTo>
                  <a:cubicBezTo>
                    <a:pt x="126" y="299"/>
                    <a:pt x="127" y="299"/>
                    <a:pt x="128" y="299"/>
                  </a:cubicBezTo>
                  <a:cubicBezTo>
                    <a:pt x="128" y="299"/>
                    <a:pt x="128" y="299"/>
                    <a:pt x="128" y="299"/>
                  </a:cubicBezTo>
                  <a:cubicBezTo>
                    <a:pt x="134" y="296"/>
                    <a:pt x="142" y="272"/>
                    <a:pt x="125" y="131"/>
                  </a:cubicBezTo>
                  <a:cubicBezTo>
                    <a:pt x="112" y="26"/>
                    <a:pt x="74" y="0"/>
                    <a:pt x="39" y="0"/>
                  </a:cubicBezTo>
                </a:path>
              </a:pathLst>
            </a:custGeom>
            <a:solidFill>
              <a:srgbClr val="4D4B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íṣľíďe"/>
            <p:cNvSpPr/>
            <p:nvPr/>
          </p:nvSpPr>
          <p:spPr bwMode="auto">
            <a:xfrm>
              <a:off x="3617913" y="2530475"/>
              <a:ext cx="874713" cy="669925"/>
            </a:xfrm>
            <a:custGeom>
              <a:avLst/>
              <a:gdLst>
                <a:gd name="T0" fmla="*/ 253 w 525"/>
                <a:gd name="T1" fmla="*/ 2 h 402"/>
                <a:gd name="T2" fmla="*/ 329 w 525"/>
                <a:gd name="T3" fmla="*/ 22 h 402"/>
                <a:gd name="T4" fmla="*/ 348 w 525"/>
                <a:gd name="T5" fmla="*/ 23 h 402"/>
                <a:gd name="T6" fmla="*/ 376 w 525"/>
                <a:gd name="T7" fmla="*/ 10 h 402"/>
                <a:gd name="T8" fmla="*/ 394 w 525"/>
                <a:gd name="T9" fmla="*/ 18 h 402"/>
                <a:gd name="T10" fmla="*/ 417 w 525"/>
                <a:gd name="T11" fmla="*/ 39 h 402"/>
                <a:gd name="T12" fmla="*/ 461 w 525"/>
                <a:gd name="T13" fmla="*/ 104 h 402"/>
                <a:gd name="T14" fmla="*/ 525 w 525"/>
                <a:gd name="T15" fmla="*/ 132 h 402"/>
                <a:gd name="T16" fmla="*/ 405 w 525"/>
                <a:gd name="T17" fmla="*/ 241 h 402"/>
                <a:gd name="T18" fmla="*/ 339 w 525"/>
                <a:gd name="T19" fmla="*/ 245 h 402"/>
                <a:gd name="T20" fmla="*/ 323 w 525"/>
                <a:gd name="T21" fmla="*/ 249 h 402"/>
                <a:gd name="T22" fmla="*/ 293 w 525"/>
                <a:gd name="T23" fmla="*/ 227 h 402"/>
                <a:gd name="T24" fmla="*/ 241 w 525"/>
                <a:gd name="T25" fmla="*/ 149 h 402"/>
                <a:gd name="T26" fmla="*/ 218 w 525"/>
                <a:gd name="T27" fmla="*/ 132 h 402"/>
                <a:gd name="T28" fmla="*/ 191 w 525"/>
                <a:gd name="T29" fmla="*/ 140 h 402"/>
                <a:gd name="T30" fmla="*/ 153 w 525"/>
                <a:gd name="T31" fmla="*/ 166 h 402"/>
                <a:gd name="T32" fmla="*/ 140 w 525"/>
                <a:gd name="T33" fmla="*/ 213 h 402"/>
                <a:gd name="T34" fmla="*/ 148 w 525"/>
                <a:gd name="T35" fmla="*/ 239 h 402"/>
                <a:gd name="T36" fmla="*/ 132 w 525"/>
                <a:gd name="T37" fmla="*/ 279 h 402"/>
                <a:gd name="T38" fmla="*/ 132 w 525"/>
                <a:gd name="T39" fmla="*/ 298 h 402"/>
                <a:gd name="T40" fmla="*/ 104 w 525"/>
                <a:gd name="T41" fmla="*/ 346 h 402"/>
                <a:gd name="T42" fmla="*/ 92 w 525"/>
                <a:gd name="T43" fmla="*/ 364 h 402"/>
                <a:gd name="T44" fmla="*/ 91 w 525"/>
                <a:gd name="T45" fmla="*/ 379 h 402"/>
                <a:gd name="T46" fmla="*/ 65 w 525"/>
                <a:gd name="T47" fmla="*/ 400 h 402"/>
                <a:gd name="T48" fmla="*/ 26 w 525"/>
                <a:gd name="T49" fmla="*/ 396 h 402"/>
                <a:gd name="T50" fmla="*/ 48 w 525"/>
                <a:gd name="T51" fmla="*/ 348 h 402"/>
                <a:gd name="T52" fmla="*/ 18 w 525"/>
                <a:gd name="T53" fmla="*/ 275 h 402"/>
                <a:gd name="T54" fmla="*/ 26 w 525"/>
                <a:gd name="T55" fmla="*/ 251 h 402"/>
                <a:gd name="T56" fmla="*/ 38 w 525"/>
                <a:gd name="T57" fmla="*/ 206 h 402"/>
                <a:gd name="T58" fmla="*/ 37 w 525"/>
                <a:gd name="T59" fmla="*/ 170 h 402"/>
                <a:gd name="T60" fmla="*/ 21 w 525"/>
                <a:gd name="T61" fmla="*/ 143 h 402"/>
                <a:gd name="T62" fmla="*/ 2 w 525"/>
                <a:gd name="T63" fmla="*/ 104 h 402"/>
                <a:gd name="T64" fmla="*/ 1 w 525"/>
                <a:gd name="T65" fmla="*/ 92 h 402"/>
                <a:gd name="T66" fmla="*/ 9 w 525"/>
                <a:gd name="T67" fmla="*/ 78 h 402"/>
                <a:gd name="T68" fmla="*/ 58 w 525"/>
                <a:gd name="T69" fmla="*/ 43 h 402"/>
                <a:gd name="T70" fmla="*/ 86 w 525"/>
                <a:gd name="T71" fmla="*/ 42 h 402"/>
                <a:gd name="T72" fmla="*/ 135 w 525"/>
                <a:gd name="T73" fmla="*/ 40 h 402"/>
                <a:gd name="T74" fmla="*/ 182 w 525"/>
                <a:gd name="T75" fmla="*/ 30 h 402"/>
                <a:gd name="T76" fmla="*/ 212 w 525"/>
                <a:gd name="T77" fmla="*/ 6 h 402"/>
                <a:gd name="T78" fmla="*/ 253 w 525"/>
                <a:gd name="T79" fmla="*/ 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5" h="402">
                  <a:moveTo>
                    <a:pt x="253" y="2"/>
                  </a:moveTo>
                  <a:cubicBezTo>
                    <a:pt x="279" y="5"/>
                    <a:pt x="304" y="16"/>
                    <a:pt x="329" y="22"/>
                  </a:cubicBezTo>
                  <a:cubicBezTo>
                    <a:pt x="335" y="24"/>
                    <a:pt x="342" y="24"/>
                    <a:pt x="348" y="23"/>
                  </a:cubicBezTo>
                  <a:cubicBezTo>
                    <a:pt x="358" y="20"/>
                    <a:pt x="366" y="9"/>
                    <a:pt x="376" y="10"/>
                  </a:cubicBezTo>
                  <a:cubicBezTo>
                    <a:pt x="383" y="10"/>
                    <a:pt x="388" y="14"/>
                    <a:pt x="394" y="18"/>
                  </a:cubicBezTo>
                  <a:cubicBezTo>
                    <a:pt x="402" y="25"/>
                    <a:pt x="410" y="32"/>
                    <a:pt x="417" y="39"/>
                  </a:cubicBezTo>
                  <a:cubicBezTo>
                    <a:pt x="434" y="58"/>
                    <a:pt x="445" y="84"/>
                    <a:pt x="461" y="104"/>
                  </a:cubicBezTo>
                  <a:cubicBezTo>
                    <a:pt x="477" y="125"/>
                    <a:pt x="502" y="141"/>
                    <a:pt x="525" y="132"/>
                  </a:cubicBezTo>
                  <a:cubicBezTo>
                    <a:pt x="510" y="192"/>
                    <a:pt x="459" y="237"/>
                    <a:pt x="405" y="241"/>
                  </a:cubicBezTo>
                  <a:cubicBezTo>
                    <a:pt x="383" y="243"/>
                    <a:pt x="361" y="238"/>
                    <a:pt x="339" y="245"/>
                  </a:cubicBezTo>
                  <a:cubicBezTo>
                    <a:pt x="334" y="247"/>
                    <a:pt x="328" y="248"/>
                    <a:pt x="323" y="249"/>
                  </a:cubicBezTo>
                  <a:cubicBezTo>
                    <a:pt x="311" y="249"/>
                    <a:pt x="301" y="237"/>
                    <a:pt x="293" y="227"/>
                  </a:cubicBezTo>
                  <a:cubicBezTo>
                    <a:pt x="276" y="201"/>
                    <a:pt x="261" y="172"/>
                    <a:pt x="241" y="149"/>
                  </a:cubicBezTo>
                  <a:cubicBezTo>
                    <a:pt x="235" y="141"/>
                    <a:pt x="227" y="134"/>
                    <a:pt x="218" y="132"/>
                  </a:cubicBezTo>
                  <a:cubicBezTo>
                    <a:pt x="208" y="131"/>
                    <a:pt x="200" y="135"/>
                    <a:pt x="191" y="140"/>
                  </a:cubicBezTo>
                  <a:cubicBezTo>
                    <a:pt x="178" y="147"/>
                    <a:pt x="164" y="154"/>
                    <a:pt x="153" y="166"/>
                  </a:cubicBezTo>
                  <a:cubicBezTo>
                    <a:pt x="142" y="179"/>
                    <a:pt x="136" y="197"/>
                    <a:pt x="140" y="213"/>
                  </a:cubicBezTo>
                  <a:cubicBezTo>
                    <a:pt x="142" y="222"/>
                    <a:pt x="148" y="230"/>
                    <a:pt x="148" y="239"/>
                  </a:cubicBezTo>
                  <a:cubicBezTo>
                    <a:pt x="148" y="254"/>
                    <a:pt x="135" y="265"/>
                    <a:pt x="132" y="279"/>
                  </a:cubicBezTo>
                  <a:cubicBezTo>
                    <a:pt x="132" y="286"/>
                    <a:pt x="132" y="292"/>
                    <a:pt x="132" y="298"/>
                  </a:cubicBezTo>
                  <a:cubicBezTo>
                    <a:pt x="131" y="317"/>
                    <a:pt x="118" y="334"/>
                    <a:pt x="104" y="346"/>
                  </a:cubicBezTo>
                  <a:cubicBezTo>
                    <a:pt x="99" y="351"/>
                    <a:pt x="93" y="356"/>
                    <a:pt x="92" y="364"/>
                  </a:cubicBezTo>
                  <a:cubicBezTo>
                    <a:pt x="91" y="369"/>
                    <a:pt x="92" y="374"/>
                    <a:pt x="91" y="379"/>
                  </a:cubicBezTo>
                  <a:cubicBezTo>
                    <a:pt x="89" y="392"/>
                    <a:pt x="76" y="399"/>
                    <a:pt x="65" y="400"/>
                  </a:cubicBezTo>
                  <a:cubicBezTo>
                    <a:pt x="52" y="402"/>
                    <a:pt x="38" y="401"/>
                    <a:pt x="26" y="396"/>
                  </a:cubicBezTo>
                  <a:cubicBezTo>
                    <a:pt x="42" y="388"/>
                    <a:pt x="51" y="367"/>
                    <a:pt x="48" y="348"/>
                  </a:cubicBezTo>
                  <a:cubicBezTo>
                    <a:pt x="43" y="321"/>
                    <a:pt x="16" y="302"/>
                    <a:pt x="18" y="275"/>
                  </a:cubicBezTo>
                  <a:cubicBezTo>
                    <a:pt x="20" y="267"/>
                    <a:pt x="22" y="259"/>
                    <a:pt x="26" y="251"/>
                  </a:cubicBezTo>
                  <a:cubicBezTo>
                    <a:pt x="31" y="237"/>
                    <a:pt x="36" y="222"/>
                    <a:pt x="38" y="206"/>
                  </a:cubicBezTo>
                  <a:cubicBezTo>
                    <a:pt x="41" y="194"/>
                    <a:pt x="41" y="182"/>
                    <a:pt x="37" y="170"/>
                  </a:cubicBezTo>
                  <a:cubicBezTo>
                    <a:pt x="34" y="160"/>
                    <a:pt x="27" y="152"/>
                    <a:pt x="21" y="143"/>
                  </a:cubicBezTo>
                  <a:cubicBezTo>
                    <a:pt x="13" y="131"/>
                    <a:pt x="7" y="118"/>
                    <a:pt x="2" y="104"/>
                  </a:cubicBezTo>
                  <a:cubicBezTo>
                    <a:pt x="1" y="100"/>
                    <a:pt x="0" y="96"/>
                    <a:pt x="1" y="92"/>
                  </a:cubicBezTo>
                  <a:cubicBezTo>
                    <a:pt x="2" y="87"/>
                    <a:pt x="5" y="82"/>
                    <a:pt x="9" y="78"/>
                  </a:cubicBezTo>
                  <a:cubicBezTo>
                    <a:pt x="23" y="63"/>
                    <a:pt x="39" y="47"/>
                    <a:pt x="58" y="43"/>
                  </a:cubicBezTo>
                  <a:cubicBezTo>
                    <a:pt x="67" y="41"/>
                    <a:pt x="77" y="41"/>
                    <a:pt x="86" y="42"/>
                  </a:cubicBezTo>
                  <a:cubicBezTo>
                    <a:pt x="102" y="42"/>
                    <a:pt x="119" y="42"/>
                    <a:pt x="135" y="40"/>
                  </a:cubicBezTo>
                  <a:cubicBezTo>
                    <a:pt x="148" y="38"/>
                    <a:pt x="171" y="38"/>
                    <a:pt x="182" y="30"/>
                  </a:cubicBezTo>
                  <a:cubicBezTo>
                    <a:pt x="193" y="22"/>
                    <a:pt x="199" y="12"/>
                    <a:pt x="212" y="6"/>
                  </a:cubicBezTo>
                  <a:cubicBezTo>
                    <a:pt x="225" y="2"/>
                    <a:pt x="239" y="0"/>
                    <a:pt x="253" y="2"/>
                  </a:cubicBezTo>
                  <a:close/>
                </a:path>
              </a:pathLst>
            </a:custGeom>
            <a:solidFill>
              <a:srgbClr val="A664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iS1ïḋè"/>
            <p:cNvSpPr/>
            <p:nvPr/>
          </p:nvSpPr>
          <p:spPr bwMode="auto">
            <a:xfrm>
              <a:off x="7151688" y="4170363"/>
              <a:ext cx="234950" cy="438150"/>
            </a:xfrm>
            <a:custGeom>
              <a:avLst/>
              <a:gdLst>
                <a:gd name="T0" fmla="*/ 128 w 141"/>
                <a:gd name="T1" fmla="*/ 36 h 262"/>
                <a:gd name="T2" fmla="*/ 71 w 141"/>
                <a:gd name="T3" fmla="*/ 33 h 262"/>
                <a:gd name="T4" fmla="*/ 13 w 141"/>
                <a:gd name="T5" fmla="*/ 174 h 262"/>
                <a:gd name="T6" fmla="*/ 44 w 141"/>
                <a:gd name="T7" fmla="*/ 240 h 262"/>
                <a:gd name="T8" fmla="*/ 110 w 141"/>
                <a:gd name="T9" fmla="*/ 163 h 262"/>
                <a:gd name="T10" fmla="*/ 141 w 141"/>
                <a:gd name="T11" fmla="*/ 119 h 262"/>
                <a:gd name="T12" fmla="*/ 128 w 141"/>
                <a:gd name="T13" fmla="*/ 36 h 262"/>
              </a:gdLst>
              <a:ahLst/>
              <a:cxnLst>
                <a:cxn ang="0">
                  <a:pos x="T0" y="T1"/>
                </a:cxn>
                <a:cxn ang="0">
                  <a:pos x="T2" y="T3"/>
                </a:cxn>
                <a:cxn ang="0">
                  <a:pos x="T4" y="T5"/>
                </a:cxn>
                <a:cxn ang="0">
                  <a:pos x="T6" y="T7"/>
                </a:cxn>
                <a:cxn ang="0">
                  <a:pos x="T8" y="T9"/>
                </a:cxn>
                <a:cxn ang="0">
                  <a:pos x="T10" y="T11"/>
                </a:cxn>
                <a:cxn ang="0">
                  <a:pos x="T12" y="T13"/>
                </a:cxn>
              </a:cxnLst>
              <a:rect l="0" t="0" r="r" b="b"/>
              <a:pathLst>
                <a:path w="141" h="262">
                  <a:moveTo>
                    <a:pt x="128" y="36"/>
                  </a:moveTo>
                  <a:cubicBezTo>
                    <a:pt x="128" y="36"/>
                    <a:pt x="105" y="0"/>
                    <a:pt x="71" y="33"/>
                  </a:cubicBezTo>
                  <a:cubicBezTo>
                    <a:pt x="37" y="65"/>
                    <a:pt x="13" y="174"/>
                    <a:pt x="13" y="174"/>
                  </a:cubicBezTo>
                  <a:cubicBezTo>
                    <a:pt x="13" y="174"/>
                    <a:pt x="0" y="262"/>
                    <a:pt x="44" y="240"/>
                  </a:cubicBezTo>
                  <a:cubicBezTo>
                    <a:pt x="44" y="240"/>
                    <a:pt x="96" y="166"/>
                    <a:pt x="110" y="163"/>
                  </a:cubicBezTo>
                  <a:cubicBezTo>
                    <a:pt x="125" y="160"/>
                    <a:pt x="141" y="119"/>
                    <a:pt x="141" y="119"/>
                  </a:cubicBezTo>
                  <a:cubicBezTo>
                    <a:pt x="128" y="36"/>
                    <a:pt x="128" y="36"/>
                    <a:pt x="128" y="36"/>
                  </a:cubicBezTo>
                </a:path>
              </a:pathLst>
            </a:custGeom>
            <a:solidFill>
              <a:srgbClr val="493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Sḷîďè"/>
            <p:cNvSpPr/>
            <p:nvPr/>
          </p:nvSpPr>
          <p:spPr bwMode="auto">
            <a:xfrm>
              <a:off x="7618413" y="4352925"/>
              <a:ext cx="204788" cy="354012"/>
            </a:xfrm>
            <a:custGeom>
              <a:avLst/>
              <a:gdLst>
                <a:gd name="T0" fmla="*/ 93 w 122"/>
                <a:gd name="T1" fmla="*/ 15 h 212"/>
                <a:gd name="T2" fmla="*/ 52 w 122"/>
                <a:gd name="T3" fmla="*/ 12 h 212"/>
                <a:gd name="T4" fmla="*/ 10 w 122"/>
                <a:gd name="T5" fmla="*/ 137 h 212"/>
                <a:gd name="T6" fmla="*/ 32 w 122"/>
                <a:gd name="T7" fmla="*/ 209 h 212"/>
                <a:gd name="T8" fmla="*/ 122 w 122"/>
                <a:gd name="T9" fmla="*/ 88 h 212"/>
                <a:gd name="T10" fmla="*/ 93 w 122"/>
                <a:gd name="T11" fmla="*/ 15 h 212"/>
              </a:gdLst>
              <a:ahLst/>
              <a:cxnLst>
                <a:cxn ang="0">
                  <a:pos x="T0" y="T1"/>
                </a:cxn>
                <a:cxn ang="0">
                  <a:pos x="T2" y="T3"/>
                </a:cxn>
                <a:cxn ang="0">
                  <a:pos x="T4" y="T5"/>
                </a:cxn>
                <a:cxn ang="0">
                  <a:pos x="T6" y="T7"/>
                </a:cxn>
                <a:cxn ang="0">
                  <a:pos x="T8" y="T9"/>
                </a:cxn>
                <a:cxn ang="0">
                  <a:pos x="T10" y="T11"/>
                </a:cxn>
              </a:cxnLst>
              <a:rect l="0" t="0" r="r" b="b"/>
              <a:pathLst>
                <a:path w="122" h="212">
                  <a:moveTo>
                    <a:pt x="93" y="15"/>
                  </a:moveTo>
                  <a:cubicBezTo>
                    <a:pt x="93" y="15"/>
                    <a:pt x="62" y="0"/>
                    <a:pt x="52" y="12"/>
                  </a:cubicBezTo>
                  <a:cubicBezTo>
                    <a:pt x="42" y="23"/>
                    <a:pt x="10" y="137"/>
                    <a:pt x="10" y="137"/>
                  </a:cubicBezTo>
                  <a:cubicBezTo>
                    <a:pt x="10" y="137"/>
                    <a:pt x="0" y="212"/>
                    <a:pt x="32" y="209"/>
                  </a:cubicBezTo>
                  <a:cubicBezTo>
                    <a:pt x="65" y="205"/>
                    <a:pt x="122" y="88"/>
                    <a:pt x="122" y="88"/>
                  </a:cubicBezTo>
                  <a:cubicBezTo>
                    <a:pt x="93" y="15"/>
                    <a:pt x="93" y="15"/>
                    <a:pt x="93" y="15"/>
                  </a:cubicBezTo>
                </a:path>
              </a:pathLst>
            </a:custGeom>
            <a:solidFill>
              <a:srgbClr val="493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î$ḻíḍè"/>
            <p:cNvSpPr/>
            <p:nvPr/>
          </p:nvSpPr>
          <p:spPr bwMode="auto">
            <a:xfrm>
              <a:off x="7632700" y="4391025"/>
              <a:ext cx="169863" cy="309562"/>
            </a:xfrm>
            <a:custGeom>
              <a:avLst/>
              <a:gdLst>
                <a:gd name="T0" fmla="*/ 69 w 102"/>
                <a:gd name="T1" fmla="*/ 0 h 186"/>
                <a:gd name="T2" fmla="*/ 38 w 102"/>
                <a:gd name="T3" fmla="*/ 0 h 186"/>
                <a:gd name="T4" fmla="*/ 2 w 102"/>
                <a:gd name="T5" fmla="*/ 114 h 186"/>
                <a:gd name="T6" fmla="*/ 0 w 102"/>
                <a:gd name="T7" fmla="*/ 138 h 186"/>
                <a:gd name="T8" fmla="*/ 22 w 102"/>
                <a:gd name="T9" fmla="*/ 186 h 186"/>
                <a:gd name="T10" fmla="*/ 24 w 102"/>
                <a:gd name="T11" fmla="*/ 186 h 186"/>
                <a:gd name="T12" fmla="*/ 102 w 102"/>
                <a:gd name="T13" fmla="*/ 89 h 186"/>
                <a:gd name="T14" fmla="*/ 98 w 102"/>
                <a:gd name="T15" fmla="*/ 91 h 186"/>
                <a:gd name="T16" fmla="*/ 93 w 102"/>
                <a:gd name="T17" fmla="*/ 92 h 186"/>
                <a:gd name="T18" fmla="*/ 68 w 102"/>
                <a:gd name="T19" fmla="*/ 26 h 186"/>
                <a:gd name="T20" fmla="*/ 69 w 102"/>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86">
                  <a:moveTo>
                    <a:pt x="69" y="0"/>
                  </a:moveTo>
                  <a:cubicBezTo>
                    <a:pt x="59" y="0"/>
                    <a:pt x="48" y="0"/>
                    <a:pt x="38" y="0"/>
                  </a:cubicBezTo>
                  <a:cubicBezTo>
                    <a:pt x="25" y="32"/>
                    <a:pt x="2" y="114"/>
                    <a:pt x="2" y="114"/>
                  </a:cubicBezTo>
                  <a:cubicBezTo>
                    <a:pt x="2" y="114"/>
                    <a:pt x="0" y="125"/>
                    <a:pt x="0" y="138"/>
                  </a:cubicBezTo>
                  <a:cubicBezTo>
                    <a:pt x="0" y="159"/>
                    <a:pt x="4" y="186"/>
                    <a:pt x="22" y="186"/>
                  </a:cubicBezTo>
                  <a:cubicBezTo>
                    <a:pt x="23" y="186"/>
                    <a:pt x="24" y="186"/>
                    <a:pt x="24" y="186"/>
                  </a:cubicBezTo>
                  <a:cubicBezTo>
                    <a:pt x="48" y="183"/>
                    <a:pt x="83" y="123"/>
                    <a:pt x="102" y="89"/>
                  </a:cubicBezTo>
                  <a:cubicBezTo>
                    <a:pt x="100" y="90"/>
                    <a:pt x="98" y="91"/>
                    <a:pt x="98" y="91"/>
                  </a:cubicBezTo>
                  <a:cubicBezTo>
                    <a:pt x="96" y="92"/>
                    <a:pt x="94" y="92"/>
                    <a:pt x="93" y="92"/>
                  </a:cubicBezTo>
                  <a:cubicBezTo>
                    <a:pt x="72" y="92"/>
                    <a:pt x="68" y="56"/>
                    <a:pt x="68" y="26"/>
                  </a:cubicBezTo>
                  <a:cubicBezTo>
                    <a:pt x="68" y="16"/>
                    <a:pt x="69" y="7"/>
                    <a:pt x="69" y="0"/>
                  </a:cubicBezTo>
                </a:path>
              </a:pathLst>
            </a:custGeom>
            <a:solidFill>
              <a:srgbClr val="4532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îṩliḓe"/>
            <p:cNvSpPr/>
            <p:nvPr/>
          </p:nvSpPr>
          <p:spPr bwMode="auto">
            <a:xfrm>
              <a:off x="7727950" y="3678238"/>
              <a:ext cx="604838" cy="881062"/>
            </a:xfrm>
            <a:custGeom>
              <a:avLst/>
              <a:gdLst>
                <a:gd name="T0" fmla="*/ 135 w 363"/>
                <a:gd name="T1" fmla="*/ 198 h 529"/>
                <a:gd name="T2" fmla="*/ 205 w 363"/>
                <a:gd name="T3" fmla="*/ 307 h 529"/>
                <a:gd name="T4" fmla="*/ 158 w 363"/>
                <a:gd name="T5" fmla="*/ 327 h 529"/>
                <a:gd name="T6" fmla="*/ 13 w 363"/>
                <a:gd name="T7" fmla="*/ 418 h 529"/>
                <a:gd name="T8" fmla="*/ 41 w 363"/>
                <a:gd name="T9" fmla="*/ 519 h 529"/>
                <a:gd name="T10" fmla="*/ 125 w 363"/>
                <a:gd name="T11" fmla="*/ 474 h 529"/>
                <a:gd name="T12" fmla="*/ 318 w 363"/>
                <a:gd name="T13" fmla="*/ 399 h 529"/>
                <a:gd name="T14" fmla="*/ 339 w 363"/>
                <a:gd name="T15" fmla="*/ 286 h 529"/>
                <a:gd name="T16" fmla="*/ 234 w 363"/>
                <a:gd name="T17" fmla="*/ 0 h 529"/>
                <a:gd name="T18" fmla="*/ 106 w 363"/>
                <a:gd name="T19" fmla="*/ 71 h 529"/>
                <a:gd name="T20" fmla="*/ 135 w 363"/>
                <a:gd name="T21" fmla="*/ 19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 h="529">
                  <a:moveTo>
                    <a:pt x="135" y="198"/>
                  </a:moveTo>
                  <a:cubicBezTo>
                    <a:pt x="205" y="307"/>
                    <a:pt x="205" y="307"/>
                    <a:pt x="205" y="307"/>
                  </a:cubicBezTo>
                  <a:cubicBezTo>
                    <a:pt x="205" y="307"/>
                    <a:pt x="200" y="332"/>
                    <a:pt x="158" y="327"/>
                  </a:cubicBezTo>
                  <a:cubicBezTo>
                    <a:pt x="13" y="418"/>
                    <a:pt x="13" y="418"/>
                    <a:pt x="13" y="418"/>
                  </a:cubicBezTo>
                  <a:cubicBezTo>
                    <a:pt x="13" y="418"/>
                    <a:pt x="0" y="529"/>
                    <a:pt x="41" y="519"/>
                  </a:cubicBezTo>
                  <a:cubicBezTo>
                    <a:pt x="47" y="518"/>
                    <a:pt x="93" y="470"/>
                    <a:pt x="125" y="474"/>
                  </a:cubicBezTo>
                  <a:cubicBezTo>
                    <a:pt x="318" y="399"/>
                    <a:pt x="318" y="399"/>
                    <a:pt x="318" y="399"/>
                  </a:cubicBezTo>
                  <a:cubicBezTo>
                    <a:pt x="318" y="399"/>
                    <a:pt x="363" y="373"/>
                    <a:pt x="339" y="286"/>
                  </a:cubicBezTo>
                  <a:cubicBezTo>
                    <a:pt x="314" y="200"/>
                    <a:pt x="234" y="0"/>
                    <a:pt x="234" y="0"/>
                  </a:cubicBezTo>
                  <a:cubicBezTo>
                    <a:pt x="106" y="71"/>
                    <a:pt x="106" y="71"/>
                    <a:pt x="106" y="71"/>
                  </a:cubicBezTo>
                  <a:cubicBezTo>
                    <a:pt x="135" y="198"/>
                    <a:pt x="135" y="198"/>
                    <a:pt x="135" y="198"/>
                  </a:cubicBezTo>
                </a:path>
              </a:pathLst>
            </a:custGeom>
            <a:solidFill>
              <a:srgbClr val="3E3D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ï$1ïďe"/>
            <p:cNvSpPr/>
            <p:nvPr/>
          </p:nvSpPr>
          <p:spPr bwMode="auto">
            <a:xfrm>
              <a:off x="8118475" y="3681413"/>
              <a:ext cx="11113" cy="26987"/>
            </a:xfrm>
            <a:custGeom>
              <a:avLst/>
              <a:gdLst>
                <a:gd name="T0" fmla="*/ 0 w 7"/>
                <a:gd name="T1" fmla="*/ 0 h 17"/>
                <a:gd name="T2" fmla="*/ 7 w 7"/>
                <a:gd name="T3" fmla="*/ 17 h 17"/>
                <a:gd name="T4" fmla="*/ 0 w 7"/>
                <a:gd name="T5" fmla="*/ 0 h 17"/>
              </a:gdLst>
              <a:ahLst/>
              <a:cxnLst>
                <a:cxn ang="0">
                  <a:pos x="T0" y="T1"/>
                </a:cxn>
                <a:cxn ang="0">
                  <a:pos x="T2" y="T3"/>
                </a:cxn>
                <a:cxn ang="0">
                  <a:pos x="T4" y="T5"/>
                </a:cxn>
              </a:cxnLst>
              <a:rect l="0" t="0" r="r" b="b"/>
              <a:pathLst>
                <a:path w="7" h="17">
                  <a:moveTo>
                    <a:pt x="0" y="0"/>
                  </a:moveTo>
                  <a:cubicBezTo>
                    <a:pt x="2" y="5"/>
                    <a:pt x="5" y="11"/>
                    <a:pt x="7" y="17"/>
                  </a:cubicBezTo>
                  <a:cubicBezTo>
                    <a:pt x="4" y="8"/>
                    <a:pt x="1" y="3"/>
                    <a:pt x="0" y="0"/>
                  </a:cubicBezTo>
                </a:path>
              </a:pathLst>
            </a:custGeom>
            <a:solidFill>
              <a:srgbClr val="3B3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îsľîḋé"/>
            <p:cNvSpPr/>
            <p:nvPr/>
          </p:nvSpPr>
          <p:spPr bwMode="auto">
            <a:xfrm>
              <a:off x="7745413" y="3714750"/>
              <a:ext cx="558800" cy="830262"/>
            </a:xfrm>
            <a:custGeom>
              <a:avLst/>
              <a:gdLst>
                <a:gd name="T0" fmla="*/ 232 w 335"/>
                <a:gd name="T1" fmla="*/ 0 h 498"/>
                <a:gd name="T2" fmla="*/ 147 w 335"/>
                <a:gd name="T3" fmla="*/ 69 h 498"/>
                <a:gd name="T4" fmla="*/ 157 w 335"/>
                <a:gd name="T5" fmla="*/ 228 h 498"/>
                <a:gd name="T6" fmla="*/ 194 w 335"/>
                <a:gd name="T7" fmla="*/ 285 h 498"/>
                <a:gd name="T8" fmla="*/ 194 w 335"/>
                <a:gd name="T9" fmla="*/ 285 h 498"/>
                <a:gd name="T10" fmla="*/ 164 w 335"/>
                <a:gd name="T11" fmla="*/ 305 h 498"/>
                <a:gd name="T12" fmla="*/ 168 w 335"/>
                <a:gd name="T13" fmla="*/ 338 h 498"/>
                <a:gd name="T14" fmla="*/ 123 w 335"/>
                <a:gd name="T15" fmla="*/ 404 h 498"/>
                <a:gd name="T16" fmla="*/ 1 w 335"/>
                <a:gd name="T17" fmla="*/ 406 h 498"/>
                <a:gd name="T18" fmla="*/ 0 w 335"/>
                <a:gd name="T19" fmla="*/ 432 h 498"/>
                <a:gd name="T20" fmla="*/ 25 w 335"/>
                <a:gd name="T21" fmla="*/ 498 h 498"/>
                <a:gd name="T22" fmla="*/ 30 w 335"/>
                <a:gd name="T23" fmla="*/ 497 h 498"/>
                <a:gd name="T24" fmla="*/ 111 w 335"/>
                <a:gd name="T25" fmla="*/ 452 h 498"/>
                <a:gd name="T26" fmla="*/ 114 w 335"/>
                <a:gd name="T27" fmla="*/ 452 h 498"/>
                <a:gd name="T28" fmla="*/ 307 w 335"/>
                <a:gd name="T29" fmla="*/ 377 h 498"/>
                <a:gd name="T30" fmla="*/ 335 w 335"/>
                <a:gd name="T31" fmla="*/ 311 h 498"/>
                <a:gd name="T32" fmla="*/ 328 w 335"/>
                <a:gd name="T33" fmla="*/ 264 h 498"/>
                <a:gd name="T34" fmla="*/ 232 w 335"/>
                <a:gd name="T3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498">
                  <a:moveTo>
                    <a:pt x="232" y="0"/>
                  </a:moveTo>
                  <a:cubicBezTo>
                    <a:pt x="220" y="1"/>
                    <a:pt x="147" y="69"/>
                    <a:pt x="147" y="69"/>
                  </a:cubicBezTo>
                  <a:cubicBezTo>
                    <a:pt x="147" y="69"/>
                    <a:pt x="152" y="152"/>
                    <a:pt x="157" y="228"/>
                  </a:cubicBezTo>
                  <a:cubicBezTo>
                    <a:pt x="194" y="285"/>
                    <a:pt x="194" y="285"/>
                    <a:pt x="194" y="285"/>
                  </a:cubicBezTo>
                  <a:cubicBezTo>
                    <a:pt x="194" y="285"/>
                    <a:pt x="194" y="285"/>
                    <a:pt x="194" y="285"/>
                  </a:cubicBezTo>
                  <a:cubicBezTo>
                    <a:pt x="194" y="285"/>
                    <a:pt x="191" y="303"/>
                    <a:pt x="164" y="305"/>
                  </a:cubicBezTo>
                  <a:cubicBezTo>
                    <a:pt x="165" y="318"/>
                    <a:pt x="167" y="329"/>
                    <a:pt x="168" y="338"/>
                  </a:cubicBezTo>
                  <a:cubicBezTo>
                    <a:pt x="178" y="400"/>
                    <a:pt x="123" y="404"/>
                    <a:pt x="123" y="404"/>
                  </a:cubicBezTo>
                  <a:cubicBezTo>
                    <a:pt x="123" y="404"/>
                    <a:pt x="64" y="406"/>
                    <a:pt x="1" y="406"/>
                  </a:cubicBezTo>
                  <a:cubicBezTo>
                    <a:pt x="1" y="413"/>
                    <a:pt x="0" y="422"/>
                    <a:pt x="0" y="432"/>
                  </a:cubicBezTo>
                  <a:cubicBezTo>
                    <a:pt x="0" y="462"/>
                    <a:pt x="4" y="498"/>
                    <a:pt x="25" y="498"/>
                  </a:cubicBezTo>
                  <a:cubicBezTo>
                    <a:pt x="26" y="498"/>
                    <a:pt x="28" y="498"/>
                    <a:pt x="30" y="497"/>
                  </a:cubicBezTo>
                  <a:cubicBezTo>
                    <a:pt x="36" y="496"/>
                    <a:pt x="79" y="452"/>
                    <a:pt x="111" y="452"/>
                  </a:cubicBezTo>
                  <a:cubicBezTo>
                    <a:pt x="112" y="452"/>
                    <a:pt x="113" y="452"/>
                    <a:pt x="114" y="452"/>
                  </a:cubicBezTo>
                  <a:cubicBezTo>
                    <a:pt x="307" y="377"/>
                    <a:pt x="307" y="377"/>
                    <a:pt x="307" y="377"/>
                  </a:cubicBezTo>
                  <a:cubicBezTo>
                    <a:pt x="307" y="377"/>
                    <a:pt x="335" y="360"/>
                    <a:pt x="335" y="311"/>
                  </a:cubicBezTo>
                  <a:cubicBezTo>
                    <a:pt x="335" y="298"/>
                    <a:pt x="333" y="283"/>
                    <a:pt x="328" y="264"/>
                  </a:cubicBezTo>
                  <a:cubicBezTo>
                    <a:pt x="308" y="196"/>
                    <a:pt x="253" y="55"/>
                    <a:pt x="232" y="0"/>
                  </a:cubicBezTo>
                </a:path>
              </a:pathLst>
            </a:custGeom>
            <a:solidFill>
              <a:srgbClr val="3B3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iṡ1iďè"/>
            <p:cNvSpPr/>
            <p:nvPr/>
          </p:nvSpPr>
          <p:spPr bwMode="auto">
            <a:xfrm>
              <a:off x="7286625" y="3481388"/>
              <a:ext cx="846138" cy="922337"/>
            </a:xfrm>
            <a:custGeom>
              <a:avLst/>
              <a:gdLst>
                <a:gd name="T0" fmla="*/ 443 w 507"/>
                <a:gd name="T1" fmla="*/ 478 h 554"/>
                <a:gd name="T2" fmla="*/ 398 w 507"/>
                <a:gd name="T3" fmla="*/ 544 h 554"/>
                <a:gd name="T4" fmla="*/ 119 w 507"/>
                <a:gd name="T5" fmla="*/ 543 h 554"/>
                <a:gd name="T6" fmla="*/ 50 w 507"/>
                <a:gd name="T7" fmla="*/ 554 h 554"/>
                <a:gd name="T8" fmla="*/ 41 w 507"/>
                <a:gd name="T9" fmla="*/ 447 h 554"/>
                <a:gd name="T10" fmla="*/ 169 w 507"/>
                <a:gd name="T11" fmla="*/ 439 h 554"/>
                <a:gd name="T12" fmla="*/ 318 w 507"/>
                <a:gd name="T13" fmla="*/ 427 h 554"/>
                <a:gd name="T14" fmla="*/ 243 w 507"/>
                <a:gd name="T15" fmla="*/ 214 h 554"/>
                <a:gd name="T16" fmla="*/ 256 w 507"/>
                <a:gd name="T17" fmla="*/ 20 h 554"/>
                <a:gd name="T18" fmla="*/ 279 w 507"/>
                <a:gd name="T19" fmla="*/ 0 h 554"/>
                <a:gd name="T20" fmla="*/ 479 w 507"/>
                <a:gd name="T21" fmla="*/ 10 h 554"/>
                <a:gd name="T22" fmla="*/ 480 w 507"/>
                <a:gd name="T23" fmla="*/ 40 h 554"/>
                <a:gd name="T24" fmla="*/ 507 w 507"/>
                <a:gd name="T25" fmla="*/ 140 h 554"/>
                <a:gd name="T26" fmla="*/ 422 w 507"/>
                <a:gd name="T27" fmla="*/ 209 h 554"/>
                <a:gd name="T28" fmla="*/ 443 w 507"/>
                <a:gd name="T29" fmla="*/ 47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7" h="554">
                  <a:moveTo>
                    <a:pt x="443" y="478"/>
                  </a:moveTo>
                  <a:cubicBezTo>
                    <a:pt x="453" y="540"/>
                    <a:pt x="398" y="544"/>
                    <a:pt x="398" y="544"/>
                  </a:cubicBezTo>
                  <a:cubicBezTo>
                    <a:pt x="398" y="544"/>
                    <a:pt x="148" y="549"/>
                    <a:pt x="119" y="543"/>
                  </a:cubicBezTo>
                  <a:cubicBezTo>
                    <a:pt x="90" y="536"/>
                    <a:pt x="50" y="554"/>
                    <a:pt x="50" y="554"/>
                  </a:cubicBezTo>
                  <a:cubicBezTo>
                    <a:pt x="0" y="523"/>
                    <a:pt x="41" y="447"/>
                    <a:pt x="41" y="447"/>
                  </a:cubicBezTo>
                  <a:cubicBezTo>
                    <a:pt x="41" y="447"/>
                    <a:pt x="145" y="443"/>
                    <a:pt x="169" y="439"/>
                  </a:cubicBezTo>
                  <a:cubicBezTo>
                    <a:pt x="194" y="434"/>
                    <a:pt x="318" y="427"/>
                    <a:pt x="318" y="427"/>
                  </a:cubicBezTo>
                  <a:cubicBezTo>
                    <a:pt x="318" y="427"/>
                    <a:pt x="308" y="367"/>
                    <a:pt x="243" y="214"/>
                  </a:cubicBezTo>
                  <a:cubicBezTo>
                    <a:pt x="198" y="110"/>
                    <a:pt x="231" y="49"/>
                    <a:pt x="256" y="20"/>
                  </a:cubicBezTo>
                  <a:cubicBezTo>
                    <a:pt x="263" y="12"/>
                    <a:pt x="270" y="6"/>
                    <a:pt x="279" y="0"/>
                  </a:cubicBezTo>
                  <a:cubicBezTo>
                    <a:pt x="479" y="10"/>
                    <a:pt x="479" y="10"/>
                    <a:pt x="479" y="10"/>
                  </a:cubicBezTo>
                  <a:cubicBezTo>
                    <a:pt x="479" y="20"/>
                    <a:pt x="479" y="30"/>
                    <a:pt x="480" y="40"/>
                  </a:cubicBezTo>
                  <a:cubicBezTo>
                    <a:pt x="484" y="75"/>
                    <a:pt x="492" y="109"/>
                    <a:pt x="507" y="140"/>
                  </a:cubicBezTo>
                  <a:cubicBezTo>
                    <a:pt x="495" y="140"/>
                    <a:pt x="422" y="209"/>
                    <a:pt x="422" y="209"/>
                  </a:cubicBezTo>
                  <a:cubicBezTo>
                    <a:pt x="422" y="209"/>
                    <a:pt x="433" y="416"/>
                    <a:pt x="443" y="478"/>
                  </a:cubicBezTo>
                </a:path>
              </a:pathLst>
            </a:custGeom>
            <a:solidFill>
              <a:srgbClr val="3E3D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îśliḑè"/>
            <p:cNvSpPr/>
            <p:nvPr/>
          </p:nvSpPr>
          <p:spPr bwMode="auto">
            <a:xfrm>
              <a:off x="7751763" y="3986213"/>
              <a:ext cx="20638" cy="58737"/>
            </a:xfrm>
            <a:custGeom>
              <a:avLst/>
              <a:gdLst>
                <a:gd name="T0" fmla="*/ 0 w 12"/>
                <a:gd name="T1" fmla="*/ 0 h 35"/>
                <a:gd name="T2" fmla="*/ 12 w 12"/>
                <a:gd name="T3" fmla="*/ 35 h 35"/>
                <a:gd name="T4" fmla="*/ 0 w 12"/>
                <a:gd name="T5" fmla="*/ 0 h 35"/>
                <a:gd name="T6" fmla="*/ 0 w 12"/>
                <a:gd name="T7" fmla="*/ 0 h 35"/>
              </a:gdLst>
              <a:ahLst/>
              <a:cxnLst>
                <a:cxn ang="0">
                  <a:pos x="T0" y="T1"/>
                </a:cxn>
                <a:cxn ang="0">
                  <a:pos x="T2" y="T3"/>
                </a:cxn>
                <a:cxn ang="0">
                  <a:pos x="T4" y="T5"/>
                </a:cxn>
                <a:cxn ang="0">
                  <a:pos x="T6" y="T7"/>
                </a:cxn>
              </a:cxnLst>
              <a:rect l="0" t="0" r="r" b="b"/>
              <a:pathLst>
                <a:path w="12" h="35">
                  <a:moveTo>
                    <a:pt x="0" y="0"/>
                  </a:moveTo>
                  <a:cubicBezTo>
                    <a:pt x="4" y="13"/>
                    <a:pt x="9" y="24"/>
                    <a:pt x="12" y="35"/>
                  </a:cubicBezTo>
                  <a:cubicBezTo>
                    <a:pt x="9" y="24"/>
                    <a:pt x="4" y="13"/>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išliḓé"/>
            <p:cNvSpPr/>
            <p:nvPr/>
          </p:nvSpPr>
          <p:spPr bwMode="auto">
            <a:xfrm>
              <a:off x="7648575" y="3616325"/>
              <a:ext cx="103188" cy="369887"/>
            </a:xfrm>
            <a:custGeom>
              <a:avLst/>
              <a:gdLst>
                <a:gd name="T0" fmla="*/ 8 w 62"/>
                <a:gd name="T1" fmla="*/ 0 h 222"/>
                <a:gd name="T2" fmla="*/ 26 w 62"/>
                <a:gd name="T3" fmla="*/ 133 h 222"/>
                <a:gd name="T4" fmla="*/ 62 w 62"/>
                <a:gd name="T5" fmla="*/ 222 h 222"/>
                <a:gd name="T6" fmla="*/ 62 w 62"/>
                <a:gd name="T7" fmla="*/ 222 h 222"/>
                <a:gd name="T8" fmla="*/ 26 w 62"/>
                <a:gd name="T9" fmla="*/ 133 h 222"/>
                <a:gd name="T10" fmla="*/ 8 w 62"/>
                <a:gd name="T11" fmla="*/ 0 h 222"/>
              </a:gdLst>
              <a:ahLst/>
              <a:cxnLst>
                <a:cxn ang="0">
                  <a:pos x="T0" y="T1"/>
                </a:cxn>
                <a:cxn ang="0">
                  <a:pos x="T2" y="T3"/>
                </a:cxn>
                <a:cxn ang="0">
                  <a:pos x="T4" y="T5"/>
                </a:cxn>
                <a:cxn ang="0">
                  <a:pos x="T6" y="T7"/>
                </a:cxn>
                <a:cxn ang="0">
                  <a:pos x="T8" y="T9"/>
                </a:cxn>
                <a:cxn ang="0">
                  <a:pos x="T10" y="T11"/>
                </a:cxn>
              </a:cxnLst>
              <a:rect l="0" t="0" r="r" b="b"/>
              <a:pathLst>
                <a:path w="62" h="222">
                  <a:moveTo>
                    <a:pt x="8" y="0"/>
                  </a:moveTo>
                  <a:cubicBezTo>
                    <a:pt x="0" y="33"/>
                    <a:pt x="2" y="77"/>
                    <a:pt x="26" y="133"/>
                  </a:cubicBezTo>
                  <a:cubicBezTo>
                    <a:pt x="40" y="167"/>
                    <a:pt x="52" y="197"/>
                    <a:pt x="62" y="222"/>
                  </a:cubicBezTo>
                  <a:cubicBezTo>
                    <a:pt x="62" y="222"/>
                    <a:pt x="62" y="222"/>
                    <a:pt x="62" y="222"/>
                  </a:cubicBezTo>
                  <a:cubicBezTo>
                    <a:pt x="52" y="197"/>
                    <a:pt x="40" y="167"/>
                    <a:pt x="26" y="133"/>
                  </a:cubicBezTo>
                  <a:cubicBezTo>
                    <a:pt x="2" y="76"/>
                    <a:pt x="0" y="33"/>
                    <a:pt x="8"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ïslïďe"/>
            <p:cNvSpPr/>
            <p:nvPr/>
          </p:nvSpPr>
          <p:spPr bwMode="auto">
            <a:xfrm>
              <a:off x="7361238" y="4192588"/>
              <a:ext cx="455613" cy="211137"/>
            </a:xfrm>
            <a:custGeom>
              <a:avLst/>
              <a:gdLst>
                <a:gd name="T0" fmla="*/ 8 w 273"/>
                <a:gd name="T1" fmla="*/ 126 h 127"/>
                <a:gd name="T2" fmla="*/ 5 w 273"/>
                <a:gd name="T3" fmla="*/ 127 h 127"/>
                <a:gd name="T4" fmla="*/ 5 w 273"/>
                <a:gd name="T5" fmla="*/ 127 h 127"/>
                <a:gd name="T6" fmla="*/ 5 w 273"/>
                <a:gd name="T7" fmla="*/ 127 h 127"/>
                <a:gd name="T8" fmla="*/ 5 w 273"/>
                <a:gd name="T9" fmla="*/ 127 h 127"/>
                <a:gd name="T10" fmla="*/ 8 w 273"/>
                <a:gd name="T11" fmla="*/ 126 h 127"/>
                <a:gd name="T12" fmla="*/ 273 w 273"/>
                <a:gd name="T13" fmla="*/ 0 h 127"/>
                <a:gd name="T14" fmla="*/ 124 w 273"/>
                <a:gd name="T15" fmla="*/ 12 h 127"/>
                <a:gd name="T16" fmla="*/ 0 w 273"/>
                <a:gd name="T17" fmla="*/ 19 h 127"/>
                <a:gd name="T18" fmla="*/ 0 w 273"/>
                <a:gd name="T19" fmla="*/ 20 h 127"/>
                <a:gd name="T20" fmla="*/ 124 w 273"/>
                <a:gd name="T21" fmla="*/ 12 h 127"/>
                <a:gd name="T22" fmla="*/ 273 w 273"/>
                <a:gd name="T23" fmla="*/ 0 h 127"/>
                <a:gd name="T24" fmla="*/ 273 w 273"/>
                <a:gd name="T2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127">
                  <a:moveTo>
                    <a:pt x="8" y="126"/>
                  </a:moveTo>
                  <a:cubicBezTo>
                    <a:pt x="6" y="127"/>
                    <a:pt x="5" y="127"/>
                    <a:pt x="5" y="127"/>
                  </a:cubicBezTo>
                  <a:cubicBezTo>
                    <a:pt x="5" y="127"/>
                    <a:pt x="5" y="127"/>
                    <a:pt x="5" y="127"/>
                  </a:cubicBezTo>
                  <a:cubicBezTo>
                    <a:pt x="5" y="127"/>
                    <a:pt x="5" y="127"/>
                    <a:pt x="5" y="127"/>
                  </a:cubicBezTo>
                  <a:cubicBezTo>
                    <a:pt x="5" y="127"/>
                    <a:pt x="5" y="127"/>
                    <a:pt x="5" y="127"/>
                  </a:cubicBezTo>
                  <a:cubicBezTo>
                    <a:pt x="5" y="127"/>
                    <a:pt x="6" y="127"/>
                    <a:pt x="8" y="126"/>
                  </a:cubicBezTo>
                  <a:moveTo>
                    <a:pt x="273" y="0"/>
                  </a:moveTo>
                  <a:cubicBezTo>
                    <a:pt x="273" y="0"/>
                    <a:pt x="149" y="7"/>
                    <a:pt x="124" y="12"/>
                  </a:cubicBezTo>
                  <a:cubicBezTo>
                    <a:pt x="103" y="16"/>
                    <a:pt x="19" y="19"/>
                    <a:pt x="0" y="19"/>
                  </a:cubicBezTo>
                  <a:cubicBezTo>
                    <a:pt x="0" y="19"/>
                    <a:pt x="0" y="19"/>
                    <a:pt x="0" y="20"/>
                  </a:cubicBezTo>
                  <a:cubicBezTo>
                    <a:pt x="19" y="19"/>
                    <a:pt x="103" y="16"/>
                    <a:pt x="124" y="12"/>
                  </a:cubicBezTo>
                  <a:cubicBezTo>
                    <a:pt x="149" y="7"/>
                    <a:pt x="273" y="0"/>
                    <a:pt x="273" y="0"/>
                  </a:cubicBezTo>
                  <a:cubicBezTo>
                    <a:pt x="273" y="0"/>
                    <a:pt x="273" y="0"/>
                    <a:pt x="27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i$1ïdê"/>
            <p:cNvSpPr/>
            <p:nvPr/>
          </p:nvSpPr>
          <p:spPr bwMode="auto">
            <a:xfrm>
              <a:off x="7331075" y="4224338"/>
              <a:ext cx="39688" cy="179387"/>
            </a:xfrm>
            <a:custGeom>
              <a:avLst/>
              <a:gdLst>
                <a:gd name="T0" fmla="*/ 12 w 23"/>
                <a:gd name="T1" fmla="*/ 99 h 108"/>
                <a:gd name="T2" fmla="*/ 23 w 23"/>
                <a:gd name="T3" fmla="*/ 108 h 108"/>
                <a:gd name="T4" fmla="*/ 23 w 23"/>
                <a:gd name="T5" fmla="*/ 108 h 108"/>
                <a:gd name="T6" fmla="*/ 12 w 23"/>
                <a:gd name="T7" fmla="*/ 99 h 108"/>
                <a:gd name="T8" fmla="*/ 18 w 23"/>
                <a:gd name="T9" fmla="*/ 0 h 108"/>
                <a:gd name="T10" fmla="*/ 14 w 23"/>
                <a:gd name="T11" fmla="*/ 1 h 108"/>
                <a:gd name="T12" fmla="*/ 0 w 23"/>
                <a:gd name="T13" fmla="*/ 42 h 108"/>
                <a:gd name="T14" fmla="*/ 14 w 23"/>
                <a:gd name="T15" fmla="*/ 1 h 108"/>
                <a:gd name="T16" fmla="*/ 18 w 23"/>
                <a:gd name="T17" fmla="*/ 1 h 108"/>
                <a:gd name="T18" fmla="*/ 18 w 23"/>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8">
                  <a:moveTo>
                    <a:pt x="12" y="99"/>
                  </a:moveTo>
                  <a:cubicBezTo>
                    <a:pt x="15" y="102"/>
                    <a:pt x="19" y="105"/>
                    <a:pt x="23" y="108"/>
                  </a:cubicBezTo>
                  <a:cubicBezTo>
                    <a:pt x="23" y="108"/>
                    <a:pt x="23" y="108"/>
                    <a:pt x="23" y="108"/>
                  </a:cubicBezTo>
                  <a:cubicBezTo>
                    <a:pt x="19" y="105"/>
                    <a:pt x="15" y="102"/>
                    <a:pt x="12" y="99"/>
                  </a:cubicBezTo>
                  <a:moveTo>
                    <a:pt x="18" y="0"/>
                  </a:moveTo>
                  <a:cubicBezTo>
                    <a:pt x="15" y="0"/>
                    <a:pt x="14" y="1"/>
                    <a:pt x="14" y="1"/>
                  </a:cubicBezTo>
                  <a:cubicBezTo>
                    <a:pt x="14" y="1"/>
                    <a:pt x="4" y="19"/>
                    <a:pt x="0" y="42"/>
                  </a:cubicBezTo>
                  <a:cubicBezTo>
                    <a:pt x="4" y="19"/>
                    <a:pt x="14" y="1"/>
                    <a:pt x="14" y="1"/>
                  </a:cubicBezTo>
                  <a:cubicBezTo>
                    <a:pt x="14" y="1"/>
                    <a:pt x="15" y="1"/>
                    <a:pt x="18" y="1"/>
                  </a:cubicBezTo>
                  <a:cubicBezTo>
                    <a:pt x="18" y="0"/>
                    <a:pt x="18" y="0"/>
                    <a:pt x="18" y="0"/>
                  </a:cubicBezTo>
                </a:path>
              </a:pathLst>
            </a:custGeom>
            <a:solidFill>
              <a:srgbClr val="4230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ïş1íḋe"/>
            <p:cNvSpPr/>
            <p:nvPr/>
          </p:nvSpPr>
          <p:spPr bwMode="auto">
            <a:xfrm>
              <a:off x="7321550" y="3514725"/>
              <a:ext cx="519113" cy="889000"/>
            </a:xfrm>
            <a:custGeom>
              <a:avLst/>
              <a:gdLst>
                <a:gd name="T0" fmla="*/ 235 w 311"/>
                <a:gd name="T1" fmla="*/ 0 h 534"/>
                <a:gd name="T2" fmla="*/ 235 w 311"/>
                <a:gd name="T3" fmla="*/ 0 h 534"/>
                <a:gd name="T4" fmla="*/ 204 w 311"/>
                <a:gd name="T5" fmla="*/ 61 h 534"/>
                <a:gd name="T6" fmla="*/ 222 w 311"/>
                <a:gd name="T7" fmla="*/ 194 h 534"/>
                <a:gd name="T8" fmla="*/ 258 w 311"/>
                <a:gd name="T9" fmla="*/ 283 h 534"/>
                <a:gd name="T10" fmla="*/ 270 w 311"/>
                <a:gd name="T11" fmla="*/ 318 h 534"/>
                <a:gd name="T12" fmla="*/ 297 w 311"/>
                <a:gd name="T13" fmla="*/ 407 h 534"/>
                <a:gd name="T14" fmla="*/ 297 w 311"/>
                <a:gd name="T15" fmla="*/ 407 h 534"/>
                <a:gd name="T16" fmla="*/ 297 w 311"/>
                <a:gd name="T17" fmla="*/ 407 h 534"/>
                <a:gd name="T18" fmla="*/ 148 w 311"/>
                <a:gd name="T19" fmla="*/ 419 h 534"/>
                <a:gd name="T20" fmla="*/ 24 w 311"/>
                <a:gd name="T21" fmla="*/ 427 h 534"/>
                <a:gd name="T22" fmla="*/ 20 w 311"/>
                <a:gd name="T23" fmla="*/ 427 h 534"/>
                <a:gd name="T24" fmla="*/ 6 w 311"/>
                <a:gd name="T25" fmla="*/ 468 h 534"/>
                <a:gd name="T26" fmla="*/ 18 w 311"/>
                <a:gd name="T27" fmla="*/ 525 h 534"/>
                <a:gd name="T28" fmla="*/ 29 w 311"/>
                <a:gd name="T29" fmla="*/ 534 h 534"/>
                <a:gd name="T30" fmla="*/ 29 w 311"/>
                <a:gd name="T31" fmla="*/ 534 h 534"/>
                <a:gd name="T32" fmla="*/ 32 w 311"/>
                <a:gd name="T33" fmla="*/ 533 h 534"/>
                <a:gd name="T34" fmla="*/ 33 w 311"/>
                <a:gd name="T35" fmla="*/ 532 h 534"/>
                <a:gd name="T36" fmla="*/ 34 w 311"/>
                <a:gd name="T37" fmla="*/ 433 h 534"/>
                <a:gd name="T38" fmla="*/ 163 w 311"/>
                <a:gd name="T39" fmla="*/ 425 h 534"/>
                <a:gd name="T40" fmla="*/ 311 w 311"/>
                <a:gd name="T41" fmla="*/ 414 h 534"/>
                <a:gd name="T42" fmla="*/ 236 w 311"/>
                <a:gd name="T43" fmla="*/ 200 h 534"/>
                <a:gd name="T44" fmla="*/ 250 w 311"/>
                <a:gd name="T45" fmla="*/ 7 h 534"/>
                <a:gd name="T46" fmla="*/ 252 w 311"/>
                <a:gd name="T47" fmla="*/ 4 h 534"/>
                <a:gd name="T48" fmla="*/ 235 w 311"/>
                <a:gd name="T49"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1" h="534">
                  <a:moveTo>
                    <a:pt x="235" y="0"/>
                  </a:moveTo>
                  <a:cubicBezTo>
                    <a:pt x="235" y="0"/>
                    <a:pt x="235" y="0"/>
                    <a:pt x="235" y="0"/>
                  </a:cubicBezTo>
                  <a:cubicBezTo>
                    <a:pt x="224" y="13"/>
                    <a:pt x="210" y="33"/>
                    <a:pt x="204" y="61"/>
                  </a:cubicBezTo>
                  <a:cubicBezTo>
                    <a:pt x="196" y="94"/>
                    <a:pt x="198" y="137"/>
                    <a:pt x="222" y="194"/>
                  </a:cubicBezTo>
                  <a:cubicBezTo>
                    <a:pt x="236" y="228"/>
                    <a:pt x="248" y="258"/>
                    <a:pt x="258" y="283"/>
                  </a:cubicBezTo>
                  <a:cubicBezTo>
                    <a:pt x="262" y="296"/>
                    <a:pt x="267" y="307"/>
                    <a:pt x="270" y="318"/>
                  </a:cubicBezTo>
                  <a:cubicBezTo>
                    <a:pt x="292" y="381"/>
                    <a:pt x="297" y="407"/>
                    <a:pt x="297" y="407"/>
                  </a:cubicBezTo>
                  <a:cubicBezTo>
                    <a:pt x="297" y="407"/>
                    <a:pt x="297" y="407"/>
                    <a:pt x="297" y="407"/>
                  </a:cubicBezTo>
                  <a:cubicBezTo>
                    <a:pt x="297" y="407"/>
                    <a:pt x="297" y="407"/>
                    <a:pt x="297" y="407"/>
                  </a:cubicBezTo>
                  <a:cubicBezTo>
                    <a:pt x="297" y="407"/>
                    <a:pt x="173" y="414"/>
                    <a:pt x="148" y="419"/>
                  </a:cubicBezTo>
                  <a:cubicBezTo>
                    <a:pt x="127" y="423"/>
                    <a:pt x="43" y="426"/>
                    <a:pt x="24" y="427"/>
                  </a:cubicBezTo>
                  <a:cubicBezTo>
                    <a:pt x="21" y="427"/>
                    <a:pt x="20" y="427"/>
                    <a:pt x="20" y="427"/>
                  </a:cubicBezTo>
                  <a:cubicBezTo>
                    <a:pt x="20" y="427"/>
                    <a:pt x="10" y="445"/>
                    <a:pt x="6" y="468"/>
                  </a:cubicBezTo>
                  <a:cubicBezTo>
                    <a:pt x="2" y="487"/>
                    <a:pt x="3" y="509"/>
                    <a:pt x="18" y="525"/>
                  </a:cubicBezTo>
                  <a:cubicBezTo>
                    <a:pt x="21" y="528"/>
                    <a:pt x="25" y="531"/>
                    <a:pt x="29" y="534"/>
                  </a:cubicBezTo>
                  <a:cubicBezTo>
                    <a:pt x="29" y="534"/>
                    <a:pt x="29" y="534"/>
                    <a:pt x="29" y="534"/>
                  </a:cubicBezTo>
                  <a:cubicBezTo>
                    <a:pt x="29" y="534"/>
                    <a:pt x="30" y="534"/>
                    <a:pt x="32" y="533"/>
                  </a:cubicBezTo>
                  <a:cubicBezTo>
                    <a:pt x="32" y="533"/>
                    <a:pt x="33" y="533"/>
                    <a:pt x="33" y="532"/>
                  </a:cubicBezTo>
                  <a:cubicBezTo>
                    <a:pt x="0" y="498"/>
                    <a:pt x="34" y="433"/>
                    <a:pt x="34" y="433"/>
                  </a:cubicBezTo>
                  <a:cubicBezTo>
                    <a:pt x="34" y="433"/>
                    <a:pt x="139" y="430"/>
                    <a:pt x="163" y="425"/>
                  </a:cubicBezTo>
                  <a:cubicBezTo>
                    <a:pt x="188" y="420"/>
                    <a:pt x="311" y="414"/>
                    <a:pt x="311" y="414"/>
                  </a:cubicBezTo>
                  <a:cubicBezTo>
                    <a:pt x="311" y="414"/>
                    <a:pt x="302" y="353"/>
                    <a:pt x="236" y="200"/>
                  </a:cubicBezTo>
                  <a:cubicBezTo>
                    <a:pt x="192" y="96"/>
                    <a:pt x="224" y="35"/>
                    <a:pt x="250" y="7"/>
                  </a:cubicBezTo>
                  <a:cubicBezTo>
                    <a:pt x="251" y="6"/>
                    <a:pt x="251" y="5"/>
                    <a:pt x="252" y="4"/>
                  </a:cubicBezTo>
                  <a:cubicBezTo>
                    <a:pt x="243" y="2"/>
                    <a:pt x="237" y="0"/>
                    <a:pt x="235" y="0"/>
                  </a:cubicBezTo>
                </a:path>
              </a:pathLst>
            </a:custGeom>
            <a:solidFill>
              <a:srgbClr val="3837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íŝļïḍé"/>
            <p:cNvSpPr/>
            <p:nvPr/>
          </p:nvSpPr>
          <p:spPr bwMode="auto">
            <a:xfrm>
              <a:off x="7707313" y="2484438"/>
              <a:ext cx="168275" cy="425450"/>
            </a:xfrm>
            <a:prstGeom prst="rect">
              <a:avLst/>
            </a:prstGeom>
            <a:solidFill>
              <a:srgbClr val="493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 name="iŝļîďe"/>
            <p:cNvSpPr/>
            <p:nvPr/>
          </p:nvSpPr>
          <p:spPr bwMode="auto">
            <a:xfrm>
              <a:off x="7707313" y="2484438"/>
              <a:ext cx="168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9" name="îśľïḓe"/>
            <p:cNvSpPr/>
            <p:nvPr/>
          </p:nvSpPr>
          <p:spPr bwMode="auto">
            <a:xfrm>
              <a:off x="7759700" y="2692400"/>
              <a:ext cx="41275" cy="92075"/>
            </a:xfrm>
            <a:custGeom>
              <a:avLst/>
              <a:gdLst>
                <a:gd name="T0" fmla="*/ 2 w 25"/>
                <a:gd name="T1" fmla="*/ 0 h 55"/>
                <a:gd name="T2" fmla="*/ 5 w 25"/>
                <a:gd name="T3" fmla="*/ 35 h 55"/>
                <a:gd name="T4" fmla="*/ 7 w 25"/>
                <a:gd name="T5" fmla="*/ 39 h 55"/>
                <a:gd name="T6" fmla="*/ 25 w 25"/>
                <a:gd name="T7" fmla="*/ 55 h 55"/>
                <a:gd name="T8" fmla="*/ 14 w 25"/>
                <a:gd name="T9" fmla="*/ 7 h 55"/>
                <a:gd name="T10" fmla="*/ 2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2" y="0"/>
                  </a:moveTo>
                  <a:cubicBezTo>
                    <a:pt x="0" y="12"/>
                    <a:pt x="0" y="25"/>
                    <a:pt x="5" y="35"/>
                  </a:cubicBezTo>
                  <a:cubicBezTo>
                    <a:pt x="6" y="37"/>
                    <a:pt x="6" y="38"/>
                    <a:pt x="7" y="39"/>
                  </a:cubicBezTo>
                  <a:cubicBezTo>
                    <a:pt x="12" y="45"/>
                    <a:pt x="18" y="50"/>
                    <a:pt x="25" y="55"/>
                  </a:cubicBezTo>
                  <a:cubicBezTo>
                    <a:pt x="22" y="38"/>
                    <a:pt x="17" y="21"/>
                    <a:pt x="14" y="7"/>
                  </a:cubicBezTo>
                  <a:cubicBezTo>
                    <a:pt x="9" y="5"/>
                    <a:pt x="5" y="3"/>
                    <a:pt x="2" y="0"/>
                  </a:cubicBezTo>
                </a:path>
              </a:pathLst>
            </a:custGeom>
            <a:solidFill>
              <a:srgbClr val="4230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íṡľïďé"/>
            <p:cNvSpPr/>
            <p:nvPr/>
          </p:nvSpPr>
          <p:spPr bwMode="auto">
            <a:xfrm>
              <a:off x="7896225" y="2349500"/>
              <a:ext cx="144463" cy="536575"/>
            </a:xfrm>
            <a:custGeom>
              <a:avLst/>
              <a:gdLst>
                <a:gd name="T0" fmla="*/ 46 w 87"/>
                <a:gd name="T1" fmla="*/ 43 h 321"/>
                <a:gd name="T2" fmla="*/ 56 w 87"/>
                <a:gd name="T3" fmla="*/ 49 h 321"/>
                <a:gd name="T4" fmla="*/ 58 w 87"/>
                <a:gd name="T5" fmla="*/ 61 h 321"/>
                <a:gd name="T6" fmla="*/ 65 w 87"/>
                <a:gd name="T7" fmla="*/ 140 h 321"/>
                <a:gd name="T8" fmla="*/ 68 w 87"/>
                <a:gd name="T9" fmla="*/ 155 h 321"/>
                <a:gd name="T10" fmla="*/ 78 w 87"/>
                <a:gd name="T11" fmla="*/ 164 h 321"/>
                <a:gd name="T12" fmla="*/ 85 w 87"/>
                <a:gd name="T13" fmla="*/ 203 h 321"/>
                <a:gd name="T14" fmla="*/ 75 w 87"/>
                <a:gd name="T15" fmla="*/ 242 h 321"/>
                <a:gd name="T16" fmla="*/ 58 w 87"/>
                <a:gd name="T17" fmla="*/ 297 h 321"/>
                <a:gd name="T18" fmla="*/ 28 w 87"/>
                <a:gd name="T19" fmla="*/ 308 h 321"/>
                <a:gd name="T20" fmla="*/ 18 w 87"/>
                <a:gd name="T21" fmla="*/ 247 h 321"/>
                <a:gd name="T22" fmla="*/ 0 w 87"/>
                <a:gd name="T23" fmla="*/ 143 h 321"/>
                <a:gd name="T24" fmla="*/ 12 w 87"/>
                <a:gd name="T25" fmla="*/ 59 h 321"/>
                <a:gd name="T26" fmla="*/ 21 w 87"/>
                <a:gd name="T27" fmla="*/ 0 h 321"/>
                <a:gd name="T28" fmla="*/ 46 w 87"/>
                <a:gd name="T29" fmla="*/ 4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321">
                  <a:moveTo>
                    <a:pt x="46" y="43"/>
                  </a:moveTo>
                  <a:cubicBezTo>
                    <a:pt x="50" y="44"/>
                    <a:pt x="54" y="44"/>
                    <a:pt x="56" y="49"/>
                  </a:cubicBezTo>
                  <a:cubicBezTo>
                    <a:pt x="57" y="53"/>
                    <a:pt x="58" y="57"/>
                    <a:pt x="58" y="61"/>
                  </a:cubicBezTo>
                  <a:cubicBezTo>
                    <a:pt x="65" y="140"/>
                    <a:pt x="65" y="140"/>
                    <a:pt x="65" y="140"/>
                  </a:cubicBezTo>
                  <a:cubicBezTo>
                    <a:pt x="65" y="145"/>
                    <a:pt x="66" y="150"/>
                    <a:pt x="68" y="155"/>
                  </a:cubicBezTo>
                  <a:cubicBezTo>
                    <a:pt x="70" y="160"/>
                    <a:pt x="75" y="161"/>
                    <a:pt x="78" y="164"/>
                  </a:cubicBezTo>
                  <a:cubicBezTo>
                    <a:pt x="85" y="171"/>
                    <a:pt x="87" y="189"/>
                    <a:pt x="85" y="203"/>
                  </a:cubicBezTo>
                  <a:cubicBezTo>
                    <a:pt x="83" y="217"/>
                    <a:pt x="79" y="229"/>
                    <a:pt x="75" y="242"/>
                  </a:cubicBezTo>
                  <a:cubicBezTo>
                    <a:pt x="69" y="261"/>
                    <a:pt x="66" y="281"/>
                    <a:pt x="58" y="297"/>
                  </a:cubicBezTo>
                  <a:cubicBezTo>
                    <a:pt x="51" y="312"/>
                    <a:pt x="37" y="321"/>
                    <a:pt x="28" y="308"/>
                  </a:cubicBezTo>
                  <a:cubicBezTo>
                    <a:pt x="19" y="295"/>
                    <a:pt x="20" y="268"/>
                    <a:pt x="18" y="247"/>
                  </a:cubicBezTo>
                  <a:cubicBezTo>
                    <a:pt x="15" y="211"/>
                    <a:pt x="1" y="180"/>
                    <a:pt x="0" y="143"/>
                  </a:cubicBezTo>
                  <a:cubicBezTo>
                    <a:pt x="0" y="114"/>
                    <a:pt x="8" y="87"/>
                    <a:pt x="12" y="59"/>
                  </a:cubicBezTo>
                  <a:cubicBezTo>
                    <a:pt x="16" y="40"/>
                    <a:pt x="16" y="17"/>
                    <a:pt x="21" y="0"/>
                  </a:cubicBezTo>
                  <a:cubicBezTo>
                    <a:pt x="26" y="20"/>
                    <a:pt x="34" y="39"/>
                    <a:pt x="46" y="43"/>
                  </a:cubicBezTo>
                </a:path>
              </a:pathLst>
            </a:custGeom>
            <a:solidFill>
              <a:srgbClr val="493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iš1íḋé"/>
            <p:cNvSpPr/>
            <p:nvPr/>
          </p:nvSpPr>
          <p:spPr bwMode="auto">
            <a:xfrm>
              <a:off x="7926388" y="2476500"/>
              <a:ext cx="112713" cy="300037"/>
            </a:xfrm>
            <a:custGeom>
              <a:avLst/>
              <a:gdLst>
                <a:gd name="T0" fmla="*/ 42 w 68"/>
                <a:gd name="T1" fmla="*/ 0 h 180"/>
                <a:gd name="T2" fmla="*/ 14 w 68"/>
                <a:gd name="T3" fmla="*/ 6 h 180"/>
                <a:gd name="T4" fmla="*/ 32 w 68"/>
                <a:gd name="T5" fmla="*/ 58 h 180"/>
                <a:gd name="T6" fmla="*/ 0 w 68"/>
                <a:gd name="T7" fmla="*/ 125 h 180"/>
                <a:gd name="T8" fmla="*/ 1 w 68"/>
                <a:gd name="T9" fmla="*/ 132 h 180"/>
                <a:gd name="T10" fmla="*/ 0 w 68"/>
                <a:gd name="T11" fmla="*/ 132 h 180"/>
                <a:gd name="T12" fmla="*/ 20 w 68"/>
                <a:gd name="T13" fmla="*/ 180 h 180"/>
                <a:gd name="T14" fmla="*/ 56 w 68"/>
                <a:gd name="T15" fmla="*/ 169 h 180"/>
                <a:gd name="T16" fmla="*/ 57 w 68"/>
                <a:gd name="T17" fmla="*/ 166 h 180"/>
                <a:gd name="T18" fmla="*/ 67 w 68"/>
                <a:gd name="T19" fmla="*/ 127 h 180"/>
                <a:gd name="T20" fmla="*/ 68 w 68"/>
                <a:gd name="T21" fmla="*/ 117 h 180"/>
                <a:gd name="T22" fmla="*/ 60 w 68"/>
                <a:gd name="T23" fmla="*/ 88 h 180"/>
                <a:gd name="T24" fmla="*/ 50 w 68"/>
                <a:gd name="T25" fmla="*/ 79 h 180"/>
                <a:gd name="T26" fmla="*/ 47 w 68"/>
                <a:gd name="T27" fmla="*/ 64 h 180"/>
                <a:gd name="T28" fmla="*/ 42 w 68"/>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80">
                  <a:moveTo>
                    <a:pt x="42" y="0"/>
                  </a:moveTo>
                  <a:cubicBezTo>
                    <a:pt x="33" y="3"/>
                    <a:pt x="24" y="4"/>
                    <a:pt x="14" y="6"/>
                  </a:cubicBezTo>
                  <a:cubicBezTo>
                    <a:pt x="26" y="20"/>
                    <a:pt x="32" y="38"/>
                    <a:pt x="32" y="58"/>
                  </a:cubicBezTo>
                  <a:cubicBezTo>
                    <a:pt x="32" y="85"/>
                    <a:pt x="20" y="109"/>
                    <a:pt x="0" y="125"/>
                  </a:cubicBezTo>
                  <a:cubicBezTo>
                    <a:pt x="0" y="127"/>
                    <a:pt x="0" y="130"/>
                    <a:pt x="1" y="132"/>
                  </a:cubicBezTo>
                  <a:cubicBezTo>
                    <a:pt x="0" y="132"/>
                    <a:pt x="0" y="132"/>
                    <a:pt x="0" y="132"/>
                  </a:cubicBezTo>
                  <a:cubicBezTo>
                    <a:pt x="5" y="159"/>
                    <a:pt x="13" y="173"/>
                    <a:pt x="20" y="180"/>
                  </a:cubicBezTo>
                  <a:cubicBezTo>
                    <a:pt x="25" y="178"/>
                    <a:pt x="35" y="174"/>
                    <a:pt x="56" y="169"/>
                  </a:cubicBezTo>
                  <a:cubicBezTo>
                    <a:pt x="56" y="168"/>
                    <a:pt x="57" y="167"/>
                    <a:pt x="57" y="166"/>
                  </a:cubicBezTo>
                  <a:cubicBezTo>
                    <a:pt x="61" y="153"/>
                    <a:pt x="65" y="141"/>
                    <a:pt x="67" y="127"/>
                  </a:cubicBezTo>
                  <a:cubicBezTo>
                    <a:pt x="68" y="124"/>
                    <a:pt x="68" y="120"/>
                    <a:pt x="68" y="117"/>
                  </a:cubicBezTo>
                  <a:cubicBezTo>
                    <a:pt x="68" y="105"/>
                    <a:pt x="66" y="94"/>
                    <a:pt x="60" y="88"/>
                  </a:cubicBezTo>
                  <a:cubicBezTo>
                    <a:pt x="57" y="85"/>
                    <a:pt x="52" y="84"/>
                    <a:pt x="50" y="79"/>
                  </a:cubicBezTo>
                  <a:cubicBezTo>
                    <a:pt x="48" y="74"/>
                    <a:pt x="47" y="69"/>
                    <a:pt x="47" y="64"/>
                  </a:cubicBezTo>
                  <a:cubicBezTo>
                    <a:pt x="42" y="0"/>
                    <a:pt x="42" y="0"/>
                    <a:pt x="42" y="0"/>
                  </a:cubicBezTo>
                </a:path>
              </a:pathLst>
            </a:custGeom>
            <a:solidFill>
              <a:srgbClr val="4230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íṧḷíďe"/>
            <p:cNvSpPr/>
            <p:nvPr/>
          </p:nvSpPr>
          <p:spPr bwMode="auto">
            <a:xfrm>
              <a:off x="7024688" y="2009775"/>
              <a:ext cx="234950" cy="279400"/>
            </a:xfrm>
            <a:custGeom>
              <a:avLst/>
              <a:gdLst>
                <a:gd name="T0" fmla="*/ 141 w 141"/>
                <a:gd name="T1" fmla="*/ 134 h 167"/>
                <a:gd name="T2" fmla="*/ 102 w 141"/>
                <a:gd name="T3" fmla="*/ 167 h 167"/>
                <a:gd name="T4" fmla="*/ 90 w 141"/>
                <a:gd name="T5" fmla="*/ 153 h 167"/>
                <a:gd name="T6" fmla="*/ 45 w 141"/>
                <a:gd name="T7" fmla="*/ 16 h 167"/>
                <a:gd name="T8" fmla="*/ 136 w 141"/>
                <a:gd name="T9" fmla="*/ 120 h 167"/>
                <a:gd name="T10" fmla="*/ 141 w 141"/>
                <a:gd name="T11" fmla="*/ 134 h 167"/>
              </a:gdLst>
              <a:ahLst/>
              <a:cxnLst>
                <a:cxn ang="0">
                  <a:pos x="T0" y="T1"/>
                </a:cxn>
                <a:cxn ang="0">
                  <a:pos x="T2" y="T3"/>
                </a:cxn>
                <a:cxn ang="0">
                  <a:pos x="T4" y="T5"/>
                </a:cxn>
                <a:cxn ang="0">
                  <a:pos x="T6" y="T7"/>
                </a:cxn>
                <a:cxn ang="0">
                  <a:pos x="T8" y="T9"/>
                </a:cxn>
                <a:cxn ang="0">
                  <a:pos x="T10" y="T11"/>
                </a:cxn>
              </a:cxnLst>
              <a:rect l="0" t="0" r="r" b="b"/>
              <a:pathLst>
                <a:path w="141" h="167">
                  <a:moveTo>
                    <a:pt x="141" y="134"/>
                  </a:moveTo>
                  <a:cubicBezTo>
                    <a:pt x="102" y="167"/>
                    <a:pt x="102" y="167"/>
                    <a:pt x="102" y="167"/>
                  </a:cubicBezTo>
                  <a:cubicBezTo>
                    <a:pt x="102" y="167"/>
                    <a:pt x="97" y="162"/>
                    <a:pt x="90" y="153"/>
                  </a:cubicBezTo>
                  <a:cubicBezTo>
                    <a:pt x="63" y="118"/>
                    <a:pt x="0" y="31"/>
                    <a:pt x="45" y="16"/>
                  </a:cubicBezTo>
                  <a:cubicBezTo>
                    <a:pt x="89" y="0"/>
                    <a:pt x="124" y="85"/>
                    <a:pt x="136" y="120"/>
                  </a:cubicBezTo>
                  <a:cubicBezTo>
                    <a:pt x="139" y="129"/>
                    <a:pt x="141" y="134"/>
                    <a:pt x="141" y="134"/>
                  </a:cubicBezTo>
                </a:path>
              </a:pathLst>
            </a:custGeom>
            <a:solidFill>
              <a:srgbClr val="C77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ïşḷîḓe"/>
            <p:cNvSpPr/>
            <p:nvPr/>
          </p:nvSpPr>
          <p:spPr bwMode="auto">
            <a:xfrm>
              <a:off x="8293100" y="2003425"/>
              <a:ext cx="149225" cy="254000"/>
            </a:xfrm>
            <a:custGeom>
              <a:avLst/>
              <a:gdLst>
                <a:gd name="T0" fmla="*/ 86 w 89"/>
                <a:gd name="T1" fmla="*/ 127 h 152"/>
                <a:gd name="T2" fmla="*/ 47 w 89"/>
                <a:gd name="T3" fmla="*/ 127 h 152"/>
                <a:gd name="T4" fmla="*/ 40 w 89"/>
                <a:gd name="T5" fmla="*/ 116 h 152"/>
                <a:gd name="T6" fmla="*/ 18 w 89"/>
                <a:gd name="T7" fmla="*/ 23 h 152"/>
                <a:gd name="T8" fmla="*/ 89 w 89"/>
                <a:gd name="T9" fmla="*/ 114 h 152"/>
                <a:gd name="T10" fmla="*/ 86 w 89"/>
                <a:gd name="T11" fmla="*/ 127 h 152"/>
              </a:gdLst>
              <a:ahLst/>
              <a:cxnLst>
                <a:cxn ang="0">
                  <a:pos x="T0" y="T1"/>
                </a:cxn>
                <a:cxn ang="0">
                  <a:pos x="T2" y="T3"/>
                </a:cxn>
                <a:cxn ang="0">
                  <a:pos x="T4" y="T5"/>
                </a:cxn>
                <a:cxn ang="0">
                  <a:pos x="T6" y="T7"/>
                </a:cxn>
                <a:cxn ang="0">
                  <a:pos x="T8" y="T9"/>
                </a:cxn>
                <a:cxn ang="0">
                  <a:pos x="T10" y="T11"/>
                </a:cxn>
              </a:cxnLst>
              <a:rect l="0" t="0" r="r" b="b"/>
              <a:pathLst>
                <a:path w="89" h="152">
                  <a:moveTo>
                    <a:pt x="86" y="127"/>
                  </a:moveTo>
                  <a:cubicBezTo>
                    <a:pt x="70" y="152"/>
                    <a:pt x="47" y="127"/>
                    <a:pt x="47" y="127"/>
                  </a:cubicBezTo>
                  <a:cubicBezTo>
                    <a:pt x="47" y="127"/>
                    <a:pt x="44" y="123"/>
                    <a:pt x="40" y="116"/>
                  </a:cubicBezTo>
                  <a:cubicBezTo>
                    <a:pt x="27" y="93"/>
                    <a:pt x="0" y="43"/>
                    <a:pt x="18" y="23"/>
                  </a:cubicBezTo>
                  <a:cubicBezTo>
                    <a:pt x="38" y="0"/>
                    <a:pt x="87" y="78"/>
                    <a:pt x="89" y="114"/>
                  </a:cubicBezTo>
                  <a:cubicBezTo>
                    <a:pt x="89" y="119"/>
                    <a:pt x="88" y="123"/>
                    <a:pt x="86" y="127"/>
                  </a:cubicBezTo>
                </a:path>
              </a:pathLst>
            </a:custGeom>
            <a:solidFill>
              <a:srgbClr val="C77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íṩľidê"/>
            <p:cNvSpPr/>
            <p:nvPr/>
          </p:nvSpPr>
          <p:spPr bwMode="auto">
            <a:xfrm>
              <a:off x="7767638" y="2608263"/>
              <a:ext cx="361950" cy="384175"/>
            </a:xfrm>
            <a:custGeom>
              <a:avLst/>
              <a:gdLst>
                <a:gd name="T0" fmla="*/ 0 w 217"/>
                <a:gd name="T1" fmla="*/ 28 h 230"/>
                <a:gd name="T2" fmla="*/ 23 w 217"/>
                <a:gd name="T3" fmla="*/ 163 h 230"/>
                <a:gd name="T4" fmla="*/ 93 w 217"/>
                <a:gd name="T5" fmla="*/ 230 h 230"/>
                <a:gd name="T6" fmla="*/ 184 w 217"/>
                <a:gd name="T7" fmla="*/ 230 h 230"/>
                <a:gd name="T8" fmla="*/ 209 w 217"/>
                <a:gd name="T9" fmla="*/ 144 h 230"/>
                <a:gd name="T10" fmla="*/ 131 w 217"/>
                <a:gd name="T11" fmla="*/ 110 h 230"/>
                <a:gd name="T12" fmla="*/ 92 w 217"/>
                <a:gd name="T13" fmla="*/ 0 h 230"/>
                <a:gd name="T14" fmla="*/ 0 w 217"/>
                <a:gd name="T15" fmla="*/ 28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30">
                  <a:moveTo>
                    <a:pt x="0" y="28"/>
                  </a:moveTo>
                  <a:cubicBezTo>
                    <a:pt x="0" y="28"/>
                    <a:pt x="33" y="132"/>
                    <a:pt x="23" y="163"/>
                  </a:cubicBezTo>
                  <a:cubicBezTo>
                    <a:pt x="13" y="194"/>
                    <a:pt x="93" y="230"/>
                    <a:pt x="93" y="230"/>
                  </a:cubicBezTo>
                  <a:cubicBezTo>
                    <a:pt x="184" y="230"/>
                    <a:pt x="184" y="230"/>
                    <a:pt x="184" y="230"/>
                  </a:cubicBezTo>
                  <a:cubicBezTo>
                    <a:pt x="184" y="230"/>
                    <a:pt x="217" y="163"/>
                    <a:pt x="209" y="144"/>
                  </a:cubicBezTo>
                  <a:cubicBezTo>
                    <a:pt x="201" y="124"/>
                    <a:pt x="131" y="110"/>
                    <a:pt x="131" y="110"/>
                  </a:cubicBezTo>
                  <a:cubicBezTo>
                    <a:pt x="131" y="110"/>
                    <a:pt x="90" y="110"/>
                    <a:pt x="92" y="0"/>
                  </a:cubicBezTo>
                  <a:cubicBezTo>
                    <a:pt x="0" y="28"/>
                    <a:pt x="0" y="28"/>
                    <a:pt x="0" y="28"/>
                  </a:cubicBezTo>
                </a:path>
              </a:pathLst>
            </a:custGeom>
            <a:solidFill>
              <a:srgbClr val="C77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íş1ïdê"/>
            <p:cNvSpPr/>
            <p:nvPr/>
          </p:nvSpPr>
          <p:spPr bwMode="auto">
            <a:xfrm>
              <a:off x="7251700" y="2209800"/>
              <a:ext cx="3175" cy="11112"/>
            </a:xfrm>
            <a:custGeom>
              <a:avLst/>
              <a:gdLst>
                <a:gd name="T0" fmla="*/ 0 w 2"/>
                <a:gd name="T1" fmla="*/ 0 h 6"/>
                <a:gd name="T2" fmla="*/ 0 w 2"/>
                <a:gd name="T3" fmla="*/ 0 h 6"/>
                <a:gd name="T4" fmla="*/ 2 w 2"/>
                <a:gd name="T5" fmla="*/ 6 h 6"/>
                <a:gd name="T6" fmla="*/ 2 w 2"/>
                <a:gd name="T7" fmla="*/ 6 h 6"/>
                <a:gd name="T8" fmla="*/ 0 w 2"/>
                <a:gd name="T9" fmla="*/ 0 h 6"/>
              </a:gdLst>
              <a:ahLst/>
              <a:cxnLst>
                <a:cxn ang="0">
                  <a:pos x="T0" y="T1"/>
                </a:cxn>
                <a:cxn ang="0">
                  <a:pos x="T2" y="T3"/>
                </a:cxn>
                <a:cxn ang="0">
                  <a:pos x="T4" y="T5"/>
                </a:cxn>
                <a:cxn ang="0">
                  <a:pos x="T6" y="T7"/>
                </a:cxn>
                <a:cxn ang="0">
                  <a:pos x="T8" y="T9"/>
                </a:cxn>
              </a:cxnLst>
              <a:rect l="0" t="0" r="r" b="b"/>
              <a:pathLst>
                <a:path w="2" h="6">
                  <a:moveTo>
                    <a:pt x="0" y="0"/>
                  </a:moveTo>
                  <a:cubicBezTo>
                    <a:pt x="0" y="0"/>
                    <a:pt x="0" y="0"/>
                    <a:pt x="0" y="0"/>
                  </a:cubicBezTo>
                  <a:cubicBezTo>
                    <a:pt x="1" y="2"/>
                    <a:pt x="1" y="4"/>
                    <a:pt x="2" y="6"/>
                  </a:cubicBezTo>
                  <a:cubicBezTo>
                    <a:pt x="2" y="6"/>
                    <a:pt x="2" y="6"/>
                    <a:pt x="2" y="6"/>
                  </a:cubicBezTo>
                  <a:cubicBezTo>
                    <a:pt x="1" y="4"/>
                    <a:pt x="1" y="2"/>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îśḷïḑé"/>
            <p:cNvSpPr/>
            <p:nvPr/>
          </p:nvSpPr>
          <p:spPr bwMode="auto">
            <a:xfrm>
              <a:off x="7175500" y="2209800"/>
              <a:ext cx="79375" cy="61912"/>
            </a:xfrm>
            <a:custGeom>
              <a:avLst/>
              <a:gdLst>
                <a:gd name="T0" fmla="*/ 46 w 48"/>
                <a:gd name="T1" fmla="*/ 0 h 37"/>
                <a:gd name="T2" fmla="*/ 0 w 48"/>
                <a:gd name="T3" fmla="*/ 33 h 37"/>
                <a:gd name="T4" fmla="*/ 4 w 48"/>
                <a:gd name="T5" fmla="*/ 37 h 37"/>
                <a:gd name="T6" fmla="*/ 48 w 48"/>
                <a:gd name="T7" fmla="*/ 6 h 37"/>
                <a:gd name="T8" fmla="*/ 46 w 48"/>
                <a:gd name="T9" fmla="*/ 0 h 37"/>
              </a:gdLst>
              <a:ahLst/>
              <a:cxnLst>
                <a:cxn ang="0">
                  <a:pos x="T0" y="T1"/>
                </a:cxn>
                <a:cxn ang="0">
                  <a:pos x="T2" y="T3"/>
                </a:cxn>
                <a:cxn ang="0">
                  <a:pos x="T4" y="T5"/>
                </a:cxn>
                <a:cxn ang="0">
                  <a:pos x="T6" y="T7"/>
                </a:cxn>
                <a:cxn ang="0">
                  <a:pos x="T8" y="T9"/>
                </a:cxn>
              </a:cxnLst>
              <a:rect l="0" t="0" r="r" b="b"/>
              <a:pathLst>
                <a:path w="48" h="37">
                  <a:moveTo>
                    <a:pt x="46" y="0"/>
                  </a:moveTo>
                  <a:cubicBezTo>
                    <a:pt x="36" y="10"/>
                    <a:pt x="14" y="30"/>
                    <a:pt x="0" y="33"/>
                  </a:cubicBezTo>
                  <a:cubicBezTo>
                    <a:pt x="1" y="34"/>
                    <a:pt x="3" y="36"/>
                    <a:pt x="4" y="37"/>
                  </a:cubicBezTo>
                  <a:cubicBezTo>
                    <a:pt x="17" y="35"/>
                    <a:pt x="38" y="16"/>
                    <a:pt x="48" y="6"/>
                  </a:cubicBezTo>
                  <a:cubicBezTo>
                    <a:pt x="47" y="4"/>
                    <a:pt x="47" y="2"/>
                    <a:pt x="46" y="0"/>
                  </a:cubicBezTo>
                </a:path>
              </a:pathLst>
            </a:custGeom>
            <a:solidFill>
              <a:srgbClr val="B368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íŝľiḋe"/>
            <p:cNvSpPr/>
            <p:nvPr/>
          </p:nvSpPr>
          <p:spPr bwMode="auto">
            <a:xfrm>
              <a:off x="8442325" y="2193925"/>
              <a:ext cx="0" cy="4762"/>
            </a:xfrm>
            <a:custGeom>
              <a:avLst/>
              <a:gdLst>
                <a:gd name="T0" fmla="*/ 0 h 3"/>
                <a:gd name="T1" fmla="*/ 0 h 3"/>
                <a:gd name="T2" fmla="*/ 0 h 3"/>
                <a:gd name="T3" fmla="*/ 3 h 3"/>
                <a:gd name="T4" fmla="*/ 3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0"/>
                    <a:pt x="0" y="0"/>
                    <a:pt x="0" y="0"/>
                  </a:cubicBezTo>
                  <a:cubicBezTo>
                    <a:pt x="0" y="1"/>
                    <a:pt x="0" y="2"/>
                    <a:pt x="0" y="3"/>
                  </a:cubicBezTo>
                  <a:cubicBezTo>
                    <a:pt x="0" y="3"/>
                    <a:pt x="0" y="3"/>
                    <a:pt x="0" y="3"/>
                  </a:cubicBezTo>
                  <a:cubicBezTo>
                    <a:pt x="0" y="2"/>
                    <a:pt x="0" y="1"/>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íṩľíďê"/>
            <p:cNvSpPr/>
            <p:nvPr/>
          </p:nvSpPr>
          <p:spPr bwMode="auto">
            <a:xfrm>
              <a:off x="8359775" y="2193925"/>
              <a:ext cx="82550" cy="11112"/>
            </a:xfrm>
            <a:custGeom>
              <a:avLst/>
              <a:gdLst>
                <a:gd name="T0" fmla="*/ 1 w 49"/>
                <a:gd name="T1" fmla="*/ 0 h 7"/>
                <a:gd name="T2" fmla="*/ 0 w 49"/>
                <a:gd name="T3" fmla="*/ 2 h 7"/>
                <a:gd name="T4" fmla="*/ 1 w 49"/>
                <a:gd name="T5" fmla="*/ 4 h 7"/>
                <a:gd name="T6" fmla="*/ 18 w 49"/>
                <a:gd name="T7" fmla="*/ 7 h 7"/>
                <a:gd name="T8" fmla="*/ 29 w 49"/>
                <a:gd name="T9" fmla="*/ 6 h 7"/>
                <a:gd name="T10" fmla="*/ 29 w 49"/>
                <a:gd name="T11" fmla="*/ 6 h 7"/>
                <a:gd name="T12" fmla="*/ 48 w 49"/>
                <a:gd name="T13" fmla="*/ 4 h 7"/>
                <a:gd name="T14" fmla="*/ 48 w 49"/>
                <a:gd name="T15" fmla="*/ 3 h 7"/>
                <a:gd name="T16" fmla="*/ 49 w 49"/>
                <a:gd name="T17" fmla="*/ 3 h 7"/>
                <a:gd name="T18" fmla="*/ 49 w 49"/>
                <a:gd name="T19" fmla="*/ 0 h 7"/>
                <a:gd name="T20" fmla="*/ 49 w 49"/>
                <a:gd name="T21" fmla="*/ 0 h 7"/>
                <a:gd name="T22" fmla="*/ 18 w 49"/>
                <a:gd name="T23" fmla="*/ 4 h 7"/>
                <a:gd name="T24" fmla="*/ 1 w 49"/>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7">
                  <a:moveTo>
                    <a:pt x="1" y="0"/>
                  </a:moveTo>
                  <a:cubicBezTo>
                    <a:pt x="0" y="2"/>
                    <a:pt x="0" y="2"/>
                    <a:pt x="0" y="2"/>
                  </a:cubicBezTo>
                  <a:cubicBezTo>
                    <a:pt x="0" y="2"/>
                    <a:pt x="1" y="3"/>
                    <a:pt x="1" y="4"/>
                  </a:cubicBezTo>
                  <a:cubicBezTo>
                    <a:pt x="5" y="6"/>
                    <a:pt x="12" y="7"/>
                    <a:pt x="18" y="7"/>
                  </a:cubicBezTo>
                  <a:cubicBezTo>
                    <a:pt x="22" y="7"/>
                    <a:pt x="26" y="7"/>
                    <a:pt x="29" y="6"/>
                  </a:cubicBezTo>
                  <a:cubicBezTo>
                    <a:pt x="29" y="6"/>
                    <a:pt x="29" y="6"/>
                    <a:pt x="29" y="6"/>
                  </a:cubicBezTo>
                  <a:cubicBezTo>
                    <a:pt x="36" y="6"/>
                    <a:pt x="42" y="5"/>
                    <a:pt x="48" y="4"/>
                  </a:cubicBezTo>
                  <a:cubicBezTo>
                    <a:pt x="48" y="3"/>
                    <a:pt x="48" y="3"/>
                    <a:pt x="48" y="3"/>
                  </a:cubicBezTo>
                  <a:cubicBezTo>
                    <a:pt x="49" y="3"/>
                    <a:pt x="49" y="3"/>
                    <a:pt x="49" y="3"/>
                  </a:cubicBezTo>
                  <a:cubicBezTo>
                    <a:pt x="49" y="2"/>
                    <a:pt x="49" y="1"/>
                    <a:pt x="49" y="0"/>
                  </a:cubicBezTo>
                  <a:cubicBezTo>
                    <a:pt x="49" y="0"/>
                    <a:pt x="49" y="0"/>
                    <a:pt x="49" y="0"/>
                  </a:cubicBezTo>
                  <a:cubicBezTo>
                    <a:pt x="46" y="1"/>
                    <a:pt x="31" y="4"/>
                    <a:pt x="18" y="4"/>
                  </a:cubicBezTo>
                  <a:cubicBezTo>
                    <a:pt x="11" y="4"/>
                    <a:pt x="4" y="3"/>
                    <a:pt x="1" y="0"/>
                  </a:cubicBezTo>
                </a:path>
              </a:pathLst>
            </a:custGeom>
            <a:solidFill>
              <a:srgbClr val="B368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íṣļiḑè"/>
            <p:cNvSpPr/>
            <p:nvPr/>
          </p:nvSpPr>
          <p:spPr bwMode="auto">
            <a:xfrm>
              <a:off x="7713663" y="3505200"/>
              <a:ext cx="7938" cy="9525"/>
            </a:xfrm>
            <a:custGeom>
              <a:avLst/>
              <a:gdLst>
                <a:gd name="T0" fmla="*/ 5 w 5"/>
                <a:gd name="T1" fmla="*/ 0 h 5"/>
                <a:gd name="T2" fmla="*/ 0 w 5"/>
                <a:gd name="T3" fmla="*/ 5 h 5"/>
                <a:gd name="T4" fmla="*/ 0 w 5"/>
                <a:gd name="T5" fmla="*/ 5 h 5"/>
                <a:gd name="T6" fmla="*/ 5 w 5"/>
                <a:gd name="T7" fmla="*/ 0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3" y="1"/>
                    <a:pt x="2" y="3"/>
                    <a:pt x="0" y="5"/>
                  </a:cubicBezTo>
                  <a:cubicBezTo>
                    <a:pt x="0" y="5"/>
                    <a:pt x="0" y="5"/>
                    <a:pt x="0" y="5"/>
                  </a:cubicBezTo>
                  <a:cubicBezTo>
                    <a:pt x="2" y="3"/>
                    <a:pt x="3" y="1"/>
                    <a:pt x="5" y="0"/>
                  </a:cubicBezTo>
                  <a:cubicBezTo>
                    <a:pt x="5" y="0"/>
                    <a:pt x="5" y="0"/>
                    <a:pt x="5"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ísḻíďè"/>
            <p:cNvSpPr/>
            <p:nvPr/>
          </p:nvSpPr>
          <p:spPr bwMode="auto">
            <a:xfrm>
              <a:off x="7713663" y="3505200"/>
              <a:ext cx="374650" cy="53975"/>
            </a:xfrm>
            <a:custGeom>
              <a:avLst/>
              <a:gdLst>
                <a:gd name="T0" fmla="*/ 22 w 224"/>
                <a:gd name="T1" fmla="*/ 4 h 32"/>
                <a:gd name="T2" fmla="*/ 17 w 224"/>
                <a:gd name="T3" fmla="*/ 9 h 32"/>
                <a:gd name="T4" fmla="*/ 178 w 224"/>
                <a:gd name="T5" fmla="*/ 32 h 32"/>
                <a:gd name="T6" fmla="*/ 224 w 224"/>
                <a:gd name="T7" fmla="*/ 25 h 32"/>
                <a:gd name="T8" fmla="*/ 223 w 224"/>
                <a:gd name="T9" fmla="*/ 19 h 32"/>
                <a:gd name="T10" fmla="*/ 187 w 224"/>
                <a:gd name="T11" fmla="*/ 26 h 32"/>
                <a:gd name="T12" fmla="*/ 187 w 224"/>
                <a:gd name="T13" fmla="*/ 26 h 32"/>
                <a:gd name="T14" fmla="*/ 178 w 224"/>
                <a:gd name="T15" fmla="*/ 26 h 32"/>
                <a:gd name="T16" fmla="*/ 122 w 224"/>
                <a:gd name="T17" fmla="*/ 22 h 32"/>
                <a:gd name="T18" fmla="*/ 22 w 224"/>
                <a:gd name="T19" fmla="*/ 4 h 32"/>
                <a:gd name="T20" fmla="*/ 5 w 224"/>
                <a:gd name="T21" fmla="*/ 0 h 32"/>
                <a:gd name="T22" fmla="*/ 0 w 224"/>
                <a:gd name="T23" fmla="*/ 5 h 32"/>
                <a:gd name="T24" fmla="*/ 0 w 224"/>
                <a:gd name="T25" fmla="*/ 5 h 32"/>
                <a:gd name="T26" fmla="*/ 5 w 224"/>
                <a:gd name="T27" fmla="*/ 0 h 32"/>
                <a:gd name="T28" fmla="*/ 5 w 224"/>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32">
                  <a:moveTo>
                    <a:pt x="22" y="4"/>
                  </a:moveTo>
                  <a:cubicBezTo>
                    <a:pt x="21" y="5"/>
                    <a:pt x="19" y="7"/>
                    <a:pt x="17" y="9"/>
                  </a:cubicBezTo>
                  <a:cubicBezTo>
                    <a:pt x="51" y="17"/>
                    <a:pt x="124" y="32"/>
                    <a:pt x="178" y="32"/>
                  </a:cubicBezTo>
                  <a:cubicBezTo>
                    <a:pt x="197" y="32"/>
                    <a:pt x="213" y="30"/>
                    <a:pt x="224" y="25"/>
                  </a:cubicBezTo>
                  <a:cubicBezTo>
                    <a:pt x="224" y="23"/>
                    <a:pt x="224" y="21"/>
                    <a:pt x="223" y="19"/>
                  </a:cubicBezTo>
                  <a:cubicBezTo>
                    <a:pt x="214" y="23"/>
                    <a:pt x="202" y="25"/>
                    <a:pt x="187" y="26"/>
                  </a:cubicBezTo>
                  <a:cubicBezTo>
                    <a:pt x="187" y="26"/>
                    <a:pt x="187" y="26"/>
                    <a:pt x="187" y="26"/>
                  </a:cubicBezTo>
                  <a:cubicBezTo>
                    <a:pt x="184" y="26"/>
                    <a:pt x="181" y="26"/>
                    <a:pt x="178" y="26"/>
                  </a:cubicBezTo>
                  <a:cubicBezTo>
                    <a:pt x="161" y="26"/>
                    <a:pt x="141" y="24"/>
                    <a:pt x="122" y="22"/>
                  </a:cubicBezTo>
                  <a:cubicBezTo>
                    <a:pt x="84" y="17"/>
                    <a:pt x="46" y="9"/>
                    <a:pt x="22" y="4"/>
                  </a:cubicBezTo>
                  <a:moveTo>
                    <a:pt x="5" y="0"/>
                  </a:moveTo>
                  <a:cubicBezTo>
                    <a:pt x="3" y="1"/>
                    <a:pt x="2" y="3"/>
                    <a:pt x="0" y="5"/>
                  </a:cubicBezTo>
                  <a:cubicBezTo>
                    <a:pt x="0" y="5"/>
                    <a:pt x="0" y="5"/>
                    <a:pt x="0" y="5"/>
                  </a:cubicBezTo>
                  <a:cubicBezTo>
                    <a:pt x="2" y="3"/>
                    <a:pt x="3" y="1"/>
                    <a:pt x="5" y="0"/>
                  </a:cubicBezTo>
                  <a:cubicBezTo>
                    <a:pt x="5" y="0"/>
                    <a:pt x="5" y="0"/>
                    <a:pt x="5" y="0"/>
                  </a:cubicBezTo>
                </a:path>
              </a:pathLst>
            </a:custGeom>
            <a:solidFill>
              <a:srgbClr val="3837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ṩḷïḓé"/>
            <p:cNvSpPr/>
            <p:nvPr/>
          </p:nvSpPr>
          <p:spPr bwMode="auto">
            <a:xfrm>
              <a:off x="7713663" y="3505200"/>
              <a:ext cx="36513" cy="15875"/>
            </a:xfrm>
            <a:custGeom>
              <a:avLst/>
              <a:gdLst>
                <a:gd name="T0" fmla="*/ 5 w 22"/>
                <a:gd name="T1" fmla="*/ 0 h 9"/>
                <a:gd name="T2" fmla="*/ 0 w 22"/>
                <a:gd name="T3" fmla="*/ 5 h 9"/>
                <a:gd name="T4" fmla="*/ 17 w 22"/>
                <a:gd name="T5" fmla="*/ 9 h 9"/>
                <a:gd name="T6" fmla="*/ 22 w 22"/>
                <a:gd name="T7" fmla="*/ 4 h 9"/>
                <a:gd name="T8" fmla="*/ 5 w 22"/>
                <a:gd name="T9" fmla="*/ 0 h 9"/>
              </a:gdLst>
              <a:ahLst/>
              <a:cxnLst>
                <a:cxn ang="0">
                  <a:pos x="T0" y="T1"/>
                </a:cxn>
                <a:cxn ang="0">
                  <a:pos x="T2" y="T3"/>
                </a:cxn>
                <a:cxn ang="0">
                  <a:pos x="T4" y="T5"/>
                </a:cxn>
                <a:cxn ang="0">
                  <a:pos x="T6" y="T7"/>
                </a:cxn>
                <a:cxn ang="0">
                  <a:pos x="T8" y="T9"/>
                </a:cxn>
              </a:cxnLst>
              <a:rect l="0" t="0" r="r" b="b"/>
              <a:pathLst>
                <a:path w="22" h="9">
                  <a:moveTo>
                    <a:pt x="5" y="0"/>
                  </a:moveTo>
                  <a:cubicBezTo>
                    <a:pt x="3" y="1"/>
                    <a:pt x="2" y="3"/>
                    <a:pt x="0" y="5"/>
                  </a:cubicBezTo>
                  <a:cubicBezTo>
                    <a:pt x="2" y="5"/>
                    <a:pt x="8" y="7"/>
                    <a:pt x="17" y="9"/>
                  </a:cubicBezTo>
                  <a:cubicBezTo>
                    <a:pt x="19" y="7"/>
                    <a:pt x="21" y="5"/>
                    <a:pt x="22" y="4"/>
                  </a:cubicBezTo>
                  <a:cubicBezTo>
                    <a:pt x="15" y="2"/>
                    <a:pt x="9" y="1"/>
                    <a:pt x="5" y="0"/>
                  </a:cubicBezTo>
                </a:path>
              </a:pathLst>
            </a:custGeom>
            <a:solidFill>
              <a:srgbClr val="3231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isliḋe"/>
            <p:cNvSpPr/>
            <p:nvPr/>
          </p:nvSpPr>
          <p:spPr bwMode="auto">
            <a:xfrm>
              <a:off x="7170738" y="2198688"/>
              <a:ext cx="1282700" cy="1385887"/>
            </a:xfrm>
            <a:custGeom>
              <a:avLst/>
              <a:gdLst>
                <a:gd name="T0" fmla="*/ 380 w 769"/>
                <a:gd name="T1" fmla="*/ 364 h 831"/>
                <a:gd name="T2" fmla="*/ 285 w 769"/>
                <a:gd name="T3" fmla="*/ 326 h 831"/>
                <a:gd name="T4" fmla="*/ 153 w 769"/>
                <a:gd name="T5" fmla="*/ 175 h 831"/>
                <a:gd name="T6" fmla="*/ 57 w 769"/>
                <a:gd name="T7" fmla="*/ 7 h 831"/>
                <a:gd name="T8" fmla="*/ 0 w 769"/>
                <a:gd name="T9" fmla="*/ 44 h 831"/>
                <a:gd name="T10" fmla="*/ 108 w 769"/>
                <a:gd name="T11" fmla="*/ 231 h 831"/>
                <a:gd name="T12" fmla="*/ 145 w 769"/>
                <a:gd name="T13" fmla="*/ 277 h 831"/>
                <a:gd name="T14" fmla="*/ 280 w 769"/>
                <a:gd name="T15" fmla="*/ 482 h 831"/>
                <a:gd name="T16" fmla="*/ 340 w 769"/>
                <a:gd name="T17" fmla="*/ 608 h 831"/>
                <a:gd name="T18" fmla="*/ 326 w 769"/>
                <a:gd name="T19" fmla="*/ 782 h 831"/>
                <a:gd name="T20" fmla="*/ 557 w 769"/>
                <a:gd name="T21" fmla="*/ 799 h 831"/>
                <a:gd name="T22" fmla="*/ 557 w 769"/>
                <a:gd name="T23" fmla="*/ 595 h 831"/>
                <a:gd name="T24" fmla="*/ 575 w 769"/>
                <a:gd name="T25" fmla="*/ 458 h 831"/>
                <a:gd name="T26" fmla="*/ 588 w 769"/>
                <a:gd name="T27" fmla="*/ 400 h 831"/>
                <a:gd name="T28" fmla="*/ 704 w 769"/>
                <a:gd name="T29" fmla="*/ 235 h 831"/>
                <a:gd name="T30" fmla="*/ 726 w 769"/>
                <a:gd name="T31" fmla="*/ 181 h 831"/>
                <a:gd name="T32" fmla="*/ 762 w 769"/>
                <a:gd name="T33" fmla="*/ 0 h 831"/>
                <a:gd name="T34" fmla="*/ 714 w 769"/>
                <a:gd name="T35" fmla="*/ 0 h 831"/>
                <a:gd name="T36" fmla="*/ 652 w 769"/>
                <a:gd name="T37" fmla="*/ 175 h 831"/>
                <a:gd name="T38" fmla="*/ 539 w 769"/>
                <a:gd name="T39" fmla="*/ 328 h 831"/>
                <a:gd name="T40" fmla="*/ 469 w 769"/>
                <a:gd name="T41" fmla="*/ 349 h 831"/>
                <a:gd name="T42" fmla="*/ 530 w 769"/>
                <a:gd name="T43" fmla="*/ 455 h 831"/>
                <a:gd name="T44" fmla="*/ 380 w 769"/>
                <a:gd name="T45" fmla="*/ 36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9" h="831">
                  <a:moveTo>
                    <a:pt x="380" y="364"/>
                  </a:moveTo>
                  <a:cubicBezTo>
                    <a:pt x="380" y="364"/>
                    <a:pt x="340" y="377"/>
                    <a:pt x="285" y="326"/>
                  </a:cubicBezTo>
                  <a:cubicBezTo>
                    <a:pt x="285" y="326"/>
                    <a:pt x="161" y="204"/>
                    <a:pt x="153" y="175"/>
                  </a:cubicBezTo>
                  <a:cubicBezTo>
                    <a:pt x="57" y="7"/>
                    <a:pt x="57" y="7"/>
                    <a:pt x="57" y="7"/>
                  </a:cubicBezTo>
                  <a:cubicBezTo>
                    <a:pt x="57" y="7"/>
                    <a:pt x="16" y="51"/>
                    <a:pt x="0" y="44"/>
                  </a:cubicBezTo>
                  <a:cubicBezTo>
                    <a:pt x="108" y="231"/>
                    <a:pt x="108" y="231"/>
                    <a:pt x="108" y="231"/>
                  </a:cubicBezTo>
                  <a:cubicBezTo>
                    <a:pt x="108" y="231"/>
                    <a:pt x="127" y="267"/>
                    <a:pt x="145" y="277"/>
                  </a:cubicBezTo>
                  <a:cubicBezTo>
                    <a:pt x="145" y="277"/>
                    <a:pt x="279" y="448"/>
                    <a:pt x="280" y="482"/>
                  </a:cubicBezTo>
                  <a:cubicBezTo>
                    <a:pt x="282" y="517"/>
                    <a:pt x="340" y="608"/>
                    <a:pt x="340" y="608"/>
                  </a:cubicBezTo>
                  <a:cubicBezTo>
                    <a:pt x="340" y="608"/>
                    <a:pt x="360" y="756"/>
                    <a:pt x="326" y="782"/>
                  </a:cubicBezTo>
                  <a:cubicBezTo>
                    <a:pt x="326" y="782"/>
                    <a:pt x="516" y="831"/>
                    <a:pt x="557" y="799"/>
                  </a:cubicBezTo>
                  <a:cubicBezTo>
                    <a:pt x="557" y="799"/>
                    <a:pt x="539" y="615"/>
                    <a:pt x="557" y="595"/>
                  </a:cubicBezTo>
                  <a:cubicBezTo>
                    <a:pt x="557" y="595"/>
                    <a:pt x="612" y="530"/>
                    <a:pt x="575" y="458"/>
                  </a:cubicBezTo>
                  <a:cubicBezTo>
                    <a:pt x="575" y="458"/>
                    <a:pt x="567" y="419"/>
                    <a:pt x="588" y="400"/>
                  </a:cubicBezTo>
                  <a:cubicBezTo>
                    <a:pt x="609" y="380"/>
                    <a:pt x="704" y="235"/>
                    <a:pt x="704" y="235"/>
                  </a:cubicBezTo>
                  <a:cubicBezTo>
                    <a:pt x="704" y="235"/>
                    <a:pt x="726" y="202"/>
                    <a:pt x="726" y="181"/>
                  </a:cubicBezTo>
                  <a:cubicBezTo>
                    <a:pt x="726" y="181"/>
                    <a:pt x="769" y="38"/>
                    <a:pt x="762" y="0"/>
                  </a:cubicBezTo>
                  <a:cubicBezTo>
                    <a:pt x="762" y="0"/>
                    <a:pt x="725" y="8"/>
                    <a:pt x="714" y="0"/>
                  </a:cubicBezTo>
                  <a:cubicBezTo>
                    <a:pt x="714" y="0"/>
                    <a:pt x="658" y="168"/>
                    <a:pt x="652" y="175"/>
                  </a:cubicBezTo>
                  <a:cubicBezTo>
                    <a:pt x="645" y="181"/>
                    <a:pt x="600" y="313"/>
                    <a:pt x="539" y="328"/>
                  </a:cubicBezTo>
                  <a:cubicBezTo>
                    <a:pt x="479" y="343"/>
                    <a:pt x="469" y="349"/>
                    <a:pt x="469" y="349"/>
                  </a:cubicBezTo>
                  <a:cubicBezTo>
                    <a:pt x="469" y="349"/>
                    <a:pt x="587" y="422"/>
                    <a:pt x="530" y="455"/>
                  </a:cubicBezTo>
                  <a:cubicBezTo>
                    <a:pt x="473" y="488"/>
                    <a:pt x="380" y="364"/>
                    <a:pt x="380" y="364"/>
                  </a:cubicBezTo>
                </a:path>
              </a:pathLst>
            </a:custGeom>
            <a:solidFill>
              <a:srgbClr val="FFAA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ïṡliḓé"/>
            <p:cNvSpPr/>
            <p:nvPr/>
          </p:nvSpPr>
          <p:spPr bwMode="auto">
            <a:xfrm>
              <a:off x="7924800" y="2686050"/>
              <a:ext cx="3175" cy="11112"/>
            </a:xfrm>
            <a:custGeom>
              <a:avLst/>
              <a:gdLst>
                <a:gd name="T0" fmla="*/ 1 w 2"/>
                <a:gd name="T1" fmla="*/ 0 h 7"/>
                <a:gd name="T2" fmla="*/ 0 w 2"/>
                <a:gd name="T3" fmla="*/ 1 h 7"/>
                <a:gd name="T4" fmla="*/ 1 w 2"/>
                <a:gd name="T5" fmla="*/ 7 h 7"/>
                <a:gd name="T6" fmla="*/ 2 w 2"/>
                <a:gd name="T7" fmla="*/ 7 h 7"/>
                <a:gd name="T8" fmla="*/ 1 w 2"/>
                <a:gd name="T9" fmla="*/ 0 h 7"/>
              </a:gdLst>
              <a:ahLst/>
              <a:cxnLst>
                <a:cxn ang="0">
                  <a:pos x="T0" y="T1"/>
                </a:cxn>
                <a:cxn ang="0">
                  <a:pos x="T2" y="T3"/>
                </a:cxn>
                <a:cxn ang="0">
                  <a:pos x="T4" y="T5"/>
                </a:cxn>
                <a:cxn ang="0">
                  <a:pos x="T6" y="T7"/>
                </a:cxn>
                <a:cxn ang="0">
                  <a:pos x="T8" y="T9"/>
                </a:cxn>
              </a:cxnLst>
              <a:rect l="0" t="0" r="r" b="b"/>
              <a:pathLst>
                <a:path w="2" h="7">
                  <a:moveTo>
                    <a:pt x="1" y="0"/>
                  </a:moveTo>
                  <a:cubicBezTo>
                    <a:pt x="0" y="0"/>
                    <a:pt x="0" y="0"/>
                    <a:pt x="0" y="1"/>
                  </a:cubicBezTo>
                  <a:cubicBezTo>
                    <a:pt x="0" y="3"/>
                    <a:pt x="1" y="5"/>
                    <a:pt x="1" y="7"/>
                  </a:cubicBezTo>
                  <a:cubicBezTo>
                    <a:pt x="1" y="7"/>
                    <a:pt x="1" y="7"/>
                    <a:pt x="2" y="7"/>
                  </a:cubicBezTo>
                  <a:cubicBezTo>
                    <a:pt x="1" y="5"/>
                    <a:pt x="1" y="2"/>
                    <a:pt x="1" y="0"/>
                  </a:cubicBezTo>
                </a:path>
              </a:pathLst>
            </a:custGeom>
            <a:solidFill>
              <a:srgbClr val="3B2B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íS1íḑè"/>
            <p:cNvSpPr/>
            <p:nvPr/>
          </p:nvSpPr>
          <p:spPr bwMode="auto">
            <a:xfrm>
              <a:off x="7805738" y="2687638"/>
              <a:ext cx="120650" cy="36512"/>
            </a:xfrm>
            <a:custGeom>
              <a:avLst/>
              <a:gdLst>
                <a:gd name="T0" fmla="*/ 71 w 72"/>
                <a:gd name="T1" fmla="*/ 0 h 22"/>
                <a:gd name="T2" fmla="*/ 20 w 72"/>
                <a:gd name="T3" fmla="*/ 17 h 22"/>
                <a:gd name="T4" fmla="*/ 0 w 72"/>
                <a:gd name="T5" fmla="*/ 15 h 22"/>
                <a:gd name="T6" fmla="*/ 21 w 72"/>
                <a:gd name="T7" fmla="*/ 22 h 22"/>
                <a:gd name="T8" fmla="*/ 24 w 72"/>
                <a:gd name="T9" fmla="*/ 22 h 22"/>
                <a:gd name="T10" fmla="*/ 72 w 72"/>
                <a:gd name="T11" fmla="*/ 6 h 22"/>
                <a:gd name="T12" fmla="*/ 71 w 7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72" h="22">
                  <a:moveTo>
                    <a:pt x="71" y="0"/>
                  </a:moveTo>
                  <a:cubicBezTo>
                    <a:pt x="57" y="10"/>
                    <a:pt x="39" y="17"/>
                    <a:pt x="20" y="17"/>
                  </a:cubicBezTo>
                  <a:cubicBezTo>
                    <a:pt x="13" y="17"/>
                    <a:pt x="7" y="16"/>
                    <a:pt x="0" y="15"/>
                  </a:cubicBezTo>
                  <a:cubicBezTo>
                    <a:pt x="7" y="18"/>
                    <a:pt x="15" y="22"/>
                    <a:pt x="21" y="22"/>
                  </a:cubicBezTo>
                  <a:cubicBezTo>
                    <a:pt x="22" y="22"/>
                    <a:pt x="23" y="22"/>
                    <a:pt x="24" y="22"/>
                  </a:cubicBezTo>
                  <a:cubicBezTo>
                    <a:pt x="41" y="22"/>
                    <a:pt x="58" y="16"/>
                    <a:pt x="72" y="6"/>
                  </a:cubicBezTo>
                  <a:cubicBezTo>
                    <a:pt x="72" y="4"/>
                    <a:pt x="71" y="2"/>
                    <a:pt x="71" y="0"/>
                  </a:cubicBezTo>
                </a:path>
              </a:pathLst>
            </a:custGeom>
            <a:solidFill>
              <a:srgbClr val="B368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iṡḷíḑé"/>
            <p:cNvSpPr/>
            <p:nvPr/>
          </p:nvSpPr>
          <p:spPr bwMode="auto">
            <a:xfrm>
              <a:off x="7697788" y="2432050"/>
              <a:ext cx="280988" cy="282575"/>
            </a:xfrm>
            <a:prstGeom prst="ellipse">
              <a:avLst/>
            </a:prstGeom>
            <a:solidFill>
              <a:srgbClr val="C77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îSḷiḑê"/>
            <p:cNvSpPr/>
            <p:nvPr/>
          </p:nvSpPr>
          <p:spPr bwMode="auto">
            <a:xfrm>
              <a:off x="7994650" y="2398713"/>
              <a:ext cx="80963" cy="77787"/>
            </a:xfrm>
            <a:custGeom>
              <a:avLst/>
              <a:gdLst>
                <a:gd name="T0" fmla="*/ 49 w 49"/>
                <a:gd name="T1" fmla="*/ 0 h 47"/>
                <a:gd name="T2" fmla="*/ 47 w 49"/>
                <a:gd name="T3" fmla="*/ 1 h 47"/>
                <a:gd name="T4" fmla="*/ 3 w 49"/>
                <a:gd name="T5" fmla="*/ 43 h 47"/>
                <a:gd name="T6" fmla="*/ 0 w 49"/>
                <a:gd name="T7" fmla="*/ 44 h 47"/>
                <a:gd name="T8" fmla="*/ 1 w 49"/>
                <a:gd name="T9" fmla="*/ 47 h 47"/>
                <a:gd name="T10" fmla="*/ 4 w 49"/>
                <a:gd name="T11" fmla="*/ 46 h 47"/>
                <a:gd name="T12" fmla="*/ 49 w 4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9" h="47">
                  <a:moveTo>
                    <a:pt x="49" y="0"/>
                  </a:moveTo>
                  <a:cubicBezTo>
                    <a:pt x="48" y="1"/>
                    <a:pt x="48" y="1"/>
                    <a:pt x="47" y="1"/>
                  </a:cubicBezTo>
                  <a:cubicBezTo>
                    <a:pt x="42" y="21"/>
                    <a:pt x="23" y="36"/>
                    <a:pt x="3" y="43"/>
                  </a:cubicBezTo>
                  <a:cubicBezTo>
                    <a:pt x="2" y="43"/>
                    <a:pt x="1" y="43"/>
                    <a:pt x="0" y="44"/>
                  </a:cubicBezTo>
                  <a:cubicBezTo>
                    <a:pt x="1" y="47"/>
                    <a:pt x="1" y="47"/>
                    <a:pt x="1" y="47"/>
                  </a:cubicBezTo>
                  <a:cubicBezTo>
                    <a:pt x="2" y="47"/>
                    <a:pt x="3" y="47"/>
                    <a:pt x="4" y="46"/>
                  </a:cubicBezTo>
                  <a:cubicBezTo>
                    <a:pt x="26" y="39"/>
                    <a:pt x="47" y="23"/>
                    <a:pt x="49"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íṥḷïdê"/>
            <p:cNvSpPr/>
            <p:nvPr/>
          </p:nvSpPr>
          <p:spPr bwMode="auto">
            <a:xfrm>
              <a:off x="7945438" y="2471738"/>
              <a:ext cx="50800" cy="15875"/>
            </a:xfrm>
            <a:custGeom>
              <a:avLst/>
              <a:gdLst>
                <a:gd name="T0" fmla="*/ 29 w 30"/>
                <a:gd name="T1" fmla="*/ 0 h 9"/>
                <a:gd name="T2" fmla="*/ 0 w 30"/>
                <a:gd name="T3" fmla="*/ 6 h 9"/>
                <a:gd name="T4" fmla="*/ 2 w 30"/>
                <a:gd name="T5" fmla="*/ 9 h 9"/>
                <a:gd name="T6" fmla="*/ 30 w 30"/>
                <a:gd name="T7" fmla="*/ 3 h 9"/>
                <a:gd name="T8" fmla="*/ 29 w 30"/>
                <a:gd name="T9" fmla="*/ 0 h 9"/>
              </a:gdLst>
              <a:ahLst/>
              <a:cxnLst>
                <a:cxn ang="0">
                  <a:pos x="T0" y="T1"/>
                </a:cxn>
                <a:cxn ang="0">
                  <a:pos x="T2" y="T3"/>
                </a:cxn>
                <a:cxn ang="0">
                  <a:pos x="T4" y="T5"/>
                </a:cxn>
                <a:cxn ang="0">
                  <a:pos x="T6" y="T7"/>
                </a:cxn>
                <a:cxn ang="0">
                  <a:pos x="T8" y="T9"/>
                </a:cxn>
              </a:cxnLst>
              <a:rect l="0" t="0" r="r" b="b"/>
              <a:pathLst>
                <a:path w="30" h="9">
                  <a:moveTo>
                    <a:pt x="29" y="0"/>
                  </a:moveTo>
                  <a:cubicBezTo>
                    <a:pt x="20" y="3"/>
                    <a:pt x="10" y="4"/>
                    <a:pt x="0" y="6"/>
                  </a:cubicBezTo>
                  <a:cubicBezTo>
                    <a:pt x="1" y="7"/>
                    <a:pt x="1" y="8"/>
                    <a:pt x="2" y="9"/>
                  </a:cubicBezTo>
                  <a:cubicBezTo>
                    <a:pt x="12" y="7"/>
                    <a:pt x="21" y="6"/>
                    <a:pt x="30" y="3"/>
                  </a:cubicBezTo>
                  <a:cubicBezTo>
                    <a:pt x="29" y="0"/>
                    <a:pt x="29" y="0"/>
                    <a:pt x="29" y="0"/>
                  </a:cubicBezTo>
                </a:path>
              </a:pathLst>
            </a:custGeom>
            <a:solidFill>
              <a:srgbClr val="3B2B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îsľîḋè"/>
            <p:cNvSpPr/>
            <p:nvPr/>
          </p:nvSpPr>
          <p:spPr bwMode="auto">
            <a:xfrm>
              <a:off x="7554913" y="2681288"/>
              <a:ext cx="30163" cy="44450"/>
            </a:xfrm>
            <a:custGeom>
              <a:avLst/>
              <a:gdLst>
                <a:gd name="T0" fmla="*/ 0 w 18"/>
                <a:gd name="T1" fmla="*/ 0 h 26"/>
                <a:gd name="T2" fmla="*/ 2 w 18"/>
                <a:gd name="T3" fmla="*/ 3 h 26"/>
                <a:gd name="T4" fmla="*/ 13 w 18"/>
                <a:gd name="T5" fmla="*/ 18 h 26"/>
                <a:gd name="T6" fmla="*/ 18 w 18"/>
                <a:gd name="T7" fmla="*/ 26 h 26"/>
                <a:gd name="T8" fmla="*/ 12 w 18"/>
                <a:gd name="T9" fmla="*/ 15 h 26"/>
                <a:gd name="T10" fmla="*/ 0 w 18"/>
                <a:gd name="T11" fmla="*/ 0 h 26"/>
                <a:gd name="T12" fmla="*/ 0 w 1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0" y="0"/>
                  </a:moveTo>
                  <a:cubicBezTo>
                    <a:pt x="1" y="1"/>
                    <a:pt x="1" y="2"/>
                    <a:pt x="2" y="3"/>
                  </a:cubicBezTo>
                  <a:cubicBezTo>
                    <a:pt x="6" y="8"/>
                    <a:pt x="9" y="13"/>
                    <a:pt x="13" y="18"/>
                  </a:cubicBezTo>
                  <a:cubicBezTo>
                    <a:pt x="15" y="20"/>
                    <a:pt x="17" y="23"/>
                    <a:pt x="18" y="26"/>
                  </a:cubicBezTo>
                  <a:cubicBezTo>
                    <a:pt x="16" y="22"/>
                    <a:pt x="14" y="18"/>
                    <a:pt x="12" y="15"/>
                  </a:cubicBezTo>
                  <a:cubicBezTo>
                    <a:pt x="8" y="10"/>
                    <a:pt x="4" y="5"/>
                    <a:pt x="0" y="0"/>
                  </a:cubicBezTo>
                  <a:cubicBezTo>
                    <a:pt x="0" y="0"/>
                    <a:pt x="0" y="0"/>
                    <a:pt x="0" y="0"/>
                  </a:cubicBezTo>
                </a:path>
              </a:pathLst>
            </a:custGeom>
            <a:solidFill>
              <a:srgbClr val="E599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iSliďê"/>
            <p:cNvSpPr/>
            <p:nvPr/>
          </p:nvSpPr>
          <p:spPr bwMode="auto">
            <a:xfrm>
              <a:off x="7754938" y="2690813"/>
              <a:ext cx="12700" cy="60325"/>
            </a:xfrm>
            <a:custGeom>
              <a:avLst/>
              <a:gdLst>
                <a:gd name="T0" fmla="*/ 2 w 7"/>
                <a:gd name="T1" fmla="*/ 0 h 36"/>
                <a:gd name="T2" fmla="*/ 7 w 7"/>
                <a:gd name="T3" fmla="*/ 36 h 36"/>
                <a:gd name="T4" fmla="*/ 4 w 7"/>
                <a:gd name="T5" fmla="*/ 1 h 36"/>
                <a:gd name="T6" fmla="*/ 2 w 7"/>
                <a:gd name="T7" fmla="*/ 0 h 36"/>
              </a:gdLst>
              <a:ahLst/>
              <a:cxnLst>
                <a:cxn ang="0">
                  <a:pos x="T0" y="T1"/>
                </a:cxn>
                <a:cxn ang="0">
                  <a:pos x="T2" y="T3"/>
                </a:cxn>
                <a:cxn ang="0">
                  <a:pos x="T4" y="T5"/>
                </a:cxn>
                <a:cxn ang="0">
                  <a:pos x="T6" y="T7"/>
                </a:cxn>
              </a:cxnLst>
              <a:rect l="0" t="0" r="r" b="b"/>
              <a:pathLst>
                <a:path w="7" h="36">
                  <a:moveTo>
                    <a:pt x="2" y="0"/>
                  </a:moveTo>
                  <a:cubicBezTo>
                    <a:pt x="0" y="13"/>
                    <a:pt x="1" y="25"/>
                    <a:pt x="7" y="36"/>
                  </a:cubicBezTo>
                  <a:cubicBezTo>
                    <a:pt x="2" y="26"/>
                    <a:pt x="2" y="13"/>
                    <a:pt x="4" y="1"/>
                  </a:cubicBezTo>
                  <a:cubicBezTo>
                    <a:pt x="3" y="1"/>
                    <a:pt x="2" y="0"/>
                    <a:pt x="2" y="0"/>
                  </a:cubicBezTo>
                </a:path>
              </a:pathLst>
            </a:custGeom>
            <a:solidFill>
              <a:srgbClr val="3B2B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í$ḻíḑè"/>
            <p:cNvSpPr/>
            <p:nvPr/>
          </p:nvSpPr>
          <p:spPr bwMode="auto">
            <a:xfrm>
              <a:off x="7835900" y="2820988"/>
              <a:ext cx="6350" cy="31750"/>
            </a:xfrm>
            <a:custGeom>
              <a:avLst/>
              <a:gdLst>
                <a:gd name="T0" fmla="*/ 0 w 4"/>
                <a:gd name="T1" fmla="*/ 0 h 19"/>
                <a:gd name="T2" fmla="*/ 0 w 4"/>
                <a:gd name="T3" fmla="*/ 1 h 19"/>
                <a:gd name="T4" fmla="*/ 3 w 4"/>
                <a:gd name="T5" fmla="*/ 17 h 19"/>
                <a:gd name="T6" fmla="*/ 4 w 4"/>
                <a:gd name="T7" fmla="*/ 19 h 19"/>
                <a:gd name="T8" fmla="*/ 2 w 4"/>
                <a:gd name="T9" fmla="*/ 4 h 19"/>
                <a:gd name="T10" fmla="*/ 0 w 4"/>
                <a:gd name="T11" fmla="*/ 0 h 19"/>
              </a:gdLst>
              <a:ahLst/>
              <a:cxnLst>
                <a:cxn ang="0">
                  <a:pos x="T0" y="T1"/>
                </a:cxn>
                <a:cxn ang="0">
                  <a:pos x="T2" y="T3"/>
                </a:cxn>
                <a:cxn ang="0">
                  <a:pos x="T4" y="T5"/>
                </a:cxn>
                <a:cxn ang="0">
                  <a:pos x="T6" y="T7"/>
                </a:cxn>
                <a:cxn ang="0">
                  <a:pos x="T8" y="T9"/>
                </a:cxn>
                <a:cxn ang="0">
                  <a:pos x="T10" y="T11"/>
                </a:cxn>
              </a:cxnLst>
              <a:rect l="0" t="0" r="r" b="b"/>
              <a:pathLst>
                <a:path w="4" h="19">
                  <a:moveTo>
                    <a:pt x="0" y="0"/>
                  </a:moveTo>
                  <a:cubicBezTo>
                    <a:pt x="0" y="0"/>
                    <a:pt x="0" y="0"/>
                    <a:pt x="0" y="1"/>
                  </a:cubicBezTo>
                  <a:cubicBezTo>
                    <a:pt x="2" y="6"/>
                    <a:pt x="3" y="11"/>
                    <a:pt x="3" y="17"/>
                  </a:cubicBezTo>
                  <a:cubicBezTo>
                    <a:pt x="3" y="18"/>
                    <a:pt x="4" y="18"/>
                    <a:pt x="4" y="19"/>
                  </a:cubicBezTo>
                  <a:cubicBezTo>
                    <a:pt x="4" y="14"/>
                    <a:pt x="4" y="9"/>
                    <a:pt x="2" y="4"/>
                  </a:cubicBezTo>
                  <a:cubicBezTo>
                    <a:pt x="1" y="3"/>
                    <a:pt x="1" y="1"/>
                    <a:pt x="0" y="0"/>
                  </a:cubicBezTo>
                </a:path>
              </a:pathLst>
            </a:custGeom>
            <a:solidFill>
              <a:srgbClr val="B368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ïšļïḑè"/>
            <p:cNvSpPr/>
            <p:nvPr/>
          </p:nvSpPr>
          <p:spPr bwMode="auto">
            <a:xfrm>
              <a:off x="7629525" y="2849563"/>
              <a:ext cx="238125" cy="142875"/>
            </a:xfrm>
            <a:custGeom>
              <a:avLst/>
              <a:gdLst>
                <a:gd name="T0" fmla="*/ 0 w 143"/>
                <a:gd name="T1" fmla="*/ 14 h 86"/>
                <a:gd name="T2" fmla="*/ 116 w 143"/>
                <a:gd name="T3" fmla="*/ 86 h 86"/>
                <a:gd name="T4" fmla="*/ 143 w 143"/>
                <a:gd name="T5" fmla="*/ 84 h 86"/>
                <a:gd name="T6" fmla="*/ 140 w 143"/>
                <a:gd name="T7" fmla="*/ 80 h 86"/>
                <a:gd name="T8" fmla="*/ 114 w 143"/>
                <a:gd name="T9" fmla="*/ 83 h 86"/>
                <a:gd name="T10" fmla="*/ 0 w 143"/>
                <a:gd name="T11" fmla="*/ 14 h 86"/>
                <a:gd name="T12" fmla="*/ 127 w 143"/>
                <a:gd name="T13" fmla="*/ 0 h 86"/>
                <a:gd name="T14" fmla="*/ 124 w 143"/>
                <a:gd name="T15" fmla="*/ 26 h 86"/>
                <a:gd name="T16" fmla="*/ 133 w 143"/>
                <a:gd name="T17" fmla="*/ 69 h 86"/>
                <a:gd name="T18" fmla="*/ 126 w 143"/>
                <a:gd name="T19" fmla="*/ 29 h 86"/>
                <a:gd name="T20" fmla="*/ 128 w 143"/>
                <a:gd name="T21" fmla="*/ 2 h 86"/>
                <a:gd name="T22" fmla="*/ 127 w 143"/>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86">
                  <a:moveTo>
                    <a:pt x="0" y="14"/>
                  </a:moveTo>
                  <a:cubicBezTo>
                    <a:pt x="21" y="58"/>
                    <a:pt x="67" y="86"/>
                    <a:pt x="116" y="86"/>
                  </a:cubicBezTo>
                  <a:cubicBezTo>
                    <a:pt x="125" y="86"/>
                    <a:pt x="134" y="85"/>
                    <a:pt x="143" y="84"/>
                  </a:cubicBezTo>
                  <a:cubicBezTo>
                    <a:pt x="142" y="83"/>
                    <a:pt x="141" y="81"/>
                    <a:pt x="140" y="80"/>
                  </a:cubicBezTo>
                  <a:cubicBezTo>
                    <a:pt x="132" y="82"/>
                    <a:pt x="123" y="83"/>
                    <a:pt x="114" y="83"/>
                  </a:cubicBezTo>
                  <a:cubicBezTo>
                    <a:pt x="66" y="83"/>
                    <a:pt x="22" y="56"/>
                    <a:pt x="0" y="14"/>
                  </a:cubicBezTo>
                  <a:moveTo>
                    <a:pt x="127" y="0"/>
                  </a:moveTo>
                  <a:cubicBezTo>
                    <a:pt x="126" y="9"/>
                    <a:pt x="125" y="17"/>
                    <a:pt x="124" y="26"/>
                  </a:cubicBezTo>
                  <a:cubicBezTo>
                    <a:pt x="123" y="41"/>
                    <a:pt x="126" y="56"/>
                    <a:pt x="133" y="69"/>
                  </a:cubicBezTo>
                  <a:cubicBezTo>
                    <a:pt x="128" y="56"/>
                    <a:pt x="125" y="43"/>
                    <a:pt x="126" y="29"/>
                  </a:cubicBezTo>
                  <a:cubicBezTo>
                    <a:pt x="126" y="20"/>
                    <a:pt x="128" y="11"/>
                    <a:pt x="128" y="2"/>
                  </a:cubicBezTo>
                  <a:cubicBezTo>
                    <a:pt x="128" y="1"/>
                    <a:pt x="127" y="1"/>
                    <a:pt x="127" y="0"/>
                  </a:cubicBezTo>
                </a:path>
              </a:pathLst>
            </a:custGeom>
            <a:solidFill>
              <a:srgbClr val="E599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íṧḷíďè"/>
            <p:cNvSpPr/>
            <p:nvPr/>
          </p:nvSpPr>
          <p:spPr bwMode="auto">
            <a:xfrm>
              <a:off x="7759700" y="2481263"/>
              <a:ext cx="188913" cy="211137"/>
            </a:xfrm>
            <a:custGeom>
              <a:avLst/>
              <a:gdLst>
                <a:gd name="T0" fmla="*/ 112 w 114"/>
                <a:gd name="T1" fmla="*/ 0 h 126"/>
                <a:gd name="T2" fmla="*/ 77 w 114"/>
                <a:gd name="T3" fmla="*/ 6 h 126"/>
                <a:gd name="T4" fmla="*/ 25 w 114"/>
                <a:gd name="T5" fmla="*/ 45 h 126"/>
                <a:gd name="T6" fmla="*/ 21 w 114"/>
                <a:gd name="T7" fmla="*/ 60 h 126"/>
                <a:gd name="T8" fmla="*/ 2 w 114"/>
                <a:gd name="T9" fmla="*/ 112 h 126"/>
                <a:gd name="T10" fmla="*/ 0 w 114"/>
                <a:gd name="T11" fmla="*/ 125 h 126"/>
                <a:gd name="T12" fmla="*/ 2 w 114"/>
                <a:gd name="T13" fmla="*/ 126 h 126"/>
                <a:gd name="T14" fmla="*/ 4 w 114"/>
                <a:gd name="T15" fmla="*/ 115 h 126"/>
                <a:gd name="T16" fmla="*/ 23 w 114"/>
                <a:gd name="T17" fmla="*/ 63 h 126"/>
                <a:gd name="T18" fmla="*/ 27 w 114"/>
                <a:gd name="T19" fmla="*/ 48 h 126"/>
                <a:gd name="T20" fmla="*/ 79 w 114"/>
                <a:gd name="T21" fmla="*/ 9 h 126"/>
                <a:gd name="T22" fmla="*/ 114 w 114"/>
                <a:gd name="T23" fmla="*/ 3 h 126"/>
                <a:gd name="T24" fmla="*/ 112 w 114"/>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26">
                  <a:moveTo>
                    <a:pt x="112" y="0"/>
                  </a:moveTo>
                  <a:cubicBezTo>
                    <a:pt x="100" y="1"/>
                    <a:pt x="88" y="3"/>
                    <a:pt x="77" y="6"/>
                  </a:cubicBezTo>
                  <a:cubicBezTo>
                    <a:pt x="55" y="11"/>
                    <a:pt x="33" y="23"/>
                    <a:pt x="25" y="45"/>
                  </a:cubicBezTo>
                  <a:cubicBezTo>
                    <a:pt x="23" y="50"/>
                    <a:pt x="22" y="55"/>
                    <a:pt x="21" y="60"/>
                  </a:cubicBezTo>
                  <a:cubicBezTo>
                    <a:pt x="17" y="78"/>
                    <a:pt x="8" y="95"/>
                    <a:pt x="2" y="112"/>
                  </a:cubicBezTo>
                  <a:cubicBezTo>
                    <a:pt x="1" y="116"/>
                    <a:pt x="0" y="121"/>
                    <a:pt x="0" y="125"/>
                  </a:cubicBezTo>
                  <a:cubicBezTo>
                    <a:pt x="0" y="125"/>
                    <a:pt x="1" y="126"/>
                    <a:pt x="2" y="126"/>
                  </a:cubicBezTo>
                  <a:cubicBezTo>
                    <a:pt x="2" y="123"/>
                    <a:pt x="3" y="119"/>
                    <a:pt x="4" y="115"/>
                  </a:cubicBezTo>
                  <a:cubicBezTo>
                    <a:pt x="9" y="98"/>
                    <a:pt x="18" y="81"/>
                    <a:pt x="23" y="63"/>
                  </a:cubicBezTo>
                  <a:cubicBezTo>
                    <a:pt x="24" y="58"/>
                    <a:pt x="25" y="53"/>
                    <a:pt x="27" y="48"/>
                  </a:cubicBezTo>
                  <a:cubicBezTo>
                    <a:pt x="34" y="26"/>
                    <a:pt x="57" y="14"/>
                    <a:pt x="79" y="9"/>
                  </a:cubicBezTo>
                  <a:cubicBezTo>
                    <a:pt x="90" y="6"/>
                    <a:pt x="102" y="5"/>
                    <a:pt x="114" y="3"/>
                  </a:cubicBezTo>
                  <a:cubicBezTo>
                    <a:pt x="113" y="2"/>
                    <a:pt x="113" y="1"/>
                    <a:pt x="112" y="0"/>
                  </a:cubicBezTo>
                </a:path>
              </a:pathLst>
            </a:custGeom>
            <a:solidFill>
              <a:srgbClr val="B368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ïṥḻiḓè"/>
            <p:cNvSpPr/>
            <p:nvPr/>
          </p:nvSpPr>
          <p:spPr bwMode="auto">
            <a:xfrm>
              <a:off x="7535863" y="2335213"/>
              <a:ext cx="536575" cy="671512"/>
            </a:xfrm>
            <a:custGeom>
              <a:avLst/>
              <a:gdLst>
                <a:gd name="T0" fmla="*/ 79 w 322"/>
                <a:gd name="T1" fmla="*/ 9 h 403"/>
                <a:gd name="T2" fmla="*/ 41 w 322"/>
                <a:gd name="T3" fmla="*/ 42 h 403"/>
                <a:gd name="T4" fmla="*/ 52 w 322"/>
                <a:gd name="T5" fmla="*/ 71 h 403"/>
                <a:gd name="T6" fmla="*/ 28 w 322"/>
                <a:gd name="T7" fmla="*/ 139 h 403"/>
                <a:gd name="T8" fmla="*/ 12 w 322"/>
                <a:gd name="T9" fmla="*/ 208 h 403"/>
                <a:gd name="T10" fmla="*/ 24 w 322"/>
                <a:gd name="T11" fmla="*/ 223 h 403"/>
                <a:gd name="T12" fmla="*/ 46 w 322"/>
                <a:gd name="T13" fmla="*/ 296 h 403"/>
                <a:gd name="T14" fmla="*/ 197 w 322"/>
                <a:gd name="T15" fmla="*/ 388 h 403"/>
                <a:gd name="T16" fmla="*/ 180 w 322"/>
                <a:gd name="T17" fmla="*/ 334 h 403"/>
                <a:gd name="T18" fmla="*/ 180 w 322"/>
                <a:gd name="T19" fmla="*/ 292 h 403"/>
                <a:gd name="T20" fmla="*/ 141 w 322"/>
                <a:gd name="T21" fmla="*/ 253 h 403"/>
                <a:gd name="T22" fmla="*/ 136 w 322"/>
                <a:gd name="T23" fmla="*/ 200 h 403"/>
                <a:gd name="T24" fmla="*/ 155 w 322"/>
                <a:gd name="T25" fmla="*/ 148 h 403"/>
                <a:gd name="T26" fmla="*/ 159 w 322"/>
                <a:gd name="T27" fmla="*/ 133 h 403"/>
                <a:gd name="T28" fmla="*/ 211 w 322"/>
                <a:gd name="T29" fmla="*/ 94 h 403"/>
                <a:gd name="T30" fmla="*/ 278 w 322"/>
                <a:gd name="T31" fmla="*/ 81 h 403"/>
                <a:gd name="T32" fmla="*/ 322 w 322"/>
                <a:gd name="T33" fmla="*/ 35 h 403"/>
                <a:gd name="T34" fmla="*/ 270 w 322"/>
                <a:gd name="T35" fmla="*/ 15 h 403"/>
                <a:gd name="T36" fmla="*/ 179 w 322"/>
                <a:gd name="T37" fmla="*/ 17 h 403"/>
                <a:gd name="T38" fmla="*/ 128 w 322"/>
                <a:gd name="T39" fmla="*/ 13 h 403"/>
                <a:gd name="T40" fmla="*/ 79 w 322"/>
                <a:gd name="T41" fmla="*/ 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2" h="403">
                  <a:moveTo>
                    <a:pt x="79" y="9"/>
                  </a:moveTo>
                  <a:cubicBezTo>
                    <a:pt x="61" y="11"/>
                    <a:pt x="40" y="24"/>
                    <a:pt x="41" y="42"/>
                  </a:cubicBezTo>
                  <a:cubicBezTo>
                    <a:pt x="41" y="53"/>
                    <a:pt x="48" y="61"/>
                    <a:pt x="52" y="71"/>
                  </a:cubicBezTo>
                  <a:cubicBezTo>
                    <a:pt x="59" y="95"/>
                    <a:pt x="42" y="119"/>
                    <a:pt x="28" y="139"/>
                  </a:cubicBezTo>
                  <a:cubicBezTo>
                    <a:pt x="13" y="159"/>
                    <a:pt x="0" y="186"/>
                    <a:pt x="12" y="208"/>
                  </a:cubicBezTo>
                  <a:cubicBezTo>
                    <a:pt x="16" y="213"/>
                    <a:pt x="20" y="218"/>
                    <a:pt x="24" y="223"/>
                  </a:cubicBezTo>
                  <a:cubicBezTo>
                    <a:pt x="39" y="244"/>
                    <a:pt x="39" y="271"/>
                    <a:pt x="46" y="296"/>
                  </a:cubicBezTo>
                  <a:cubicBezTo>
                    <a:pt x="64" y="362"/>
                    <a:pt x="130" y="403"/>
                    <a:pt x="197" y="388"/>
                  </a:cubicBezTo>
                  <a:cubicBezTo>
                    <a:pt x="185" y="373"/>
                    <a:pt x="179" y="353"/>
                    <a:pt x="180" y="334"/>
                  </a:cubicBezTo>
                  <a:cubicBezTo>
                    <a:pt x="181" y="320"/>
                    <a:pt x="186" y="305"/>
                    <a:pt x="180" y="292"/>
                  </a:cubicBezTo>
                  <a:cubicBezTo>
                    <a:pt x="173" y="275"/>
                    <a:pt x="152" y="268"/>
                    <a:pt x="141" y="253"/>
                  </a:cubicBezTo>
                  <a:cubicBezTo>
                    <a:pt x="131" y="238"/>
                    <a:pt x="131" y="218"/>
                    <a:pt x="136" y="200"/>
                  </a:cubicBezTo>
                  <a:cubicBezTo>
                    <a:pt x="142" y="183"/>
                    <a:pt x="151" y="166"/>
                    <a:pt x="155" y="148"/>
                  </a:cubicBezTo>
                  <a:cubicBezTo>
                    <a:pt x="156" y="143"/>
                    <a:pt x="157" y="138"/>
                    <a:pt x="159" y="133"/>
                  </a:cubicBezTo>
                  <a:cubicBezTo>
                    <a:pt x="167" y="111"/>
                    <a:pt x="189" y="99"/>
                    <a:pt x="211" y="94"/>
                  </a:cubicBezTo>
                  <a:cubicBezTo>
                    <a:pt x="233" y="88"/>
                    <a:pt x="256" y="88"/>
                    <a:pt x="278" y="81"/>
                  </a:cubicBezTo>
                  <a:cubicBezTo>
                    <a:pt x="299" y="74"/>
                    <a:pt x="320" y="57"/>
                    <a:pt x="322" y="35"/>
                  </a:cubicBezTo>
                  <a:cubicBezTo>
                    <a:pt x="304" y="42"/>
                    <a:pt x="288" y="23"/>
                    <a:pt x="270" y="15"/>
                  </a:cubicBezTo>
                  <a:cubicBezTo>
                    <a:pt x="241" y="0"/>
                    <a:pt x="209" y="14"/>
                    <a:pt x="179" y="17"/>
                  </a:cubicBezTo>
                  <a:cubicBezTo>
                    <a:pt x="162" y="19"/>
                    <a:pt x="145" y="16"/>
                    <a:pt x="128" y="13"/>
                  </a:cubicBezTo>
                  <a:cubicBezTo>
                    <a:pt x="112" y="11"/>
                    <a:pt x="96" y="8"/>
                    <a:pt x="79" y="9"/>
                  </a:cubicBezTo>
                </a:path>
              </a:pathLst>
            </a:custGeom>
            <a:solidFill>
              <a:srgbClr val="493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ïŝ1ídè"/>
            <p:cNvSpPr/>
            <p:nvPr/>
          </p:nvSpPr>
          <p:spPr bwMode="auto">
            <a:xfrm>
              <a:off x="7978775" y="2887663"/>
              <a:ext cx="66675" cy="73025"/>
            </a:xfrm>
            <a:custGeom>
              <a:avLst/>
              <a:gdLst>
                <a:gd name="T0" fmla="*/ 0 w 40"/>
                <a:gd name="T1" fmla="*/ 0 h 44"/>
                <a:gd name="T2" fmla="*/ 40 w 40"/>
                <a:gd name="T3" fmla="*/ 44 h 44"/>
                <a:gd name="T4" fmla="*/ 40 w 40"/>
                <a:gd name="T5" fmla="*/ 44 h 44"/>
                <a:gd name="T6" fmla="*/ 0 w 40"/>
                <a:gd name="T7" fmla="*/ 0 h 44"/>
              </a:gdLst>
              <a:ahLst/>
              <a:cxnLst>
                <a:cxn ang="0">
                  <a:pos x="T0" y="T1"/>
                </a:cxn>
                <a:cxn ang="0">
                  <a:pos x="T2" y="T3"/>
                </a:cxn>
                <a:cxn ang="0">
                  <a:pos x="T4" y="T5"/>
                </a:cxn>
                <a:cxn ang="0">
                  <a:pos x="T6" y="T7"/>
                </a:cxn>
              </a:cxnLst>
              <a:rect l="0" t="0" r="r" b="b"/>
              <a:pathLst>
                <a:path w="40" h="44">
                  <a:moveTo>
                    <a:pt x="0" y="0"/>
                  </a:moveTo>
                  <a:cubicBezTo>
                    <a:pt x="40" y="44"/>
                    <a:pt x="40" y="44"/>
                    <a:pt x="40" y="44"/>
                  </a:cubicBezTo>
                  <a:cubicBezTo>
                    <a:pt x="40" y="44"/>
                    <a:pt x="40" y="44"/>
                    <a:pt x="40" y="44"/>
                  </a:cubicBezTo>
                  <a:cubicBezTo>
                    <a:pt x="33" y="31"/>
                    <a:pt x="0" y="0"/>
                    <a:pt x="0" y="0"/>
                  </a:cubicBezTo>
                </a:path>
              </a:pathLst>
            </a:custGeom>
            <a:solidFill>
              <a:srgbClr val="B368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iṡ1ïḓè"/>
            <p:cNvSpPr/>
            <p:nvPr/>
          </p:nvSpPr>
          <p:spPr bwMode="auto">
            <a:xfrm>
              <a:off x="8101013" y="3189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ïSḻíďe"/>
            <p:cNvSpPr/>
            <p:nvPr/>
          </p:nvSpPr>
          <p:spPr bwMode="auto">
            <a:xfrm>
              <a:off x="7885113" y="3189288"/>
              <a:ext cx="215900" cy="11112"/>
            </a:xfrm>
            <a:custGeom>
              <a:avLst/>
              <a:gdLst>
                <a:gd name="T0" fmla="*/ 93 w 129"/>
                <a:gd name="T1" fmla="*/ 2 h 7"/>
                <a:gd name="T2" fmla="*/ 0 w 129"/>
                <a:gd name="T3" fmla="*/ 5 h 7"/>
                <a:gd name="T4" fmla="*/ 41 w 129"/>
                <a:gd name="T5" fmla="*/ 7 h 7"/>
                <a:gd name="T6" fmla="*/ 67 w 129"/>
                <a:gd name="T7" fmla="*/ 5 h 7"/>
                <a:gd name="T8" fmla="*/ 93 w 129"/>
                <a:gd name="T9" fmla="*/ 2 h 7"/>
                <a:gd name="T10" fmla="*/ 128 w 129"/>
                <a:gd name="T11" fmla="*/ 0 h 7"/>
                <a:gd name="T12" fmla="*/ 93 w 129"/>
                <a:gd name="T13" fmla="*/ 2 h 7"/>
                <a:gd name="T14" fmla="*/ 128 w 129"/>
                <a:gd name="T15" fmla="*/ 0 h 7"/>
                <a:gd name="T16" fmla="*/ 128 w 129"/>
                <a:gd name="T17" fmla="*/ 0 h 7"/>
                <a:gd name="T18" fmla="*/ 129 w 129"/>
                <a:gd name="T19" fmla="*/ 0 h 7"/>
                <a:gd name="T20" fmla="*/ 129 w 129"/>
                <a:gd name="T21" fmla="*/ 0 h 7"/>
                <a:gd name="T22" fmla="*/ 129 w 129"/>
                <a:gd name="T23" fmla="*/ 0 h 7"/>
                <a:gd name="T24" fmla="*/ 129 w 129"/>
                <a:gd name="T25" fmla="*/ 0 h 7"/>
                <a:gd name="T26" fmla="*/ 129 w 129"/>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7">
                  <a:moveTo>
                    <a:pt x="93" y="2"/>
                  </a:moveTo>
                  <a:cubicBezTo>
                    <a:pt x="0" y="5"/>
                    <a:pt x="0" y="5"/>
                    <a:pt x="0" y="5"/>
                  </a:cubicBezTo>
                  <a:cubicBezTo>
                    <a:pt x="0" y="5"/>
                    <a:pt x="21" y="7"/>
                    <a:pt x="41" y="7"/>
                  </a:cubicBezTo>
                  <a:cubicBezTo>
                    <a:pt x="51" y="7"/>
                    <a:pt x="61" y="7"/>
                    <a:pt x="67" y="5"/>
                  </a:cubicBezTo>
                  <a:cubicBezTo>
                    <a:pt x="74" y="3"/>
                    <a:pt x="83" y="2"/>
                    <a:pt x="93" y="2"/>
                  </a:cubicBezTo>
                  <a:moveTo>
                    <a:pt x="128" y="0"/>
                  </a:moveTo>
                  <a:cubicBezTo>
                    <a:pt x="124" y="0"/>
                    <a:pt x="108" y="0"/>
                    <a:pt x="93" y="2"/>
                  </a:cubicBezTo>
                  <a:cubicBezTo>
                    <a:pt x="128" y="0"/>
                    <a:pt x="128" y="0"/>
                    <a:pt x="128" y="0"/>
                  </a:cubicBezTo>
                  <a:cubicBezTo>
                    <a:pt x="128" y="0"/>
                    <a:pt x="128" y="0"/>
                    <a:pt x="128" y="0"/>
                  </a:cubicBezTo>
                  <a:moveTo>
                    <a:pt x="129" y="0"/>
                  </a:moveTo>
                  <a:cubicBezTo>
                    <a:pt x="129" y="0"/>
                    <a:pt x="129" y="0"/>
                    <a:pt x="129" y="0"/>
                  </a:cubicBezTo>
                  <a:cubicBezTo>
                    <a:pt x="129" y="0"/>
                    <a:pt x="129" y="0"/>
                    <a:pt x="129" y="0"/>
                  </a:cubicBezTo>
                  <a:cubicBezTo>
                    <a:pt x="129" y="0"/>
                    <a:pt x="129" y="0"/>
                    <a:pt x="129" y="0"/>
                  </a:cubicBezTo>
                  <a:cubicBezTo>
                    <a:pt x="129" y="0"/>
                    <a:pt x="129" y="0"/>
                    <a:pt x="129" y="0"/>
                  </a:cubicBezTo>
                </a:path>
              </a:pathLst>
            </a:custGeom>
            <a:solidFill>
              <a:srgbClr val="E599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íṧļiḋé"/>
            <p:cNvSpPr/>
            <p:nvPr/>
          </p:nvSpPr>
          <p:spPr bwMode="auto">
            <a:xfrm>
              <a:off x="7953375" y="2779713"/>
              <a:ext cx="142875" cy="184150"/>
            </a:xfrm>
            <a:custGeom>
              <a:avLst/>
              <a:gdLst>
                <a:gd name="T0" fmla="*/ 59 w 86"/>
                <a:gd name="T1" fmla="*/ 49 h 110"/>
                <a:gd name="T2" fmla="*/ 60 w 86"/>
                <a:gd name="T3" fmla="*/ 106 h 110"/>
                <a:gd name="T4" fmla="*/ 56 w 86"/>
                <a:gd name="T5" fmla="*/ 108 h 110"/>
                <a:gd name="T6" fmla="*/ 56 w 86"/>
                <a:gd name="T7" fmla="*/ 108 h 110"/>
                <a:gd name="T8" fmla="*/ 56 w 86"/>
                <a:gd name="T9" fmla="*/ 108 h 110"/>
                <a:gd name="T10" fmla="*/ 49 w 86"/>
                <a:gd name="T11" fmla="*/ 110 h 110"/>
                <a:gd name="T12" fmla="*/ 49 w 86"/>
                <a:gd name="T13" fmla="*/ 110 h 110"/>
                <a:gd name="T14" fmla="*/ 61 w 86"/>
                <a:gd name="T15" fmla="*/ 106 h 110"/>
                <a:gd name="T16" fmla="*/ 59 w 86"/>
                <a:gd name="T17" fmla="*/ 49 h 110"/>
                <a:gd name="T18" fmla="*/ 0 w 86"/>
                <a:gd name="T19" fmla="*/ 0 h 110"/>
                <a:gd name="T20" fmla="*/ 0 w 86"/>
                <a:gd name="T21" fmla="*/ 0 h 110"/>
                <a:gd name="T22" fmla="*/ 0 w 86"/>
                <a:gd name="T23" fmla="*/ 0 h 110"/>
                <a:gd name="T24" fmla="*/ 0 w 86"/>
                <a:gd name="T2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10">
                  <a:moveTo>
                    <a:pt x="59" y="49"/>
                  </a:moveTo>
                  <a:cubicBezTo>
                    <a:pt x="77" y="69"/>
                    <a:pt x="86" y="91"/>
                    <a:pt x="60" y="106"/>
                  </a:cubicBezTo>
                  <a:cubicBezTo>
                    <a:pt x="59" y="107"/>
                    <a:pt x="58" y="107"/>
                    <a:pt x="56" y="108"/>
                  </a:cubicBezTo>
                  <a:cubicBezTo>
                    <a:pt x="56" y="108"/>
                    <a:pt x="56" y="108"/>
                    <a:pt x="56" y="108"/>
                  </a:cubicBezTo>
                  <a:cubicBezTo>
                    <a:pt x="56" y="108"/>
                    <a:pt x="56" y="108"/>
                    <a:pt x="56" y="108"/>
                  </a:cubicBezTo>
                  <a:cubicBezTo>
                    <a:pt x="54" y="109"/>
                    <a:pt x="51" y="110"/>
                    <a:pt x="49" y="110"/>
                  </a:cubicBezTo>
                  <a:cubicBezTo>
                    <a:pt x="49" y="110"/>
                    <a:pt x="49" y="110"/>
                    <a:pt x="49" y="110"/>
                  </a:cubicBezTo>
                  <a:cubicBezTo>
                    <a:pt x="53" y="110"/>
                    <a:pt x="57" y="108"/>
                    <a:pt x="61" y="106"/>
                  </a:cubicBezTo>
                  <a:cubicBezTo>
                    <a:pt x="86" y="92"/>
                    <a:pt x="77" y="69"/>
                    <a:pt x="59" y="49"/>
                  </a:cubicBezTo>
                  <a:moveTo>
                    <a:pt x="0" y="0"/>
                  </a:moveTo>
                  <a:cubicBezTo>
                    <a:pt x="0" y="0"/>
                    <a:pt x="0" y="0"/>
                    <a:pt x="0" y="0"/>
                  </a:cubicBezTo>
                  <a:cubicBezTo>
                    <a:pt x="0" y="0"/>
                    <a:pt x="0" y="0"/>
                    <a:pt x="0" y="0"/>
                  </a:cubicBezTo>
                  <a:cubicBezTo>
                    <a:pt x="0" y="0"/>
                    <a:pt x="0" y="0"/>
                    <a:pt x="0" y="0"/>
                  </a:cubicBezTo>
                </a:path>
              </a:pathLst>
            </a:custGeom>
            <a:solidFill>
              <a:srgbClr val="B368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íṧliḋè"/>
            <p:cNvSpPr/>
            <p:nvPr/>
          </p:nvSpPr>
          <p:spPr bwMode="auto">
            <a:xfrm>
              <a:off x="7953375" y="2779713"/>
              <a:ext cx="228600" cy="185737"/>
            </a:xfrm>
            <a:custGeom>
              <a:avLst/>
              <a:gdLst>
                <a:gd name="T0" fmla="*/ 20 w 137"/>
                <a:gd name="T1" fmla="*/ 0 h 111"/>
                <a:gd name="T2" fmla="*/ 0 w 137"/>
                <a:gd name="T3" fmla="*/ 0 h 111"/>
                <a:gd name="T4" fmla="*/ 0 w 137"/>
                <a:gd name="T5" fmla="*/ 0 h 111"/>
                <a:gd name="T6" fmla="*/ 59 w 137"/>
                <a:gd name="T7" fmla="*/ 49 h 111"/>
                <a:gd name="T8" fmla="*/ 61 w 137"/>
                <a:gd name="T9" fmla="*/ 106 h 111"/>
                <a:gd name="T10" fmla="*/ 49 w 137"/>
                <a:gd name="T11" fmla="*/ 110 h 111"/>
                <a:gd name="T12" fmla="*/ 58 w 137"/>
                <a:gd name="T13" fmla="*/ 111 h 111"/>
                <a:gd name="T14" fmla="*/ 80 w 137"/>
                <a:gd name="T15" fmla="*/ 106 h 111"/>
                <a:gd name="T16" fmla="*/ 20 w 137"/>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11">
                  <a:moveTo>
                    <a:pt x="20" y="0"/>
                  </a:moveTo>
                  <a:cubicBezTo>
                    <a:pt x="0" y="0"/>
                    <a:pt x="0" y="0"/>
                    <a:pt x="0" y="0"/>
                  </a:cubicBezTo>
                  <a:cubicBezTo>
                    <a:pt x="0" y="0"/>
                    <a:pt x="0" y="0"/>
                    <a:pt x="0" y="0"/>
                  </a:cubicBezTo>
                  <a:cubicBezTo>
                    <a:pt x="3" y="2"/>
                    <a:pt x="38" y="24"/>
                    <a:pt x="59" y="49"/>
                  </a:cubicBezTo>
                  <a:cubicBezTo>
                    <a:pt x="77" y="69"/>
                    <a:pt x="86" y="92"/>
                    <a:pt x="61" y="106"/>
                  </a:cubicBezTo>
                  <a:cubicBezTo>
                    <a:pt x="57" y="108"/>
                    <a:pt x="53" y="110"/>
                    <a:pt x="49" y="110"/>
                  </a:cubicBezTo>
                  <a:cubicBezTo>
                    <a:pt x="52" y="111"/>
                    <a:pt x="55" y="111"/>
                    <a:pt x="58" y="111"/>
                  </a:cubicBezTo>
                  <a:cubicBezTo>
                    <a:pt x="66" y="111"/>
                    <a:pt x="73" y="110"/>
                    <a:pt x="80" y="106"/>
                  </a:cubicBezTo>
                  <a:cubicBezTo>
                    <a:pt x="137" y="73"/>
                    <a:pt x="20" y="0"/>
                    <a:pt x="20" y="0"/>
                  </a:cubicBezTo>
                </a:path>
              </a:pathLst>
            </a:custGeom>
            <a:solidFill>
              <a:srgbClr val="E599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ïSľíḍê"/>
            <p:cNvSpPr/>
            <p:nvPr/>
          </p:nvSpPr>
          <p:spPr bwMode="auto">
            <a:xfrm>
              <a:off x="8045450"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A15D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iṩḷiḑe"/>
            <p:cNvSpPr/>
            <p:nvPr/>
          </p:nvSpPr>
          <p:spPr bwMode="auto">
            <a:xfrm>
              <a:off x="8407400" y="2200275"/>
              <a:ext cx="31750" cy="3175"/>
            </a:xfrm>
            <a:custGeom>
              <a:avLst/>
              <a:gdLst>
                <a:gd name="T0" fmla="*/ 19 w 19"/>
                <a:gd name="T1" fmla="*/ 0 h 2"/>
                <a:gd name="T2" fmla="*/ 0 w 19"/>
                <a:gd name="T3" fmla="*/ 2 h 2"/>
                <a:gd name="T4" fmla="*/ 0 w 19"/>
                <a:gd name="T5" fmla="*/ 2 h 2"/>
                <a:gd name="T6" fmla="*/ 19 w 19"/>
                <a:gd name="T7" fmla="*/ 0 h 2"/>
                <a:gd name="T8" fmla="*/ 19 w 19"/>
                <a:gd name="T9" fmla="*/ 0 h 2"/>
              </a:gdLst>
              <a:ahLst/>
              <a:cxnLst>
                <a:cxn ang="0">
                  <a:pos x="T0" y="T1"/>
                </a:cxn>
                <a:cxn ang="0">
                  <a:pos x="T2" y="T3"/>
                </a:cxn>
                <a:cxn ang="0">
                  <a:pos x="T4" y="T5"/>
                </a:cxn>
                <a:cxn ang="0">
                  <a:pos x="T6" y="T7"/>
                </a:cxn>
                <a:cxn ang="0">
                  <a:pos x="T8" y="T9"/>
                </a:cxn>
              </a:cxnLst>
              <a:rect l="0" t="0" r="r" b="b"/>
              <a:pathLst>
                <a:path w="19" h="2">
                  <a:moveTo>
                    <a:pt x="19" y="0"/>
                  </a:moveTo>
                  <a:cubicBezTo>
                    <a:pt x="13" y="1"/>
                    <a:pt x="7" y="2"/>
                    <a:pt x="0" y="2"/>
                  </a:cubicBezTo>
                  <a:cubicBezTo>
                    <a:pt x="0" y="2"/>
                    <a:pt x="0" y="2"/>
                    <a:pt x="0" y="2"/>
                  </a:cubicBezTo>
                  <a:cubicBezTo>
                    <a:pt x="9" y="2"/>
                    <a:pt x="17" y="0"/>
                    <a:pt x="19" y="0"/>
                  </a:cubicBezTo>
                  <a:cubicBezTo>
                    <a:pt x="19" y="0"/>
                    <a:pt x="19" y="0"/>
                    <a:pt x="19" y="0"/>
                  </a:cubicBezTo>
                </a:path>
              </a:pathLst>
            </a:custGeom>
            <a:solidFill>
              <a:srgbClr val="A15D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iṥḻîḑê"/>
            <p:cNvSpPr/>
            <p:nvPr/>
          </p:nvSpPr>
          <p:spPr bwMode="auto">
            <a:xfrm>
              <a:off x="8407400" y="2200275"/>
              <a:ext cx="36513" cy="4762"/>
            </a:xfrm>
            <a:custGeom>
              <a:avLst/>
              <a:gdLst>
                <a:gd name="T0" fmla="*/ 21 w 21"/>
                <a:gd name="T1" fmla="*/ 0 h 3"/>
                <a:gd name="T2" fmla="*/ 21 w 21"/>
                <a:gd name="T3" fmla="*/ 2 h 3"/>
                <a:gd name="T4" fmla="*/ 21 w 21"/>
                <a:gd name="T5" fmla="*/ 0 h 3"/>
                <a:gd name="T6" fmla="*/ 19 w 21"/>
                <a:gd name="T7" fmla="*/ 0 h 3"/>
                <a:gd name="T8" fmla="*/ 0 w 21"/>
                <a:gd name="T9" fmla="*/ 2 h 3"/>
                <a:gd name="T10" fmla="*/ 10 w 21"/>
                <a:gd name="T11" fmla="*/ 3 h 3"/>
                <a:gd name="T12" fmla="*/ 19 w 21"/>
                <a:gd name="T13" fmla="*/ 2 h 3"/>
                <a:gd name="T14" fmla="*/ 19 w 21"/>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
                  <a:moveTo>
                    <a:pt x="21" y="0"/>
                  </a:moveTo>
                  <a:cubicBezTo>
                    <a:pt x="21" y="1"/>
                    <a:pt x="21" y="2"/>
                    <a:pt x="21" y="2"/>
                  </a:cubicBezTo>
                  <a:cubicBezTo>
                    <a:pt x="21" y="2"/>
                    <a:pt x="21" y="1"/>
                    <a:pt x="21" y="0"/>
                  </a:cubicBezTo>
                  <a:moveTo>
                    <a:pt x="19" y="0"/>
                  </a:moveTo>
                  <a:cubicBezTo>
                    <a:pt x="17" y="0"/>
                    <a:pt x="9" y="2"/>
                    <a:pt x="0" y="2"/>
                  </a:cubicBezTo>
                  <a:cubicBezTo>
                    <a:pt x="4" y="3"/>
                    <a:pt x="7" y="3"/>
                    <a:pt x="10" y="3"/>
                  </a:cubicBezTo>
                  <a:cubicBezTo>
                    <a:pt x="13" y="3"/>
                    <a:pt x="16" y="3"/>
                    <a:pt x="19" y="2"/>
                  </a:cubicBezTo>
                  <a:cubicBezTo>
                    <a:pt x="19" y="2"/>
                    <a:pt x="19" y="1"/>
                    <a:pt x="19" y="0"/>
                  </a:cubicBezTo>
                </a:path>
              </a:pathLst>
            </a:custGeom>
            <a:solidFill>
              <a:srgbClr val="E599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íṥḷîďe"/>
            <p:cNvSpPr/>
            <p:nvPr/>
          </p:nvSpPr>
          <p:spPr bwMode="auto">
            <a:xfrm>
              <a:off x="7170738" y="2271713"/>
              <a:ext cx="566738" cy="1230312"/>
            </a:xfrm>
            <a:custGeom>
              <a:avLst/>
              <a:gdLst>
                <a:gd name="T0" fmla="*/ 326 w 340"/>
                <a:gd name="T1" fmla="*/ 738 h 738"/>
                <a:gd name="T2" fmla="*/ 326 w 340"/>
                <a:gd name="T3" fmla="*/ 738 h 738"/>
                <a:gd name="T4" fmla="*/ 326 w 340"/>
                <a:gd name="T5" fmla="*/ 738 h 738"/>
                <a:gd name="T6" fmla="*/ 0 w 340"/>
                <a:gd name="T7" fmla="*/ 0 h 738"/>
                <a:gd name="T8" fmla="*/ 107 w 340"/>
                <a:gd name="T9" fmla="*/ 188 h 738"/>
                <a:gd name="T10" fmla="*/ 145 w 340"/>
                <a:gd name="T11" fmla="*/ 233 h 738"/>
                <a:gd name="T12" fmla="*/ 280 w 340"/>
                <a:gd name="T13" fmla="*/ 439 h 738"/>
                <a:gd name="T14" fmla="*/ 340 w 340"/>
                <a:gd name="T15" fmla="*/ 564 h 738"/>
                <a:gd name="T16" fmla="*/ 280 w 340"/>
                <a:gd name="T17" fmla="*/ 438 h 738"/>
                <a:gd name="T18" fmla="*/ 145 w 340"/>
                <a:gd name="T19" fmla="*/ 233 h 738"/>
                <a:gd name="T20" fmla="*/ 108 w 340"/>
                <a:gd name="T21" fmla="*/ 187 h 738"/>
                <a:gd name="T22" fmla="*/ 0 w 340"/>
                <a:gd name="T23" fmla="*/ 0 h 738"/>
                <a:gd name="T24" fmla="*/ 0 w 340"/>
                <a:gd name="T2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738">
                  <a:moveTo>
                    <a:pt x="326" y="738"/>
                  </a:moveTo>
                  <a:cubicBezTo>
                    <a:pt x="326" y="738"/>
                    <a:pt x="326" y="738"/>
                    <a:pt x="326" y="738"/>
                  </a:cubicBezTo>
                  <a:cubicBezTo>
                    <a:pt x="326" y="738"/>
                    <a:pt x="326" y="738"/>
                    <a:pt x="326" y="738"/>
                  </a:cubicBezTo>
                  <a:moveTo>
                    <a:pt x="0" y="0"/>
                  </a:moveTo>
                  <a:cubicBezTo>
                    <a:pt x="107" y="188"/>
                    <a:pt x="107" y="188"/>
                    <a:pt x="107" y="188"/>
                  </a:cubicBezTo>
                  <a:cubicBezTo>
                    <a:pt x="107" y="188"/>
                    <a:pt x="127" y="224"/>
                    <a:pt x="145" y="233"/>
                  </a:cubicBezTo>
                  <a:cubicBezTo>
                    <a:pt x="145" y="233"/>
                    <a:pt x="279" y="404"/>
                    <a:pt x="280" y="439"/>
                  </a:cubicBezTo>
                  <a:cubicBezTo>
                    <a:pt x="282" y="473"/>
                    <a:pt x="340" y="564"/>
                    <a:pt x="340" y="564"/>
                  </a:cubicBezTo>
                  <a:cubicBezTo>
                    <a:pt x="340" y="564"/>
                    <a:pt x="282" y="472"/>
                    <a:pt x="280" y="438"/>
                  </a:cubicBezTo>
                  <a:cubicBezTo>
                    <a:pt x="279" y="404"/>
                    <a:pt x="145" y="233"/>
                    <a:pt x="145" y="233"/>
                  </a:cubicBezTo>
                  <a:cubicBezTo>
                    <a:pt x="127" y="223"/>
                    <a:pt x="108" y="187"/>
                    <a:pt x="108" y="187"/>
                  </a:cubicBezTo>
                  <a:cubicBezTo>
                    <a:pt x="0" y="0"/>
                    <a:pt x="0" y="0"/>
                    <a:pt x="0" y="0"/>
                  </a:cubicBezTo>
                  <a:cubicBezTo>
                    <a:pt x="0" y="0"/>
                    <a:pt x="0" y="0"/>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ïšļîdè"/>
            <p:cNvSpPr/>
            <p:nvPr/>
          </p:nvSpPr>
          <p:spPr bwMode="auto">
            <a:xfrm>
              <a:off x="7916863" y="3541713"/>
              <a:ext cx="109538" cy="7937"/>
            </a:xfrm>
            <a:custGeom>
              <a:avLst/>
              <a:gdLst>
                <a:gd name="T0" fmla="*/ 0 w 65"/>
                <a:gd name="T1" fmla="*/ 0 h 4"/>
                <a:gd name="T2" fmla="*/ 56 w 65"/>
                <a:gd name="T3" fmla="*/ 4 h 4"/>
                <a:gd name="T4" fmla="*/ 65 w 65"/>
                <a:gd name="T5" fmla="*/ 4 h 4"/>
                <a:gd name="T6" fmla="*/ 65 w 65"/>
                <a:gd name="T7" fmla="*/ 4 h 4"/>
                <a:gd name="T8" fmla="*/ 56 w 65"/>
                <a:gd name="T9" fmla="*/ 4 h 4"/>
                <a:gd name="T10" fmla="*/ 0 w 65"/>
                <a:gd name="T11" fmla="*/ 0 h 4"/>
              </a:gdLst>
              <a:ahLst/>
              <a:cxnLst>
                <a:cxn ang="0">
                  <a:pos x="T0" y="T1"/>
                </a:cxn>
                <a:cxn ang="0">
                  <a:pos x="T2" y="T3"/>
                </a:cxn>
                <a:cxn ang="0">
                  <a:pos x="T4" y="T5"/>
                </a:cxn>
                <a:cxn ang="0">
                  <a:pos x="T6" y="T7"/>
                </a:cxn>
                <a:cxn ang="0">
                  <a:pos x="T8" y="T9"/>
                </a:cxn>
                <a:cxn ang="0">
                  <a:pos x="T10" y="T11"/>
                </a:cxn>
              </a:cxnLst>
              <a:rect l="0" t="0" r="r" b="b"/>
              <a:pathLst>
                <a:path w="65" h="4">
                  <a:moveTo>
                    <a:pt x="0" y="0"/>
                  </a:moveTo>
                  <a:cubicBezTo>
                    <a:pt x="19" y="2"/>
                    <a:pt x="39" y="4"/>
                    <a:pt x="56" y="4"/>
                  </a:cubicBezTo>
                  <a:cubicBezTo>
                    <a:pt x="59" y="4"/>
                    <a:pt x="62" y="4"/>
                    <a:pt x="65" y="4"/>
                  </a:cubicBezTo>
                  <a:cubicBezTo>
                    <a:pt x="65" y="4"/>
                    <a:pt x="65" y="4"/>
                    <a:pt x="65" y="4"/>
                  </a:cubicBezTo>
                  <a:cubicBezTo>
                    <a:pt x="62" y="4"/>
                    <a:pt x="59" y="4"/>
                    <a:pt x="56" y="4"/>
                  </a:cubicBezTo>
                  <a:cubicBezTo>
                    <a:pt x="39" y="4"/>
                    <a:pt x="19" y="2"/>
                    <a:pt x="0" y="0"/>
                  </a:cubicBezTo>
                </a:path>
              </a:pathLst>
            </a:custGeom>
            <a:solidFill>
              <a:srgbClr val="3231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ís1îďê"/>
            <p:cNvSpPr/>
            <p:nvPr/>
          </p:nvSpPr>
          <p:spPr bwMode="auto">
            <a:xfrm>
              <a:off x="7170738" y="2271713"/>
              <a:ext cx="855663" cy="1277937"/>
            </a:xfrm>
            <a:custGeom>
              <a:avLst/>
              <a:gdLst>
                <a:gd name="T0" fmla="*/ 0 w 513"/>
                <a:gd name="T1" fmla="*/ 0 h 766"/>
                <a:gd name="T2" fmla="*/ 108 w 513"/>
                <a:gd name="T3" fmla="*/ 187 h 766"/>
                <a:gd name="T4" fmla="*/ 145 w 513"/>
                <a:gd name="T5" fmla="*/ 233 h 766"/>
                <a:gd name="T6" fmla="*/ 280 w 513"/>
                <a:gd name="T7" fmla="*/ 438 h 766"/>
                <a:gd name="T8" fmla="*/ 340 w 513"/>
                <a:gd name="T9" fmla="*/ 564 h 766"/>
                <a:gd name="T10" fmla="*/ 340 w 513"/>
                <a:gd name="T11" fmla="*/ 564 h 766"/>
                <a:gd name="T12" fmla="*/ 346 w 513"/>
                <a:gd name="T13" fmla="*/ 650 h 766"/>
                <a:gd name="T14" fmla="*/ 326 w 513"/>
                <a:gd name="T15" fmla="*/ 738 h 766"/>
                <a:gd name="T16" fmla="*/ 326 w 513"/>
                <a:gd name="T17" fmla="*/ 738 h 766"/>
                <a:gd name="T18" fmla="*/ 326 w 513"/>
                <a:gd name="T19" fmla="*/ 738 h 766"/>
                <a:gd name="T20" fmla="*/ 448 w 513"/>
                <a:gd name="T21" fmla="*/ 762 h 766"/>
                <a:gd name="T22" fmla="*/ 504 w 513"/>
                <a:gd name="T23" fmla="*/ 766 h 766"/>
                <a:gd name="T24" fmla="*/ 513 w 513"/>
                <a:gd name="T25" fmla="*/ 766 h 766"/>
                <a:gd name="T26" fmla="*/ 345 w 513"/>
                <a:gd name="T27" fmla="*/ 738 h 766"/>
                <a:gd name="T28" fmla="*/ 360 w 513"/>
                <a:gd name="T29" fmla="*/ 564 h 766"/>
                <a:gd name="T30" fmla="*/ 300 w 513"/>
                <a:gd name="T31" fmla="*/ 439 h 766"/>
                <a:gd name="T32" fmla="*/ 165 w 513"/>
                <a:gd name="T33" fmla="*/ 233 h 766"/>
                <a:gd name="T34" fmla="*/ 127 w 513"/>
                <a:gd name="T35" fmla="*/ 188 h 766"/>
                <a:gd name="T36" fmla="*/ 0 w 513"/>
                <a:gd name="T37"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3" h="766">
                  <a:moveTo>
                    <a:pt x="0" y="0"/>
                  </a:moveTo>
                  <a:cubicBezTo>
                    <a:pt x="108" y="187"/>
                    <a:pt x="108" y="187"/>
                    <a:pt x="108" y="187"/>
                  </a:cubicBezTo>
                  <a:cubicBezTo>
                    <a:pt x="108" y="187"/>
                    <a:pt x="127" y="223"/>
                    <a:pt x="145" y="233"/>
                  </a:cubicBezTo>
                  <a:cubicBezTo>
                    <a:pt x="145" y="233"/>
                    <a:pt x="279" y="404"/>
                    <a:pt x="280" y="438"/>
                  </a:cubicBezTo>
                  <a:cubicBezTo>
                    <a:pt x="282" y="472"/>
                    <a:pt x="340" y="564"/>
                    <a:pt x="340" y="564"/>
                  </a:cubicBezTo>
                  <a:cubicBezTo>
                    <a:pt x="340" y="564"/>
                    <a:pt x="340" y="564"/>
                    <a:pt x="340" y="564"/>
                  </a:cubicBezTo>
                  <a:cubicBezTo>
                    <a:pt x="340" y="564"/>
                    <a:pt x="346" y="606"/>
                    <a:pt x="346" y="650"/>
                  </a:cubicBezTo>
                  <a:cubicBezTo>
                    <a:pt x="346" y="687"/>
                    <a:pt x="342" y="726"/>
                    <a:pt x="326" y="738"/>
                  </a:cubicBezTo>
                  <a:cubicBezTo>
                    <a:pt x="326" y="738"/>
                    <a:pt x="326" y="738"/>
                    <a:pt x="326" y="738"/>
                  </a:cubicBezTo>
                  <a:cubicBezTo>
                    <a:pt x="326" y="738"/>
                    <a:pt x="326" y="738"/>
                    <a:pt x="326" y="738"/>
                  </a:cubicBezTo>
                  <a:cubicBezTo>
                    <a:pt x="327" y="739"/>
                    <a:pt x="388" y="754"/>
                    <a:pt x="448" y="762"/>
                  </a:cubicBezTo>
                  <a:cubicBezTo>
                    <a:pt x="467" y="764"/>
                    <a:pt x="487" y="766"/>
                    <a:pt x="504" y="766"/>
                  </a:cubicBezTo>
                  <a:cubicBezTo>
                    <a:pt x="507" y="766"/>
                    <a:pt x="510" y="766"/>
                    <a:pt x="513" y="766"/>
                  </a:cubicBezTo>
                  <a:cubicBezTo>
                    <a:pt x="443" y="763"/>
                    <a:pt x="345" y="738"/>
                    <a:pt x="345" y="738"/>
                  </a:cubicBezTo>
                  <a:cubicBezTo>
                    <a:pt x="380" y="712"/>
                    <a:pt x="360" y="564"/>
                    <a:pt x="360" y="564"/>
                  </a:cubicBezTo>
                  <a:cubicBezTo>
                    <a:pt x="360" y="564"/>
                    <a:pt x="301" y="473"/>
                    <a:pt x="300" y="439"/>
                  </a:cubicBezTo>
                  <a:cubicBezTo>
                    <a:pt x="298" y="404"/>
                    <a:pt x="165" y="233"/>
                    <a:pt x="165" y="233"/>
                  </a:cubicBezTo>
                  <a:cubicBezTo>
                    <a:pt x="147" y="224"/>
                    <a:pt x="127" y="188"/>
                    <a:pt x="127" y="188"/>
                  </a:cubicBezTo>
                  <a:cubicBezTo>
                    <a:pt x="127" y="188"/>
                    <a:pt x="17" y="9"/>
                    <a:pt x="0" y="0"/>
                  </a:cubicBezTo>
                </a:path>
              </a:pathLst>
            </a:custGeom>
            <a:solidFill>
              <a:srgbClr val="E599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ïṥḷïdè"/>
            <p:cNvSpPr/>
            <p:nvPr/>
          </p:nvSpPr>
          <p:spPr bwMode="auto">
            <a:xfrm>
              <a:off x="7797800" y="2805113"/>
              <a:ext cx="6350" cy="1587"/>
            </a:xfrm>
            <a:custGeom>
              <a:avLst/>
              <a:gdLst>
                <a:gd name="T0" fmla="*/ 4 w 4"/>
                <a:gd name="T1" fmla="*/ 0 h 1"/>
                <a:gd name="T2" fmla="*/ 0 w 4"/>
                <a:gd name="T3" fmla="*/ 0 h 1"/>
                <a:gd name="T4" fmla="*/ 4 w 4"/>
                <a:gd name="T5" fmla="*/ 1 h 1"/>
                <a:gd name="T6" fmla="*/ 4 w 4"/>
                <a:gd name="T7" fmla="*/ 0 h 1"/>
              </a:gdLst>
              <a:ahLst/>
              <a:cxnLst>
                <a:cxn ang="0">
                  <a:pos x="T0" y="T1"/>
                </a:cxn>
                <a:cxn ang="0">
                  <a:pos x="T2" y="T3"/>
                </a:cxn>
                <a:cxn ang="0">
                  <a:pos x="T4" y="T5"/>
                </a:cxn>
                <a:cxn ang="0">
                  <a:pos x="T6" y="T7"/>
                </a:cxn>
              </a:cxnLst>
              <a:rect l="0" t="0" r="r" b="b"/>
              <a:pathLst>
                <a:path w="4" h="1">
                  <a:moveTo>
                    <a:pt x="4" y="0"/>
                  </a:moveTo>
                  <a:cubicBezTo>
                    <a:pt x="2" y="0"/>
                    <a:pt x="1" y="0"/>
                    <a:pt x="0" y="0"/>
                  </a:cubicBezTo>
                  <a:cubicBezTo>
                    <a:pt x="2" y="1"/>
                    <a:pt x="3" y="1"/>
                    <a:pt x="4" y="1"/>
                  </a:cubicBezTo>
                  <a:cubicBezTo>
                    <a:pt x="4" y="0"/>
                    <a:pt x="4" y="0"/>
                    <a:pt x="4" y="0"/>
                  </a:cubicBezTo>
                </a:path>
              </a:pathLst>
            </a:custGeom>
            <a:solidFill>
              <a:srgbClr val="4230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îślíďé"/>
            <p:cNvSpPr/>
            <p:nvPr/>
          </p:nvSpPr>
          <p:spPr bwMode="auto">
            <a:xfrm>
              <a:off x="8442325" y="219868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îšlíḓê"/>
            <p:cNvSpPr/>
            <p:nvPr/>
          </p:nvSpPr>
          <p:spPr bwMode="auto">
            <a:xfrm>
              <a:off x="8442325" y="2198688"/>
              <a:ext cx="1588" cy="1587"/>
            </a:xfrm>
            <a:prstGeom prst="ellipse">
              <a:avLst/>
            </a:pr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îs1íḍè"/>
            <p:cNvSpPr/>
            <p:nvPr/>
          </p:nvSpPr>
          <p:spPr bwMode="auto">
            <a:xfrm>
              <a:off x="8439150" y="2198688"/>
              <a:ext cx="3175" cy="1587"/>
            </a:xfrm>
            <a:custGeom>
              <a:avLst/>
              <a:gdLst>
                <a:gd name="T0" fmla="*/ 1 w 1"/>
                <a:gd name="T1" fmla="*/ 0 h 1"/>
                <a:gd name="T2" fmla="*/ 0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0"/>
                    <a:pt x="0" y="1"/>
                  </a:cubicBezTo>
                  <a:cubicBezTo>
                    <a:pt x="1" y="0"/>
                    <a:pt x="1" y="0"/>
                    <a:pt x="1" y="0"/>
                  </a:cubicBezTo>
                  <a:cubicBezTo>
                    <a:pt x="1" y="0"/>
                    <a:pt x="1" y="0"/>
                    <a:pt x="1" y="0"/>
                  </a:cubicBezTo>
                </a:path>
              </a:pathLst>
            </a:custGeom>
            <a:solidFill>
              <a:srgbClr val="A15D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ŝľíḓè"/>
            <p:cNvSpPr/>
            <p:nvPr/>
          </p:nvSpPr>
          <p:spPr bwMode="auto">
            <a:xfrm>
              <a:off x="8442325" y="2198688"/>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1" y="1"/>
                    <a:pt x="1" y="1"/>
                  </a:cubicBezTo>
                  <a:cubicBezTo>
                    <a:pt x="1" y="1"/>
                    <a:pt x="0" y="1"/>
                    <a:pt x="0" y="0"/>
                  </a:cubicBezTo>
                </a:path>
              </a:pathLst>
            </a:custGeom>
            <a:solidFill>
              <a:srgbClr val="E599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iṣļiḑe"/>
            <p:cNvSpPr/>
            <p:nvPr/>
          </p:nvSpPr>
          <p:spPr bwMode="auto">
            <a:xfrm>
              <a:off x="8126413" y="2500313"/>
              <a:ext cx="257175" cy="439737"/>
            </a:xfrm>
            <a:custGeom>
              <a:avLst/>
              <a:gdLst>
                <a:gd name="T0" fmla="*/ 1 w 154"/>
                <a:gd name="T1" fmla="*/ 257 h 264"/>
                <a:gd name="T2" fmla="*/ 1 w 154"/>
                <a:gd name="T3" fmla="*/ 264 h 264"/>
                <a:gd name="T4" fmla="*/ 1 w 154"/>
                <a:gd name="T5" fmla="*/ 264 h 264"/>
                <a:gd name="T6" fmla="*/ 1 w 154"/>
                <a:gd name="T7" fmla="*/ 257 h 264"/>
                <a:gd name="T8" fmla="*/ 154 w 154"/>
                <a:gd name="T9" fmla="*/ 0 h 264"/>
                <a:gd name="T10" fmla="*/ 153 w 154"/>
                <a:gd name="T11" fmla="*/ 0 h 264"/>
                <a:gd name="T12" fmla="*/ 153 w 154"/>
                <a:gd name="T13" fmla="*/ 4 h 264"/>
                <a:gd name="T14" fmla="*/ 154 w 154"/>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64">
                  <a:moveTo>
                    <a:pt x="1" y="257"/>
                  </a:moveTo>
                  <a:cubicBezTo>
                    <a:pt x="0" y="260"/>
                    <a:pt x="0" y="262"/>
                    <a:pt x="1" y="264"/>
                  </a:cubicBezTo>
                  <a:cubicBezTo>
                    <a:pt x="1" y="264"/>
                    <a:pt x="1" y="264"/>
                    <a:pt x="1" y="264"/>
                  </a:cubicBezTo>
                  <a:cubicBezTo>
                    <a:pt x="1" y="262"/>
                    <a:pt x="0" y="260"/>
                    <a:pt x="1" y="257"/>
                  </a:cubicBezTo>
                  <a:moveTo>
                    <a:pt x="154" y="0"/>
                  </a:moveTo>
                  <a:cubicBezTo>
                    <a:pt x="154" y="0"/>
                    <a:pt x="153" y="0"/>
                    <a:pt x="153" y="0"/>
                  </a:cubicBezTo>
                  <a:cubicBezTo>
                    <a:pt x="153" y="1"/>
                    <a:pt x="153" y="3"/>
                    <a:pt x="153" y="4"/>
                  </a:cubicBezTo>
                  <a:cubicBezTo>
                    <a:pt x="153" y="3"/>
                    <a:pt x="154" y="1"/>
                    <a:pt x="154"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iṡľíḋé"/>
            <p:cNvSpPr/>
            <p:nvPr/>
          </p:nvSpPr>
          <p:spPr bwMode="auto">
            <a:xfrm>
              <a:off x="8112125" y="2203450"/>
              <a:ext cx="338138" cy="736600"/>
            </a:xfrm>
            <a:custGeom>
              <a:avLst/>
              <a:gdLst>
                <a:gd name="T0" fmla="*/ 198 w 202"/>
                <a:gd name="T1" fmla="*/ 0 h 442"/>
                <a:gd name="T2" fmla="*/ 198 w 202"/>
                <a:gd name="T3" fmla="*/ 0 h 442"/>
                <a:gd name="T4" fmla="*/ 196 w 202"/>
                <a:gd name="T5" fmla="*/ 0 h 442"/>
                <a:gd name="T6" fmla="*/ 160 w 202"/>
                <a:gd name="T7" fmla="*/ 165 h 442"/>
                <a:gd name="T8" fmla="*/ 137 w 202"/>
                <a:gd name="T9" fmla="*/ 219 h 442"/>
                <a:gd name="T10" fmla="*/ 21 w 202"/>
                <a:gd name="T11" fmla="*/ 383 h 442"/>
                <a:gd name="T12" fmla="*/ 8 w 202"/>
                <a:gd name="T13" fmla="*/ 442 h 442"/>
                <a:gd name="T14" fmla="*/ 9 w 202"/>
                <a:gd name="T15" fmla="*/ 442 h 442"/>
                <a:gd name="T16" fmla="*/ 9 w 202"/>
                <a:gd name="T17" fmla="*/ 435 h 442"/>
                <a:gd name="T18" fmla="*/ 23 w 202"/>
                <a:gd name="T19" fmla="*/ 396 h 442"/>
                <a:gd name="T20" fmla="*/ 139 w 202"/>
                <a:gd name="T21" fmla="*/ 232 h 442"/>
                <a:gd name="T22" fmla="*/ 161 w 202"/>
                <a:gd name="T23" fmla="*/ 182 h 442"/>
                <a:gd name="T24" fmla="*/ 161 w 202"/>
                <a:gd name="T25" fmla="*/ 178 h 442"/>
                <a:gd name="T26" fmla="*/ 162 w 202"/>
                <a:gd name="T27" fmla="*/ 178 h 442"/>
                <a:gd name="T28" fmla="*/ 162 w 202"/>
                <a:gd name="T29" fmla="*/ 178 h 442"/>
                <a:gd name="T30" fmla="*/ 162 w 202"/>
                <a:gd name="T31" fmla="*/ 178 h 442"/>
                <a:gd name="T32" fmla="*/ 198 w 202"/>
                <a:gd name="T3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 h="442">
                  <a:moveTo>
                    <a:pt x="198" y="0"/>
                  </a:moveTo>
                  <a:cubicBezTo>
                    <a:pt x="198" y="0"/>
                    <a:pt x="198" y="0"/>
                    <a:pt x="198" y="0"/>
                  </a:cubicBezTo>
                  <a:cubicBezTo>
                    <a:pt x="197" y="0"/>
                    <a:pt x="197" y="0"/>
                    <a:pt x="196" y="0"/>
                  </a:cubicBezTo>
                  <a:cubicBezTo>
                    <a:pt x="193" y="52"/>
                    <a:pt x="160" y="165"/>
                    <a:pt x="160" y="165"/>
                  </a:cubicBezTo>
                  <a:cubicBezTo>
                    <a:pt x="160" y="186"/>
                    <a:pt x="137" y="219"/>
                    <a:pt x="137" y="219"/>
                  </a:cubicBezTo>
                  <a:cubicBezTo>
                    <a:pt x="137" y="219"/>
                    <a:pt x="43" y="364"/>
                    <a:pt x="21" y="383"/>
                  </a:cubicBezTo>
                  <a:cubicBezTo>
                    <a:pt x="0" y="403"/>
                    <a:pt x="8" y="442"/>
                    <a:pt x="8" y="442"/>
                  </a:cubicBezTo>
                  <a:cubicBezTo>
                    <a:pt x="9" y="442"/>
                    <a:pt x="9" y="442"/>
                    <a:pt x="9" y="442"/>
                  </a:cubicBezTo>
                  <a:cubicBezTo>
                    <a:pt x="8" y="440"/>
                    <a:pt x="8" y="438"/>
                    <a:pt x="9" y="435"/>
                  </a:cubicBezTo>
                  <a:cubicBezTo>
                    <a:pt x="9" y="422"/>
                    <a:pt x="12" y="407"/>
                    <a:pt x="23" y="396"/>
                  </a:cubicBezTo>
                  <a:cubicBezTo>
                    <a:pt x="44" y="377"/>
                    <a:pt x="139" y="232"/>
                    <a:pt x="139" y="232"/>
                  </a:cubicBezTo>
                  <a:cubicBezTo>
                    <a:pt x="139" y="232"/>
                    <a:pt x="159" y="203"/>
                    <a:pt x="161" y="182"/>
                  </a:cubicBezTo>
                  <a:cubicBezTo>
                    <a:pt x="161" y="181"/>
                    <a:pt x="161" y="179"/>
                    <a:pt x="161" y="178"/>
                  </a:cubicBezTo>
                  <a:cubicBezTo>
                    <a:pt x="161" y="178"/>
                    <a:pt x="162" y="178"/>
                    <a:pt x="162" y="178"/>
                  </a:cubicBezTo>
                  <a:cubicBezTo>
                    <a:pt x="162" y="178"/>
                    <a:pt x="162" y="178"/>
                    <a:pt x="162" y="178"/>
                  </a:cubicBezTo>
                  <a:cubicBezTo>
                    <a:pt x="162" y="178"/>
                    <a:pt x="162" y="178"/>
                    <a:pt x="162" y="178"/>
                  </a:cubicBezTo>
                  <a:cubicBezTo>
                    <a:pt x="162" y="178"/>
                    <a:pt x="202" y="42"/>
                    <a:pt x="198" y="0"/>
                  </a:cubicBezTo>
                </a:path>
              </a:pathLst>
            </a:custGeom>
            <a:solidFill>
              <a:srgbClr val="E599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ïṥḻïďe"/>
            <p:cNvSpPr/>
            <p:nvPr/>
          </p:nvSpPr>
          <p:spPr bwMode="auto">
            <a:xfrm>
              <a:off x="8442325" y="2198688"/>
              <a:ext cx="1588" cy="1587"/>
            </a:xfrm>
            <a:prstGeom prst="ellipse">
              <a:avLst/>
            </a:pr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išľíďê"/>
            <p:cNvSpPr/>
            <p:nvPr/>
          </p:nvSpPr>
          <p:spPr bwMode="auto">
            <a:xfrm>
              <a:off x="8442325" y="2198688"/>
              <a:ext cx="0" cy="1587"/>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3060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îṩ1iḑè"/>
            <p:cNvSpPr/>
            <p:nvPr/>
          </p:nvSpPr>
          <p:spPr bwMode="auto">
            <a:xfrm>
              <a:off x="8439150" y="2198688"/>
              <a:ext cx="3175" cy="1587"/>
            </a:xfrm>
            <a:custGeom>
              <a:avLst/>
              <a:gdLst>
                <a:gd name="T0" fmla="*/ 1 w 1"/>
                <a:gd name="T1" fmla="*/ 0 h 1"/>
                <a:gd name="T2" fmla="*/ 0 w 1"/>
                <a:gd name="T3" fmla="*/ 1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0" y="1"/>
                  </a:cubicBezTo>
                  <a:cubicBezTo>
                    <a:pt x="0" y="1"/>
                    <a:pt x="0" y="1"/>
                    <a:pt x="0" y="1"/>
                  </a:cubicBezTo>
                  <a:cubicBezTo>
                    <a:pt x="1" y="1"/>
                    <a:pt x="1" y="1"/>
                    <a:pt x="1" y="1"/>
                  </a:cubicBezTo>
                  <a:cubicBezTo>
                    <a:pt x="1" y="1"/>
                    <a:pt x="1" y="0"/>
                    <a:pt x="1" y="0"/>
                  </a:cubicBezTo>
                </a:path>
              </a:pathLst>
            </a:custGeom>
            <a:solidFill>
              <a:srgbClr val="915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ï$ļïḋè"/>
            <p:cNvSpPr/>
            <p:nvPr/>
          </p:nvSpPr>
          <p:spPr bwMode="auto">
            <a:xfrm>
              <a:off x="8439150" y="2198688"/>
              <a:ext cx="4763" cy="4762"/>
            </a:xfrm>
            <a:custGeom>
              <a:avLst/>
              <a:gdLst>
                <a:gd name="T0" fmla="*/ 1 w 2"/>
                <a:gd name="T1" fmla="*/ 0 h 3"/>
                <a:gd name="T2" fmla="*/ 1 w 2"/>
                <a:gd name="T3" fmla="*/ 1 h 3"/>
                <a:gd name="T4" fmla="*/ 1 w 2"/>
                <a:gd name="T5" fmla="*/ 1 h 3"/>
                <a:gd name="T6" fmla="*/ 0 w 2"/>
                <a:gd name="T7" fmla="*/ 1 h 3"/>
                <a:gd name="T8" fmla="*/ 0 w 2"/>
                <a:gd name="T9" fmla="*/ 3 h 3"/>
                <a:gd name="T10" fmla="*/ 2 w 2"/>
                <a:gd name="T11" fmla="*/ 3 h 3"/>
                <a:gd name="T12" fmla="*/ 2 w 2"/>
                <a:gd name="T13" fmla="*/ 3 h 3"/>
                <a:gd name="T14" fmla="*/ 2 w 2"/>
                <a:gd name="T15" fmla="*/ 1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cubicBezTo>
                    <a:pt x="1" y="0"/>
                    <a:pt x="1" y="1"/>
                    <a:pt x="1" y="1"/>
                  </a:cubicBezTo>
                  <a:cubicBezTo>
                    <a:pt x="1" y="1"/>
                    <a:pt x="1" y="1"/>
                    <a:pt x="1" y="1"/>
                  </a:cubicBezTo>
                  <a:cubicBezTo>
                    <a:pt x="1" y="1"/>
                    <a:pt x="1" y="1"/>
                    <a:pt x="0" y="1"/>
                  </a:cubicBezTo>
                  <a:cubicBezTo>
                    <a:pt x="0" y="2"/>
                    <a:pt x="0" y="3"/>
                    <a:pt x="0" y="3"/>
                  </a:cubicBezTo>
                  <a:cubicBezTo>
                    <a:pt x="1" y="3"/>
                    <a:pt x="1" y="3"/>
                    <a:pt x="2" y="3"/>
                  </a:cubicBezTo>
                  <a:cubicBezTo>
                    <a:pt x="2" y="3"/>
                    <a:pt x="2" y="3"/>
                    <a:pt x="2" y="3"/>
                  </a:cubicBezTo>
                  <a:cubicBezTo>
                    <a:pt x="2" y="3"/>
                    <a:pt x="2" y="2"/>
                    <a:pt x="2" y="1"/>
                  </a:cubicBezTo>
                  <a:cubicBezTo>
                    <a:pt x="2" y="1"/>
                    <a:pt x="1" y="1"/>
                    <a:pt x="1" y="0"/>
                  </a:cubicBezTo>
                </a:path>
              </a:pathLst>
            </a:custGeom>
            <a:solidFill>
              <a:srgbClr val="CE89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iṡliḋè"/>
            <p:cNvSpPr/>
            <p:nvPr/>
          </p:nvSpPr>
          <p:spPr bwMode="auto">
            <a:xfrm>
              <a:off x="8104188" y="3016250"/>
              <a:ext cx="58738" cy="168275"/>
            </a:xfrm>
            <a:custGeom>
              <a:avLst/>
              <a:gdLst>
                <a:gd name="T0" fmla="*/ 26 w 35"/>
                <a:gd name="T1" fmla="*/ 0 h 101"/>
                <a:gd name="T2" fmla="*/ 26 w 35"/>
                <a:gd name="T3" fmla="*/ 1 h 101"/>
                <a:gd name="T4" fmla="*/ 0 w 35"/>
                <a:gd name="T5" fmla="*/ 101 h 101"/>
                <a:gd name="T6" fmla="*/ 26 w 35"/>
                <a:gd name="T7" fmla="*/ 0 h 101"/>
              </a:gdLst>
              <a:ahLst/>
              <a:cxnLst>
                <a:cxn ang="0">
                  <a:pos x="T0" y="T1"/>
                </a:cxn>
                <a:cxn ang="0">
                  <a:pos x="T2" y="T3"/>
                </a:cxn>
                <a:cxn ang="0">
                  <a:pos x="T4" y="T5"/>
                </a:cxn>
                <a:cxn ang="0">
                  <a:pos x="T6" y="T7"/>
                </a:cxn>
              </a:cxnLst>
              <a:rect l="0" t="0" r="r" b="b"/>
              <a:pathLst>
                <a:path w="35" h="101">
                  <a:moveTo>
                    <a:pt x="26" y="0"/>
                  </a:moveTo>
                  <a:cubicBezTo>
                    <a:pt x="26" y="0"/>
                    <a:pt x="26" y="1"/>
                    <a:pt x="26" y="1"/>
                  </a:cubicBezTo>
                  <a:cubicBezTo>
                    <a:pt x="35" y="48"/>
                    <a:pt x="10" y="88"/>
                    <a:pt x="0" y="101"/>
                  </a:cubicBezTo>
                  <a:cubicBezTo>
                    <a:pt x="10" y="88"/>
                    <a:pt x="35" y="48"/>
                    <a:pt x="2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íṩḻîḑê"/>
            <p:cNvSpPr/>
            <p:nvPr/>
          </p:nvSpPr>
          <p:spPr bwMode="auto">
            <a:xfrm>
              <a:off x="8096250" y="3017838"/>
              <a:ext cx="66675" cy="173037"/>
            </a:xfrm>
            <a:custGeom>
              <a:avLst/>
              <a:gdLst>
                <a:gd name="T0" fmla="*/ 3 w 40"/>
                <a:gd name="T1" fmla="*/ 103 h 104"/>
                <a:gd name="T2" fmla="*/ 2 w 40"/>
                <a:gd name="T3" fmla="*/ 103 h 104"/>
                <a:gd name="T4" fmla="*/ 2 w 40"/>
                <a:gd name="T5" fmla="*/ 104 h 104"/>
                <a:gd name="T6" fmla="*/ 3 w 40"/>
                <a:gd name="T7" fmla="*/ 103 h 104"/>
                <a:gd name="T8" fmla="*/ 31 w 40"/>
                <a:gd name="T9" fmla="*/ 0 h 104"/>
                <a:gd name="T10" fmla="*/ 0 w 40"/>
                <a:gd name="T11" fmla="*/ 91 h 104"/>
                <a:gd name="T12" fmla="*/ 2 w 40"/>
                <a:gd name="T13" fmla="*/ 97 h 104"/>
                <a:gd name="T14" fmla="*/ 2 w 40"/>
                <a:gd name="T15" fmla="*/ 103 h 104"/>
                <a:gd name="T16" fmla="*/ 3 w 40"/>
                <a:gd name="T17" fmla="*/ 103 h 104"/>
                <a:gd name="T18" fmla="*/ 5 w 40"/>
                <a:gd name="T19" fmla="*/ 100 h 104"/>
                <a:gd name="T20" fmla="*/ 31 w 40"/>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04">
                  <a:moveTo>
                    <a:pt x="3" y="103"/>
                  </a:moveTo>
                  <a:cubicBezTo>
                    <a:pt x="2" y="103"/>
                    <a:pt x="2" y="103"/>
                    <a:pt x="2" y="103"/>
                  </a:cubicBezTo>
                  <a:cubicBezTo>
                    <a:pt x="2" y="103"/>
                    <a:pt x="2" y="104"/>
                    <a:pt x="2" y="104"/>
                  </a:cubicBezTo>
                  <a:cubicBezTo>
                    <a:pt x="2" y="104"/>
                    <a:pt x="2" y="104"/>
                    <a:pt x="3" y="103"/>
                  </a:cubicBezTo>
                  <a:moveTo>
                    <a:pt x="31" y="0"/>
                  </a:moveTo>
                  <a:cubicBezTo>
                    <a:pt x="34" y="51"/>
                    <a:pt x="0" y="91"/>
                    <a:pt x="0" y="91"/>
                  </a:cubicBezTo>
                  <a:cubicBezTo>
                    <a:pt x="1" y="96"/>
                    <a:pt x="2" y="97"/>
                    <a:pt x="2" y="97"/>
                  </a:cubicBezTo>
                  <a:cubicBezTo>
                    <a:pt x="2" y="98"/>
                    <a:pt x="2" y="99"/>
                    <a:pt x="2" y="103"/>
                  </a:cubicBezTo>
                  <a:cubicBezTo>
                    <a:pt x="2" y="103"/>
                    <a:pt x="3" y="103"/>
                    <a:pt x="3" y="103"/>
                  </a:cubicBezTo>
                  <a:cubicBezTo>
                    <a:pt x="3" y="102"/>
                    <a:pt x="4" y="101"/>
                    <a:pt x="5" y="100"/>
                  </a:cubicBezTo>
                  <a:cubicBezTo>
                    <a:pt x="15" y="87"/>
                    <a:pt x="40" y="47"/>
                    <a:pt x="31" y="0"/>
                  </a:cubicBezTo>
                </a:path>
              </a:pathLst>
            </a:custGeom>
            <a:solidFill>
              <a:srgbClr val="E599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îṥḷídê"/>
            <p:cNvSpPr/>
            <p:nvPr/>
          </p:nvSpPr>
          <p:spPr bwMode="auto">
            <a:xfrm>
              <a:off x="8099425" y="3189288"/>
              <a:ext cx="1588"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1" y="0"/>
                    <a:pt x="1" y="0"/>
                    <a:pt x="1" y="0"/>
                  </a:cubicBezTo>
                  <a:cubicBezTo>
                    <a:pt x="1" y="0"/>
                    <a:pt x="1" y="0"/>
                    <a:pt x="1" y="0"/>
                  </a:cubicBezTo>
                </a:path>
              </a:pathLst>
            </a:custGeom>
            <a:solidFill>
              <a:srgbClr val="CE89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199" name="íṡ1ïḍé"/>
            <p:cNvGrpSpPr/>
            <p:nvPr/>
          </p:nvGrpSpPr>
          <p:grpSpPr>
            <a:xfrm>
              <a:off x="2941638" y="4083050"/>
              <a:ext cx="6242050" cy="1835150"/>
              <a:chOff x="2941638" y="4083050"/>
              <a:chExt cx="6242050" cy="1835150"/>
            </a:xfrm>
          </p:grpSpPr>
          <p:sp>
            <p:nvSpPr>
              <p:cNvPr id="205" name="ïšḷïḑe"/>
              <p:cNvSpPr/>
              <p:nvPr/>
            </p:nvSpPr>
            <p:spPr bwMode="auto">
              <a:xfrm>
                <a:off x="4886325" y="4311650"/>
                <a:ext cx="120650" cy="1055687"/>
              </a:xfrm>
              <a:custGeom>
                <a:avLst/>
                <a:gdLst>
                  <a:gd name="T0" fmla="*/ 30 w 72"/>
                  <a:gd name="T1" fmla="*/ 632 h 634"/>
                  <a:gd name="T2" fmla="*/ 30 w 72"/>
                  <a:gd name="T3" fmla="*/ 631 h 634"/>
                  <a:gd name="T4" fmla="*/ 8 w 72"/>
                  <a:gd name="T5" fmla="*/ 461 h 634"/>
                  <a:gd name="T6" fmla="*/ 41 w 72"/>
                  <a:gd name="T7" fmla="*/ 291 h 634"/>
                  <a:gd name="T8" fmla="*/ 41 w 72"/>
                  <a:gd name="T9" fmla="*/ 292 h 634"/>
                  <a:gd name="T10" fmla="*/ 72 w 72"/>
                  <a:gd name="T11" fmla="*/ 154 h 634"/>
                  <a:gd name="T12" fmla="*/ 67 w 72"/>
                  <a:gd name="T13" fmla="*/ 93 h 634"/>
                  <a:gd name="T14" fmla="*/ 67 w 72"/>
                  <a:gd name="T15" fmla="*/ 93 h 634"/>
                  <a:gd name="T16" fmla="*/ 39 w 72"/>
                  <a:gd name="T17" fmla="*/ 0 h 634"/>
                  <a:gd name="T18" fmla="*/ 31 w 72"/>
                  <a:gd name="T19" fmla="*/ 3 h 634"/>
                  <a:gd name="T20" fmla="*/ 59 w 72"/>
                  <a:gd name="T21" fmla="*/ 95 h 634"/>
                  <a:gd name="T22" fmla="*/ 59 w 72"/>
                  <a:gd name="T23" fmla="*/ 95 h 634"/>
                  <a:gd name="T24" fmla="*/ 64 w 72"/>
                  <a:gd name="T25" fmla="*/ 154 h 634"/>
                  <a:gd name="T26" fmla="*/ 34 w 72"/>
                  <a:gd name="T27" fmla="*/ 288 h 634"/>
                  <a:gd name="T28" fmla="*/ 34 w 72"/>
                  <a:gd name="T29" fmla="*/ 288 h 634"/>
                  <a:gd name="T30" fmla="*/ 0 w 72"/>
                  <a:gd name="T31" fmla="*/ 461 h 634"/>
                  <a:gd name="T32" fmla="*/ 23 w 72"/>
                  <a:gd name="T33" fmla="*/ 634 h 634"/>
                  <a:gd name="T34" fmla="*/ 30 w 72"/>
                  <a:gd name="T35" fmla="*/ 632 h 634"/>
                  <a:gd name="T36" fmla="*/ 30 w 72"/>
                  <a:gd name="T37" fmla="*/ 6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634">
                    <a:moveTo>
                      <a:pt x="30" y="632"/>
                    </a:moveTo>
                    <a:cubicBezTo>
                      <a:pt x="30" y="632"/>
                      <a:pt x="30" y="632"/>
                      <a:pt x="30" y="631"/>
                    </a:cubicBezTo>
                    <a:cubicBezTo>
                      <a:pt x="28" y="622"/>
                      <a:pt x="8" y="549"/>
                      <a:pt x="8" y="461"/>
                    </a:cubicBezTo>
                    <a:cubicBezTo>
                      <a:pt x="8" y="406"/>
                      <a:pt x="16" y="345"/>
                      <a:pt x="41" y="291"/>
                    </a:cubicBezTo>
                    <a:cubicBezTo>
                      <a:pt x="41" y="292"/>
                      <a:pt x="41" y="292"/>
                      <a:pt x="41" y="292"/>
                    </a:cubicBezTo>
                    <a:cubicBezTo>
                      <a:pt x="62" y="248"/>
                      <a:pt x="72" y="201"/>
                      <a:pt x="72" y="154"/>
                    </a:cubicBezTo>
                    <a:cubicBezTo>
                      <a:pt x="72" y="134"/>
                      <a:pt x="71" y="113"/>
                      <a:pt x="67" y="93"/>
                    </a:cubicBezTo>
                    <a:cubicBezTo>
                      <a:pt x="67" y="93"/>
                      <a:pt x="67" y="93"/>
                      <a:pt x="67" y="93"/>
                    </a:cubicBezTo>
                    <a:cubicBezTo>
                      <a:pt x="60" y="61"/>
                      <a:pt x="51" y="30"/>
                      <a:pt x="39" y="0"/>
                    </a:cubicBezTo>
                    <a:cubicBezTo>
                      <a:pt x="31" y="3"/>
                      <a:pt x="31" y="3"/>
                      <a:pt x="31" y="3"/>
                    </a:cubicBezTo>
                    <a:cubicBezTo>
                      <a:pt x="43" y="33"/>
                      <a:pt x="52" y="63"/>
                      <a:pt x="59" y="95"/>
                    </a:cubicBezTo>
                    <a:cubicBezTo>
                      <a:pt x="59" y="95"/>
                      <a:pt x="59" y="95"/>
                      <a:pt x="59" y="95"/>
                    </a:cubicBezTo>
                    <a:cubicBezTo>
                      <a:pt x="63" y="114"/>
                      <a:pt x="64" y="134"/>
                      <a:pt x="64" y="154"/>
                    </a:cubicBezTo>
                    <a:cubicBezTo>
                      <a:pt x="64" y="200"/>
                      <a:pt x="54" y="246"/>
                      <a:pt x="34" y="288"/>
                    </a:cubicBezTo>
                    <a:cubicBezTo>
                      <a:pt x="34" y="288"/>
                      <a:pt x="34" y="288"/>
                      <a:pt x="34" y="288"/>
                    </a:cubicBezTo>
                    <a:cubicBezTo>
                      <a:pt x="8" y="343"/>
                      <a:pt x="0" y="405"/>
                      <a:pt x="0" y="461"/>
                    </a:cubicBezTo>
                    <a:cubicBezTo>
                      <a:pt x="0" y="556"/>
                      <a:pt x="23" y="634"/>
                      <a:pt x="23" y="634"/>
                    </a:cubicBezTo>
                    <a:cubicBezTo>
                      <a:pt x="30" y="632"/>
                      <a:pt x="30" y="632"/>
                      <a:pt x="30" y="632"/>
                    </a:cubicBezTo>
                    <a:cubicBezTo>
                      <a:pt x="30" y="632"/>
                      <a:pt x="30" y="632"/>
                      <a:pt x="30" y="632"/>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ïşḷïḍe"/>
              <p:cNvSpPr/>
              <p:nvPr/>
            </p:nvSpPr>
            <p:spPr bwMode="auto">
              <a:xfrm>
                <a:off x="4870450" y="4083050"/>
                <a:ext cx="146050" cy="234950"/>
              </a:xfrm>
              <a:custGeom>
                <a:avLst/>
                <a:gdLst>
                  <a:gd name="T0" fmla="*/ 44 w 88"/>
                  <a:gd name="T1" fmla="*/ 0 h 141"/>
                  <a:gd name="T2" fmla="*/ 41 w 88"/>
                  <a:gd name="T3" fmla="*/ 0 h 141"/>
                  <a:gd name="T4" fmla="*/ 0 w 88"/>
                  <a:gd name="T5" fmla="*/ 44 h 141"/>
                  <a:gd name="T6" fmla="*/ 0 w 88"/>
                  <a:gd name="T7" fmla="*/ 47 h 141"/>
                  <a:gd name="T8" fmla="*/ 44 w 88"/>
                  <a:gd name="T9" fmla="*/ 141 h 141"/>
                  <a:gd name="T10" fmla="*/ 88 w 88"/>
                  <a:gd name="T11" fmla="*/ 47 h 141"/>
                  <a:gd name="T12" fmla="*/ 88 w 88"/>
                  <a:gd name="T13" fmla="*/ 47 h 141"/>
                  <a:gd name="T14" fmla="*/ 88 w 88"/>
                  <a:gd name="T15" fmla="*/ 47 h 141"/>
                  <a:gd name="T16" fmla="*/ 88 w 88"/>
                  <a:gd name="T17" fmla="*/ 44 h 141"/>
                  <a:gd name="T18" fmla="*/ 88 w 88"/>
                  <a:gd name="T19" fmla="*/ 40 h 141"/>
                  <a:gd name="T20" fmla="*/ 44 w 88"/>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41">
                    <a:moveTo>
                      <a:pt x="44" y="0"/>
                    </a:moveTo>
                    <a:cubicBezTo>
                      <a:pt x="43" y="0"/>
                      <a:pt x="42" y="0"/>
                      <a:pt x="41" y="0"/>
                    </a:cubicBezTo>
                    <a:cubicBezTo>
                      <a:pt x="17" y="1"/>
                      <a:pt x="0" y="21"/>
                      <a:pt x="0" y="44"/>
                    </a:cubicBezTo>
                    <a:cubicBezTo>
                      <a:pt x="0" y="45"/>
                      <a:pt x="0" y="46"/>
                      <a:pt x="0" y="47"/>
                    </a:cubicBezTo>
                    <a:cubicBezTo>
                      <a:pt x="0" y="71"/>
                      <a:pt x="44" y="141"/>
                      <a:pt x="44" y="141"/>
                    </a:cubicBezTo>
                    <a:cubicBezTo>
                      <a:pt x="44" y="141"/>
                      <a:pt x="88" y="71"/>
                      <a:pt x="88" y="47"/>
                    </a:cubicBezTo>
                    <a:cubicBezTo>
                      <a:pt x="88" y="47"/>
                      <a:pt x="88" y="47"/>
                      <a:pt x="88" y="47"/>
                    </a:cubicBezTo>
                    <a:cubicBezTo>
                      <a:pt x="88" y="47"/>
                      <a:pt x="88" y="47"/>
                      <a:pt x="88" y="47"/>
                    </a:cubicBezTo>
                    <a:cubicBezTo>
                      <a:pt x="88" y="46"/>
                      <a:pt x="88" y="45"/>
                      <a:pt x="88" y="44"/>
                    </a:cubicBezTo>
                    <a:cubicBezTo>
                      <a:pt x="88" y="43"/>
                      <a:pt x="88" y="41"/>
                      <a:pt x="88" y="40"/>
                    </a:cubicBezTo>
                    <a:cubicBezTo>
                      <a:pt x="86" y="17"/>
                      <a:pt x="67" y="0"/>
                      <a:pt x="44"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iSlîḓé"/>
              <p:cNvSpPr/>
              <p:nvPr/>
            </p:nvSpPr>
            <p:spPr bwMode="auto">
              <a:xfrm>
                <a:off x="4991100" y="4267200"/>
                <a:ext cx="161925" cy="211137"/>
              </a:xfrm>
              <a:custGeom>
                <a:avLst/>
                <a:gdLst>
                  <a:gd name="T0" fmla="*/ 53 w 97"/>
                  <a:gd name="T1" fmla="*/ 0 h 126"/>
                  <a:gd name="T2" fmla="*/ 15 w 97"/>
                  <a:gd name="T3" fmla="*/ 22 h 126"/>
                  <a:gd name="T4" fmla="*/ 1 w 97"/>
                  <a:gd name="T5" fmla="*/ 103 h 126"/>
                  <a:gd name="T6" fmla="*/ 0 w 97"/>
                  <a:gd name="T7" fmla="*/ 126 h 126"/>
                  <a:gd name="T8" fmla="*/ 88 w 97"/>
                  <a:gd name="T9" fmla="*/ 70 h 126"/>
                  <a:gd name="T10" fmla="*/ 92 w 97"/>
                  <a:gd name="T11" fmla="*/ 65 h 126"/>
                  <a:gd name="T12" fmla="*/ 97 w 97"/>
                  <a:gd name="T13" fmla="*/ 44 h 126"/>
                  <a:gd name="T14" fmla="*/ 75 w 97"/>
                  <a:gd name="T15" fmla="*/ 5 h 126"/>
                  <a:gd name="T16" fmla="*/ 53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53" y="0"/>
                    </a:moveTo>
                    <a:cubicBezTo>
                      <a:pt x="38" y="0"/>
                      <a:pt x="23" y="8"/>
                      <a:pt x="15" y="22"/>
                    </a:cubicBezTo>
                    <a:cubicBezTo>
                      <a:pt x="6" y="36"/>
                      <a:pt x="2" y="77"/>
                      <a:pt x="1" y="103"/>
                    </a:cubicBezTo>
                    <a:cubicBezTo>
                      <a:pt x="0" y="116"/>
                      <a:pt x="0" y="126"/>
                      <a:pt x="0" y="126"/>
                    </a:cubicBezTo>
                    <a:cubicBezTo>
                      <a:pt x="0" y="126"/>
                      <a:pt x="75" y="90"/>
                      <a:pt x="88" y="70"/>
                    </a:cubicBezTo>
                    <a:cubicBezTo>
                      <a:pt x="90" y="68"/>
                      <a:pt x="91" y="67"/>
                      <a:pt x="92" y="65"/>
                    </a:cubicBezTo>
                    <a:cubicBezTo>
                      <a:pt x="96" y="58"/>
                      <a:pt x="97" y="51"/>
                      <a:pt x="97" y="44"/>
                    </a:cubicBezTo>
                    <a:cubicBezTo>
                      <a:pt x="97" y="28"/>
                      <a:pt x="89" y="13"/>
                      <a:pt x="75" y="5"/>
                    </a:cubicBezTo>
                    <a:cubicBezTo>
                      <a:pt x="68" y="1"/>
                      <a:pt x="61" y="0"/>
                      <a:pt x="53"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ïşḷiďè"/>
              <p:cNvSpPr/>
              <p:nvPr/>
            </p:nvSpPr>
            <p:spPr bwMode="auto">
              <a:xfrm>
                <a:off x="4959350" y="4625975"/>
                <a:ext cx="219075" cy="150812"/>
              </a:xfrm>
              <a:custGeom>
                <a:avLst/>
                <a:gdLst>
                  <a:gd name="T0" fmla="*/ 88 w 132"/>
                  <a:gd name="T1" fmla="*/ 0 h 90"/>
                  <a:gd name="T2" fmla="*/ 65 w 132"/>
                  <a:gd name="T3" fmla="*/ 6 h 90"/>
                  <a:gd name="T4" fmla="*/ 11 w 132"/>
                  <a:gd name="T5" fmla="*/ 71 h 90"/>
                  <a:gd name="T6" fmla="*/ 0 w 132"/>
                  <a:gd name="T7" fmla="*/ 88 h 90"/>
                  <a:gd name="T8" fmla="*/ 56 w 132"/>
                  <a:gd name="T9" fmla="*/ 90 h 90"/>
                  <a:gd name="T10" fmla="*/ 104 w 132"/>
                  <a:gd name="T11" fmla="*/ 85 h 90"/>
                  <a:gd name="T12" fmla="*/ 104 w 132"/>
                  <a:gd name="T13" fmla="*/ 85 h 90"/>
                  <a:gd name="T14" fmla="*/ 110 w 132"/>
                  <a:gd name="T15" fmla="*/ 82 h 90"/>
                  <a:gd name="T16" fmla="*/ 132 w 132"/>
                  <a:gd name="T17" fmla="*/ 44 h 90"/>
                  <a:gd name="T18" fmla="*/ 125 w 132"/>
                  <a:gd name="T19" fmla="*/ 21 h 90"/>
                  <a:gd name="T20" fmla="*/ 88 w 132"/>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90">
                    <a:moveTo>
                      <a:pt x="88" y="0"/>
                    </a:moveTo>
                    <a:cubicBezTo>
                      <a:pt x="80" y="0"/>
                      <a:pt x="72" y="2"/>
                      <a:pt x="65" y="6"/>
                    </a:cubicBezTo>
                    <a:cubicBezTo>
                      <a:pt x="50" y="14"/>
                      <a:pt x="26" y="49"/>
                      <a:pt x="11" y="71"/>
                    </a:cubicBezTo>
                    <a:cubicBezTo>
                      <a:pt x="5" y="81"/>
                      <a:pt x="0" y="88"/>
                      <a:pt x="0" y="88"/>
                    </a:cubicBezTo>
                    <a:cubicBezTo>
                      <a:pt x="0" y="88"/>
                      <a:pt x="28" y="90"/>
                      <a:pt x="56" y="90"/>
                    </a:cubicBezTo>
                    <a:cubicBezTo>
                      <a:pt x="75" y="90"/>
                      <a:pt x="95" y="89"/>
                      <a:pt x="104" y="85"/>
                    </a:cubicBezTo>
                    <a:cubicBezTo>
                      <a:pt x="104" y="85"/>
                      <a:pt x="104" y="85"/>
                      <a:pt x="104" y="85"/>
                    </a:cubicBezTo>
                    <a:cubicBezTo>
                      <a:pt x="106" y="84"/>
                      <a:pt x="108" y="83"/>
                      <a:pt x="110" y="82"/>
                    </a:cubicBezTo>
                    <a:cubicBezTo>
                      <a:pt x="124" y="73"/>
                      <a:pt x="132" y="59"/>
                      <a:pt x="132" y="44"/>
                    </a:cubicBezTo>
                    <a:cubicBezTo>
                      <a:pt x="132" y="36"/>
                      <a:pt x="130" y="28"/>
                      <a:pt x="125" y="21"/>
                    </a:cubicBezTo>
                    <a:cubicBezTo>
                      <a:pt x="117" y="7"/>
                      <a:pt x="102" y="0"/>
                      <a:pt x="88"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ïsḻiḑe"/>
              <p:cNvSpPr/>
              <p:nvPr/>
            </p:nvSpPr>
            <p:spPr bwMode="auto">
              <a:xfrm>
                <a:off x="4810125" y="4356100"/>
                <a:ext cx="190500" cy="187325"/>
              </a:xfrm>
              <a:custGeom>
                <a:avLst/>
                <a:gdLst>
                  <a:gd name="T0" fmla="*/ 44 w 114"/>
                  <a:gd name="T1" fmla="*/ 0 h 112"/>
                  <a:gd name="T2" fmla="*/ 15 w 114"/>
                  <a:gd name="T3" fmla="*/ 11 h 112"/>
                  <a:gd name="T4" fmla="*/ 0 w 114"/>
                  <a:gd name="T5" fmla="*/ 44 h 112"/>
                  <a:gd name="T6" fmla="*/ 12 w 114"/>
                  <a:gd name="T7" fmla="*/ 73 h 112"/>
                  <a:gd name="T8" fmla="*/ 16 w 114"/>
                  <a:gd name="T9" fmla="*/ 77 h 112"/>
                  <a:gd name="T10" fmla="*/ 114 w 114"/>
                  <a:gd name="T11" fmla="*/ 112 h 112"/>
                  <a:gd name="T12" fmla="*/ 108 w 114"/>
                  <a:gd name="T13" fmla="*/ 88 h 112"/>
                  <a:gd name="T14" fmla="*/ 77 w 114"/>
                  <a:gd name="T15" fmla="*/ 14 h 112"/>
                  <a:gd name="T16" fmla="*/ 44 w 114"/>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2">
                    <a:moveTo>
                      <a:pt x="44" y="0"/>
                    </a:moveTo>
                    <a:cubicBezTo>
                      <a:pt x="34" y="0"/>
                      <a:pt x="23" y="3"/>
                      <a:pt x="15" y="11"/>
                    </a:cubicBezTo>
                    <a:cubicBezTo>
                      <a:pt x="5" y="19"/>
                      <a:pt x="0" y="32"/>
                      <a:pt x="0" y="44"/>
                    </a:cubicBezTo>
                    <a:cubicBezTo>
                      <a:pt x="0" y="54"/>
                      <a:pt x="4" y="65"/>
                      <a:pt x="12" y="73"/>
                    </a:cubicBezTo>
                    <a:cubicBezTo>
                      <a:pt x="13" y="74"/>
                      <a:pt x="14" y="76"/>
                      <a:pt x="16" y="77"/>
                    </a:cubicBezTo>
                    <a:cubicBezTo>
                      <a:pt x="33" y="94"/>
                      <a:pt x="114" y="112"/>
                      <a:pt x="114" y="112"/>
                    </a:cubicBezTo>
                    <a:cubicBezTo>
                      <a:pt x="114" y="112"/>
                      <a:pt x="112" y="102"/>
                      <a:pt x="108" y="88"/>
                    </a:cubicBezTo>
                    <a:cubicBezTo>
                      <a:pt x="101" y="63"/>
                      <a:pt x="88" y="25"/>
                      <a:pt x="77" y="14"/>
                    </a:cubicBezTo>
                    <a:cubicBezTo>
                      <a:pt x="68" y="5"/>
                      <a:pt x="56" y="0"/>
                      <a:pt x="44"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îṥ1îḓè"/>
              <p:cNvSpPr/>
              <p:nvPr/>
            </p:nvSpPr>
            <p:spPr bwMode="auto">
              <a:xfrm>
                <a:off x="6853238" y="4316413"/>
                <a:ext cx="122238" cy="1057275"/>
              </a:xfrm>
              <a:custGeom>
                <a:avLst/>
                <a:gdLst>
                  <a:gd name="T0" fmla="*/ 31 w 73"/>
                  <a:gd name="T1" fmla="*/ 632 h 634"/>
                  <a:gd name="T2" fmla="*/ 31 w 73"/>
                  <a:gd name="T3" fmla="*/ 631 h 634"/>
                  <a:gd name="T4" fmla="*/ 8 w 73"/>
                  <a:gd name="T5" fmla="*/ 461 h 634"/>
                  <a:gd name="T6" fmla="*/ 42 w 73"/>
                  <a:gd name="T7" fmla="*/ 291 h 634"/>
                  <a:gd name="T8" fmla="*/ 42 w 73"/>
                  <a:gd name="T9" fmla="*/ 291 h 634"/>
                  <a:gd name="T10" fmla="*/ 73 w 73"/>
                  <a:gd name="T11" fmla="*/ 154 h 634"/>
                  <a:gd name="T12" fmla="*/ 67 w 73"/>
                  <a:gd name="T13" fmla="*/ 93 h 634"/>
                  <a:gd name="T14" fmla="*/ 67 w 73"/>
                  <a:gd name="T15" fmla="*/ 93 h 634"/>
                  <a:gd name="T16" fmla="*/ 67 w 73"/>
                  <a:gd name="T17" fmla="*/ 93 h 634"/>
                  <a:gd name="T18" fmla="*/ 39 w 73"/>
                  <a:gd name="T19" fmla="*/ 0 h 634"/>
                  <a:gd name="T20" fmla="*/ 32 w 73"/>
                  <a:gd name="T21" fmla="*/ 3 h 634"/>
                  <a:gd name="T22" fmla="*/ 59 w 73"/>
                  <a:gd name="T23" fmla="*/ 94 h 634"/>
                  <a:gd name="T24" fmla="*/ 59 w 73"/>
                  <a:gd name="T25" fmla="*/ 94 h 634"/>
                  <a:gd name="T26" fmla="*/ 65 w 73"/>
                  <a:gd name="T27" fmla="*/ 154 h 634"/>
                  <a:gd name="T28" fmla="*/ 34 w 73"/>
                  <a:gd name="T29" fmla="*/ 288 h 634"/>
                  <a:gd name="T30" fmla="*/ 34 w 73"/>
                  <a:gd name="T31" fmla="*/ 288 h 634"/>
                  <a:gd name="T32" fmla="*/ 0 w 73"/>
                  <a:gd name="T33" fmla="*/ 461 h 634"/>
                  <a:gd name="T34" fmla="*/ 23 w 73"/>
                  <a:gd name="T35" fmla="*/ 634 h 634"/>
                  <a:gd name="T36" fmla="*/ 31 w 73"/>
                  <a:gd name="T37" fmla="*/ 632 h 634"/>
                  <a:gd name="T38" fmla="*/ 31 w 73"/>
                  <a:gd name="T39" fmla="*/ 6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34">
                    <a:moveTo>
                      <a:pt x="31" y="632"/>
                    </a:moveTo>
                    <a:cubicBezTo>
                      <a:pt x="31" y="632"/>
                      <a:pt x="31" y="632"/>
                      <a:pt x="31" y="631"/>
                    </a:cubicBezTo>
                    <a:cubicBezTo>
                      <a:pt x="28" y="622"/>
                      <a:pt x="8" y="549"/>
                      <a:pt x="8" y="461"/>
                    </a:cubicBezTo>
                    <a:cubicBezTo>
                      <a:pt x="8" y="406"/>
                      <a:pt x="16" y="345"/>
                      <a:pt x="42" y="291"/>
                    </a:cubicBezTo>
                    <a:cubicBezTo>
                      <a:pt x="42" y="291"/>
                      <a:pt x="42" y="291"/>
                      <a:pt x="42" y="291"/>
                    </a:cubicBezTo>
                    <a:cubicBezTo>
                      <a:pt x="62" y="248"/>
                      <a:pt x="73" y="201"/>
                      <a:pt x="73" y="154"/>
                    </a:cubicBezTo>
                    <a:cubicBezTo>
                      <a:pt x="73" y="133"/>
                      <a:pt x="71" y="113"/>
                      <a:pt x="67" y="93"/>
                    </a:cubicBezTo>
                    <a:cubicBezTo>
                      <a:pt x="67" y="93"/>
                      <a:pt x="67" y="93"/>
                      <a:pt x="67" y="93"/>
                    </a:cubicBezTo>
                    <a:cubicBezTo>
                      <a:pt x="67" y="93"/>
                      <a:pt x="67" y="93"/>
                      <a:pt x="67" y="93"/>
                    </a:cubicBezTo>
                    <a:cubicBezTo>
                      <a:pt x="61" y="61"/>
                      <a:pt x="51" y="30"/>
                      <a:pt x="39" y="0"/>
                    </a:cubicBezTo>
                    <a:cubicBezTo>
                      <a:pt x="32" y="3"/>
                      <a:pt x="32" y="3"/>
                      <a:pt x="32" y="3"/>
                    </a:cubicBezTo>
                    <a:cubicBezTo>
                      <a:pt x="44" y="33"/>
                      <a:pt x="53" y="63"/>
                      <a:pt x="59" y="94"/>
                    </a:cubicBezTo>
                    <a:cubicBezTo>
                      <a:pt x="59" y="94"/>
                      <a:pt x="59" y="94"/>
                      <a:pt x="59" y="94"/>
                    </a:cubicBezTo>
                    <a:cubicBezTo>
                      <a:pt x="63" y="114"/>
                      <a:pt x="65" y="134"/>
                      <a:pt x="65" y="154"/>
                    </a:cubicBezTo>
                    <a:cubicBezTo>
                      <a:pt x="65" y="200"/>
                      <a:pt x="55" y="246"/>
                      <a:pt x="34" y="288"/>
                    </a:cubicBezTo>
                    <a:cubicBezTo>
                      <a:pt x="34" y="288"/>
                      <a:pt x="34" y="288"/>
                      <a:pt x="34" y="288"/>
                    </a:cubicBezTo>
                    <a:cubicBezTo>
                      <a:pt x="8" y="343"/>
                      <a:pt x="0" y="405"/>
                      <a:pt x="0" y="461"/>
                    </a:cubicBezTo>
                    <a:cubicBezTo>
                      <a:pt x="0" y="556"/>
                      <a:pt x="23" y="634"/>
                      <a:pt x="23" y="634"/>
                    </a:cubicBezTo>
                    <a:cubicBezTo>
                      <a:pt x="31" y="632"/>
                      <a:pt x="31" y="632"/>
                      <a:pt x="31" y="632"/>
                    </a:cubicBezTo>
                    <a:cubicBezTo>
                      <a:pt x="31" y="632"/>
                      <a:pt x="31" y="632"/>
                      <a:pt x="31" y="632"/>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îśḷiḋè"/>
              <p:cNvSpPr/>
              <p:nvPr/>
            </p:nvSpPr>
            <p:spPr bwMode="auto">
              <a:xfrm>
                <a:off x="6835775" y="4097338"/>
                <a:ext cx="147638" cy="225425"/>
              </a:xfrm>
              <a:custGeom>
                <a:avLst/>
                <a:gdLst>
                  <a:gd name="T0" fmla="*/ 44 w 88"/>
                  <a:gd name="T1" fmla="*/ 0 h 135"/>
                  <a:gd name="T2" fmla="*/ 0 w 88"/>
                  <a:gd name="T3" fmla="*/ 41 h 135"/>
                  <a:gd name="T4" fmla="*/ 44 w 88"/>
                  <a:gd name="T5" fmla="*/ 135 h 135"/>
                  <a:gd name="T6" fmla="*/ 88 w 88"/>
                  <a:gd name="T7" fmla="*/ 41 h 135"/>
                  <a:gd name="T8" fmla="*/ 88 w 88"/>
                  <a:gd name="T9" fmla="*/ 41 h 135"/>
                  <a:gd name="T10" fmla="*/ 48 w 88"/>
                  <a:gd name="T11" fmla="*/ 0 h 135"/>
                  <a:gd name="T12" fmla="*/ 44 w 88"/>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88" h="135">
                    <a:moveTo>
                      <a:pt x="44" y="0"/>
                    </a:moveTo>
                    <a:cubicBezTo>
                      <a:pt x="22" y="0"/>
                      <a:pt x="2" y="18"/>
                      <a:pt x="0" y="41"/>
                    </a:cubicBezTo>
                    <a:cubicBezTo>
                      <a:pt x="0" y="65"/>
                      <a:pt x="44" y="135"/>
                      <a:pt x="44" y="135"/>
                    </a:cubicBezTo>
                    <a:cubicBezTo>
                      <a:pt x="44" y="135"/>
                      <a:pt x="88" y="65"/>
                      <a:pt x="88" y="41"/>
                    </a:cubicBezTo>
                    <a:cubicBezTo>
                      <a:pt x="88" y="41"/>
                      <a:pt x="88" y="41"/>
                      <a:pt x="88" y="41"/>
                    </a:cubicBezTo>
                    <a:cubicBezTo>
                      <a:pt x="87" y="19"/>
                      <a:pt x="69" y="2"/>
                      <a:pt x="48" y="0"/>
                    </a:cubicBezTo>
                    <a:cubicBezTo>
                      <a:pt x="47" y="0"/>
                      <a:pt x="45" y="0"/>
                      <a:pt x="44"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îṩ1ïḍé"/>
              <p:cNvSpPr/>
              <p:nvPr/>
            </p:nvSpPr>
            <p:spPr bwMode="auto">
              <a:xfrm>
                <a:off x="6958013" y="4270375"/>
                <a:ext cx="161925" cy="211137"/>
              </a:xfrm>
              <a:custGeom>
                <a:avLst/>
                <a:gdLst>
                  <a:gd name="T0" fmla="*/ 53 w 97"/>
                  <a:gd name="T1" fmla="*/ 0 h 126"/>
                  <a:gd name="T2" fmla="*/ 14 w 97"/>
                  <a:gd name="T3" fmla="*/ 23 h 126"/>
                  <a:gd name="T4" fmla="*/ 1 w 97"/>
                  <a:gd name="T5" fmla="*/ 104 h 126"/>
                  <a:gd name="T6" fmla="*/ 0 w 97"/>
                  <a:gd name="T7" fmla="*/ 126 h 126"/>
                  <a:gd name="T8" fmla="*/ 88 w 97"/>
                  <a:gd name="T9" fmla="*/ 71 h 126"/>
                  <a:gd name="T10" fmla="*/ 91 w 97"/>
                  <a:gd name="T11" fmla="*/ 66 h 126"/>
                  <a:gd name="T12" fmla="*/ 97 w 97"/>
                  <a:gd name="T13" fmla="*/ 45 h 126"/>
                  <a:gd name="T14" fmla="*/ 74 w 97"/>
                  <a:gd name="T15" fmla="*/ 6 h 126"/>
                  <a:gd name="T16" fmla="*/ 53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53" y="0"/>
                    </a:moveTo>
                    <a:cubicBezTo>
                      <a:pt x="37" y="0"/>
                      <a:pt x="22" y="9"/>
                      <a:pt x="14" y="23"/>
                    </a:cubicBezTo>
                    <a:cubicBezTo>
                      <a:pt x="6" y="37"/>
                      <a:pt x="2" y="78"/>
                      <a:pt x="1" y="104"/>
                    </a:cubicBezTo>
                    <a:cubicBezTo>
                      <a:pt x="0" y="117"/>
                      <a:pt x="0" y="126"/>
                      <a:pt x="0" y="126"/>
                    </a:cubicBezTo>
                    <a:cubicBezTo>
                      <a:pt x="0" y="126"/>
                      <a:pt x="75" y="91"/>
                      <a:pt x="88" y="71"/>
                    </a:cubicBezTo>
                    <a:cubicBezTo>
                      <a:pt x="89" y="69"/>
                      <a:pt x="90" y="68"/>
                      <a:pt x="91" y="66"/>
                    </a:cubicBezTo>
                    <a:cubicBezTo>
                      <a:pt x="95" y="59"/>
                      <a:pt x="97" y="52"/>
                      <a:pt x="97" y="45"/>
                    </a:cubicBezTo>
                    <a:cubicBezTo>
                      <a:pt x="97" y="29"/>
                      <a:pt x="89" y="14"/>
                      <a:pt x="74" y="6"/>
                    </a:cubicBezTo>
                    <a:cubicBezTo>
                      <a:pt x="67" y="2"/>
                      <a:pt x="60" y="0"/>
                      <a:pt x="53"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îšḷiḑe"/>
              <p:cNvSpPr/>
              <p:nvPr/>
            </p:nvSpPr>
            <p:spPr bwMode="auto">
              <a:xfrm>
                <a:off x="6926263" y="4630738"/>
                <a:ext cx="219075" cy="150812"/>
              </a:xfrm>
              <a:custGeom>
                <a:avLst/>
                <a:gdLst>
                  <a:gd name="T0" fmla="*/ 87 w 131"/>
                  <a:gd name="T1" fmla="*/ 0 h 90"/>
                  <a:gd name="T2" fmla="*/ 65 w 131"/>
                  <a:gd name="T3" fmla="*/ 6 h 90"/>
                  <a:gd name="T4" fmla="*/ 11 w 131"/>
                  <a:gd name="T5" fmla="*/ 71 h 90"/>
                  <a:gd name="T6" fmla="*/ 0 w 131"/>
                  <a:gd name="T7" fmla="*/ 88 h 90"/>
                  <a:gd name="T8" fmla="*/ 55 w 131"/>
                  <a:gd name="T9" fmla="*/ 90 h 90"/>
                  <a:gd name="T10" fmla="*/ 104 w 131"/>
                  <a:gd name="T11" fmla="*/ 84 h 90"/>
                  <a:gd name="T12" fmla="*/ 110 w 131"/>
                  <a:gd name="T13" fmla="*/ 81 h 90"/>
                  <a:gd name="T14" fmla="*/ 131 w 131"/>
                  <a:gd name="T15" fmla="*/ 44 h 90"/>
                  <a:gd name="T16" fmla="*/ 125 w 131"/>
                  <a:gd name="T17" fmla="*/ 21 h 90"/>
                  <a:gd name="T18" fmla="*/ 87 w 131"/>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0">
                    <a:moveTo>
                      <a:pt x="87" y="0"/>
                    </a:moveTo>
                    <a:cubicBezTo>
                      <a:pt x="80" y="0"/>
                      <a:pt x="72" y="2"/>
                      <a:pt x="65" y="6"/>
                    </a:cubicBezTo>
                    <a:cubicBezTo>
                      <a:pt x="50" y="13"/>
                      <a:pt x="25" y="49"/>
                      <a:pt x="11" y="71"/>
                    </a:cubicBezTo>
                    <a:cubicBezTo>
                      <a:pt x="4" y="81"/>
                      <a:pt x="0" y="88"/>
                      <a:pt x="0" y="88"/>
                    </a:cubicBezTo>
                    <a:cubicBezTo>
                      <a:pt x="0" y="88"/>
                      <a:pt x="28" y="90"/>
                      <a:pt x="55" y="90"/>
                    </a:cubicBezTo>
                    <a:cubicBezTo>
                      <a:pt x="75" y="90"/>
                      <a:pt x="95" y="89"/>
                      <a:pt x="104" y="84"/>
                    </a:cubicBezTo>
                    <a:cubicBezTo>
                      <a:pt x="106" y="83"/>
                      <a:pt x="108" y="82"/>
                      <a:pt x="110" y="81"/>
                    </a:cubicBezTo>
                    <a:cubicBezTo>
                      <a:pt x="124" y="73"/>
                      <a:pt x="131" y="58"/>
                      <a:pt x="131" y="44"/>
                    </a:cubicBezTo>
                    <a:cubicBezTo>
                      <a:pt x="131" y="36"/>
                      <a:pt x="129" y="28"/>
                      <a:pt x="125" y="21"/>
                    </a:cubicBezTo>
                    <a:cubicBezTo>
                      <a:pt x="117" y="7"/>
                      <a:pt x="102" y="0"/>
                      <a:pt x="87"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iş1íďé"/>
              <p:cNvSpPr/>
              <p:nvPr/>
            </p:nvSpPr>
            <p:spPr bwMode="auto">
              <a:xfrm>
                <a:off x="6777038" y="4359275"/>
                <a:ext cx="190500" cy="187325"/>
              </a:xfrm>
              <a:custGeom>
                <a:avLst/>
                <a:gdLst>
                  <a:gd name="T0" fmla="*/ 44 w 114"/>
                  <a:gd name="T1" fmla="*/ 0 h 112"/>
                  <a:gd name="T2" fmla="*/ 15 w 114"/>
                  <a:gd name="T3" fmla="*/ 12 h 112"/>
                  <a:gd name="T4" fmla="*/ 0 w 114"/>
                  <a:gd name="T5" fmla="*/ 44 h 112"/>
                  <a:gd name="T6" fmla="*/ 11 w 114"/>
                  <a:gd name="T7" fmla="*/ 74 h 112"/>
                  <a:gd name="T8" fmla="*/ 16 w 114"/>
                  <a:gd name="T9" fmla="*/ 78 h 112"/>
                  <a:gd name="T10" fmla="*/ 114 w 114"/>
                  <a:gd name="T11" fmla="*/ 112 h 112"/>
                  <a:gd name="T12" fmla="*/ 108 w 114"/>
                  <a:gd name="T13" fmla="*/ 89 h 112"/>
                  <a:gd name="T14" fmla="*/ 77 w 114"/>
                  <a:gd name="T15" fmla="*/ 15 h 112"/>
                  <a:gd name="T16" fmla="*/ 44 w 114"/>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2">
                    <a:moveTo>
                      <a:pt x="44" y="0"/>
                    </a:moveTo>
                    <a:cubicBezTo>
                      <a:pt x="34" y="0"/>
                      <a:pt x="23" y="4"/>
                      <a:pt x="15" y="12"/>
                    </a:cubicBezTo>
                    <a:cubicBezTo>
                      <a:pt x="5" y="20"/>
                      <a:pt x="0" y="32"/>
                      <a:pt x="0" y="44"/>
                    </a:cubicBezTo>
                    <a:cubicBezTo>
                      <a:pt x="0" y="55"/>
                      <a:pt x="4" y="65"/>
                      <a:pt x="11" y="74"/>
                    </a:cubicBezTo>
                    <a:cubicBezTo>
                      <a:pt x="13" y="75"/>
                      <a:pt x="14" y="77"/>
                      <a:pt x="16" y="78"/>
                    </a:cubicBezTo>
                    <a:cubicBezTo>
                      <a:pt x="33" y="95"/>
                      <a:pt x="114" y="112"/>
                      <a:pt x="114" y="112"/>
                    </a:cubicBezTo>
                    <a:cubicBezTo>
                      <a:pt x="114" y="112"/>
                      <a:pt x="112" y="102"/>
                      <a:pt x="108" y="89"/>
                    </a:cubicBezTo>
                    <a:cubicBezTo>
                      <a:pt x="100" y="64"/>
                      <a:pt x="88" y="26"/>
                      <a:pt x="77" y="15"/>
                    </a:cubicBezTo>
                    <a:cubicBezTo>
                      <a:pt x="68" y="5"/>
                      <a:pt x="56" y="0"/>
                      <a:pt x="44"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215" name="îš1îde"/>
              <p:cNvGrpSpPr/>
              <p:nvPr/>
            </p:nvGrpSpPr>
            <p:grpSpPr>
              <a:xfrm>
                <a:off x="2941638" y="4687888"/>
                <a:ext cx="6242050" cy="1230312"/>
                <a:chOff x="2941638" y="4687888"/>
                <a:chExt cx="6242050" cy="1230312"/>
              </a:xfrm>
            </p:grpSpPr>
            <p:sp>
              <p:nvSpPr>
                <p:cNvPr id="216" name="iṧlîḋê"/>
                <p:cNvSpPr/>
                <p:nvPr/>
              </p:nvSpPr>
              <p:spPr bwMode="auto">
                <a:xfrm>
                  <a:off x="5341938" y="4760913"/>
                  <a:ext cx="368300" cy="379412"/>
                </a:xfrm>
                <a:custGeom>
                  <a:avLst/>
                  <a:gdLst>
                    <a:gd name="T0" fmla="*/ 217 w 220"/>
                    <a:gd name="T1" fmla="*/ 72 h 227"/>
                    <a:gd name="T2" fmla="*/ 151 w 220"/>
                    <a:gd name="T3" fmla="*/ 134 h 227"/>
                    <a:gd name="T4" fmla="*/ 99 w 220"/>
                    <a:gd name="T5" fmla="*/ 209 h 227"/>
                    <a:gd name="T6" fmla="*/ 45 w 220"/>
                    <a:gd name="T7" fmla="*/ 133 h 227"/>
                    <a:gd name="T8" fmla="*/ 108 w 220"/>
                    <a:gd name="T9" fmla="*/ 27 h 227"/>
                    <a:gd name="T10" fmla="*/ 116 w 220"/>
                    <a:gd name="T11" fmla="*/ 13 h 227"/>
                    <a:gd name="T12" fmla="*/ 191 w 220"/>
                    <a:gd name="T13" fmla="*/ 8 h 227"/>
                    <a:gd name="T14" fmla="*/ 201 w 220"/>
                    <a:gd name="T15" fmla="*/ 13 h 227"/>
                    <a:gd name="T16" fmla="*/ 217 w 220"/>
                    <a:gd name="T17" fmla="*/ 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7">
                      <a:moveTo>
                        <a:pt x="217" y="72"/>
                      </a:moveTo>
                      <a:cubicBezTo>
                        <a:pt x="151" y="134"/>
                        <a:pt x="151" y="134"/>
                        <a:pt x="151" y="134"/>
                      </a:cubicBezTo>
                      <a:cubicBezTo>
                        <a:pt x="136" y="198"/>
                        <a:pt x="99" y="209"/>
                        <a:pt x="99" y="209"/>
                      </a:cubicBezTo>
                      <a:cubicBezTo>
                        <a:pt x="0" y="227"/>
                        <a:pt x="45" y="133"/>
                        <a:pt x="45" y="133"/>
                      </a:cubicBezTo>
                      <a:cubicBezTo>
                        <a:pt x="108" y="27"/>
                        <a:pt x="108" y="27"/>
                        <a:pt x="108" y="27"/>
                      </a:cubicBezTo>
                      <a:cubicBezTo>
                        <a:pt x="116" y="13"/>
                        <a:pt x="116" y="13"/>
                        <a:pt x="116" y="13"/>
                      </a:cubicBezTo>
                      <a:cubicBezTo>
                        <a:pt x="116" y="13"/>
                        <a:pt x="161" y="0"/>
                        <a:pt x="191" y="8"/>
                      </a:cubicBezTo>
                      <a:cubicBezTo>
                        <a:pt x="194" y="9"/>
                        <a:pt x="198" y="11"/>
                        <a:pt x="201" y="13"/>
                      </a:cubicBezTo>
                      <a:cubicBezTo>
                        <a:pt x="220" y="30"/>
                        <a:pt x="217" y="72"/>
                        <a:pt x="217" y="72"/>
                      </a:cubicBezTo>
                    </a:path>
                  </a:pathLst>
                </a:custGeom>
                <a:solidFill>
                  <a:srgbClr val="4441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ïṩlïdé"/>
                <p:cNvSpPr/>
                <p:nvPr/>
              </p:nvSpPr>
              <p:spPr bwMode="auto">
                <a:xfrm>
                  <a:off x="5522913" y="4797425"/>
                  <a:ext cx="3175" cy="6350"/>
                </a:xfrm>
                <a:custGeom>
                  <a:avLst/>
                  <a:gdLst>
                    <a:gd name="T0" fmla="*/ 2 w 2"/>
                    <a:gd name="T1" fmla="*/ 0 h 4"/>
                    <a:gd name="T2" fmla="*/ 0 w 2"/>
                    <a:gd name="T3" fmla="*/ 4 h 4"/>
                    <a:gd name="T4" fmla="*/ 0 w 2"/>
                    <a:gd name="T5" fmla="*/ 4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0" y="4"/>
                        <a:pt x="0" y="4"/>
                        <a:pt x="0" y="4"/>
                      </a:cubicBezTo>
                      <a:cubicBezTo>
                        <a:pt x="0" y="4"/>
                        <a:pt x="0" y="4"/>
                        <a:pt x="0" y="4"/>
                      </a:cubicBezTo>
                      <a:cubicBezTo>
                        <a:pt x="2" y="0"/>
                        <a:pt x="2" y="0"/>
                        <a:pt x="2" y="0"/>
                      </a:cubicBezTo>
                      <a:cubicBezTo>
                        <a:pt x="2" y="0"/>
                        <a:pt x="2" y="0"/>
                        <a:pt x="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ïṣḷíḍè"/>
                <p:cNvSpPr/>
                <p:nvPr/>
              </p:nvSpPr>
              <p:spPr bwMode="auto">
                <a:xfrm>
                  <a:off x="5522913" y="4794250"/>
                  <a:ext cx="157163" cy="19050"/>
                </a:xfrm>
                <a:custGeom>
                  <a:avLst/>
                  <a:gdLst>
                    <a:gd name="T0" fmla="*/ 93 w 94"/>
                    <a:gd name="T1" fmla="*/ 0 h 11"/>
                    <a:gd name="T2" fmla="*/ 61 w 94"/>
                    <a:gd name="T3" fmla="*/ 7 h 11"/>
                    <a:gd name="T4" fmla="*/ 2 w 94"/>
                    <a:gd name="T5" fmla="*/ 2 h 11"/>
                    <a:gd name="T6" fmla="*/ 0 w 94"/>
                    <a:gd name="T7" fmla="*/ 6 h 11"/>
                    <a:gd name="T8" fmla="*/ 61 w 94"/>
                    <a:gd name="T9" fmla="*/ 11 h 11"/>
                    <a:gd name="T10" fmla="*/ 94 w 94"/>
                    <a:gd name="T11" fmla="*/ 4 h 11"/>
                    <a:gd name="T12" fmla="*/ 93 w 9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4" h="11">
                      <a:moveTo>
                        <a:pt x="93" y="0"/>
                      </a:moveTo>
                      <a:cubicBezTo>
                        <a:pt x="90" y="5"/>
                        <a:pt x="77" y="7"/>
                        <a:pt x="61" y="7"/>
                      </a:cubicBezTo>
                      <a:cubicBezTo>
                        <a:pt x="42" y="7"/>
                        <a:pt x="18" y="5"/>
                        <a:pt x="2" y="2"/>
                      </a:cubicBezTo>
                      <a:cubicBezTo>
                        <a:pt x="0" y="6"/>
                        <a:pt x="0" y="6"/>
                        <a:pt x="0" y="6"/>
                      </a:cubicBezTo>
                      <a:cubicBezTo>
                        <a:pt x="16" y="8"/>
                        <a:pt x="41" y="11"/>
                        <a:pt x="61" y="11"/>
                      </a:cubicBezTo>
                      <a:cubicBezTo>
                        <a:pt x="77" y="11"/>
                        <a:pt x="90" y="10"/>
                        <a:pt x="94" y="4"/>
                      </a:cubicBezTo>
                      <a:cubicBezTo>
                        <a:pt x="94" y="4"/>
                        <a:pt x="93" y="3"/>
                        <a:pt x="93" y="0"/>
                      </a:cubicBezTo>
                    </a:path>
                  </a:pathLst>
                </a:custGeom>
                <a:solidFill>
                  <a:srgbClr val="3D3A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íšḷíḍê"/>
                <p:cNvSpPr/>
                <p:nvPr/>
              </p:nvSpPr>
              <p:spPr bwMode="auto">
                <a:xfrm>
                  <a:off x="3182938" y="5372100"/>
                  <a:ext cx="5708650" cy="546100"/>
                </a:xfrm>
                <a:prstGeom prst="ellipse">
                  <a:avLst/>
                </a:prstGeom>
                <a:solidFill>
                  <a:srgbClr val="4285F4">
                    <a:alpha val="10000"/>
                  </a:srgbClr>
                </a:solidFill>
                <a:ln>
                  <a:noFill/>
                </a:ln>
              </p:spPr>
              <p:txBody>
                <a:bodyPr anchor="ctr"/>
                <a:lstStyle/>
                <a:p>
                  <a:pPr algn="ctr"/>
                  <a:endParaRPr/>
                </a:p>
              </p:txBody>
            </p:sp>
            <p:sp>
              <p:nvSpPr>
                <p:cNvPr id="220" name="íṥḻïḍê"/>
                <p:cNvSpPr/>
                <p:nvPr/>
              </p:nvSpPr>
              <p:spPr bwMode="auto">
                <a:xfrm>
                  <a:off x="4894263" y="4916488"/>
                  <a:ext cx="201613" cy="174625"/>
                </a:xfrm>
                <a:custGeom>
                  <a:avLst/>
                  <a:gdLst>
                    <a:gd name="T0" fmla="*/ 102 w 121"/>
                    <a:gd name="T1" fmla="*/ 84 h 105"/>
                    <a:gd name="T2" fmla="*/ 0 w 121"/>
                    <a:gd name="T3" fmla="*/ 105 h 105"/>
                    <a:gd name="T4" fmla="*/ 50 w 121"/>
                    <a:gd name="T5" fmla="*/ 13 h 105"/>
                    <a:gd name="T6" fmla="*/ 110 w 121"/>
                    <a:gd name="T7" fmla="*/ 28 h 105"/>
                    <a:gd name="T8" fmla="*/ 102 w 121"/>
                    <a:gd name="T9" fmla="*/ 84 h 105"/>
                    <a:gd name="T10" fmla="*/ 102 w 121"/>
                    <a:gd name="T11" fmla="*/ 84 h 105"/>
                  </a:gdLst>
                  <a:ahLst/>
                  <a:cxnLst>
                    <a:cxn ang="0">
                      <a:pos x="T0" y="T1"/>
                    </a:cxn>
                    <a:cxn ang="0">
                      <a:pos x="T2" y="T3"/>
                    </a:cxn>
                    <a:cxn ang="0">
                      <a:pos x="T4" y="T5"/>
                    </a:cxn>
                    <a:cxn ang="0">
                      <a:pos x="T6" y="T7"/>
                    </a:cxn>
                    <a:cxn ang="0">
                      <a:pos x="T8" y="T9"/>
                    </a:cxn>
                    <a:cxn ang="0">
                      <a:pos x="T10" y="T11"/>
                    </a:cxn>
                  </a:cxnLst>
                  <a:rect l="0" t="0" r="r" b="b"/>
                  <a:pathLst>
                    <a:path w="121" h="105">
                      <a:moveTo>
                        <a:pt x="102" y="84"/>
                      </a:moveTo>
                      <a:cubicBezTo>
                        <a:pt x="82" y="98"/>
                        <a:pt x="0" y="105"/>
                        <a:pt x="0" y="105"/>
                      </a:cubicBezTo>
                      <a:cubicBezTo>
                        <a:pt x="0" y="105"/>
                        <a:pt x="30" y="27"/>
                        <a:pt x="50" y="13"/>
                      </a:cubicBezTo>
                      <a:cubicBezTo>
                        <a:pt x="70" y="0"/>
                        <a:pt x="97" y="7"/>
                        <a:pt x="110" y="28"/>
                      </a:cubicBezTo>
                      <a:cubicBezTo>
                        <a:pt x="121" y="46"/>
                        <a:pt x="118" y="69"/>
                        <a:pt x="102" y="84"/>
                      </a:cubicBezTo>
                      <a:cubicBezTo>
                        <a:pt x="102" y="84"/>
                        <a:pt x="102" y="84"/>
                        <a:pt x="102" y="84"/>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í$ľíďè"/>
                <p:cNvSpPr/>
                <p:nvPr/>
              </p:nvSpPr>
              <p:spPr bwMode="auto">
                <a:xfrm>
                  <a:off x="4687888" y="5018088"/>
                  <a:ext cx="214313" cy="179387"/>
                </a:xfrm>
                <a:custGeom>
                  <a:avLst/>
                  <a:gdLst>
                    <a:gd name="T0" fmla="*/ 26 w 128"/>
                    <a:gd name="T1" fmla="*/ 87 h 108"/>
                    <a:gd name="T2" fmla="*/ 128 w 128"/>
                    <a:gd name="T3" fmla="*/ 108 h 108"/>
                    <a:gd name="T4" fmla="*/ 78 w 128"/>
                    <a:gd name="T5" fmla="*/ 16 h 108"/>
                    <a:gd name="T6" fmla="*/ 16 w 128"/>
                    <a:gd name="T7" fmla="*/ 20 h 108"/>
                    <a:gd name="T8" fmla="*/ 19 w 128"/>
                    <a:gd name="T9" fmla="*/ 82 h 108"/>
                    <a:gd name="T10" fmla="*/ 26 w 128"/>
                    <a:gd name="T11" fmla="*/ 87 h 108"/>
                    <a:gd name="T12" fmla="*/ 26 w 128"/>
                    <a:gd name="T13" fmla="*/ 87 h 108"/>
                  </a:gdLst>
                  <a:ahLst/>
                  <a:cxnLst>
                    <a:cxn ang="0">
                      <a:pos x="T0" y="T1"/>
                    </a:cxn>
                    <a:cxn ang="0">
                      <a:pos x="T2" y="T3"/>
                    </a:cxn>
                    <a:cxn ang="0">
                      <a:pos x="T4" y="T5"/>
                    </a:cxn>
                    <a:cxn ang="0">
                      <a:pos x="T6" y="T7"/>
                    </a:cxn>
                    <a:cxn ang="0">
                      <a:pos x="T8" y="T9"/>
                    </a:cxn>
                    <a:cxn ang="0">
                      <a:pos x="T10" y="T11"/>
                    </a:cxn>
                    <a:cxn ang="0">
                      <a:pos x="T12" y="T13"/>
                    </a:cxn>
                  </a:cxnLst>
                  <a:rect l="0" t="0" r="r" b="b"/>
                  <a:pathLst>
                    <a:path w="128" h="108">
                      <a:moveTo>
                        <a:pt x="26" y="87"/>
                      </a:moveTo>
                      <a:cubicBezTo>
                        <a:pt x="45" y="101"/>
                        <a:pt x="128" y="108"/>
                        <a:pt x="128" y="108"/>
                      </a:cubicBezTo>
                      <a:cubicBezTo>
                        <a:pt x="128" y="108"/>
                        <a:pt x="97" y="31"/>
                        <a:pt x="78" y="16"/>
                      </a:cubicBezTo>
                      <a:cubicBezTo>
                        <a:pt x="60" y="0"/>
                        <a:pt x="32" y="2"/>
                        <a:pt x="16" y="20"/>
                      </a:cubicBezTo>
                      <a:cubicBezTo>
                        <a:pt x="0" y="38"/>
                        <a:pt x="1" y="66"/>
                        <a:pt x="19" y="82"/>
                      </a:cubicBezTo>
                      <a:cubicBezTo>
                        <a:pt x="21" y="84"/>
                        <a:pt x="23" y="85"/>
                        <a:pt x="26" y="87"/>
                      </a:cubicBezTo>
                      <a:cubicBezTo>
                        <a:pt x="26" y="87"/>
                        <a:pt x="26" y="87"/>
                        <a:pt x="26" y="87"/>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ïS1íďê"/>
                <p:cNvSpPr/>
                <p:nvPr/>
              </p:nvSpPr>
              <p:spPr bwMode="auto">
                <a:xfrm>
                  <a:off x="4894263" y="4927600"/>
                  <a:ext cx="193675" cy="163512"/>
                </a:xfrm>
                <a:custGeom>
                  <a:avLst/>
                  <a:gdLst>
                    <a:gd name="T0" fmla="*/ 72 w 116"/>
                    <a:gd name="T1" fmla="*/ 0 h 98"/>
                    <a:gd name="T2" fmla="*/ 50 w 116"/>
                    <a:gd name="T3" fmla="*/ 6 h 98"/>
                    <a:gd name="T4" fmla="*/ 4 w 116"/>
                    <a:gd name="T5" fmla="*/ 88 h 98"/>
                    <a:gd name="T6" fmla="*/ 0 w 116"/>
                    <a:gd name="T7" fmla="*/ 98 h 98"/>
                    <a:gd name="T8" fmla="*/ 102 w 116"/>
                    <a:gd name="T9" fmla="*/ 77 h 98"/>
                    <a:gd name="T10" fmla="*/ 102 w 116"/>
                    <a:gd name="T11" fmla="*/ 77 h 98"/>
                    <a:gd name="T12" fmla="*/ 102 w 116"/>
                    <a:gd name="T13" fmla="*/ 77 h 98"/>
                    <a:gd name="T14" fmla="*/ 116 w 116"/>
                    <a:gd name="T15" fmla="*/ 44 h 98"/>
                    <a:gd name="T16" fmla="*/ 110 w 116"/>
                    <a:gd name="T17" fmla="*/ 21 h 98"/>
                    <a:gd name="T18" fmla="*/ 72 w 116"/>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98">
                      <a:moveTo>
                        <a:pt x="72" y="0"/>
                      </a:moveTo>
                      <a:cubicBezTo>
                        <a:pt x="65" y="0"/>
                        <a:pt x="57" y="2"/>
                        <a:pt x="50" y="6"/>
                      </a:cubicBezTo>
                      <a:cubicBezTo>
                        <a:pt x="34" y="17"/>
                        <a:pt x="12" y="67"/>
                        <a:pt x="4" y="88"/>
                      </a:cubicBezTo>
                      <a:cubicBezTo>
                        <a:pt x="1" y="94"/>
                        <a:pt x="0" y="98"/>
                        <a:pt x="0" y="98"/>
                      </a:cubicBezTo>
                      <a:cubicBezTo>
                        <a:pt x="0" y="98"/>
                        <a:pt x="82" y="91"/>
                        <a:pt x="102" y="77"/>
                      </a:cubicBezTo>
                      <a:cubicBezTo>
                        <a:pt x="102" y="77"/>
                        <a:pt x="102" y="77"/>
                        <a:pt x="102" y="77"/>
                      </a:cubicBezTo>
                      <a:cubicBezTo>
                        <a:pt x="102" y="77"/>
                        <a:pt x="102" y="77"/>
                        <a:pt x="102" y="77"/>
                      </a:cubicBezTo>
                      <a:cubicBezTo>
                        <a:pt x="111" y="68"/>
                        <a:pt x="116" y="56"/>
                        <a:pt x="116" y="44"/>
                      </a:cubicBezTo>
                      <a:cubicBezTo>
                        <a:pt x="116" y="36"/>
                        <a:pt x="114" y="28"/>
                        <a:pt x="110" y="21"/>
                      </a:cubicBezTo>
                      <a:cubicBezTo>
                        <a:pt x="102" y="7"/>
                        <a:pt x="87" y="0"/>
                        <a:pt x="72"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íŝḷiḍê"/>
                <p:cNvSpPr/>
                <p:nvPr/>
              </p:nvSpPr>
              <p:spPr bwMode="auto">
                <a:xfrm>
                  <a:off x="4725988" y="4687888"/>
                  <a:ext cx="207963" cy="144462"/>
                </a:xfrm>
                <a:custGeom>
                  <a:avLst/>
                  <a:gdLst>
                    <a:gd name="T0" fmla="*/ 44 w 125"/>
                    <a:gd name="T1" fmla="*/ 0 h 87"/>
                    <a:gd name="T2" fmla="*/ 3 w 125"/>
                    <a:gd name="T3" fmla="*/ 27 h 87"/>
                    <a:gd name="T4" fmla="*/ 0 w 125"/>
                    <a:gd name="T5" fmla="*/ 44 h 87"/>
                    <a:gd name="T6" fmla="*/ 21 w 125"/>
                    <a:gd name="T7" fmla="*/ 81 h 87"/>
                    <a:gd name="T8" fmla="*/ 21 w 125"/>
                    <a:gd name="T9" fmla="*/ 81 h 87"/>
                    <a:gd name="T10" fmla="*/ 21 w 125"/>
                    <a:gd name="T11" fmla="*/ 81 h 87"/>
                    <a:gd name="T12" fmla="*/ 70 w 125"/>
                    <a:gd name="T13" fmla="*/ 87 h 87"/>
                    <a:gd name="T14" fmla="*/ 125 w 125"/>
                    <a:gd name="T15" fmla="*/ 85 h 87"/>
                    <a:gd name="T16" fmla="*/ 123 w 125"/>
                    <a:gd name="T17" fmla="*/ 81 h 87"/>
                    <a:gd name="T18" fmla="*/ 61 w 125"/>
                    <a:gd name="T19" fmla="*/ 3 h 87"/>
                    <a:gd name="T20" fmla="*/ 44 w 125"/>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87">
                      <a:moveTo>
                        <a:pt x="44" y="0"/>
                      </a:moveTo>
                      <a:cubicBezTo>
                        <a:pt x="27" y="0"/>
                        <a:pt x="10" y="10"/>
                        <a:pt x="3" y="27"/>
                      </a:cubicBezTo>
                      <a:cubicBezTo>
                        <a:pt x="1" y="32"/>
                        <a:pt x="0" y="38"/>
                        <a:pt x="0" y="44"/>
                      </a:cubicBezTo>
                      <a:cubicBezTo>
                        <a:pt x="0" y="59"/>
                        <a:pt x="8" y="73"/>
                        <a:pt x="21" y="81"/>
                      </a:cubicBezTo>
                      <a:cubicBezTo>
                        <a:pt x="21" y="81"/>
                        <a:pt x="21" y="81"/>
                        <a:pt x="21" y="81"/>
                      </a:cubicBezTo>
                      <a:cubicBezTo>
                        <a:pt x="21" y="81"/>
                        <a:pt x="21" y="81"/>
                        <a:pt x="21" y="81"/>
                      </a:cubicBezTo>
                      <a:cubicBezTo>
                        <a:pt x="30" y="86"/>
                        <a:pt x="50" y="87"/>
                        <a:pt x="70" y="87"/>
                      </a:cubicBezTo>
                      <a:cubicBezTo>
                        <a:pt x="97" y="87"/>
                        <a:pt x="125" y="85"/>
                        <a:pt x="125" y="85"/>
                      </a:cubicBezTo>
                      <a:cubicBezTo>
                        <a:pt x="125" y="85"/>
                        <a:pt x="124" y="83"/>
                        <a:pt x="123" y="81"/>
                      </a:cubicBezTo>
                      <a:cubicBezTo>
                        <a:pt x="113" y="66"/>
                        <a:pt x="79" y="12"/>
                        <a:pt x="61" y="3"/>
                      </a:cubicBezTo>
                      <a:cubicBezTo>
                        <a:pt x="55" y="1"/>
                        <a:pt x="49" y="0"/>
                        <a:pt x="44"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íṧļîďe"/>
                <p:cNvSpPr/>
                <p:nvPr/>
              </p:nvSpPr>
              <p:spPr bwMode="auto">
                <a:xfrm>
                  <a:off x="4697413" y="5026025"/>
                  <a:ext cx="204788" cy="171450"/>
                </a:xfrm>
                <a:custGeom>
                  <a:avLst/>
                  <a:gdLst>
                    <a:gd name="T0" fmla="*/ 44 w 123"/>
                    <a:gd name="T1" fmla="*/ 0 h 103"/>
                    <a:gd name="T2" fmla="*/ 11 w 123"/>
                    <a:gd name="T3" fmla="*/ 15 h 103"/>
                    <a:gd name="T4" fmla="*/ 0 w 123"/>
                    <a:gd name="T5" fmla="*/ 44 h 103"/>
                    <a:gd name="T6" fmla="*/ 14 w 123"/>
                    <a:gd name="T7" fmla="*/ 77 h 103"/>
                    <a:gd name="T8" fmla="*/ 21 w 123"/>
                    <a:gd name="T9" fmla="*/ 82 h 103"/>
                    <a:gd name="T10" fmla="*/ 21 w 123"/>
                    <a:gd name="T11" fmla="*/ 82 h 103"/>
                    <a:gd name="T12" fmla="*/ 21 w 123"/>
                    <a:gd name="T13" fmla="*/ 82 h 103"/>
                    <a:gd name="T14" fmla="*/ 21 w 123"/>
                    <a:gd name="T15" fmla="*/ 82 h 103"/>
                    <a:gd name="T16" fmla="*/ 123 w 123"/>
                    <a:gd name="T17" fmla="*/ 103 h 103"/>
                    <a:gd name="T18" fmla="*/ 116 w 123"/>
                    <a:gd name="T19" fmla="*/ 86 h 103"/>
                    <a:gd name="T20" fmla="*/ 73 w 123"/>
                    <a:gd name="T21" fmla="*/ 11 h 103"/>
                    <a:gd name="T22" fmla="*/ 44 w 123"/>
                    <a:gd name="T2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03">
                      <a:moveTo>
                        <a:pt x="44" y="0"/>
                      </a:moveTo>
                      <a:cubicBezTo>
                        <a:pt x="31" y="0"/>
                        <a:pt x="19" y="5"/>
                        <a:pt x="11" y="15"/>
                      </a:cubicBezTo>
                      <a:cubicBezTo>
                        <a:pt x="3" y="23"/>
                        <a:pt x="0" y="34"/>
                        <a:pt x="0" y="44"/>
                      </a:cubicBezTo>
                      <a:cubicBezTo>
                        <a:pt x="0" y="56"/>
                        <a:pt x="5" y="68"/>
                        <a:pt x="14" y="77"/>
                      </a:cubicBezTo>
                      <a:cubicBezTo>
                        <a:pt x="16" y="79"/>
                        <a:pt x="18" y="80"/>
                        <a:pt x="21" y="82"/>
                      </a:cubicBezTo>
                      <a:cubicBezTo>
                        <a:pt x="21" y="82"/>
                        <a:pt x="21" y="82"/>
                        <a:pt x="21" y="82"/>
                      </a:cubicBezTo>
                      <a:cubicBezTo>
                        <a:pt x="21" y="82"/>
                        <a:pt x="21" y="82"/>
                        <a:pt x="21" y="82"/>
                      </a:cubicBezTo>
                      <a:cubicBezTo>
                        <a:pt x="21" y="82"/>
                        <a:pt x="21" y="82"/>
                        <a:pt x="21" y="82"/>
                      </a:cubicBezTo>
                      <a:cubicBezTo>
                        <a:pt x="40" y="96"/>
                        <a:pt x="123" y="103"/>
                        <a:pt x="123" y="103"/>
                      </a:cubicBezTo>
                      <a:cubicBezTo>
                        <a:pt x="123" y="103"/>
                        <a:pt x="120" y="96"/>
                        <a:pt x="116" y="86"/>
                      </a:cubicBezTo>
                      <a:cubicBezTo>
                        <a:pt x="106" y="63"/>
                        <a:pt x="87" y="21"/>
                        <a:pt x="73" y="11"/>
                      </a:cubicBezTo>
                      <a:cubicBezTo>
                        <a:pt x="64" y="4"/>
                        <a:pt x="54" y="0"/>
                        <a:pt x="44"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ïšlîḋê"/>
                <p:cNvSpPr/>
                <p:nvPr/>
              </p:nvSpPr>
              <p:spPr bwMode="auto">
                <a:xfrm>
                  <a:off x="6859588" y="4921250"/>
                  <a:ext cx="203200" cy="173037"/>
                </a:xfrm>
                <a:custGeom>
                  <a:avLst/>
                  <a:gdLst>
                    <a:gd name="T0" fmla="*/ 102 w 122"/>
                    <a:gd name="T1" fmla="*/ 83 h 104"/>
                    <a:gd name="T2" fmla="*/ 0 w 122"/>
                    <a:gd name="T3" fmla="*/ 104 h 104"/>
                    <a:gd name="T4" fmla="*/ 50 w 122"/>
                    <a:gd name="T5" fmla="*/ 13 h 104"/>
                    <a:gd name="T6" fmla="*/ 111 w 122"/>
                    <a:gd name="T7" fmla="*/ 28 h 104"/>
                    <a:gd name="T8" fmla="*/ 102 w 122"/>
                    <a:gd name="T9" fmla="*/ 83 h 104"/>
                    <a:gd name="T10" fmla="*/ 102 w 122"/>
                    <a:gd name="T11" fmla="*/ 83 h 104"/>
                  </a:gdLst>
                  <a:ahLst/>
                  <a:cxnLst>
                    <a:cxn ang="0">
                      <a:pos x="T0" y="T1"/>
                    </a:cxn>
                    <a:cxn ang="0">
                      <a:pos x="T2" y="T3"/>
                    </a:cxn>
                    <a:cxn ang="0">
                      <a:pos x="T4" y="T5"/>
                    </a:cxn>
                    <a:cxn ang="0">
                      <a:pos x="T6" y="T7"/>
                    </a:cxn>
                    <a:cxn ang="0">
                      <a:pos x="T8" y="T9"/>
                    </a:cxn>
                    <a:cxn ang="0">
                      <a:pos x="T10" y="T11"/>
                    </a:cxn>
                  </a:cxnLst>
                  <a:rect l="0" t="0" r="r" b="b"/>
                  <a:pathLst>
                    <a:path w="122" h="104">
                      <a:moveTo>
                        <a:pt x="102" y="83"/>
                      </a:moveTo>
                      <a:cubicBezTo>
                        <a:pt x="83" y="98"/>
                        <a:pt x="0" y="104"/>
                        <a:pt x="0" y="104"/>
                      </a:cubicBezTo>
                      <a:cubicBezTo>
                        <a:pt x="0" y="104"/>
                        <a:pt x="31" y="27"/>
                        <a:pt x="50" y="13"/>
                      </a:cubicBezTo>
                      <a:cubicBezTo>
                        <a:pt x="71" y="0"/>
                        <a:pt x="98" y="7"/>
                        <a:pt x="111" y="28"/>
                      </a:cubicBezTo>
                      <a:cubicBezTo>
                        <a:pt x="122" y="46"/>
                        <a:pt x="118" y="69"/>
                        <a:pt x="102" y="83"/>
                      </a:cubicBezTo>
                      <a:cubicBezTo>
                        <a:pt x="102" y="83"/>
                        <a:pt x="102" y="83"/>
                        <a:pt x="102" y="83"/>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ïSḻíḑê"/>
                <p:cNvSpPr/>
                <p:nvPr/>
              </p:nvSpPr>
              <p:spPr bwMode="auto">
                <a:xfrm>
                  <a:off x="6665913" y="5027613"/>
                  <a:ext cx="201613" cy="173037"/>
                </a:xfrm>
                <a:custGeom>
                  <a:avLst/>
                  <a:gdLst>
                    <a:gd name="T0" fmla="*/ 19 w 121"/>
                    <a:gd name="T1" fmla="*/ 84 h 104"/>
                    <a:gd name="T2" fmla="*/ 121 w 121"/>
                    <a:gd name="T3" fmla="*/ 104 h 104"/>
                    <a:gd name="T4" fmla="*/ 71 w 121"/>
                    <a:gd name="T5" fmla="*/ 13 h 104"/>
                    <a:gd name="T6" fmla="*/ 11 w 121"/>
                    <a:gd name="T7" fmla="*/ 28 h 104"/>
                    <a:gd name="T8" fmla="*/ 19 w 121"/>
                    <a:gd name="T9" fmla="*/ 84 h 104"/>
                    <a:gd name="T10" fmla="*/ 19 w 121"/>
                    <a:gd name="T11" fmla="*/ 84 h 104"/>
                  </a:gdLst>
                  <a:ahLst/>
                  <a:cxnLst>
                    <a:cxn ang="0">
                      <a:pos x="T0" y="T1"/>
                    </a:cxn>
                    <a:cxn ang="0">
                      <a:pos x="T2" y="T3"/>
                    </a:cxn>
                    <a:cxn ang="0">
                      <a:pos x="T4" y="T5"/>
                    </a:cxn>
                    <a:cxn ang="0">
                      <a:pos x="T6" y="T7"/>
                    </a:cxn>
                    <a:cxn ang="0">
                      <a:pos x="T8" y="T9"/>
                    </a:cxn>
                    <a:cxn ang="0">
                      <a:pos x="T10" y="T11"/>
                    </a:cxn>
                  </a:cxnLst>
                  <a:rect l="0" t="0" r="r" b="b"/>
                  <a:pathLst>
                    <a:path w="121" h="104">
                      <a:moveTo>
                        <a:pt x="19" y="84"/>
                      </a:moveTo>
                      <a:cubicBezTo>
                        <a:pt x="39" y="98"/>
                        <a:pt x="121" y="104"/>
                        <a:pt x="121" y="104"/>
                      </a:cubicBezTo>
                      <a:cubicBezTo>
                        <a:pt x="121" y="104"/>
                        <a:pt x="91" y="27"/>
                        <a:pt x="71" y="13"/>
                      </a:cubicBezTo>
                      <a:cubicBezTo>
                        <a:pt x="51" y="0"/>
                        <a:pt x="23" y="7"/>
                        <a:pt x="11" y="28"/>
                      </a:cubicBezTo>
                      <a:cubicBezTo>
                        <a:pt x="0" y="46"/>
                        <a:pt x="3" y="69"/>
                        <a:pt x="19" y="84"/>
                      </a:cubicBezTo>
                      <a:cubicBezTo>
                        <a:pt x="19" y="84"/>
                        <a:pt x="19" y="84"/>
                        <a:pt x="19" y="84"/>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iṥḷíḍè"/>
                <p:cNvSpPr/>
                <p:nvPr/>
              </p:nvSpPr>
              <p:spPr bwMode="auto">
                <a:xfrm>
                  <a:off x="6859588" y="4930775"/>
                  <a:ext cx="195263" cy="163512"/>
                </a:xfrm>
                <a:custGeom>
                  <a:avLst/>
                  <a:gdLst>
                    <a:gd name="T0" fmla="*/ 73 w 117"/>
                    <a:gd name="T1" fmla="*/ 0 h 98"/>
                    <a:gd name="T2" fmla="*/ 50 w 117"/>
                    <a:gd name="T3" fmla="*/ 7 h 98"/>
                    <a:gd name="T4" fmla="*/ 4 w 117"/>
                    <a:gd name="T5" fmla="*/ 89 h 98"/>
                    <a:gd name="T6" fmla="*/ 0 w 117"/>
                    <a:gd name="T7" fmla="*/ 98 h 98"/>
                    <a:gd name="T8" fmla="*/ 102 w 117"/>
                    <a:gd name="T9" fmla="*/ 77 h 98"/>
                    <a:gd name="T10" fmla="*/ 102 w 117"/>
                    <a:gd name="T11" fmla="*/ 77 h 98"/>
                    <a:gd name="T12" fmla="*/ 102 w 117"/>
                    <a:gd name="T13" fmla="*/ 77 h 98"/>
                    <a:gd name="T14" fmla="*/ 117 w 117"/>
                    <a:gd name="T15" fmla="*/ 44 h 98"/>
                    <a:gd name="T16" fmla="*/ 111 w 117"/>
                    <a:gd name="T17" fmla="*/ 22 h 98"/>
                    <a:gd name="T18" fmla="*/ 73 w 117"/>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98">
                      <a:moveTo>
                        <a:pt x="73" y="0"/>
                      </a:moveTo>
                      <a:cubicBezTo>
                        <a:pt x="65" y="0"/>
                        <a:pt x="57" y="2"/>
                        <a:pt x="50" y="7"/>
                      </a:cubicBezTo>
                      <a:cubicBezTo>
                        <a:pt x="35" y="18"/>
                        <a:pt x="13" y="68"/>
                        <a:pt x="4" y="89"/>
                      </a:cubicBezTo>
                      <a:cubicBezTo>
                        <a:pt x="2" y="95"/>
                        <a:pt x="0" y="98"/>
                        <a:pt x="0" y="98"/>
                      </a:cubicBezTo>
                      <a:cubicBezTo>
                        <a:pt x="0" y="98"/>
                        <a:pt x="83" y="92"/>
                        <a:pt x="102" y="77"/>
                      </a:cubicBezTo>
                      <a:cubicBezTo>
                        <a:pt x="102" y="77"/>
                        <a:pt x="102" y="77"/>
                        <a:pt x="102" y="77"/>
                      </a:cubicBezTo>
                      <a:cubicBezTo>
                        <a:pt x="102" y="77"/>
                        <a:pt x="102" y="77"/>
                        <a:pt x="102" y="77"/>
                      </a:cubicBezTo>
                      <a:cubicBezTo>
                        <a:pt x="112" y="69"/>
                        <a:pt x="117" y="57"/>
                        <a:pt x="117" y="44"/>
                      </a:cubicBezTo>
                      <a:cubicBezTo>
                        <a:pt x="117" y="37"/>
                        <a:pt x="115" y="29"/>
                        <a:pt x="111" y="22"/>
                      </a:cubicBezTo>
                      <a:cubicBezTo>
                        <a:pt x="102" y="8"/>
                        <a:pt x="88" y="0"/>
                        <a:pt x="73"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íSḻïdé"/>
                <p:cNvSpPr/>
                <p:nvPr/>
              </p:nvSpPr>
              <p:spPr bwMode="auto">
                <a:xfrm>
                  <a:off x="6691313" y="4691063"/>
                  <a:ext cx="209550" cy="147637"/>
                </a:xfrm>
                <a:custGeom>
                  <a:avLst/>
                  <a:gdLst>
                    <a:gd name="T0" fmla="*/ 44 w 126"/>
                    <a:gd name="T1" fmla="*/ 0 h 88"/>
                    <a:gd name="T2" fmla="*/ 4 w 126"/>
                    <a:gd name="T3" fmla="*/ 27 h 88"/>
                    <a:gd name="T4" fmla="*/ 0 w 126"/>
                    <a:gd name="T5" fmla="*/ 44 h 88"/>
                    <a:gd name="T6" fmla="*/ 22 w 126"/>
                    <a:gd name="T7" fmla="*/ 82 h 88"/>
                    <a:gd name="T8" fmla="*/ 22 w 126"/>
                    <a:gd name="T9" fmla="*/ 82 h 88"/>
                    <a:gd name="T10" fmla="*/ 70 w 126"/>
                    <a:gd name="T11" fmla="*/ 88 h 88"/>
                    <a:gd name="T12" fmla="*/ 126 w 126"/>
                    <a:gd name="T13" fmla="*/ 85 h 88"/>
                    <a:gd name="T14" fmla="*/ 123 w 126"/>
                    <a:gd name="T15" fmla="*/ 82 h 88"/>
                    <a:gd name="T16" fmla="*/ 61 w 126"/>
                    <a:gd name="T17" fmla="*/ 4 h 88"/>
                    <a:gd name="T18" fmla="*/ 44 w 126"/>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88">
                      <a:moveTo>
                        <a:pt x="44" y="0"/>
                      </a:moveTo>
                      <a:cubicBezTo>
                        <a:pt x="27" y="0"/>
                        <a:pt x="11" y="11"/>
                        <a:pt x="4" y="27"/>
                      </a:cubicBezTo>
                      <a:cubicBezTo>
                        <a:pt x="1" y="33"/>
                        <a:pt x="0" y="39"/>
                        <a:pt x="0" y="44"/>
                      </a:cubicBezTo>
                      <a:cubicBezTo>
                        <a:pt x="0" y="59"/>
                        <a:pt x="8" y="74"/>
                        <a:pt x="22" y="82"/>
                      </a:cubicBezTo>
                      <a:cubicBezTo>
                        <a:pt x="22" y="82"/>
                        <a:pt x="22" y="82"/>
                        <a:pt x="22" y="82"/>
                      </a:cubicBezTo>
                      <a:cubicBezTo>
                        <a:pt x="31" y="87"/>
                        <a:pt x="51" y="88"/>
                        <a:pt x="70" y="88"/>
                      </a:cubicBezTo>
                      <a:cubicBezTo>
                        <a:pt x="98" y="88"/>
                        <a:pt x="126" y="85"/>
                        <a:pt x="126" y="85"/>
                      </a:cubicBezTo>
                      <a:cubicBezTo>
                        <a:pt x="126" y="85"/>
                        <a:pt x="125" y="84"/>
                        <a:pt x="123" y="82"/>
                      </a:cubicBezTo>
                      <a:cubicBezTo>
                        <a:pt x="114" y="66"/>
                        <a:pt x="80" y="13"/>
                        <a:pt x="61" y="4"/>
                      </a:cubicBezTo>
                      <a:cubicBezTo>
                        <a:pt x="56" y="1"/>
                        <a:pt x="50" y="0"/>
                        <a:pt x="44"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ï$1iḍé"/>
                <p:cNvSpPr/>
                <p:nvPr/>
              </p:nvSpPr>
              <p:spPr bwMode="auto">
                <a:xfrm>
                  <a:off x="6672263" y="5040313"/>
                  <a:ext cx="195263" cy="160337"/>
                </a:xfrm>
                <a:custGeom>
                  <a:avLst/>
                  <a:gdLst>
                    <a:gd name="T0" fmla="*/ 45 w 117"/>
                    <a:gd name="T1" fmla="*/ 0 h 97"/>
                    <a:gd name="T2" fmla="*/ 7 w 117"/>
                    <a:gd name="T3" fmla="*/ 21 h 97"/>
                    <a:gd name="T4" fmla="*/ 0 w 117"/>
                    <a:gd name="T5" fmla="*/ 44 h 97"/>
                    <a:gd name="T6" fmla="*/ 15 w 117"/>
                    <a:gd name="T7" fmla="*/ 77 h 97"/>
                    <a:gd name="T8" fmla="*/ 15 w 117"/>
                    <a:gd name="T9" fmla="*/ 77 h 97"/>
                    <a:gd name="T10" fmla="*/ 15 w 117"/>
                    <a:gd name="T11" fmla="*/ 77 h 97"/>
                    <a:gd name="T12" fmla="*/ 15 w 117"/>
                    <a:gd name="T13" fmla="*/ 77 h 97"/>
                    <a:gd name="T14" fmla="*/ 117 w 117"/>
                    <a:gd name="T15" fmla="*/ 97 h 97"/>
                    <a:gd name="T16" fmla="*/ 110 w 117"/>
                    <a:gd name="T17" fmla="*/ 81 h 97"/>
                    <a:gd name="T18" fmla="*/ 67 w 117"/>
                    <a:gd name="T19" fmla="*/ 6 h 97"/>
                    <a:gd name="T20" fmla="*/ 45 w 117"/>
                    <a:gd name="T2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97">
                      <a:moveTo>
                        <a:pt x="45" y="0"/>
                      </a:moveTo>
                      <a:cubicBezTo>
                        <a:pt x="30" y="0"/>
                        <a:pt x="15" y="7"/>
                        <a:pt x="7" y="21"/>
                      </a:cubicBezTo>
                      <a:cubicBezTo>
                        <a:pt x="3" y="28"/>
                        <a:pt x="0" y="36"/>
                        <a:pt x="0" y="44"/>
                      </a:cubicBezTo>
                      <a:cubicBezTo>
                        <a:pt x="0" y="56"/>
                        <a:pt x="6" y="68"/>
                        <a:pt x="15" y="77"/>
                      </a:cubicBezTo>
                      <a:cubicBezTo>
                        <a:pt x="15" y="77"/>
                        <a:pt x="15" y="77"/>
                        <a:pt x="15" y="77"/>
                      </a:cubicBezTo>
                      <a:cubicBezTo>
                        <a:pt x="15" y="77"/>
                        <a:pt x="15" y="77"/>
                        <a:pt x="15" y="77"/>
                      </a:cubicBezTo>
                      <a:cubicBezTo>
                        <a:pt x="15" y="77"/>
                        <a:pt x="15" y="77"/>
                        <a:pt x="15" y="77"/>
                      </a:cubicBezTo>
                      <a:cubicBezTo>
                        <a:pt x="35" y="91"/>
                        <a:pt x="117" y="97"/>
                        <a:pt x="117" y="97"/>
                      </a:cubicBezTo>
                      <a:cubicBezTo>
                        <a:pt x="117" y="97"/>
                        <a:pt x="115" y="91"/>
                        <a:pt x="110" y="81"/>
                      </a:cubicBezTo>
                      <a:cubicBezTo>
                        <a:pt x="100" y="58"/>
                        <a:pt x="81" y="16"/>
                        <a:pt x="67" y="6"/>
                      </a:cubicBezTo>
                      <a:cubicBezTo>
                        <a:pt x="60" y="2"/>
                        <a:pt x="52" y="0"/>
                        <a:pt x="45"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íṧlíḍe"/>
                <p:cNvSpPr/>
                <p:nvPr/>
              </p:nvSpPr>
              <p:spPr bwMode="auto">
                <a:xfrm>
                  <a:off x="3217863" y="4938713"/>
                  <a:ext cx="84138" cy="822325"/>
                </a:xfrm>
                <a:custGeom>
                  <a:avLst/>
                  <a:gdLst>
                    <a:gd name="T0" fmla="*/ 11 w 50"/>
                    <a:gd name="T1" fmla="*/ 2 h 494"/>
                    <a:gd name="T2" fmla="*/ 12 w 50"/>
                    <a:gd name="T3" fmla="*/ 3 h 494"/>
                    <a:gd name="T4" fmla="*/ 46 w 50"/>
                    <a:gd name="T5" fmla="*/ 138 h 494"/>
                    <a:gd name="T6" fmla="*/ 24 w 50"/>
                    <a:gd name="T7" fmla="*/ 212 h 494"/>
                    <a:gd name="T8" fmla="*/ 0 w 50"/>
                    <a:gd name="T9" fmla="*/ 313 h 494"/>
                    <a:gd name="T10" fmla="*/ 29 w 50"/>
                    <a:gd name="T11" fmla="*/ 494 h 494"/>
                    <a:gd name="T12" fmla="*/ 33 w 50"/>
                    <a:gd name="T13" fmla="*/ 493 h 494"/>
                    <a:gd name="T14" fmla="*/ 32 w 50"/>
                    <a:gd name="T15" fmla="*/ 489 h 494"/>
                    <a:gd name="T16" fmla="*/ 4 w 50"/>
                    <a:gd name="T17" fmla="*/ 313 h 494"/>
                    <a:gd name="T18" fmla="*/ 28 w 50"/>
                    <a:gd name="T19" fmla="*/ 215 h 494"/>
                    <a:gd name="T20" fmla="*/ 50 w 50"/>
                    <a:gd name="T21" fmla="*/ 138 h 494"/>
                    <a:gd name="T22" fmla="*/ 15 w 50"/>
                    <a:gd name="T23" fmla="*/ 0 h 494"/>
                    <a:gd name="T24" fmla="*/ 11 w 50"/>
                    <a:gd name="T25" fmla="*/ 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4">
                      <a:moveTo>
                        <a:pt x="11" y="2"/>
                      </a:moveTo>
                      <a:cubicBezTo>
                        <a:pt x="11" y="2"/>
                        <a:pt x="11" y="2"/>
                        <a:pt x="12" y="3"/>
                      </a:cubicBezTo>
                      <a:cubicBezTo>
                        <a:pt x="16" y="11"/>
                        <a:pt x="46" y="75"/>
                        <a:pt x="46" y="138"/>
                      </a:cubicBezTo>
                      <a:cubicBezTo>
                        <a:pt x="46" y="165"/>
                        <a:pt x="41" y="191"/>
                        <a:pt x="24" y="212"/>
                      </a:cubicBezTo>
                      <a:cubicBezTo>
                        <a:pt x="6" y="237"/>
                        <a:pt x="0" y="274"/>
                        <a:pt x="0" y="313"/>
                      </a:cubicBezTo>
                      <a:cubicBezTo>
                        <a:pt x="0" y="398"/>
                        <a:pt x="29" y="494"/>
                        <a:pt x="29" y="494"/>
                      </a:cubicBezTo>
                      <a:cubicBezTo>
                        <a:pt x="33" y="493"/>
                        <a:pt x="33" y="493"/>
                        <a:pt x="33" y="493"/>
                      </a:cubicBezTo>
                      <a:cubicBezTo>
                        <a:pt x="33" y="493"/>
                        <a:pt x="33" y="492"/>
                        <a:pt x="32" y="489"/>
                      </a:cubicBezTo>
                      <a:cubicBezTo>
                        <a:pt x="26" y="469"/>
                        <a:pt x="4" y="386"/>
                        <a:pt x="4" y="313"/>
                      </a:cubicBezTo>
                      <a:cubicBezTo>
                        <a:pt x="4" y="274"/>
                        <a:pt x="10" y="238"/>
                        <a:pt x="28" y="215"/>
                      </a:cubicBezTo>
                      <a:cubicBezTo>
                        <a:pt x="45" y="193"/>
                        <a:pt x="50" y="165"/>
                        <a:pt x="50" y="138"/>
                      </a:cubicBezTo>
                      <a:cubicBezTo>
                        <a:pt x="50" y="70"/>
                        <a:pt x="15" y="0"/>
                        <a:pt x="15" y="0"/>
                      </a:cubicBezTo>
                      <a:cubicBezTo>
                        <a:pt x="11" y="2"/>
                        <a:pt x="11" y="2"/>
                        <a:pt x="11" y="2"/>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iṩḷíḍê"/>
                <p:cNvSpPr/>
                <p:nvPr/>
              </p:nvSpPr>
              <p:spPr bwMode="auto">
                <a:xfrm>
                  <a:off x="3209925" y="4787900"/>
                  <a:ext cx="65088" cy="160337"/>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ïšlïdê"/>
                <p:cNvSpPr/>
                <p:nvPr/>
              </p:nvSpPr>
              <p:spPr bwMode="auto">
                <a:xfrm>
                  <a:off x="3238500" y="4938713"/>
                  <a:ext cx="85725" cy="822325"/>
                </a:xfrm>
                <a:custGeom>
                  <a:avLst/>
                  <a:gdLst>
                    <a:gd name="T0" fmla="*/ 36 w 51"/>
                    <a:gd name="T1" fmla="*/ 0 h 494"/>
                    <a:gd name="T2" fmla="*/ 0 w 51"/>
                    <a:gd name="T3" fmla="*/ 138 h 494"/>
                    <a:gd name="T4" fmla="*/ 23 w 51"/>
                    <a:gd name="T5" fmla="*/ 215 h 494"/>
                    <a:gd name="T6" fmla="*/ 47 w 51"/>
                    <a:gd name="T7" fmla="*/ 313 h 494"/>
                    <a:gd name="T8" fmla="*/ 32 w 51"/>
                    <a:gd name="T9" fmla="*/ 435 h 494"/>
                    <a:gd name="T10" fmla="*/ 22 w 51"/>
                    <a:gd name="T11" fmla="*/ 477 h 494"/>
                    <a:gd name="T12" fmla="*/ 19 w 51"/>
                    <a:gd name="T13" fmla="*/ 489 h 494"/>
                    <a:gd name="T14" fmla="*/ 17 w 51"/>
                    <a:gd name="T15" fmla="*/ 493 h 494"/>
                    <a:gd name="T16" fmla="*/ 21 w 51"/>
                    <a:gd name="T17" fmla="*/ 494 h 494"/>
                    <a:gd name="T18" fmla="*/ 51 w 51"/>
                    <a:gd name="T19" fmla="*/ 313 h 494"/>
                    <a:gd name="T20" fmla="*/ 26 w 51"/>
                    <a:gd name="T21" fmla="*/ 212 h 494"/>
                    <a:gd name="T22" fmla="*/ 4 w 51"/>
                    <a:gd name="T23" fmla="*/ 138 h 494"/>
                    <a:gd name="T24" fmla="*/ 22 w 51"/>
                    <a:gd name="T25" fmla="*/ 45 h 494"/>
                    <a:gd name="T26" fmla="*/ 34 w 51"/>
                    <a:gd name="T27" fmla="*/ 14 h 494"/>
                    <a:gd name="T28" fmla="*/ 38 w 51"/>
                    <a:gd name="T29" fmla="*/ 5 h 494"/>
                    <a:gd name="T30" fmla="*/ 39 w 51"/>
                    <a:gd name="T31" fmla="*/ 2 h 494"/>
                    <a:gd name="T32" fmla="*/ 36 w 51"/>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94">
                      <a:moveTo>
                        <a:pt x="36" y="0"/>
                      </a:moveTo>
                      <a:cubicBezTo>
                        <a:pt x="36" y="0"/>
                        <a:pt x="0" y="70"/>
                        <a:pt x="0" y="138"/>
                      </a:cubicBezTo>
                      <a:cubicBezTo>
                        <a:pt x="0" y="165"/>
                        <a:pt x="6" y="193"/>
                        <a:pt x="23" y="215"/>
                      </a:cubicBezTo>
                      <a:cubicBezTo>
                        <a:pt x="40" y="238"/>
                        <a:pt x="47" y="274"/>
                        <a:pt x="47" y="313"/>
                      </a:cubicBezTo>
                      <a:cubicBezTo>
                        <a:pt x="47" y="355"/>
                        <a:pt x="39" y="400"/>
                        <a:pt x="32" y="435"/>
                      </a:cubicBezTo>
                      <a:cubicBezTo>
                        <a:pt x="28" y="452"/>
                        <a:pt x="25" y="466"/>
                        <a:pt x="22" y="477"/>
                      </a:cubicBezTo>
                      <a:cubicBezTo>
                        <a:pt x="21" y="482"/>
                        <a:pt x="19" y="486"/>
                        <a:pt x="19" y="489"/>
                      </a:cubicBezTo>
                      <a:cubicBezTo>
                        <a:pt x="18" y="492"/>
                        <a:pt x="17" y="493"/>
                        <a:pt x="17" y="493"/>
                      </a:cubicBezTo>
                      <a:cubicBezTo>
                        <a:pt x="21" y="494"/>
                        <a:pt x="21" y="494"/>
                        <a:pt x="21" y="494"/>
                      </a:cubicBezTo>
                      <a:cubicBezTo>
                        <a:pt x="21" y="494"/>
                        <a:pt x="51" y="398"/>
                        <a:pt x="51" y="313"/>
                      </a:cubicBezTo>
                      <a:cubicBezTo>
                        <a:pt x="50" y="274"/>
                        <a:pt x="44" y="237"/>
                        <a:pt x="26" y="212"/>
                      </a:cubicBezTo>
                      <a:cubicBezTo>
                        <a:pt x="10" y="191"/>
                        <a:pt x="4" y="165"/>
                        <a:pt x="4" y="138"/>
                      </a:cubicBezTo>
                      <a:cubicBezTo>
                        <a:pt x="4" y="104"/>
                        <a:pt x="13" y="70"/>
                        <a:pt x="22" y="45"/>
                      </a:cubicBezTo>
                      <a:cubicBezTo>
                        <a:pt x="26" y="32"/>
                        <a:pt x="30" y="21"/>
                        <a:pt x="34" y="14"/>
                      </a:cubicBezTo>
                      <a:cubicBezTo>
                        <a:pt x="35" y="10"/>
                        <a:pt x="37" y="7"/>
                        <a:pt x="38" y="5"/>
                      </a:cubicBezTo>
                      <a:cubicBezTo>
                        <a:pt x="39" y="3"/>
                        <a:pt x="39" y="2"/>
                        <a:pt x="39" y="2"/>
                      </a:cubicBezTo>
                      <a:cubicBezTo>
                        <a:pt x="36" y="0"/>
                        <a:pt x="36" y="0"/>
                        <a:pt x="36"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i$ľiḋê"/>
                <p:cNvSpPr/>
                <p:nvPr/>
              </p:nvSpPr>
              <p:spPr bwMode="auto">
                <a:xfrm>
                  <a:off x="3267075" y="4787900"/>
                  <a:ext cx="65088" cy="160337"/>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iSḷîḑe"/>
                <p:cNvSpPr/>
                <p:nvPr/>
              </p:nvSpPr>
              <p:spPr bwMode="auto">
                <a:xfrm>
                  <a:off x="3267075" y="4787900"/>
                  <a:ext cx="58738" cy="160337"/>
                </a:xfrm>
                <a:custGeom>
                  <a:avLst/>
                  <a:gdLst>
                    <a:gd name="T0" fmla="*/ 19 w 35"/>
                    <a:gd name="T1" fmla="*/ 0 h 96"/>
                    <a:gd name="T2" fmla="*/ 2 w 35"/>
                    <a:gd name="T3" fmla="*/ 31 h 96"/>
                    <a:gd name="T4" fmla="*/ 0 w 35"/>
                    <a:gd name="T5" fmla="*/ 48 h 96"/>
                    <a:gd name="T6" fmla="*/ 19 w 35"/>
                    <a:gd name="T7" fmla="*/ 96 h 96"/>
                    <a:gd name="T8" fmla="*/ 35 w 35"/>
                    <a:gd name="T9" fmla="*/ 69 h 96"/>
                    <a:gd name="T10" fmla="*/ 31 w 35"/>
                    <a:gd name="T11" fmla="*/ 48 h 96"/>
                    <a:gd name="T12" fmla="*/ 35 w 35"/>
                    <a:gd name="T13" fmla="*/ 27 h 96"/>
                    <a:gd name="T14" fmla="*/ 19 w 35"/>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96">
                      <a:moveTo>
                        <a:pt x="19" y="0"/>
                      </a:moveTo>
                      <a:cubicBezTo>
                        <a:pt x="19" y="0"/>
                        <a:pt x="8" y="13"/>
                        <a:pt x="2" y="31"/>
                      </a:cubicBezTo>
                      <a:cubicBezTo>
                        <a:pt x="1" y="36"/>
                        <a:pt x="0" y="42"/>
                        <a:pt x="0" y="48"/>
                      </a:cubicBezTo>
                      <a:cubicBezTo>
                        <a:pt x="0" y="75"/>
                        <a:pt x="19" y="96"/>
                        <a:pt x="19" y="96"/>
                      </a:cubicBezTo>
                      <a:cubicBezTo>
                        <a:pt x="19" y="96"/>
                        <a:pt x="29" y="85"/>
                        <a:pt x="35" y="69"/>
                      </a:cubicBezTo>
                      <a:cubicBezTo>
                        <a:pt x="32" y="63"/>
                        <a:pt x="31" y="56"/>
                        <a:pt x="31" y="48"/>
                      </a:cubicBezTo>
                      <a:cubicBezTo>
                        <a:pt x="31" y="41"/>
                        <a:pt x="32" y="33"/>
                        <a:pt x="35" y="27"/>
                      </a:cubicBezTo>
                      <a:cubicBezTo>
                        <a:pt x="29" y="11"/>
                        <a:pt x="19" y="0"/>
                        <a:pt x="19"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îṧļídê"/>
                <p:cNvSpPr/>
                <p:nvPr/>
              </p:nvSpPr>
              <p:spPr bwMode="auto">
                <a:xfrm>
                  <a:off x="3327400" y="4938713"/>
                  <a:ext cx="82550" cy="822325"/>
                </a:xfrm>
                <a:custGeom>
                  <a:avLst/>
                  <a:gdLst>
                    <a:gd name="T0" fmla="*/ 11 w 50"/>
                    <a:gd name="T1" fmla="*/ 2 h 494"/>
                    <a:gd name="T2" fmla="*/ 12 w 50"/>
                    <a:gd name="T3" fmla="*/ 3 h 494"/>
                    <a:gd name="T4" fmla="*/ 46 w 50"/>
                    <a:gd name="T5" fmla="*/ 138 h 494"/>
                    <a:gd name="T6" fmla="*/ 24 w 50"/>
                    <a:gd name="T7" fmla="*/ 212 h 494"/>
                    <a:gd name="T8" fmla="*/ 0 w 50"/>
                    <a:gd name="T9" fmla="*/ 313 h 494"/>
                    <a:gd name="T10" fmla="*/ 29 w 50"/>
                    <a:gd name="T11" fmla="*/ 494 h 494"/>
                    <a:gd name="T12" fmla="*/ 33 w 50"/>
                    <a:gd name="T13" fmla="*/ 493 h 494"/>
                    <a:gd name="T14" fmla="*/ 32 w 50"/>
                    <a:gd name="T15" fmla="*/ 489 h 494"/>
                    <a:gd name="T16" fmla="*/ 4 w 50"/>
                    <a:gd name="T17" fmla="*/ 313 h 494"/>
                    <a:gd name="T18" fmla="*/ 28 w 50"/>
                    <a:gd name="T19" fmla="*/ 215 h 494"/>
                    <a:gd name="T20" fmla="*/ 50 w 50"/>
                    <a:gd name="T21" fmla="*/ 138 h 494"/>
                    <a:gd name="T22" fmla="*/ 15 w 50"/>
                    <a:gd name="T23" fmla="*/ 0 h 494"/>
                    <a:gd name="T24" fmla="*/ 11 w 50"/>
                    <a:gd name="T25" fmla="*/ 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4">
                      <a:moveTo>
                        <a:pt x="11" y="2"/>
                      </a:moveTo>
                      <a:cubicBezTo>
                        <a:pt x="11" y="2"/>
                        <a:pt x="11" y="2"/>
                        <a:pt x="12" y="3"/>
                      </a:cubicBezTo>
                      <a:cubicBezTo>
                        <a:pt x="15" y="11"/>
                        <a:pt x="46" y="75"/>
                        <a:pt x="46" y="138"/>
                      </a:cubicBezTo>
                      <a:cubicBezTo>
                        <a:pt x="46" y="165"/>
                        <a:pt x="41" y="191"/>
                        <a:pt x="24" y="212"/>
                      </a:cubicBezTo>
                      <a:cubicBezTo>
                        <a:pt x="6" y="237"/>
                        <a:pt x="0" y="274"/>
                        <a:pt x="0" y="313"/>
                      </a:cubicBezTo>
                      <a:cubicBezTo>
                        <a:pt x="0" y="398"/>
                        <a:pt x="29" y="494"/>
                        <a:pt x="29" y="494"/>
                      </a:cubicBezTo>
                      <a:cubicBezTo>
                        <a:pt x="33" y="493"/>
                        <a:pt x="33" y="493"/>
                        <a:pt x="33" y="493"/>
                      </a:cubicBezTo>
                      <a:cubicBezTo>
                        <a:pt x="33" y="493"/>
                        <a:pt x="33" y="492"/>
                        <a:pt x="32" y="489"/>
                      </a:cubicBezTo>
                      <a:cubicBezTo>
                        <a:pt x="26" y="469"/>
                        <a:pt x="4" y="386"/>
                        <a:pt x="4" y="313"/>
                      </a:cubicBezTo>
                      <a:cubicBezTo>
                        <a:pt x="4" y="274"/>
                        <a:pt x="10" y="238"/>
                        <a:pt x="28" y="215"/>
                      </a:cubicBezTo>
                      <a:cubicBezTo>
                        <a:pt x="44" y="193"/>
                        <a:pt x="50" y="165"/>
                        <a:pt x="50" y="138"/>
                      </a:cubicBezTo>
                      <a:cubicBezTo>
                        <a:pt x="50" y="70"/>
                        <a:pt x="15" y="0"/>
                        <a:pt x="15" y="0"/>
                      </a:cubicBezTo>
                      <a:cubicBezTo>
                        <a:pt x="11" y="2"/>
                        <a:pt x="11" y="2"/>
                        <a:pt x="11" y="2"/>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îš1îdê"/>
                <p:cNvSpPr/>
                <p:nvPr/>
              </p:nvSpPr>
              <p:spPr bwMode="auto">
                <a:xfrm>
                  <a:off x="3317875" y="4787900"/>
                  <a:ext cx="65088" cy="160337"/>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îşļïḓe"/>
                <p:cNvSpPr/>
                <p:nvPr/>
              </p:nvSpPr>
              <p:spPr bwMode="auto">
                <a:xfrm>
                  <a:off x="3284538" y="4972050"/>
                  <a:ext cx="112713" cy="114300"/>
                </a:xfrm>
                <a:custGeom>
                  <a:avLst/>
                  <a:gdLst>
                    <a:gd name="T0" fmla="*/ 48 w 67"/>
                    <a:gd name="T1" fmla="*/ 48 h 69"/>
                    <a:gd name="T2" fmla="*/ 0 w 67"/>
                    <a:gd name="T3" fmla="*/ 69 h 69"/>
                    <a:gd name="T4" fmla="*/ 20 w 67"/>
                    <a:gd name="T5" fmla="*/ 21 h 69"/>
                    <a:gd name="T6" fmla="*/ 67 w 67"/>
                    <a:gd name="T7" fmla="*/ 0 h 69"/>
                    <a:gd name="T8" fmla="*/ 48 w 67"/>
                    <a:gd name="T9" fmla="*/ 48 h 69"/>
                  </a:gdLst>
                  <a:ahLst/>
                  <a:cxnLst>
                    <a:cxn ang="0">
                      <a:pos x="T0" y="T1"/>
                    </a:cxn>
                    <a:cxn ang="0">
                      <a:pos x="T2" y="T3"/>
                    </a:cxn>
                    <a:cxn ang="0">
                      <a:pos x="T4" y="T5"/>
                    </a:cxn>
                    <a:cxn ang="0">
                      <a:pos x="T6" y="T7"/>
                    </a:cxn>
                    <a:cxn ang="0">
                      <a:pos x="T8" y="T9"/>
                    </a:cxn>
                  </a:cxnLst>
                  <a:rect l="0" t="0" r="r" b="b"/>
                  <a:pathLst>
                    <a:path w="67" h="69">
                      <a:moveTo>
                        <a:pt x="48" y="48"/>
                      </a:moveTo>
                      <a:cubicBezTo>
                        <a:pt x="29" y="67"/>
                        <a:pt x="0" y="69"/>
                        <a:pt x="0" y="69"/>
                      </a:cubicBezTo>
                      <a:cubicBezTo>
                        <a:pt x="0" y="69"/>
                        <a:pt x="1" y="40"/>
                        <a:pt x="20" y="21"/>
                      </a:cubicBezTo>
                      <a:cubicBezTo>
                        <a:pt x="38" y="2"/>
                        <a:pt x="67" y="0"/>
                        <a:pt x="67" y="0"/>
                      </a:cubicBezTo>
                      <a:cubicBezTo>
                        <a:pt x="67" y="0"/>
                        <a:pt x="66" y="29"/>
                        <a:pt x="48" y="48"/>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îS1íḓè"/>
                <p:cNvSpPr/>
                <p:nvPr/>
              </p:nvSpPr>
              <p:spPr bwMode="auto">
                <a:xfrm>
                  <a:off x="3287713" y="5129213"/>
                  <a:ext cx="112713" cy="115887"/>
                </a:xfrm>
                <a:custGeom>
                  <a:avLst/>
                  <a:gdLst>
                    <a:gd name="T0" fmla="*/ 48 w 67"/>
                    <a:gd name="T1" fmla="*/ 48 h 69"/>
                    <a:gd name="T2" fmla="*/ 0 w 67"/>
                    <a:gd name="T3" fmla="*/ 69 h 69"/>
                    <a:gd name="T4" fmla="*/ 20 w 67"/>
                    <a:gd name="T5" fmla="*/ 21 h 69"/>
                    <a:gd name="T6" fmla="*/ 67 w 67"/>
                    <a:gd name="T7" fmla="*/ 0 h 69"/>
                    <a:gd name="T8" fmla="*/ 48 w 67"/>
                    <a:gd name="T9" fmla="*/ 48 h 69"/>
                  </a:gdLst>
                  <a:ahLst/>
                  <a:cxnLst>
                    <a:cxn ang="0">
                      <a:pos x="T0" y="T1"/>
                    </a:cxn>
                    <a:cxn ang="0">
                      <a:pos x="T2" y="T3"/>
                    </a:cxn>
                    <a:cxn ang="0">
                      <a:pos x="T4" y="T5"/>
                    </a:cxn>
                    <a:cxn ang="0">
                      <a:pos x="T6" y="T7"/>
                    </a:cxn>
                    <a:cxn ang="0">
                      <a:pos x="T8" y="T9"/>
                    </a:cxn>
                  </a:cxnLst>
                  <a:rect l="0" t="0" r="r" b="b"/>
                  <a:pathLst>
                    <a:path w="67" h="69">
                      <a:moveTo>
                        <a:pt x="48" y="48"/>
                      </a:moveTo>
                      <a:cubicBezTo>
                        <a:pt x="29" y="67"/>
                        <a:pt x="0" y="69"/>
                        <a:pt x="0" y="69"/>
                      </a:cubicBezTo>
                      <a:cubicBezTo>
                        <a:pt x="0" y="69"/>
                        <a:pt x="1" y="40"/>
                        <a:pt x="20" y="21"/>
                      </a:cubicBezTo>
                      <a:cubicBezTo>
                        <a:pt x="38" y="2"/>
                        <a:pt x="67" y="0"/>
                        <a:pt x="67" y="0"/>
                      </a:cubicBezTo>
                      <a:cubicBezTo>
                        <a:pt x="67" y="0"/>
                        <a:pt x="66" y="29"/>
                        <a:pt x="48" y="48"/>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íśļíḋè"/>
                <p:cNvSpPr/>
                <p:nvPr/>
              </p:nvSpPr>
              <p:spPr bwMode="auto">
                <a:xfrm>
                  <a:off x="3122613" y="5257800"/>
                  <a:ext cx="107950" cy="120650"/>
                </a:xfrm>
                <a:custGeom>
                  <a:avLst/>
                  <a:gdLst>
                    <a:gd name="T0" fmla="*/ 47 w 64"/>
                    <a:gd name="T1" fmla="*/ 23 h 72"/>
                    <a:gd name="T2" fmla="*/ 64 w 64"/>
                    <a:gd name="T3" fmla="*/ 72 h 72"/>
                    <a:gd name="T4" fmla="*/ 18 w 64"/>
                    <a:gd name="T5" fmla="*/ 49 h 72"/>
                    <a:gd name="T6" fmla="*/ 1 w 64"/>
                    <a:gd name="T7" fmla="*/ 0 h 72"/>
                    <a:gd name="T8" fmla="*/ 47 w 64"/>
                    <a:gd name="T9" fmla="*/ 23 h 72"/>
                  </a:gdLst>
                  <a:ahLst/>
                  <a:cxnLst>
                    <a:cxn ang="0">
                      <a:pos x="T0" y="T1"/>
                    </a:cxn>
                    <a:cxn ang="0">
                      <a:pos x="T2" y="T3"/>
                    </a:cxn>
                    <a:cxn ang="0">
                      <a:pos x="T4" y="T5"/>
                    </a:cxn>
                    <a:cxn ang="0">
                      <a:pos x="T6" y="T7"/>
                    </a:cxn>
                    <a:cxn ang="0">
                      <a:pos x="T8" y="T9"/>
                    </a:cxn>
                  </a:cxnLst>
                  <a:rect l="0" t="0" r="r" b="b"/>
                  <a:pathLst>
                    <a:path w="64" h="72">
                      <a:moveTo>
                        <a:pt x="47" y="23"/>
                      </a:moveTo>
                      <a:cubicBezTo>
                        <a:pt x="64" y="43"/>
                        <a:pt x="64" y="72"/>
                        <a:pt x="64" y="72"/>
                      </a:cubicBezTo>
                      <a:cubicBezTo>
                        <a:pt x="64" y="72"/>
                        <a:pt x="35" y="69"/>
                        <a:pt x="18" y="49"/>
                      </a:cubicBezTo>
                      <a:cubicBezTo>
                        <a:pt x="0" y="29"/>
                        <a:pt x="1" y="0"/>
                        <a:pt x="1" y="0"/>
                      </a:cubicBezTo>
                      <a:cubicBezTo>
                        <a:pt x="1" y="0"/>
                        <a:pt x="30" y="3"/>
                        <a:pt x="47" y="23"/>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íṥḻïḓé"/>
                <p:cNvSpPr/>
                <p:nvPr/>
              </p:nvSpPr>
              <p:spPr bwMode="auto">
                <a:xfrm>
                  <a:off x="3143250" y="4933950"/>
                  <a:ext cx="133350" cy="104775"/>
                </a:xfrm>
                <a:custGeom>
                  <a:avLst/>
                  <a:gdLst>
                    <a:gd name="T0" fmla="*/ 51 w 80"/>
                    <a:gd name="T1" fmla="*/ 15 h 62"/>
                    <a:gd name="T2" fmla="*/ 80 w 80"/>
                    <a:gd name="T3" fmla="*/ 58 h 62"/>
                    <a:gd name="T4" fmla="*/ 30 w 80"/>
                    <a:gd name="T5" fmla="*/ 48 h 62"/>
                    <a:gd name="T6" fmla="*/ 0 w 80"/>
                    <a:gd name="T7" fmla="*/ 5 h 62"/>
                    <a:gd name="T8" fmla="*/ 51 w 80"/>
                    <a:gd name="T9" fmla="*/ 15 h 62"/>
                  </a:gdLst>
                  <a:ahLst/>
                  <a:cxnLst>
                    <a:cxn ang="0">
                      <a:pos x="T0" y="T1"/>
                    </a:cxn>
                    <a:cxn ang="0">
                      <a:pos x="T2" y="T3"/>
                    </a:cxn>
                    <a:cxn ang="0">
                      <a:pos x="T4" y="T5"/>
                    </a:cxn>
                    <a:cxn ang="0">
                      <a:pos x="T6" y="T7"/>
                    </a:cxn>
                    <a:cxn ang="0">
                      <a:pos x="T8" y="T9"/>
                    </a:cxn>
                  </a:cxnLst>
                  <a:rect l="0" t="0" r="r" b="b"/>
                  <a:pathLst>
                    <a:path w="80" h="62">
                      <a:moveTo>
                        <a:pt x="51" y="15"/>
                      </a:moveTo>
                      <a:cubicBezTo>
                        <a:pt x="73" y="30"/>
                        <a:pt x="80" y="58"/>
                        <a:pt x="80" y="58"/>
                      </a:cubicBezTo>
                      <a:cubicBezTo>
                        <a:pt x="80" y="58"/>
                        <a:pt x="52" y="62"/>
                        <a:pt x="30" y="48"/>
                      </a:cubicBezTo>
                      <a:cubicBezTo>
                        <a:pt x="7" y="33"/>
                        <a:pt x="0" y="5"/>
                        <a:pt x="0" y="5"/>
                      </a:cubicBezTo>
                      <a:cubicBezTo>
                        <a:pt x="0" y="5"/>
                        <a:pt x="29" y="0"/>
                        <a:pt x="51" y="15"/>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íṣḻíḍe"/>
                <p:cNvSpPr/>
                <p:nvPr/>
              </p:nvSpPr>
              <p:spPr bwMode="auto">
                <a:xfrm>
                  <a:off x="3143250" y="4941888"/>
                  <a:ext cx="133350" cy="88900"/>
                </a:xfrm>
                <a:custGeom>
                  <a:avLst/>
                  <a:gdLst>
                    <a:gd name="T0" fmla="*/ 11 w 80"/>
                    <a:gd name="T1" fmla="*/ 0 h 54"/>
                    <a:gd name="T2" fmla="*/ 0 w 80"/>
                    <a:gd name="T3" fmla="*/ 1 h 54"/>
                    <a:gd name="T4" fmla="*/ 30 w 80"/>
                    <a:gd name="T5" fmla="*/ 44 h 54"/>
                    <a:gd name="T6" fmla="*/ 70 w 80"/>
                    <a:gd name="T7" fmla="*/ 54 h 54"/>
                    <a:gd name="T8" fmla="*/ 80 w 80"/>
                    <a:gd name="T9" fmla="*/ 54 h 54"/>
                    <a:gd name="T10" fmla="*/ 78 w 80"/>
                    <a:gd name="T11" fmla="*/ 46 h 54"/>
                    <a:gd name="T12" fmla="*/ 75 w 80"/>
                    <a:gd name="T13" fmla="*/ 41 h 54"/>
                    <a:gd name="T14" fmla="*/ 69 w 80"/>
                    <a:gd name="T15" fmla="*/ 30 h 54"/>
                    <a:gd name="T16" fmla="*/ 51 w 80"/>
                    <a:gd name="T17" fmla="*/ 11 h 54"/>
                    <a:gd name="T18" fmla="*/ 11 w 80"/>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54">
                      <a:moveTo>
                        <a:pt x="11" y="0"/>
                      </a:moveTo>
                      <a:cubicBezTo>
                        <a:pt x="4" y="0"/>
                        <a:pt x="0" y="1"/>
                        <a:pt x="0" y="1"/>
                      </a:cubicBezTo>
                      <a:cubicBezTo>
                        <a:pt x="0" y="1"/>
                        <a:pt x="7" y="29"/>
                        <a:pt x="30" y="44"/>
                      </a:cubicBezTo>
                      <a:cubicBezTo>
                        <a:pt x="43" y="53"/>
                        <a:pt x="60" y="54"/>
                        <a:pt x="70" y="54"/>
                      </a:cubicBezTo>
                      <a:cubicBezTo>
                        <a:pt x="76" y="54"/>
                        <a:pt x="80" y="54"/>
                        <a:pt x="80" y="54"/>
                      </a:cubicBezTo>
                      <a:cubicBezTo>
                        <a:pt x="80" y="54"/>
                        <a:pt x="79" y="51"/>
                        <a:pt x="78" y="46"/>
                      </a:cubicBezTo>
                      <a:cubicBezTo>
                        <a:pt x="77" y="44"/>
                        <a:pt x="76" y="43"/>
                        <a:pt x="75" y="41"/>
                      </a:cubicBezTo>
                      <a:cubicBezTo>
                        <a:pt x="74" y="37"/>
                        <a:pt x="72" y="34"/>
                        <a:pt x="69" y="30"/>
                      </a:cubicBezTo>
                      <a:cubicBezTo>
                        <a:pt x="65" y="23"/>
                        <a:pt x="59" y="16"/>
                        <a:pt x="51" y="11"/>
                      </a:cubicBezTo>
                      <a:cubicBezTo>
                        <a:pt x="37" y="2"/>
                        <a:pt x="21" y="0"/>
                        <a:pt x="11"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îṣ1íḍè"/>
                <p:cNvSpPr/>
                <p:nvPr/>
              </p:nvSpPr>
              <p:spPr bwMode="auto">
                <a:xfrm>
                  <a:off x="3346450" y="4938713"/>
                  <a:ext cx="84138" cy="822325"/>
                </a:xfrm>
                <a:custGeom>
                  <a:avLst/>
                  <a:gdLst>
                    <a:gd name="T0" fmla="*/ 35 w 50"/>
                    <a:gd name="T1" fmla="*/ 0 h 494"/>
                    <a:gd name="T2" fmla="*/ 0 w 50"/>
                    <a:gd name="T3" fmla="*/ 138 h 494"/>
                    <a:gd name="T4" fmla="*/ 23 w 50"/>
                    <a:gd name="T5" fmla="*/ 215 h 494"/>
                    <a:gd name="T6" fmla="*/ 46 w 50"/>
                    <a:gd name="T7" fmla="*/ 313 h 494"/>
                    <a:gd name="T8" fmla="*/ 32 w 50"/>
                    <a:gd name="T9" fmla="*/ 435 h 494"/>
                    <a:gd name="T10" fmla="*/ 22 w 50"/>
                    <a:gd name="T11" fmla="*/ 477 h 494"/>
                    <a:gd name="T12" fmla="*/ 18 w 50"/>
                    <a:gd name="T13" fmla="*/ 489 h 494"/>
                    <a:gd name="T14" fmla="*/ 17 w 50"/>
                    <a:gd name="T15" fmla="*/ 493 h 494"/>
                    <a:gd name="T16" fmla="*/ 21 w 50"/>
                    <a:gd name="T17" fmla="*/ 494 h 494"/>
                    <a:gd name="T18" fmla="*/ 50 w 50"/>
                    <a:gd name="T19" fmla="*/ 313 h 494"/>
                    <a:gd name="T20" fmla="*/ 26 w 50"/>
                    <a:gd name="T21" fmla="*/ 212 h 494"/>
                    <a:gd name="T22" fmla="*/ 4 w 50"/>
                    <a:gd name="T23" fmla="*/ 138 h 494"/>
                    <a:gd name="T24" fmla="*/ 21 w 50"/>
                    <a:gd name="T25" fmla="*/ 45 h 494"/>
                    <a:gd name="T26" fmla="*/ 34 w 50"/>
                    <a:gd name="T27" fmla="*/ 14 h 494"/>
                    <a:gd name="T28" fmla="*/ 37 w 50"/>
                    <a:gd name="T29" fmla="*/ 5 h 494"/>
                    <a:gd name="T30" fmla="*/ 39 w 50"/>
                    <a:gd name="T31" fmla="*/ 2 h 494"/>
                    <a:gd name="T32" fmla="*/ 35 w 50"/>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4">
                      <a:moveTo>
                        <a:pt x="35" y="0"/>
                      </a:moveTo>
                      <a:cubicBezTo>
                        <a:pt x="35" y="0"/>
                        <a:pt x="0" y="70"/>
                        <a:pt x="0" y="138"/>
                      </a:cubicBezTo>
                      <a:cubicBezTo>
                        <a:pt x="0" y="165"/>
                        <a:pt x="6" y="193"/>
                        <a:pt x="23" y="215"/>
                      </a:cubicBezTo>
                      <a:cubicBezTo>
                        <a:pt x="40" y="238"/>
                        <a:pt x="46" y="274"/>
                        <a:pt x="46" y="313"/>
                      </a:cubicBezTo>
                      <a:cubicBezTo>
                        <a:pt x="46" y="355"/>
                        <a:pt x="39" y="400"/>
                        <a:pt x="32" y="435"/>
                      </a:cubicBezTo>
                      <a:cubicBezTo>
                        <a:pt x="28" y="452"/>
                        <a:pt x="24" y="466"/>
                        <a:pt x="22" y="477"/>
                      </a:cubicBezTo>
                      <a:cubicBezTo>
                        <a:pt x="20" y="482"/>
                        <a:pt x="19" y="486"/>
                        <a:pt x="18" y="489"/>
                      </a:cubicBezTo>
                      <a:cubicBezTo>
                        <a:pt x="18" y="492"/>
                        <a:pt x="17" y="493"/>
                        <a:pt x="17" y="493"/>
                      </a:cubicBezTo>
                      <a:cubicBezTo>
                        <a:pt x="21" y="494"/>
                        <a:pt x="21" y="494"/>
                        <a:pt x="21" y="494"/>
                      </a:cubicBezTo>
                      <a:cubicBezTo>
                        <a:pt x="21" y="494"/>
                        <a:pt x="50" y="398"/>
                        <a:pt x="50" y="313"/>
                      </a:cubicBezTo>
                      <a:cubicBezTo>
                        <a:pt x="50" y="274"/>
                        <a:pt x="44" y="237"/>
                        <a:pt x="26" y="212"/>
                      </a:cubicBezTo>
                      <a:cubicBezTo>
                        <a:pt x="10" y="191"/>
                        <a:pt x="4" y="165"/>
                        <a:pt x="4" y="138"/>
                      </a:cubicBezTo>
                      <a:cubicBezTo>
                        <a:pt x="4" y="104"/>
                        <a:pt x="13" y="70"/>
                        <a:pt x="21" y="45"/>
                      </a:cubicBezTo>
                      <a:cubicBezTo>
                        <a:pt x="26" y="32"/>
                        <a:pt x="30" y="21"/>
                        <a:pt x="34" y="14"/>
                      </a:cubicBezTo>
                      <a:cubicBezTo>
                        <a:pt x="35" y="10"/>
                        <a:pt x="37" y="7"/>
                        <a:pt x="37" y="5"/>
                      </a:cubicBezTo>
                      <a:cubicBezTo>
                        <a:pt x="38" y="3"/>
                        <a:pt x="39" y="2"/>
                        <a:pt x="39" y="2"/>
                      </a:cubicBezTo>
                      <a:cubicBezTo>
                        <a:pt x="35" y="0"/>
                        <a:pt x="35" y="0"/>
                        <a:pt x="35"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íslîdé"/>
                <p:cNvSpPr/>
                <p:nvPr/>
              </p:nvSpPr>
              <p:spPr bwMode="auto">
                <a:xfrm>
                  <a:off x="3373438" y="4787900"/>
                  <a:ext cx="65088" cy="160337"/>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ï$ḻíďê"/>
                <p:cNvSpPr/>
                <p:nvPr/>
              </p:nvSpPr>
              <p:spPr bwMode="auto">
                <a:xfrm>
                  <a:off x="3373438" y="4787900"/>
                  <a:ext cx="65088" cy="160337"/>
                </a:xfrm>
                <a:custGeom>
                  <a:avLst/>
                  <a:gdLst>
                    <a:gd name="T0" fmla="*/ 20 w 39"/>
                    <a:gd name="T1" fmla="*/ 0 h 96"/>
                    <a:gd name="T2" fmla="*/ 3 w 39"/>
                    <a:gd name="T3" fmla="*/ 31 h 96"/>
                    <a:gd name="T4" fmla="*/ 0 w 39"/>
                    <a:gd name="T5" fmla="*/ 48 h 96"/>
                    <a:gd name="T6" fmla="*/ 20 w 39"/>
                    <a:gd name="T7" fmla="*/ 96 h 96"/>
                    <a:gd name="T8" fmla="*/ 39 w 39"/>
                    <a:gd name="T9" fmla="*/ 48 h 96"/>
                    <a:gd name="T10" fmla="*/ 20 w 39"/>
                    <a:gd name="T11" fmla="*/ 0 h 96"/>
                  </a:gdLst>
                  <a:ahLst/>
                  <a:cxnLst>
                    <a:cxn ang="0">
                      <a:pos x="T0" y="T1"/>
                    </a:cxn>
                    <a:cxn ang="0">
                      <a:pos x="T2" y="T3"/>
                    </a:cxn>
                    <a:cxn ang="0">
                      <a:pos x="T4" y="T5"/>
                    </a:cxn>
                    <a:cxn ang="0">
                      <a:pos x="T6" y="T7"/>
                    </a:cxn>
                    <a:cxn ang="0">
                      <a:pos x="T8" y="T9"/>
                    </a:cxn>
                    <a:cxn ang="0">
                      <a:pos x="T10" y="T11"/>
                    </a:cxn>
                  </a:cxnLst>
                  <a:rect l="0" t="0" r="r" b="b"/>
                  <a:pathLst>
                    <a:path w="39" h="96">
                      <a:moveTo>
                        <a:pt x="20" y="0"/>
                      </a:moveTo>
                      <a:cubicBezTo>
                        <a:pt x="20" y="0"/>
                        <a:pt x="8" y="13"/>
                        <a:pt x="3" y="31"/>
                      </a:cubicBezTo>
                      <a:cubicBezTo>
                        <a:pt x="2" y="36"/>
                        <a:pt x="0" y="42"/>
                        <a:pt x="0" y="48"/>
                      </a:cubicBezTo>
                      <a:cubicBezTo>
                        <a:pt x="0" y="75"/>
                        <a:pt x="20" y="96"/>
                        <a:pt x="20" y="96"/>
                      </a:cubicBezTo>
                      <a:cubicBezTo>
                        <a:pt x="20" y="96"/>
                        <a:pt x="39" y="75"/>
                        <a:pt x="39" y="48"/>
                      </a:cubicBezTo>
                      <a:cubicBezTo>
                        <a:pt x="39" y="22"/>
                        <a:pt x="20" y="0"/>
                        <a:pt x="2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í$ļîḍé"/>
                <p:cNvSpPr/>
                <p:nvPr/>
              </p:nvSpPr>
              <p:spPr bwMode="auto">
                <a:xfrm>
                  <a:off x="3349625" y="5021263"/>
                  <a:ext cx="114300" cy="112712"/>
                </a:xfrm>
                <a:custGeom>
                  <a:avLst/>
                  <a:gdLst>
                    <a:gd name="T0" fmla="*/ 20 w 68"/>
                    <a:gd name="T1" fmla="*/ 20 h 68"/>
                    <a:gd name="T2" fmla="*/ 0 w 68"/>
                    <a:gd name="T3" fmla="*/ 68 h 68"/>
                    <a:gd name="T4" fmla="*/ 48 w 68"/>
                    <a:gd name="T5" fmla="*/ 48 h 68"/>
                    <a:gd name="T6" fmla="*/ 68 w 68"/>
                    <a:gd name="T7" fmla="*/ 0 h 68"/>
                    <a:gd name="T8" fmla="*/ 20 w 68"/>
                    <a:gd name="T9" fmla="*/ 20 h 68"/>
                  </a:gdLst>
                  <a:ahLst/>
                  <a:cxnLst>
                    <a:cxn ang="0">
                      <a:pos x="T0" y="T1"/>
                    </a:cxn>
                    <a:cxn ang="0">
                      <a:pos x="T2" y="T3"/>
                    </a:cxn>
                    <a:cxn ang="0">
                      <a:pos x="T4" y="T5"/>
                    </a:cxn>
                    <a:cxn ang="0">
                      <a:pos x="T6" y="T7"/>
                    </a:cxn>
                    <a:cxn ang="0">
                      <a:pos x="T8" y="T9"/>
                    </a:cxn>
                  </a:cxnLst>
                  <a:rect l="0" t="0" r="r" b="b"/>
                  <a:pathLst>
                    <a:path w="68" h="68">
                      <a:moveTo>
                        <a:pt x="20" y="20"/>
                      </a:moveTo>
                      <a:cubicBezTo>
                        <a:pt x="1" y="39"/>
                        <a:pt x="0" y="68"/>
                        <a:pt x="0" y="68"/>
                      </a:cubicBezTo>
                      <a:cubicBezTo>
                        <a:pt x="0" y="68"/>
                        <a:pt x="29" y="67"/>
                        <a:pt x="48" y="48"/>
                      </a:cubicBezTo>
                      <a:cubicBezTo>
                        <a:pt x="66" y="29"/>
                        <a:pt x="68" y="0"/>
                        <a:pt x="68" y="0"/>
                      </a:cubicBezTo>
                      <a:cubicBezTo>
                        <a:pt x="68" y="0"/>
                        <a:pt x="39" y="1"/>
                        <a:pt x="20" y="2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iš1ïḑe"/>
                <p:cNvSpPr/>
                <p:nvPr/>
              </p:nvSpPr>
              <p:spPr bwMode="auto">
                <a:xfrm>
                  <a:off x="3349625" y="5021263"/>
                  <a:ext cx="114300" cy="112712"/>
                </a:xfrm>
                <a:custGeom>
                  <a:avLst/>
                  <a:gdLst>
                    <a:gd name="T0" fmla="*/ 68 w 68"/>
                    <a:gd name="T1" fmla="*/ 0 h 68"/>
                    <a:gd name="T2" fmla="*/ 25 w 68"/>
                    <a:gd name="T3" fmla="*/ 16 h 68"/>
                    <a:gd name="T4" fmla="*/ 22 w 68"/>
                    <a:gd name="T5" fmla="*/ 18 h 68"/>
                    <a:gd name="T6" fmla="*/ 20 w 68"/>
                    <a:gd name="T7" fmla="*/ 20 h 68"/>
                    <a:gd name="T8" fmla="*/ 7 w 68"/>
                    <a:gd name="T9" fmla="*/ 40 h 68"/>
                    <a:gd name="T10" fmla="*/ 0 w 68"/>
                    <a:gd name="T11" fmla="*/ 68 h 68"/>
                    <a:gd name="T12" fmla="*/ 48 w 68"/>
                    <a:gd name="T13" fmla="*/ 48 h 68"/>
                    <a:gd name="T14" fmla="*/ 68 w 68"/>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8">
                      <a:moveTo>
                        <a:pt x="68" y="0"/>
                      </a:moveTo>
                      <a:cubicBezTo>
                        <a:pt x="68" y="0"/>
                        <a:pt x="44" y="1"/>
                        <a:pt x="25" y="16"/>
                      </a:cubicBezTo>
                      <a:cubicBezTo>
                        <a:pt x="24" y="16"/>
                        <a:pt x="23" y="17"/>
                        <a:pt x="22" y="18"/>
                      </a:cubicBezTo>
                      <a:cubicBezTo>
                        <a:pt x="21" y="19"/>
                        <a:pt x="21" y="20"/>
                        <a:pt x="20" y="20"/>
                      </a:cubicBezTo>
                      <a:cubicBezTo>
                        <a:pt x="14" y="26"/>
                        <a:pt x="10" y="34"/>
                        <a:pt x="7" y="40"/>
                      </a:cubicBezTo>
                      <a:cubicBezTo>
                        <a:pt x="1" y="55"/>
                        <a:pt x="0" y="68"/>
                        <a:pt x="0" y="68"/>
                      </a:cubicBezTo>
                      <a:cubicBezTo>
                        <a:pt x="0" y="68"/>
                        <a:pt x="29" y="67"/>
                        <a:pt x="48" y="48"/>
                      </a:cubicBezTo>
                      <a:cubicBezTo>
                        <a:pt x="66" y="29"/>
                        <a:pt x="68" y="0"/>
                        <a:pt x="68"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ísḷïḑe"/>
                <p:cNvSpPr/>
                <p:nvPr/>
              </p:nvSpPr>
              <p:spPr bwMode="auto">
                <a:xfrm>
                  <a:off x="3411538" y="5240338"/>
                  <a:ext cx="112713" cy="114300"/>
                </a:xfrm>
                <a:custGeom>
                  <a:avLst/>
                  <a:gdLst>
                    <a:gd name="T0" fmla="*/ 20 w 67"/>
                    <a:gd name="T1" fmla="*/ 21 h 69"/>
                    <a:gd name="T2" fmla="*/ 0 w 67"/>
                    <a:gd name="T3" fmla="*/ 69 h 69"/>
                    <a:gd name="T4" fmla="*/ 47 w 67"/>
                    <a:gd name="T5" fmla="*/ 48 h 69"/>
                    <a:gd name="T6" fmla="*/ 67 w 67"/>
                    <a:gd name="T7" fmla="*/ 0 h 69"/>
                    <a:gd name="T8" fmla="*/ 20 w 67"/>
                    <a:gd name="T9" fmla="*/ 21 h 69"/>
                  </a:gdLst>
                  <a:ahLst/>
                  <a:cxnLst>
                    <a:cxn ang="0">
                      <a:pos x="T0" y="T1"/>
                    </a:cxn>
                    <a:cxn ang="0">
                      <a:pos x="T2" y="T3"/>
                    </a:cxn>
                    <a:cxn ang="0">
                      <a:pos x="T4" y="T5"/>
                    </a:cxn>
                    <a:cxn ang="0">
                      <a:pos x="T6" y="T7"/>
                    </a:cxn>
                    <a:cxn ang="0">
                      <a:pos x="T8" y="T9"/>
                    </a:cxn>
                  </a:cxnLst>
                  <a:rect l="0" t="0" r="r" b="b"/>
                  <a:pathLst>
                    <a:path w="67" h="69">
                      <a:moveTo>
                        <a:pt x="20" y="21"/>
                      </a:moveTo>
                      <a:cubicBezTo>
                        <a:pt x="1" y="39"/>
                        <a:pt x="0" y="69"/>
                        <a:pt x="0" y="69"/>
                      </a:cubicBezTo>
                      <a:cubicBezTo>
                        <a:pt x="0" y="69"/>
                        <a:pt x="28" y="67"/>
                        <a:pt x="47" y="48"/>
                      </a:cubicBezTo>
                      <a:cubicBezTo>
                        <a:pt x="66" y="29"/>
                        <a:pt x="67" y="0"/>
                        <a:pt x="67" y="0"/>
                      </a:cubicBezTo>
                      <a:cubicBezTo>
                        <a:pt x="67" y="0"/>
                        <a:pt x="38" y="2"/>
                        <a:pt x="20" y="21"/>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išḻide"/>
                <p:cNvSpPr/>
                <p:nvPr/>
              </p:nvSpPr>
              <p:spPr bwMode="auto">
                <a:xfrm>
                  <a:off x="3355975" y="5113338"/>
                  <a:ext cx="168275" cy="112712"/>
                </a:xfrm>
                <a:custGeom>
                  <a:avLst/>
                  <a:gdLst>
                    <a:gd name="T0" fmla="*/ 0 w 101"/>
                    <a:gd name="T1" fmla="*/ 68 h 68"/>
                    <a:gd name="T2" fmla="*/ 101 w 101"/>
                    <a:gd name="T3" fmla="*/ 0 h 68"/>
                  </a:gdLst>
                  <a:ahLst/>
                  <a:cxnLst>
                    <a:cxn ang="0">
                      <a:pos x="T0" y="T1"/>
                    </a:cxn>
                    <a:cxn ang="0">
                      <a:pos x="T2" y="T3"/>
                    </a:cxn>
                  </a:cxnLst>
                  <a:rect l="0" t="0" r="r" b="b"/>
                  <a:pathLst>
                    <a:path w="101" h="68">
                      <a:moveTo>
                        <a:pt x="0" y="68"/>
                      </a:moveTo>
                      <a:cubicBezTo>
                        <a:pt x="0" y="68"/>
                        <a:pt x="42" y="1"/>
                        <a:pt x="101" y="0"/>
                      </a:cubicBezTo>
                    </a:path>
                  </a:pathLst>
                </a:custGeom>
                <a:noFill/>
                <a:ln w="6350" cap="flat">
                  <a:solidFill>
                    <a:srgbClr val="4285F4"/>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49" name="iṥļíďé"/>
                <p:cNvSpPr/>
                <p:nvPr/>
              </p:nvSpPr>
              <p:spPr bwMode="auto">
                <a:xfrm>
                  <a:off x="3132138" y="5046663"/>
                  <a:ext cx="168275" cy="112712"/>
                </a:xfrm>
                <a:custGeom>
                  <a:avLst/>
                  <a:gdLst>
                    <a:gd name="T0" fmla="*/ 101 w 101"/>
                    <a:gd name="T1" fmla="*/ 68 h 68"/>
                    <a:gd name="T2" fmla="*/ 0 w 101"/>
                    <a:gd name="T3" fmla="*/ 0 h 68"/>
                  </a:gdLst>
                  <a:ahLst/>
                  <a:cxnLst>
                    <a:cxn ang="0">
                      <a:pos x="T0" y="T1"/>
                    </a:cxn>
                    <a:cxn ang="0">
                      <a:pos x="T2" y="T3"/>
                    </a:cxn>
                  </a:cxnLst>
                  <a:rect l="0" t="0" r="r" b="b"/>
                  <a:pathLst>
                    <a:path w="101" h="68">
                      <a:moveTo>
                        <a:pt x="101" y="68"/>
                      </a:moveTo>
                      <a:cubicBezTo>
                        <a:pt x="101" y="68"/>
                        <a:pt x="59" y="1"/>
                        <a:pt x="0" y="0"/>
                      </a:cubicBezTo>
                    </a:path>
                  </a:pathLst>
                </a:custGeom>
                <a:noFill/>
                <a:ln w="6350" cap="flat">
                  <a:solidFill>
                    <a:srgbClr val="4285F4"/>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50" name="îSļide"/>
                <p:cNvSpPr/>
                <p:nvPr/>
              </p:nvSpPr>
              <p:spPr bwMode="auto">
                <a:xfrm>
                  <a:off x="3292475" y="5203825"/>
                  <a:ext cx="168275" cy="112712"/>
                </a:xfrm>
                <a:custGeom>
                  <a:avLst/>
                  <a:gdLst>
                    <a:gd name="T0" fmla="*/ 0 w 101"/>
                    <a:gd name="T1" fmla="*/ 68 h 68"/>
                    <a:gd name="T2" fmla="*/ 101 w 101"/>
                    <a:gd name="T3" fmla="*/ 0 h 68"/>
                  </a:gdLst>
                  <a:ahLst/>
                  <a:cxnLst>
                    <a:cxn ang="0">
                      <a:pos x="T0" y="T1"/>
                    </a:cxn>
                    <a:cxn ang="0">
                      <a:pos x="T2" y="T3"/>
                    </a:cxn>
                  </a:cxnLst>
                  <a:rect l="0" t="0" r="r" b="b"/>
                  <a:pathLst>
                    <a:path w="101" h="68">
                      <a:moveTo>
                        <a:pt x="0" y="68"/>
                      </a:moveTo>
                      <a:cubicBezTo>
                        <a:pt x="0" y="68"/>
                        <a:pt x="42" y="2"/>
                        <a:pt x="101" y="0"/>
                      </a:cubicBezTo>
                    </a:path>
                  </a:pathLst>
                </a:custGeom>
                <a:noFill/>
                <a:ln w="6350" cap="flat">
                  <a:solidFill>
                    <a:srgbClr val="4285F4"/>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51" name="îSlíḍé"/>
                <p:cNvSpPr/>
                <p:nvPr/>
              </p:nvSpPr>
              <p:spPr bwMode="auto">
                <a:xfrm>
                  <a:off x="3502025" y="5092700"/>
                  <a:ext cx="36513" cy="36512"/>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iṩļiḍê"/>
                <p:cNvSpPr/>
                <p:nvPr/>
              </p:nvSpPr>
              <p:spPr bwMode="auto">
                <a:xfrm>
                  <a:off x="3114675" y="5027613"/>
                  <a:ext cx="36513" cy="36512"/>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ïšļïde"/>
                <p:cNvSpPr/>
                <p:nvPr/>
              </p:nvSpPr>
              <p:spPr bwMode="auto">
                <a:xfrm>
                  <a:off x="3173413" y="5240338"/>
                  <a:ext cx="169863" cy="112712"/>
                </a:xfrm>
                <a:custGeom>
                  <a:avLst/>
                  <a:gdLst>
                    <a:gd name="T0" fmla="*/ 102 w 102"/>
                    <a:gd name="T1" fmla="*/ 68 h 68"/>
                    <a:gd name="T2" fmla="*/ 0 w 102"/>
                    <a:gd name="T3" fmla="*/ 0 h 68"/>
                  </a:gdLst>
                  <a:ahLst/>
                  <a:cxnLst>
                    <a:cxn ang="0">
                      <a:pos x="T0" y="T1"/>
                    </a:cxn>
                    <a:cxn ang="0">
                      <a:pos x="T2" y="T3"/>
                    </a:cxn>
                  </a:cxnLst>
                  <a:rect l="0" t="0" r="r" b="b"/>
                  <a:pathLst>
                    <a:path w="102" h="68">
                      <a:moveTo>
                        <a:pt x="102" y="68"/>
                      </a:moveTo>
                      <a:cubicBezTo>
                        <a:pt x="102" y="68"/>
                        <a:pt x="59" y="2"/>
                        <a:pt x="0" y="0"/>
                      </a:cubicBezTo>
                    </a:path>
                  </a:pathLst>
                </a:custGeom>
                <a:noFill/>
                <a:ln w="6350" cap="flat">
                  <a:solidFill>
                    <a:srgbClr val="4285F4"/>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54" name="ïslîḑê"/>
                <p:cNvSpPr/>
                <p:nvPr/>
              </p:nvSpPr>
              <p:spPr bwMode="auto">
                <a:xfrm>
                  <a:off x="3155950" y="5222875"/>
                  <a:ext cx="38100" cy="36512"/>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iṣḻîḋé"/>
                <p:cNvSpPr/>
                <p:nvPr/>
              </p:nvSpPr>
              <p:spPr bwMode="auto">
                <a:xfrm>
                  <a:off x="3443288" y="5186363"/>
                  <a:ext cx="36513" cy="36512"/>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îsḻîḍé"/>
                <p:cNvSpPr/>
                <p:nvPr/>
              </p:nvSpPr>
              <p:spPr bwMode="auto">
                <a:xfrm>
                  <a:off x="2941638" y="5424488"/>
                  <a:ext cx="790575" cy="384175"/>
                </a:xfrm>
                <a:custGeom>
                  <a:avLst/>
                  <a:gdLst>
                    <a:gd name="T0" fmla="*/ 474 w 474"/>
                    <a:gd name="T1" fmla="*/ 122 h 230"/>
                    <a:gd name="T2" fmla="*/ 345 w 474"/>
                    <a:gd name="T3" fmla="*/ 74 h 230"/>
                    <a:gd name="T4" fmla="*/ 182 w 474"/>
                    <a:gd name="T5" fmla="*/ 34 h 230"/>
                    <a:gd name="T6" fmla="*/ 115 w 474"/>
                    <a:gd name="T7" fmla="*/ 203 h 230"/>
                    <a:gd name="T8" fmla="*/ 419 w 474"/>
                    <a:gd name="T9" fmla="*/ 216 h 230"/>
                    <a:gd name="T10" fmla="*/ 474 w 474"/>
                    <a:gd name="T11" fmla="*/ 122 h 230"/>
                  </a:gdLst>
                  <a:ahLst/>
                  <a:cxnLst>
                    <a:cxn ang="0">
                      <a:pos x="T0" y="T1"/>
                    </a:cxn>
                    <a:cxn ang="0">
                      <a:pos x="T2" y="T3"/>
                    </a:cxn>
                    <a:cxn ang="0">
                      <a:pos x="T4" y="T5"/>
                    </a:cxn>
                    <a:cxn ang="0">
                      <a:pos x="T6" y="T7"/>
                    </a:cxn>
                    <a:cxn ang="0">
                      <a:pos x="T8" y="T9"/>
                    </a:cxn>
                    <a:cxn ang="0">
                      <a:pos x="T10" y="T11"/>
                    </a:cxn>
                  </a:cxnLst>
                  <a:rect l="0" t="0" r="r" b="b"/>
                  <a:pathLst>
                    <a:path w="474" h="230">
                      <a:moveTo>
                        <a:pt x="474" y="122"/>
                      </a:moveTo>
                      <a:cubicBezTo>
                        <a:pt x="474" y="122"/>
                        <a:pt x="372" y="101"/>
                        <a:pt x="345" y="74"/>
                      </a:cubicBezTo>
                      <a:cubicBezTo>
                        <a:pt x="318" y="47"/>
                        <a:pt x="196" y="0"/>
                        <a:pt x="182" y="34"/>
                      </a:cubicBezTo>
                      <a:cubicBezTo>
                        <a:pt x="169" y="68"/>
                        <a:pt x="0" y="183"/>
                        <a:pt x="115" y="203"/>
                      </a:cubicBezTo>
                      <a:cubicBezTo>
                        <a:pt x="230" y="223"/>
                        <a:pt x="386" y="230"/>
                        <a:pt x="419" y="216"/>
                      </a:cubicBezTo>
                      <a:cubicBezTo>
                        <a:pt x="453" y="203"/>
                        <a:pt x="474" y="122"/>
                        <a:pt x="474" y="122"/>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ïŝľíďé"/>
                <p:cNvSpPr/>
                <p:nvPr/>
              </p:nvSpPr>
              <p:spPr bwMode="auto">
                <a:xfrm>
                  <a:off x="3640138" y="5626100"/>
                  <a:ext cx="92075" cy="158750"/>
                </a:xfrm>
                <a:custGeom>
                  <a:avLst/>
                  <a:gdLst>
                    <a:gd name="T0" fmla="*/ 55 w 55"/>
                    <a:gd name="T1" fmla="*/ 1 h 95"/>
                    <a:gd name="T2" fmla="*/ 0 w 55"/>
                    <a:gd name="T3" fmla="*/ 95 h 95"/>
                    <a:gd name="T4" fmla="*/ 55 w 55"/>
                    <a:gd name="T5" fmla="*/ 1 h 95"/>
                    <a:gd name="T6" fmla="*/ 51 w 55"/>
                    <a:gd name="T7" fmla="*/ 0 h 95"/>
                    <a:gd name="T8" fmla="*/ 51 w 55"/>
                    <a:gd name="T9" fmla="*/ 0 h 95"/>
                    <a:gd name="T10" fmla="*/ 55 w 55"/>
                    <a:gd name="T11" fmla="*/ 1 h 95"/>
                    <a:gd name="T12" fmla="*/ 55 w 55"/>
                    <a:gd name="T13" fmla="*/ 1 h 95"/>
                    <a:gd name="T14" fmla="*/ 51 w 55"/>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95">
                      <a:moveTo>
                        <a:pt x="55" y="1"/>
                      </a:moveTo>
                      <a:cubicBezTo>
                        <a:pt x="54" y="1"/>
                        <a:pt x="34" y="82"/>
                        <a:pt x="0" y="95"/>
                      </a:cubicBezTo>
                      <a:cubicBezTo>
                        <a:pt x="34" y="82"/>
                        <a:pt x="54" y="1"/>
                        <a:pt x="55" y="1"/>
                      </a:cubicBezTo>
                      <a:moveTo>
                        <a:pt x="51" y="0"/>
                      </a:moveTo>
                      <a:cubicBezTo>
                        <a:pt x="51" y="0"/>
                        <a:pt x="51" y="0"/>
                        <a:pt x="51" y="0"/>
                      </a:cubicBezTo>
                      <a:cubicBezTo>
                        <a:pt x="53" y="0"/>
                        <a:pt x="55" y="1"/>
                        <a:pt x="55" y="1"/>
                      </a:cubicBezTo>
                      <a:cubicBezTo>
                        <a:pt x="55" y="1"/>
                        <a:pt x="55" y="1"/>
                        <a:pt x="55" y="1"/>
                      </a:cubicBezTo>
                      <a:cubicBezTo>
                        <a:pt x="51" y="0"/>
                        <a:pt x="51" y="0"/>
                        <a:pt x="51" y="0"/>
                      </a:cubicBezTo>
                    </a:path>
                  </a:pathLst>
                </a:custGeom>
                <a:solidFill>
                  <a:srgbClr val="356A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îslîḑe"/>
                <p:cNvSpPr/>
                <p:nvPr/>
              </p:nvSpPr>
              <p:spPr bwMode="auto">
                <a:xfrm>
                  <a:off x="3060700" y="5626100"/>
                  <a:ext cx="671513" cy="171450"/>
                </a:xfrm>
                <a:custGeom>
                  <a:avLst/>
                  <a:gdLst>
                    <a:gd name="T0" fmla="*/ 398 w 402"/>
                    <a:gd name="T1" fmla="*/ 0 h 103"/>
                    <a:gd name="T2" fmla="*/ 347 w 402"/>
                    <a:gd name="T3" fmla="*/ 83 h 103"/>
                    <a:gd name="T4" fmla="*/ 273 w 402"/>
                    <a:gd name="T5" fmla="*/ 90 h 103"/>
                    <a:gd name="T6" fmla="*/ 43 w 402"/>
                    <a:gd name="T7" fmla="*/ 69 h 103"/>
                    <a:gd name="T8" fmla="*/ 4 w 402"/>
                    <a:gd name="T9" fmla="*/ 45 h 103"/>
                    <a:gd name="T10" fmla="*/ 43 w 402"/>
                    <a:gd name="T11" fmla="*/ 82 h 103"/>
                    <a:gd name="T12" fmla="*/ 273 w 402"/>
                    <a:gd name="T13" fmla="*/ 103 h 103"/>
                    <a:gd name="T14" fmla="*/ 347 w 402"/>
                    <a:gd name="T15" fmla="*/ 95 h 103"/>
                    <a:gd name="T16" fmla="*/ 347 w 402"/>
                    <a:gd name="T17" fmla="*/ 95 h 103"/>
                    <a:gd name="T18" fmla="*/ 402 w 402"/>
                    <a:gd name="T19" fmla="*/ 1 h 103"/>
                    <a:gd name="T20" fmla="*/ 402 w 402"/>
                    <a:gd name="T21" fmla="*/ 1 h 103"/>
                    <a:gd name="T22" fmla="*/ 398 w 402"/>
                    <a:gd name="T2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2" h="103">
                      <a:moveTo>
                        <a:pt x="398" y="0"/>
                      </a:moveTo>
                      <a:cubicBezTo>
                        <a:pt x="391" y="23"/>
                        <a:pt x="373" y="73"/>
                        <a:pt x="347" y="83"/>
                      </a:cubicBezTo>
                      <a:cubicBezTo>
                        <a:pt x="335" y="88"/>
                        <a:pt x="308" y="90"/>
                        <a:pt x="273" y="90"/>
                      </a:cubicBezTo>
                      <a:cubicBezTo>
                        <a:pt x="208" y="90"/>
                        <a:pt x="117" y="82"/>
                        <a:pt x="43" y="69"/>
                      </a:cubicBezTo>
                      <a:cubicBezTo>
                        <a:pt x="18" y="65"/>
                        <a:pt x="6" y="56"/>
                        <a:pt x="4" y="45"/>
                      </a:cubicBezTo>
                      <a:cubicBezTo>
                        <a:pt x="0" y="62"/>
                        <a:pt x="10" y="76"/>
                        <a:pt x="43" y="82"/>
                      </a:cubicBezTo>
                      <a:cubicBezTo>
                        <a:pt x="117" y="95"/>
                        <a:pt x="208" y="103"/>
                        <a:pt x="273" y="103"/>
                      </a:cubicBezTo>
                      <a:cubicBezTo>
                        <a:pt x="308" y="103"/>
                        <a:pt x="335" y="100"/>
                        <a:pt x="347" y="95"/>
                      </a:cubicBezTo>
                      <a:cubicBezTo>
                        <a:pt x="347" y="95"/>
                        <a:pt x="347" y="95"/>
                        <a:pt x="347" y="95"/>
                      </a:cubicBezTo>
                      <a:cubicBezTo>
                        <a:pt x="381" y="82"/>
                        <a:pt x="401" y="1"/>
                        <a:pt x="402" y="1"/>
                      </a:cubicBezTo>
                      <a:cubicBezTo>
                        <a:pt x="402" y="1"/>
                        <a:pt x="402" y="1"/>
                        <a:pt x="402" y="1"/>
                      </a:cubicBezTo>
                      <a:cubicBezTo>
                        <a:pt x="402" y="1"/>
                        <a:pt x="400" y="0"/>
                        <a:pt x="398"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ïşḻíḋe"/>
                <p:cNvSpPr/>
                <p:nvPr/>
              </p:nvSpPr>
              <p:spPr bwMode="auto">
                <a:xfrm>
                  <a:off x="8699500" y="4991100"/>
                  <a:ext cx="350838" cy="457200"/>
                </a:xfrm>
                <a:custGeom>
                  <a:avLst/>
                  <a:gdLst>
                    <a:gd name="T0" fmla="*/ 105 w 210"/>
                    <a:gd name="T1" fmla="*/ 0 h 274"/>
                    <a:gd name="T2" fmla="*/ 89 w 210"/>
                    <a:gd name="T3" fmla="*/ 110 h 274"/>
                    <a:gd name="T4" fmla="*/ 16 w 210"/>
                    <a:gd name="T5" fmla="*/ 274 h 274"/>
                    <a:gd name="T6" fmla="*/ 150 w 210"/>
                    <a:gd name="T7" fmla="*/ 149 h 274"/>
                    <a:gd name="T8" fmla="*/ 105 w 210"/>
                    <a:gd name="T9" fmla="*/ 0 h 274"/>
                  </a:gdLst>
                  <a:ahLst/>
                  <a:cxnLst>
                    <a:cxn ang="0">
                      <a:pos x="T0" y="T1"/>
                    </a:cxn>
                    <a:cxn ang="0">
                      <a:pos x="T2" y="T3"/>
                    </a:cxn>
                    <a:cxn ang="0">
                      <a:pos x="T4" y="T5"/>
                    </a:cxn>
                    <a:cxn ang="0">
                      <a:pos x="T6" y="T7"/>
                    </a:cxn>
                    <a:cxn ang="0">
                      <a:pos x="T8" y="T9"/>
                    </a:cxn>
                  </a:cxnLst>
                  <a:rect l="0" t="0" r="r" b="b"/>
                  <a:pathLst>
                    <a:path w="210" h="274">
                      <a:moveTo>
                        <a:pt x="105" y="0"/>
                      </a:moveTo>
                      <a:cubicBezTo>
                        <a:pt x="105" y="0"/>
                        <a:pt x="138" y="44"/>
                        <a:pt x="89" y="110"/>
                      </a:cubicBezTo>
                      <a:cubicBezTo>
                        <a:pt x="40" y="176"/>
                        <a:pt x="0" y="232"/>
                        <a:pt x="16" y="274"/>
                      </a:cubicBezTo>
                      <a:cubicBezTo>
                        <a:pt x="16" y="274"/>
                        <a:pt x="90" y="151"/>
                        <a:pt x="150" y="149"/>
                      </a:cubicBezTo>
                      <a:cubicBezTo>
                        <a:pt x="210" y="147"/>
                        <a:pt x="171" y="74"/>
                        <a:pt x="105"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ïSľíḍê"/>
                <p:cNvSpPr/>
                <p:nvPr/>
              </p:nvSpPr>
              <p:spPr bwMode="auto">
                <a:xfrm>
                  <a:off x="8783638" y="4991100"/>
                  <a:ext cx="217488" cy="374650"/>
                </a:xfrm>
                <a:custGeom>
                  <a:avLst/>
                  <a:gdLst>
                    <a:gd name="T0" fmla="*/ 130 w 130"/>
                    <a:gd name="T1" fmla="*/ 124 h 225"/>
                    <a:gd name="T2" fmla="*/ 100 w 130"/>
                    <a:gd name="T3" fmla="*/ 149 h 225"/>
                    <a:gd name="T4" fmla="*/ 0 w 130"/>
                    <a:gd name="T5" fmla="*/ 225 h 225"/>
                    <a:gd name="T6" fmla="*/ 0 w 130"/>
                    <a:gd name="T7" fmla="*/ 225 h 225"/>
                    <a:gd name="T8" fmla="*/ 100 w 130"/>
                    <a:gd name="T9" fmla="*/ 149 h 225"/>
                    <a:gd name="T10" fmla="*/ 130 w 130"/>
                    <a:gd name="T11" fmla="*/ 124 h 225"/>
                    <a:gd name="T12" fmla="*/ 62 w 130"/>
                    <a:gd name="T13" fmla="*/ 14 h 225"/>
                    <a:gd name="T14" fmla="*/ 62 w 130"/>
                    <a:gd name="T15" fmla="*/ 14 h 225"/>
                    <a:gd name="T16" fmla="*/ 62 w 130"/>
                    <a:gd name="T17" fmla="*/ 14 h 225"/>
                    <a:gd name="T18" fmla="*/ 62 w 130"/>
                    <a:gd name="T19" fmla="*/ 14 h 225"/>
                    <a:gd name="T20" fmla="*/ 55 w 130"/>
                    <a:gd name="T21" fmla="*/ 0 h 225"/>
                    <a:gd name="T22" fmla="*/ 57 w 130"/>
                    <a:gd name="T23" fmla="*/ 4 h 225"/>
                    <a:gd name="T24" fmla="*/ 55 w 130"/>
                    <a:gd name="T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225">
                      <a:moveTo>
                        <a:pt x="130" y="124"/>
                      </a:moveTo>
                      <a:cubicBezTo>
                        <a:pt x="130" y="139"/>
                        <a:pt x="121" y="148"/>
                        <a:pt x="100" y="149"/>
                      </a:cubicBezTo>
                      <a:cubicBezTo>
                        <a:pt x="66" y="150"/>
                        <a:pt x="27" y="191"/>
                        <a:pt x="0" y="225"/>
                      </a:cubicBezTo>
                      <a:cubicBezTo>
                        <a:pt x="0" y="225"/>
                        <a:pt x="0" y="225"/>
                        <a:pt x="0" y="225"/>
                      </a:cubicBezTo>
                      <a:cubicBezTo>
                        <a:pt x="27" y="191"/>
                        <a:pt x="66" y="150"/>
                        <a:pt x="100" y="149"/>
                      </a:cubicBezTo>
                      <a:cubicBezTo>
                        <a:pt x="121" y="148"/>
                        <a:pt x="130" y="139"/>
                        <a:pt x="130" y="124"/>
                      </a:cubicBezTo>
                      <a:moveTo>
                        <a:pt x="62" y="14"/>
                      </a:moveTo>
                      <a:cubicBezTo>
                        <a:pt x="62" y="14"/>
                        <a:pt x="62" y="14"/>
                        <a:pt x="62" y="14"/>
                      </a:cubicBezTo>
                      <a:cubicBezTo>
                        <a:pt x="62" y="14"/>
                        <a:pt x="62" y="14"/>
                        <a:pt x="62" y="14"/>
                      </a:cubicBezTo>
                      <a:cubicBezTo>
                        <a:pt x="62" y="14"/>
                        <a:pt x="62" y="14"/>
                        <a:pt x="62" y="14"/>
                      </a:cubicBezTo>
                      <a:moveTo>
                        <a:pt x="55" y="0"/>
                      </a:moveTo>
                      <a:cubicBezTo>
                        <a:pt x="56" y="1"/>
                        <a:pt x="56" y="3"/>
                        <a:pt x="57" y="4"/>
                      </a:cubicBezTo>
                      <a:cubicBezTo>
                        <a:pt x="56" y="1"/>
                        <a:pt x="55" y="0"/>
                        <a:pt x="5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îṣlïḑè"/>
                <p:cNvSpPr/>
                <p:nvPr/>
              </p:nvSpPr>
              <p:spPr bwMode="auto">
                <a:xfrm>
                  <a:off x="8774113" y="4991100"/>
                  <a:ext cx="263525" cy="379412"/>
                </a:xfrm>
                <a:custGeom>
                  <a:avLst/>
                  <a:gdLst>
                    <a:gd name="T0" fmla="*/ 61 w 158"/>
                    <a:gd name="T1" fmla="*/ 0 h 227"/>
                    <a:gd name="T2" fmla="*/ 61 w 158"/>
                    <a:gd name="T3" fmla="*/ 0 h 227"/>
                    <a:gd name="T4" fmla="*/ 63 w 158"/>
                    <a:gd name="T5" fmla="*/ 4 h 227"/>
                    <a:gd name="T6" fmla="*/ 68 w 158"/>
                    <a:gd name="T7" fmla="*/ 14 h 227"/>
                    <a:gd name="T8" fmla="*/ 68 w 158"/>
                    <a:gd name="T9" fmla="*/ 14 h 227"/>
                    <a:gd name="T10" fmla="*/ 101 w 158"/>
                    <a:gd name="T11" fmla="*/ 149 h 227"/>
                    <a:gd name="T12" fmla="*/ 0 w 158"/>
                    <a:gd name="T13" fmla="*/ 227 h 227"/>
                    <a:gd name="T14" fmla="*/ 6 w 158"/>
                    <a:gd name="T15" fmla="*/ 225 h 227"/>
                    <a:gd name="T16" fmla="*/ 106 w 158"/>
                    <a:gd name="T17" fmla="*/ 149 h 227"/>
                    <a:gd name="T18" fmla="*/ 136 w 158"/>
                    <a:gd name="T19" fmla="*/ 124 h 227"/>
                    <a:gd name="T20" fmla="*/ 62 w 158"/>
                    <a:gd name="T21" fmla="*/ 2 h 227"/>
                    <a:gd name="T22" fmla="*/ 61 w 158"/>
                    <a:gd name="T2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227">
                      <a:moveTo>
                        <a:pt x="61" y="0"/>
                      </a:moveTo>
                      <a:cubicBezTo>
                        <a:pt x="61" y="0"/>
                        <a:pt x="61" y="0"/>
                        <a:pt x="61" y="0"/>
                      </a:cubicBezTo>
                      <a:cubicBezTo>
                        <a:pt x="61" y="0"/>
                        <a:pt x="62" y="1"/>
                        <a:pt x="63" y="4"/>
                      </a:cubicBezTo>
                      <a:cubicBezTo>
                        <a:pt x="65" y="7"/>
                        <a:pt x="66" y="10"/>
                        <a:pt x="68" y="14"/>
                      </a:cubicBezTo>
                      <a:cubicBezTo>
                        <a:pt x="68" y="14"/>
                        <a:pt x="68" y="14"/>
                        <a:pt x="68" y="14"/>
                      </a:cubicBezTo>
                      <a:cubicBezTo>
                        <a:pt x="126" y="83"/>
                        <a:pt x="158" y="147"/>
                        <a:pt x="101" y="149"/>
                      </a:cubicBezTo>
                      <a:cubicBezTo>
                        <a:pt x="66" y="150"/>
                        <a:pt x="27" y="192"/>
                        <a:pt x="0" y="227"/>
                      </a:cubicBezTo>
                      <a:cubicBezTo>
                        <a:pt x="2" y="226"/>
                        <a:pt x="4" y="226"/>
                        <a:pt x="6" y="225"/>
                      </a:cubicBezTo>
                      <a:cubicBezTo>
                        <a:pt x="33" y="191"/>
                        <a:pt x="72" y="150"/>
                        <a:pt x="106" y="149"/>
                      </a:cubicBezTo>
                      <a:cubicBezTo>
                        <a:pt x="127" y="148"/>
                        <a:pt x="136" y="139"/>
                        <a:pt x="136" y="124"/>
                      </a:cubicBezTo>
                      <a:cubicBezTo>
                        <a:pt x="136" y="97"/>
                        <a:pt x="105" y="49"/>
                        <a:pt x="62" y="2"/>
                      </a:cubicBezTo>
                      <a:cubicBezTo>
                        <a:pt x="62" y="1"/>
                        <a:pt x="61" y="1"/>
                        <a:pt x="61"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ïṡļïḓè"/>
                <p:cNvSpPr/>
                <p:nvPr/>
              </p:nvSpPr>
              <p:spPr bwMode="auto">
                <a:xfrm>
                  <a:off x="8966200" y="5059363"/>
                  <a:ext cx="12700" cy="71437"/>
                </a:xfrm>
                <a:prstGeom prst="ellipse">
                  <a:avLst/>
                </a:pr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îṣlîďè"/>
                <p:cNvSpPr/>
                <p:nvPr/>
              </p:nvSpPr>
              <p:spPr bwMode="auto">
                <a:xfrm>
                  <a:off x="8969375" y="5091113"/>
                  <a:ext cx="68263" cy="46037"/>
                </a:xfrm>
                <a:custGeom>
                  <a:avLst/>
                  <a:gdLst>
                    <a:gd name="T0" fmla="*/ 27 w 41"/>
                    <a:gd name="T1" fmla="*/ 15 h 27"/>
                    <a:gd name="T2" fmla="*/ 1 w 41"/>
                    <a:gd name="T3" fmla="*/ 24 h 27"/>
                    <a:gd name="T4" fmla="*/ 24 w 41"/>
                    <a:gd name="T5" fmla="*/ 8 h 27"/>
                    <a:gd name="T6" fmla="*/ 33 w 41"/>
                    <a:gd name="T7" fmla="*/ 8 h 27"/>
                    <a:gd name="T8" fmla="*/ 27 w 41"/>
                    <a:gd name="T9" fmla="*/ 15 h 27"/>
                  </a:gdLst>
                  <a:ahLst/>
                  <a:cxnLst>
                    <a:cxn ang="0">
                      <a:pos x="T0" y="T1"/>
                    </a:cxn>
                    <a:cxn ang="0">
                      <a:pos x="T2" y="T3"/>
                    </a:cxn>
                    <a:cxn ang="0">
                      <a:pos x="T4" y="T5"/>
                    </a:cxn>
                    <a:cxn ang="0">
                      <a:pos x="T6" y="T7"/>
                    </a:cxn>
                    <a:cxn ang="0">
                      <a:pos x="T8" y="T9"/>
                    </a:cxn>
                  </a:cxnLst>
                  <a:rect l="0" t="0" r="r" b="b"/>
                  <a:pathLst>
                    <a:path w="41" h="27">
                      <a:moveTo>
                        <a:pt x="27" y="15"/>
                      </a:moveTo>
                      <a:cubicBezTo>
                        <a:pt x="14" y="22"/>
                        <a:pt x="2" y="27"/>
                        <a:pt x="1" y="24"/>
                      </a:cubicBezTo>
                      <a:cubicBezTo>
                        <a:pt x="0" y="22"/>
                        <a:pt x="10" y="15"/>
                        <a:pt x="24" y="8"/>
                      </a:cubicBezTo>
                      <a:cubicBezTo>
                        <a:pt x="37" y="0"/>
                        <a:pt x="32" y="6"/>
                        <a:pt x="33" y="8"/>
                      </a:cubicBezTo>
                      <a:cubicBezTo>
                        <a:pt x="34" y="10"/>
                        <a:pt x="41" y="7"/>
                        <a:pt x="27" y="15"/>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îṩ1ïḓè"/>
                <p:cNvSpPr/>
                <p:nvPr/>
              </p:nvSpPr>
              <p:spPr bwMode="auto">
                <a:xfrm>
                  <a:off x="8402638" y="4991100"/>
                  <a:ext cx="352425" cy="457200"/>
                </a:xfrm>
                <a:custGeom>
                  <a:avLst/>
                  <a:gdLst>
                    <a:gd name="T0" fmla="*/ 106 w 211"/>
                    <a:gd name="T1" fmla="*/ 0 h 274"/>
                    <a:gd name="T2" fmla="*/ 121 w 211"/>
                    <a:gd name="T3" fmla="*/ 110 h 274"/>
                    <a:gd name="T4" fmla="*/ 194 w 211"/>
                    <a:gd name="T5" fmla="*/ 274 h 274"/>
                    <a:gd name="T6" fmla="*/ 60 w 211"/>
                    <a:gd name="T7" fmla="*/ 149 h 274"/>
                    <a:gd name="T8" fmla="*/ 106 w 211"/>
                    <a:gd name="T9" fmla="*/ 0 h 274"/>
                  </a:gdLst>
                  <a:ahLst/>
                  <a:cxnLst>
                    <a:cxn ang="0">
                      <a:pos x="T0" y="T1"/>
                    </a:cxn>
                    <a:cxn ang="0">
                      <a:pos x="T2" y="T3"/>
                    </a:cxn>
                    <a:cxn ang="0">
                      <a:pos x="T4" y="T5"/>
                    </a:cxn>
                    <a:cxn ang="0">
                      <a:pos x="T6" y="T7"/>
                    </a:cxn>
                    <a:cxn ang="0">
                      <a:pos x="T8" y="T9"/>
                    </a:cxn>
                  </a:cxnLst>
                  <a:rect l="0" t="0" r="r" b="b"/>
                  <a:pathLst>
                    <a:path w="211" h="274">
                      <a:moveTo>
                        <a:pt x="106" y="0"/>
                      </a:moveTo>
                      <a:cubicBezTo>
                        <a:pt x="106" y="0"/>
                        <a:pt x="72" y="44"/>
                        <a:pt x="121" y="110"/>
                      </a:cubicBezTo>
                      <a:cubicBezTo>
                        <a:pt x="170" y="176"/>
                        <a:pt x="211" y="232"/>
                        <a:pt x="194" y="274"/>
                      </a:cubicBezTo>
                      <a:cubicBezTo>
                        <a:pt x="194" y="274"/>
                        <a:pt x="120" y="151"/>
                        <a:pt x="60" y="149"/>
                      </a:cubicBezTo>
                      <a:cubicBezTo>
                        <a:pt x="0" y="147"/>
                        <a:pt x="39" y="74"/>
                        <a:pt x="106"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îSḻïḑè"/>
                <p:cNvSpPr/>
                <p:nvPr/>
              </p:nvSpPr>
              <p:spPr bwMode="auto">
                <a:xfrm>
                  <a:off x="8453438" y="4991100"/>
                  <a:ext cx="241300" cy="407987"/>
                </a:xfrm>
                <a:custGeom>
                  <a:avLst/>
                  <a:gdLst>
                    <a:gd name="T0" fmla="*/ 0 w 145"/>
                    <a:gd name="T1" fmla="*/ 124 h 245"/>
                    <a:gd name="T2" fmla="*/ 30 w 145"/>
                    <a:gd name="T3" fmla="*/ 149 h 245"/>
                    <a:gd name="T4" fmla="*/ 145 w 145"/>
                    <a:gd name="T5" fmla="*/ 245 h 245"/>
                    <a:gd name="T6" fmla="*/ 145 w 145"/>
                    <a:gd name="T7" fmla="*/ 245 h 245"/>
                    <a:gd name="T8" fmla="*/ 30 w 145"/>
                    <a:gd name="T9" fmla="*/ 149 h 245"/>
                    <a:gd name="T10" fmla="*/ 0 w 145"/>
                    <a:gd name="T11" fmla="*/ 124 h 245"/>
                    <a:gd name="T12" fmla="*/ 69 w 145"/>
                    <a:gd name="T13" fmla="*/ 14 h 245"/>
                    <a:gd name="T14" fmla="*/ 69 w 145"/>
                    <a:gd name="T15" fmla="*/ 14 h 245"/>
                    <a:gd name="T16" fmla="*/ 69 w 145"/>
                    <a:gd name="T17" fmla="*/ 14 h 245"/>
                    <a:gd name="T18" fmla="*/ 69 w 145"/>
                    <a:gd name="T19" fmla="*/ 14 h 245"/>
                    <a:gd name="T20" fmla="*/ 76 w 145"/>
                    <a:gd name="T21" fmla="*/ 0 h 245"/>
                    <a:gd name="T22" fmla="*/ 73 w 145"/>
                    <a:gd name="T23" fmla="*/ 4 h 245"/>
                    <a:gd name="T24" fmla="*/ 76 w 145"/>
                    <a:gd name="T2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245">
                      <a:moveTo>
                        <a:pt x="0" y="124"/>
                      </a:moveTo>
                      <a:cubicBezTo>
                        <a:pt x="0" y="139"/>
                        <a:pt x="9" y="148"/>
                        <a:pt x="30" y="149"/>
                      </a:cubicBezTo>
                      <a:cubicBezTo>
                        <a:pt x="72" y="150"/>
                        <a:pt x="120" y="209"/>
                        <a:pt x="145" y="245"/>
                      </a:cubicBezTo>
                      <a:cubicBezTo>
                        <a:pt x="145" y="245"/>
                        <a:pt x="145" y="245"/>
                        <a:pt x="145" y="245"/>
                      </a:cubicBezTo>
                      <a:cubicBezTo>
                        <a:pt x="120" y="209"/>
                        <a:pt x="72" y="150"/>
                        <a:pt x="30" y="149"/>
                      </a:cubicBezTo>
                      <a:cubicBezTo>
                        <a:pt x="9" y="148"/>
                        <a:pt x="0" y="139"/>
                        <a:pt x="0" y="124"/>
                      </a:cubicBezTo>
                      <a:moveTo>
                        <a:pt x="69" y="14"/>
                      </a:moveTo>
                      <a:cubicBezTo>
                        <a:pt x="69" y="14"/>
                        <a:pt x="69" y="14"/>
                        <a:pt x="69" y="14"/>
                      </a:cubicBezTo>
                      <a:cubicBezTo>
                        <a:pt x="69" y="14"/>
                        <a:pt x="69" y="14"/>
                        <a:pt x="69" y="14"/>
                      </a:cubicBezTo>
                      <a:cubicBezTo>
                        <a:pt x="69" y="14"/>
                        <a:pt x="69" y="14"/>
                        <a:pt x="69" y="14"/>
                      </a:cubicBezTo>
                      <a:moveTo>
                        <a:pt x="76" y="0"/>
                      </a:moveTo>
                      <a:cubicBezTo>
                        <a:pt x="76" y="0"/>
                        <a:pt x="75" y="1"/>
                        <a:pt x="73" y="4"/>
                      </a:cubicBezTo>
                      <a:cubicBezTo>
                        <a:pt x="74" y="3"/>
                        <a:pt x="75" y="1"/>
                        <a:pt x="7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iṣlîḑè"/>
                <p:cNvSpPr/>
                <p:nvPr/>
              </p:nvSpPr>
              <p:spPr bwMode="auto">
                <a:xfrm>
                  <a:off x="8418513" y="4991100"/>
                  <a:ext cx="284163" cy="407987"/>
                </a:xfrm>
                <a:custGeom>
                  <a:avLst/>
                  <a:gdLst>
                    <a:gd name="T0" fmla="*/ 97 w 170"/>
                    <a:gd name="T1" fmla="*/ 0 h 245"/>
                    <a:gd name="T2" fmla="*/ 96 w 170"/>
                    <a:gd name="T3" fmla="*/ 2 h 245"/>
                    <a:gd name="T4" fmla="*/ 21 w 170"/>
                    <a:gd name="T5" fmla="*/ 124 h 245"/>
                    <a:gd name="T6" fmla="*/ 51 w 170"/>
                    <a:gd name="T7" fmla="*/ 149 h 245"/>
                    <a:gd name="T8" fmla="*/ 166 w 170"/>
                    <a:gd name="T9" fmla="*/ 245 h 245"/>
                    <a:gd name="T10" fmla="*/ 167 w 170"/>
                    <a:gd name="T11" fmla="*/ 245 h 245"/>
                    <a:gd name="T12" fmla="*/ 170 w 170"/>
                    <a:gd name="T13" fmla="*/ 243 h 245"/>
                    <a:gd name="T14" fmla="*/ 56 w 170"/>
                    <a:gd name="T15" fmla="*/ 149 h 245"/>
                    <a:gd name="T16" fmla="*/ 90 w 170"/>
                    <a:gd name="T17" fmla="*/ 14 h 245"/>
                    <a:gd name="T18" fmla="*/ 90 w 170"/>
                    <a:gd name="T19" fmla="*/ 14 h 245"/>
                    <a:gd name="T20" fmla="*/ 94 w 170"/>
                    <a:gd name="T21" fmla="*/ 4 h 245"/>
                    <a:gd name="T22" fmla="*/ 97 w 170"/>
                    <a:gd name="T23" fmla="*/ 0 h 245"/>
                    <a:gd name="T24" fmla="*/ 97 w 170"/>
                    <a:gd name="T2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245">
                      <a:moveTo>
                        <a:pt x="97" y="0"/>
                      </a:moveTo>
                      <a:cubicBezTo>
                        <a:pt x="96" y="1"/>
                        <a:pt x="96" y="1"/>
                        <a:pt x="96" y="2"/>
                      </a:cubicBezTo>
                      <a:cubicBezTo>
                        <a:pt x="53" y="49"/>
                        <a:pt x="21" y="97"/>
                        <a:pt x="21" y="124"/>
                      </a:cubicBezTo>
                      <a:cubicBezTo>
                        <a:pt x="21" y="139"/>
                        <a:pt x="30" y="148"/>
                        <a:pt x="51" y="149"/>
                      </a:cubicBezTo>
                      <a:cubicBezTo>
                        <a:pt x="93" y="150"/>
                        <a:pt x="141" y="209"/>
                        <a:pt x="166" y="245"/>
                      </a:cubicBezTo>
                      <a:cubicBezTo>
                        <a:pt x="167" y="245"/>
                        <a:pt x="167" y="245"/>
                        <a:pt x="167" y="245"/>
                      </a:cubicBezTo>
                      <a:cubicBezTo>
                        <a:pt x="168" y="244"/>
                        <a:pt x="169" y="244"/>
                        <a:pt x="170" y="243"/>
                      </a:cubicBezTo>
                      <a:cubicBezTo>
                        <a:pt x="144" y="206"/>
                        <a:pt x="97" y="150"/>
                        <a:pt x="56" y="149"/>
                      </a:cubicBezTo>
                      <a:cubicBezTo>
                        <a:pt x="0" y="147"/>
                        <a:pt x="31" y="83"/>
                        <a:pt x="90" y="14"/>
                      </a:cubicBezTo>
                      <a:cubicBezTo>
                        <a:pt x="90" y="14"/>
                        <a:pt x="90" y="14"/>
                        <a:pt x="90" y="14"/>
                      </a:cubicBezTo>
                      <a:cubicBezTo>
                        <a:pt x="91" y="10"/>
                        <a:pt x="93" y="7"/>
                        <a:pt x="94" y="4"/>
                      </a:cubicBezTo>
                      <a:cubicBezTo>
                        <a:pt x="96" y="1"/>
                        <a:pt x="97" y="0"/>
                        <a:pt x="97" y="0"/>
                      </a:cubicBezTo>
                      <a:cubicBezTo>
                        <a:pt x="97" y="0"/>
                        <a:pt x="97" y="0"/>
                        <a:pt x="97"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íṣļïḓe"/>
                <p:cNvSpPr/>
                <p:nvPr/>
              </p:nvSpPr>
              <p:spPr bwMode="auto">
                <a:xfrm>
                  <a:off x="8475663" y="5059363"/>
                  <a:ext cx="12700" cy="71437"/>
                </a:xfrm>
                <a:custGeom>
                  <a:avLst/>
                  <a:gdLst>
                    <a:gd name="T0" fmla="*/ 0 w 8"/>
                    <a:gd name="T1" fmla="*/ 15 h 43"/>
                    <a:gd name="T2" fmla="*/ 4 w 8"/>
                    <a:gd name="T3" fmla="*/ 43 h 43"/>
                    <a:gd name="T4" fmla="*/ 8 w 8"/>
                    <a:gd name="T5" fmla="*/ 15 h 43"/>
                    <a:gd name="T6" fmla="*/ 4 w 8"/>
                    <a:gd name="T7" fmla="*/ 7 h 43"/>
                    <a:gd name="T8" fmla="*/ 0 w 8"/>
                    <a:gd name="T9" fmla="*/ 15 h 43"/>
                  </a:gdLst>
                  <a:ahLst/>
                  <a:cxnLst>
                    <a:cxn ang="0">
                      <a:pos x="T0" y="T1"/>
                    </a:cxn>
                    <a:cxn ang="0">
                      <a:pos x="T2" y="T3"/>
                    </a:cxn>
                    <a:cxn ang="0">
                      <a:pos x="T4" y="T5"/>
                    </a:cxn>
                    <a:cxn ang="0">
                      <a:pos x="T6" y="T7"/>
                    </a:cxn>
                    <a:cxn ang="0">
                      <a:pos x="T8" y="T9"/>
                    </a:cxn>
                  </a:cxnLst>
                  <a:rect l="0" t="0" r="r" b="b"/>
                  <a:pathLst>
                    <a:path w="8" h="43">
                      <a:moveTo>
                        <a:pt x="0" y="15"/>
                      </a:moveTo>
                      <a:cubicBezTo>
                        <a:pt x="0" y="31"/>
                        <a:pt x="2" y="43"/>
                        <a:pt x="4" y="43"/>
                      </a:cubicBezTo>
                      <a:cubicBezTo>
                        <a:pt x="7" y="43"/>
                        <a:pt x="8" y="31"/>
                        <a:pt x="8" y="15"/>
                      </a:cubicBezTo>
                      <a:cubicBezTo>
                        <a:pt x="8" y="0"/>
                        <a:pt x="6" y="7"/>
                        <a:pt x="4" y="7"/>
                      </a:cubicBezTo>
                      <a:cubicBezTo>
                        <a:pt x="2" y="7"/>
                        <a:pt x="0" y="0"/>
                        <a:pt x="0" y="15"/>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îş1îḓé"/>
                <p:cNvSpPr/>
                <p:nvPr/>
              </p:nvSpPr>
              <p:spPr bwMode="auto">
                <a:xfrm>
                  <a:off x="8416925" y="5091113"/>
                  <a:ext cx="68263" cy="46037"/>
                </a:xfrm>
                <a:custGeom>
                  <a:avLst/>
                  <a:gdLst>
                    <a:gd name="T0" fmla="*/ 14 w 41"/>
                    <a:gd name="T1" fmla="*/ 15 h 27"/>
                    <a:gd name="T2" fmla="*/ 40 w 41"/>
                    <a:gd name="T3" fmla="*/ 24 h 27"/>
                    <a:gd name="T4" fmla="*/ 18 w 41"/>
                    <a:gd name="T5" fmla="*/ 8 h 27"/>
                    <a:gd name="T6" fmla="*/ 8 w 41"/>
                    <a:gd name="T7" fmla="*/ 8 h 27"/>
                    <a:gd name="T8" fmla="*/ 14 w 41"/>
                    <a:gd name="T9" fmla="*/ 15 h 27"/>
                  </a:gdLst>
                  <a:ahLst/>
                  <a:cxnLst>
                    <a:cxn ang="0">
                      <a:pos x="T0" y="T1"/>
                    </a:cxn>
                    <a:cxn ang="0">
                      <a:pos x="T2" y="T3"/>
                    </a:cxn>
                    <a:cxn ang="0">
                      <a:pos x="T4" y="T5"/>
                    </a:cxn>
                    <a:cxn ang="0">
                      <a:pos x="T6" y="T7"/>
                    </a:cxn>
                    <a:cxn ang="0">
                      <a:pos x="T8" y="T9"/>
                    </a:cxn>
                  </a:cxnLst>
                  <a:rect l="0" t="0" r="r" b="b"/>
                  <a:pathLst>
                    <a:path w="41" h="27">
                      <a:moveTo>
                        <a:pt x="14" y="15"/>
                      </a:moveTo>
                      <a:cubicBezTo>
                        <a:pt x="28" y="22"/>
                        <a:pt x="39" y="27"/>
                        <a:pt x="40" y="24"/>
                      </a:cubicBezTo>
                      <a:cubicBezTo>
                        <a:pt x="41" y="22"/>
                        <a:pt x="31" y="15"/>
                        <a:pt x="18" y="8"/>
                      </a:cubicBezTo>
                      <a:cubicBezTo>
                        <a:pt x="4" y="0"/>
                        <a:pt x="9" y="6"/>
                        <a:pt x="8" y="8"/>
                      </a:cubicBezTo>
                      <a:cubicBezTo>
                        <a:pt x="7" y="10"/>
                        <a:pt x="0" y="7"/>
                        <a:pt x="14" y="15"/>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ïṡ1iḓê"/>
                <p:cNvSpPr/>
                <p:nvPr/>
              </p:nvSpPr>
              <p:spPr bwMode="auto">
                <a:xfrm>
                  <a:off x="8493125" y="5326063"/>
                  <a:ext cx="690563" cy="323850"/>
                </a:xfrm>
                <a:custGeom>
                  <a:avLst/>
                  <a:gdLst>
                    <a:gd name="T0" fmla="*/ 0 w 414"/>
                    <a:gd name="T1" fmla="*/ 67 h 194"/>
                    <a:gd name="T2" fmla="*/ 122 w 414"/>
                    <a:gd name="T3" fmla="*/ 44 h 194"/>
                    <a:gd name="T4" fmla="*/ 273 w 414"/>
                    <a:gd name="T5" fmla="*/ 32 h 194"/>
                    <a:gd name="T6" fmla="*/ 308 w 414"/>
                    <a:gd name="T7" fmla="*/ 193 h 194"/>
                    <a:gd name="T8" fmla="*/ 34 w 414"/>
                    <a:gd name="T9" fmla="*/ 159 h 194"/>
                    <a:gd name="T10" fmla="*/ 0 w 414"/>
                    <a:gd name="T11" fmla="*/ 67 h 194"/>
                  </a:gdLst>
                  <a:ahLst/>
                  <a:cxnLst>
                    <a:cxn ang="0">
                      <a:pos x="T0" y="T1"/>
                    </a:cxn>
                    <a:cxn ang="0">
                      <a:pos x="T2" y="T3"/>
                    </a:cxn>
                    <a:cxn ang="0">
                      <a:pos x="T4" y="T5"/>
                    </a:cxn>
                    <a:cxn ang="0">
                      <a:pos x="T6" y="T7"/>
                    </a:cxn>
                    <a:cxn ang="0">
                      <a:pos x="T8" y="T9"/>
                    </a:cxn>
                    <a:cxn ang="0">
                      <a:pos x="T10" y="T11"/>
                    </a:cxn>
                  </a:cxnLst>
                  <a:rect l="0" t="0" r="r" b="b"/>
                  <a:pathLst>
                    <a:path w="414" h="194">
                      <a:moveTo>
                        <a:pt x="0" y="67"/>
                      </a:moveTo>
                      <a:cubicBezTo>
                        <a:pt x="0" y="67"/>
                        <a:pt x="94" y="64"/>
                        <a:pt x="122" y="44"/>
                      </a:cubicBezTo>
                      <a:cubicBezTo>
                        <a:pt x="150" y="24"/>
                        <a:pt x="266" y="0"/>
                        <a:pt x="273" y="32"/>
                      </a:cubicBezTo>
                      <a:cubicBezTo>
                        <a:pt x="280" y="64"/>
                        <a:pt x="414" y="192"/>
                        <a:pt x="308" y="193"/>
                      </a:cubicBezTo>
                      <a:cubicBezTo>
                        <a:pt x="202" y="194"/>
                        <a:pt x="62" y="177"/>
                        <a:pt x="34" y="159"/>
                      </a:cubicBezTo>
                      <a:cubicBezTo>
                        <a:pt x="6" y="142"/>
                        <a:pt x="0" y="67"/>
                        <a:pt x="0" y="67"/>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îṧḻiḋè"/>
                <p:cNvSpPr/>
                <p:nvPr/>
              </p:nvSpPr>
              <p:spPr bwMode="auto">
                <a:xfrm>
                  <a:off x="8493125" y="5438775"/>
                  <a:ext cx="577850" cy="209550"/>
                </a:xfrm>
                <a:custGeom>
                  <a:avLst/>
                  <a:gdLst>
                    <a:gd name="T0" fmla="*/ 346 w 346"/>
                    <a:gd name="T1" fmla="*/ 112 h 126"/>
                    <a:gd name="T2" fmla="*/ 308 w 346"/>
                    <a:gd name="T3" fmla="*/ 126 h 126"/>
                    <a:gd name="T4" fmla="*/ 301 w 346"/>
                    <a:gd name="T5" fmla="*/ 126 h 126"/>
                    <a:gd name="T6" fmla="*/ 239 w 346"/>
                    <a:gd name="T7" fmla="*/ 124 h 126"/>
                    <a:gd name="T8" fmla="*/ 239 w 346"/>
                    <a:gd name="T9" fmla="*/ 124 h 126"/>
                    <a:gd name="T10" fmla="*/ 300 w 346"/>
                    <a:gd name="T11" fmla="*/ 126 h 126"/>
                    <a:gd name="T12" fmla="*/ 308 w 346"/>
                    <a:gd name="T13" fmla="*/ 126 h 126"/>
                    <a:gd name="T14" fmla="*/ 346 w 346"/>
                    <a:gd name="T15" fmla="*/ 112 h 126"/>
                    <a:gd name="T16" fmla="*/ 2 w 346"/>
                    <a:gd name="T17" fmla="*/ 0 h 126"/>
                    <a:gd name="T18" fmla="*/ 0 w 346"/>
                    <a:gd name="T19" fmla="*/ 0 h 126"/>
                    <a:gd name="T20" fmla="*/ 0 w 346"/>
                    <a:gd name="T21" fmla="*/ 0 h 126"/>
                    <a:gd name="T22" fmla="*/ 2 w 346"/>
                    <a:gd name="T2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126">
                      <a:moveTo>
                        <a:pt x="346" y="112"/>
                      </a:moveTo>
                      <a:cubicBezTo>
                        <a:pt x="341" y="121"/>
                        <a:pt x="329" y="126"/>
                        <a:pt x="308" y="126"/>
                      </a:cubicBezTo>
                      <a:cubicBezTo>
                        <a:pt x="306" y="126"/>
                        <a:pt x="303" y="126"/>
                        <a:pt x="301" y="126"/>
                      </a:cubicBezTo>
                      <a:cubicBezTo>
                        <a:pt x="281" y="126"/>
                        <a:pt x="260" y="126"/>
                        <a:pt x="239" y="124"/>
                      </a:cubicBezTo>
                      <a:cubicBezTo>
                        <a:pt x="239" y="124"/>
                        <a:pt x="239" y="124"/>
                        <a:pt x="239" y="124"/>
                      </a:cubicBezTo>
                      <a:cubicBezTo>
                        <a:pt x="260" y="126"/>
                        <a:pt x="281" y="126"/>
                        <a:pt x="300" y="126"/>
                      </a:cubicBezTo>
                      <a:cubicBezTo>
                        <a:pt x="303" y="126"/>
                        <a:pt x="306" y="126"/>
                        <a:pt x="308" y="126"/>
                      </a:cubicBezTo>
                      <a:cubicBezTo>
                        <a:pt x="329" y="126"/>
                        <a:pt x="341" y="121"/>
                        <a:pt x="346" y="112"/>
                      </a:cubicBezTo>
                      <a:moveTo>
                        <a:pt x="2" y="0"/>
                      </a:moveTo>
                      <a:cubicBezTo>
                        <a:pt x="0" y="0"/>
                        <a:pt x="0" y="0"/>
                        <a:pt x="0" y="0"/>
                      </a:cubicBezTo>
                      <a:cubicBezTo>
                        <a:pt x="0" y="0"/>
                        <a:pt x="0" y="0"/>
                        <a:pt x="0" y="0"/>
                      </a:cubicBezTo>
                      <a:cubicBezTo>
                        <a:pt x="0" y="0"/>
                        <a:pt x="1" y="0"/>
                        <a:pt x="2"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íşḷiďe"/>
                <p:cNvSpPr/>
                <p:nvPr/>
              </p:nvSpPr>
              <p:spPr bwMode="auto">
                <a:xfrm>
                  <a:off x="8510588" y="5524500"/>
                  <a:ext cx="381000" cy="120650"/>
                </a:xfrm>
                <a:custGeom>
                  <a:avLst/>
                  <a:gdLst>
                    <a:gd name="T0" fmla="*/ 0 w 229"/>
                    <a:gd name="T1" fmla="*/ 0 h 72"/>
                    <a:gd name="T2" fmla="*/ 24 w 229"/>
                    <a:gd name="T3" fmla="*/ 40 h 72"/>
                    <a:gd name="T4" fmla="*/ 229 w 229"/>
                    <a:gd name="T5" fmla="*/ 72 h 72"/>
                    <a:gd name="T6" fmla="*/ 229 w 229"/>
                    <a:gd name="T7" fmla="*/ 72 h 72"/>
                    <a:gd name="T8" fmla="*/ 24 w 229"/>
                    <a:gd name="T9" fmla="*/ 40 h 72"/>
                    <a:gd name="T10" fmla="*/ 0 w 229"/>
                    <a:gd name="T11" fmla="*/ 0 h 72"/>
                  </a:gdLst>
                  <a:ahLst/>
                  <a:cxnLst>
                    <a:cxn ang="0">
                      <a:pos x="T0" y="T1"/>
                    </a:cxn>
                    <a:cxn ang="0">
                      <a:pos x="T2" y="T3"/>
                    </a:cxn>
                    <a:cxn ang="0">
                      <a:pos x="T4" y="T5"/>
                    </a:cxn>
                    <a:cxn ang="0">
                      <a:pos x="T6" y="T7"/>
                    </a:cxn>
                    <a:cxn ang="0">
                      <a:pos x="T8" y="T9"/>
                    </a:cxn>
                    <a:cxn ang="0">
                      <a:pos x="T10" y="T11"/>
                    </a:cxn>
                  </a:cxnLst>
                  <a:rect l="0" t="0" r="r" b="b"/>
                  <a:pathLst>
                    <a:path w="229" h="72">
                      <a:moveTo>
                        <a:pt x="0" y="0"/>
                      </a:moveTo>
                      <a:cubicBezTo>
                        <a:pt x="5" y="17"/>
                        <a:pt x="13" y="34"/>
                        <a:pt x="24" y="40"/>
                      </a:cubicBezTo>
                      <a:cubicBezTo>
                        <a:pt x="47" y="54"/>
                        <a:pt x="139" y="68"/>
                        <a:pt x="229" y="72"/>
                      </a:cubicBezTo>
                      <a:cubicBezTo>
                        <a:pt x="229" y="72"/>
                        <a:pt x="229" y="72"/>
                        <a:pt x="229" y="72"/>
                      </a:cubicBezTo>
                      <a:cubicBezTo>
                        <a:pt x="139" y="68"/>
                        <a:pt x="47" y="54"/>
                        <a:pt x="24" y="40"/>
                      </a:cubicBezTo>
                      <a:cubicBezTo>
                        <a:pt x="13" y="33"/>
                        <a:pt x="5" y="17"/>
                        <a:pt x="0" y="0"/>
                      </a:cubicBezTo>
                    </a:path>
                  </a:pathLst>
                </a:custGeom>
                <a:solidFill>
                  <a:srgbClr val="356A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is1ïḋè"/>
                <p:cNvSpPr/>
                <p:nvPr/>
              </p:nvSpPr>
              <p:spPr bwMode="auto">
                <a:xfrm>
                  <a:off x="8493125" y="5438775"/>
                  <a:ext cx="582613" cy="209550"/>
                </a:xfrm>
                <a:custGeom>
                  <a:avLst/>
                  <a:gdLst>
                    <a:gd name="T0" fmla="*/ 3 w 349"/>
                    <a:gd name="T1" fmla="*/ 0 h 126"/>
                    <a:gd name="T2" fmla="*/ 2 w 349"/>
                    <a:gd name="T3" fmla="*/ 0 h 126"/>
                    <a:gd name="T4" fmla="*/ 0 w 349"/>
                    <a:gd name="T5" fmla="*/ 0 h 126"/>
                    <a:gd name="T6" fmla="*/ 10 w 349"/>
                    <a:gd name="T7" fmla="*/ 52 h 126"/>
                    <a:gd name="T8" fmla="*/ 34 w 349"/>
                    <a:gd name="T9" fmla="*/ 92 h 126"/>
                    <a:gd name="T10" fmla="*/ 239 w 349"/>
                    <a:gd name="T11" fmla="*/ 124 h 126"/>
                    <a:gd name="T12" fmla="*/ 301 w 349"/>
                    <a:gd name="T13" fmla="*/ 126 h 126"/>
                    <a:gd name="T14" fmla="*/ 308 w 349"/>
                    <a:gd name="T15" fmla="*/ 126 h 126"/>
                    <a:gd name="T16" fmla="*/ 346 w 349"/>
                    <a:gd name="T17" fmla="*/ 112 h 126"/>
                    <a:gd name="T18" fmla="*/ 349 w 349"/>
                    <a:gd name="T19" fmla="*/ 99 h 126"/>
                    <a:gd name="T20" fmla="*/ 310 w 349"/>
                    <a:gd name="T21" fmla="*/ 115 h 126"/>
                    <a:gd name="T22" fmla="*/ 303 w 349"/>
                    <a:gd name="T23" fmla="*/ 115 h 126"/>
                    <a:gd name="T24" fmla="*/ 36 w 349"/>
                    <a:gd name="T25" fmla="*/ 81 h 126"/>
                    <a:gd name="T26" fmla="*/ 3 w 349"/>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126">
                      <a:moveTo>
                        <a:pt x="3" y="0"/>
                      </a:moveTo>
                      <a:cubicBezTo>
                        <a:pt x="2" y="0"/>
                        <a:pt x="2" y="0"/>
                        <a:pt x="2" y="0"/>
                      </a:cubicBezTo>
                      <a:cubicBezTo>
                        <a:pt x="1" y="0"/>
                        <a:pt x="0" y="0"/>
                        <a:pt x="0" y="0"/>
                      </a:cubicBezTo>
                      <a:cubicBezTo>
                        <a:pt x="0" y="1"/>
                        <a:pt x="2" y="27"/>
                        <a:pt x="10" y="52"/>
                      </a:cubicBezTo>
                      <a:cubicBezTo>
                        <a:pt x="15" y="69"/>
                        <a:pt x="23" y="85"/>
                        <a:pt x="34" y="92"/>
                      </a:cubicBezTo>
                      <a:cubicBezTo>
                        <a:pt x="57" y="106"/>
                        <a:pt x="149" y="120"/>
                        <a:pt x="239" y="124"/>
                      </a:cubicBezTo>
                      <a:cubicBezTo>
                        <a:pt x="260" y="126"/>
                        <a:pt x="281" y="126"/>
                        <a:pt x="301" y="126"/>
                      </a:cubicBezTo>
                      <a:cubicBezTo>
                        <a:pt x="303" y="126"/>
                        <a:pt x="306" y="126"/>
                        <a:pt x="308" y="126"/>
                      </a:cubicBezTo>
                      <a:cubicBezTo>
                        <a:pt x="329" y="126"/>
                        <a:pt x="341" y="121"/>
                        <a:pt x="346" y="112"/>
                      </a:cubicBezTo>
                      <a:cubicBezTo>
                        <a:pt x="348" y="108"/>
                        <a:pt x="349" y="104"/>
                        <a:pt x="349" y="99"/>
                      </a:cubicBezTo>
                      <a:cubicBezTo>
                        <a:pt x="344" y="109"/>
                        <a:pt x="333" y="115"/>
                        <a:pt x="310" y="115"/>
                      </a:cubicBezTo>
                      <a:cubicBezTo>
                        <a:pt x="308" y="115"/>
                        <a:pt x="305" y="115"/>
                        <a:pt x="303" y="115"/>
                      </a:cubicBezTo>
                      <a:cubicBezTo>
                        <a:pt x="198" y="115"/>
                        <a:pt x="64" y="98"/>
                        <a:pt x="36" y="81"/>
                      </a:cubicBezTo>
                      <a:cubicBezTo>
                        <a:pt x="15" y="68"/>
                        <a:pt x="6" y="21"/>
                        <a:pt x="3"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200" name="iŝľiďe"/>
            <p:cNvGrpSpPr/>
            <p:nvPr/>
          </p:nvGrpSpPr>
          <p:grpSpPr>
            <a:xfrm>
              <a:off x="3227388" y="1549400"/>
              <a:ext cx="4175125" cy="708025"/>
              <a:chOff x="3227388" y="1549400"/>
              <a:chExt cx="4175125" cy="708025"/>
            </a:xfrm>
          </p:grpSpPr>
          <p:sp>
            <p:nvSpPr>
              <p:cNvPr id="201" name="ïŝḷïḍé"/>
              <p:cNvSpPr/>
              <p:nvPr/>
            </p:nvSpPr>
            <p:spPr bwMode="auto">
              <a:xfrm>
                <a:off x="3227388" y="1636713"/>
                <a:ext cx="620713" cy="620712"/>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islíḋe"/>
              <p:cNvSpPr/>
              <p:nvPr/>
            </p:nvSpPr>
            <p:spPr bwMode="auto">
              <a:xfrm>
                <a:off x="6943725" y="1549400"/>
                <a:ext cx="458788" cy="177800"/>
              </a:xfrm>
              <a:custGeom>
                <a:avLst/>
                <a:gdLst>
                  <a:gd name="T0" fmla="*/ 234 w 275"/>
                  <a:gd name="T1" fmla="*/ 0 h 106"/>
                  <a:gd name="T2" fmla="*/ 233 w 275"/>
                  <a:gd name="T3" fmla="*/ 0 h 106"/>
                  <a:gd name="T4" fmla="*/ 29 w 275"/>
                  <a:gd name="T5" fmla="*/ 0 h 106"/>
                  <a:gd name="T6" fmla="*/ 12 w 275"/>
                  <a:gd name="T7" fmla="*/ 19 h 106"/>
                  <a:gd name="T8" fmla="*/ 29 w 275"/>
                  <a:gd name="T9" fmla="*/ 35 h 106"/>
                  <a:gd name="T10" fmla="*/ 54 w 275"/>
                  <a:gd name="T11" fmla="*/ 35 h 106"/>
                  <a:gd name="T12" fmla="*/ 38 w 275"/>
                  <a:gd name="T13" fmla="*/ 54 h 106"/>
                  <a:gd name="T14" fmla="*/ 54 w 275"/>
                  <a:gd name="T15" fmla="*/ 70 h 106"/>
                  <a:gd name="T16" fmla="*/ 19 w 275"/>
                  <a:gd name="T17" fmla="*/ 70 h 106"/>
                  <a:gd name="T18" fmla="*/ 18 w 275"/>
                  <a:gd name="T19" fmla="*/ 70 h 106"/>
                  <a:gd name="T20" fmla="*/ 1 w 275"/>
                  <a:gd name="T21" fmla="*/ 87 h 106"/>
                  <a:gd name="T22" fmla="*/ 17 w 275"/>
                  <a:gd name="T23" fmla="*/ 106 h 106"/>
                  <a:gd name="T24" fmla="*/ 18 w 275"/>
                  <a:gd name="T25" fmla="*/ 106 h 106"/>
                  <a:gd name="T26" fmla="*/ 19 w 275"/>
                  <a:gd name="T27" fmla="*/ 106 h 106"/>
                  <a:gd name="T28" fmla="*/ 223 w 275"/>
                  <a:gd name="T29" fmla="*/ 106 h 106"/>
                  <a:gd name="T30" fmla="*/ 224 w 275"/>
                  <a:gd name="T31" fmla="*/ 106 h 106"/>
                  <a:gd name="T32" fmla="*/ 241 w 275"/>
                  <a:gd name="T33" fmla="*/ 89 h 106"/>
                  <a:gd name="T34" fmla="*/ 224 w 275"/>
                  <a:gd name="T35" fmla="*/ 70 h 106"/>
                  <a:gd name="T36" fmla="*/ 224 w 275"/>
                  <a:gd name="T37" fmla="*/ 70 h 106"/>
                  <a:gd name="T38" fmla="*/ 258 w 275"/>
                  <a:gd name="T39" fmla="*/ 70 h 106"/>
                  <a:gd name="T40" fmla="*/ 275 w 275"/>
                  <a:gd name="T41" fmla="*/ 52 h 106"/>
                  <a:gd name="T42" fmla="*/ 258 w 275"/>
                  <a:gd name="T43" fmla="*/ 35 h 106"/>
                  <a:gd name="T44" fmla="*/ 235 w 275"/>
                  <a:gd name="T45" fmla="*/ 35 h 106"/>
                  <a:gd name="T46" fmla="*/ 251 w 275"/>
                  <a:gd name="T47" fmla="*/ 19 h 106"/>
                  <a:gd name="T48" fmla="*/ 235 w 275"/>
                  <a:gd name="T49" fmla="*/ 0 h 106"/>
                  <a:gd name="T50" fmla="*/ 234 w 275"/>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106">
                    <a:moveTo>
                      <a:pt x="234" y="0"/>
                    </a:moveTo>
                    <a:cubicBezTo>
                      <a:pt x="233" y="0"/>
                      <a:pt x="233" y="0"/>
                      <a:pt x="233" y="0"/>
                    </a:cubicBezTo>
                    <a:cubicBezTo>
                      <a:pt x="29" y="0"/>
                      <a:pt x="29" y="0"/>
                      <a:pt x="29" y="0"/>
                    </a:cubicBezTo>
                    <a:cubicBezTo>
                      <a:pt x="19" y="1"/>
                      <a:pt x="12" y="9"/>
                      <a:pt x="12" y="19"/>
                    </a:cubicBezTo>
                    <a:cubicBezTo>
                      <a:pt x="13" y="28"/>
                      <a:pt x="20" y="35"/>
                      <a:pt x="29" y="35"/>
                    </a:cubicBezTo>
                    <a:cubicBezTo>
                      <a:pt x="54" y="35"/>
                      <a:pt x="54" y="35"/>
                      <a:pt x="54" y="35"/>
                    </a:cubicBezTo>
                    <a:cubicBezTo>
                      <a:pt x="45" y="36"/>
                      <a:pt x="37" y="44"/>
                      <a:pt x="38" y="54"/>
                    </a:cubicBezTo>
                    <a:cubicBezTo>
                      <a:pt x="38" y="63"/>
                      <a:pt x="45" y="70"/>
                      <a:pt x="54" y="70"/>
                    </a:cubicBezTo>
                    <a:cubicBezTo>
                      <a:pt x="19" y="70"/>
                      <a:pt x="19" y="70"/>
                      <a:pt x="19" y="70"/>
                    </a:cubicBezTo>
                    <a:cubicBezTo>
                      <a:pt x="19" y="70"/>
                      <a:pt x="19" y="70"/>
                      <a:pt x="18" y="70"/>
                    </a:cubicBezTo>
                    <a:cubicBezTo>
                      <a:pt x="9" y="70"/>
                      <a:pt x="1" y="78"/>
                      <a:pt x="1" y="87"/>
                    </a:cubicBezTo>
                    <a:cubicBezTo>
                      <a:pt x="0" y="97"/>
                      <a:pt x="8" y="105"/>
                      <a:pt x="17" y="106"/>
                    </a:cubicBezTo>
                    <a:cubicBezTo>
                      <a:pt x="18" y="106"/>
                      <a:pt x="18" y="106"/>
                      <a:pt x="18" y="106"/>
                    </a:cubicBezTo>
                    <a:cubicBezTo>
                      <a:pt x="19" y="106"/>
                      <a:pt x="19" y="106"/>
                      <a:pt x="19" y="106"/>
                    </a:cubicBezTo>
                    <a:cubicBezTo>
                      <a:pt x="223" y="106"/>
                      <a:pt x="223" y="106"/>
                      <a:pt x="223" y="106"/>
                    </a:cubicBezTo>
                    <a:cubicBezTo>
                      <a:pt x="223" y="106"/>
                      <a:pt x="223" y="106"/>
                      <a:pt x="224" y="106"/>
                    </a:cubicBezTo>
                    <a:cubicBezTo>
                      <a:pt x="233" y="106"/>
                      <a:pt x="241" y="98"/>
                      <a:pt x="241" y="89"/>
                    </a:cubicBezTo>
                    <a:cubicBezTo>
                      <a:pt x="242" y="79"/>
                      <a:pt x="234" y="71"/>
                      <a:pt x="224" y="70"/>
                    </a:cubicBezTo>
                    <a:cubicBezTo>
                      <a:pt x="224" y="70"/>
                      <a:pt x="224" y="70"/>
                      <a:pt x="224" y="70"/>
                    </a:cubicBezTo>
                    <a:cubicBezTo>
                      <a:pt x="258" y="70"/>
                      <a:pt x="258" y="70"/>
                      <a:pt x="258" y="70"/>
                    </a:cubicBezTo>
                    <a:cubicBezTo>
                      <a:pt x="268" y="70"/>
                      <a:pt x="275" y="62"/>
                      <a:pt x="275" y="52"/>
                    </a:cubicBezTo>
                    <a:cubicBezTo>
                      <a:pt x="274" y="43"/>
                      <a:pt x="267" y="36"/>
                      <a:pt x="258" y="35"/>
                    </a:cubicBezTo>
                    <a:cubicBezTo>
                      <a:pt x="235" y="35"/>
                      <a:pt x="235" y="35"/>
                      <a:pt x="235" y="35"/>
                    </a:cubicBezTo>
                    <a:cubicBezTo>
                      <a:pt x="244" y="35"/>
                      <a:pt x="251" y="28"/>
                      <a:pt x="251" y="19"/>
                    </a:cubicBezTo>
                    <a:cubicBezTo>
                      <a:pt x="252" y="9"/>
                      <a:pt x="244" y="1"/>
                      <a:pt x="235" y="0"/>
                    </a:cubicBezTo>
                    <a:cubicBezTo>
                      <a:pt x="234" y="0"/>
                      <a:pt x="234" y="0"/>
                      <a:pt x="234" y="0"/>
                    </a:cubicBezTo>
                  </a:path>
                </a:pathLst>
              </a:custGeom>
              <a:solidFill>
                <a:srgbClr val="EEF1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ísḷídê"/>
              <p:cNvSpPr/>
              <p:nvPr/>
            </p:nvSpPr>
            <p:spPr bwMode="auto">
              <a:xfrm>
                <a:off x="5081588" y="1735138"/>
                <a:ext cx="349250" cy="133350"/>
              </a:xfrm>
              <a:custGeom>
                <a:avLst/>
                <a:gdLst>
                  <a:gd name="T0" fmla="*/ 178 w 209"/>
                  <a:gd name="T1" fmla="*/ 0 h 80"/>
                  <a:gd name="T2" fmla="*/ 177 w 209"/>
                  <a:gd name="T3" fmla="*/ 0 h 80"/>
                  <a:gd name="T4" fmla="*/ 22 w 209"/>
                  <a:gd name="T5" fmla="*/ 0 h 80"/>
                  <a:gd name="T6" fmla="*/ 9 w 209"/>
                  <a:gd name="T7" fmla="*/ 14 h 80"/>
                  <a:gd name="T8" fmla="*/ 22 w 209"/>
                  <a:gd name="T9" fmla="*/ 27 h 80"/>
                  <a:gd name="T10" fmla="*/ 40 w 209"/>
                  <a:gd name="T11" fmla="*/ 27 h 80"/>
                  <a:gd name="T12" fmla="*/ 27 w 209"/>
                  <a:gd name="T13" fmla="*/ 40 h 80"/>
                  <a:gd name="T14" fmla="*/ 40 w 209"/>
                  <a:gd name="T15" fmla="*/ 54 h 80"/>
                  <a:gd name="T16" fmla="*/ 14 w 209"/>
                  <a:gd name="T17" fmla="*/ 54 h 80"/>
                  <a:gd name="T18" fmla="*/ 14 w 209"/>
                  <a:gd name="T19" fmla="*/ 54 h 80"/>
                  <a:gd name="T20" fmla="*/ 0 w 209"/>
                  <a:gd name="T21" fmla="*/ 66 h 80"/>
                  <a:gd name="T22" fmla="*/ 13 w 209"/>
                  <a:gd name="T23" fmla="*/ 80 h 80"/>
                  <a:gd name="T24" fmla="*/ 14 w 209"/>
                  <a:gd name="T25" fmla="*/ 80 h 80"/>
                  <a:gd name="T26" fmla="*/ 14 w 209"/>
                  <a:gd name="T27" fmla="*/ 80 h 80"/>
                  <a:gd name="T28" fmla="*/ 169 w 209"/>
                  <a:gd name="T29" fmla="*/ 80 h 80"/>
                  <a:gd name="T30" fmla="*/ 170 w 209"/>
                  <a:gd name="T31" fmla="*/ 80 h 80"/>
                  <a:gd name="T32" fmla="*/ 183 w 209"/>
                  <a:gd name="T33" fmla="*/ 68 h 80"/>
                  <a:gd name="T34" fmla="*/ 171 w 209"/>
                  <a:gd name="T35" fmla="*/ 54 h 80"/>
                  <a:gd name="T36" fmla="*/ 171 w 209"/>
                  <a:gd name="T37" fmla="*/ 54 h 80"/>
                  <a:gd name="T38" fmla="*/ 196 w 209"/>
                  <a:gd name="T39" fmla="*/ 54 h 80"/>
                  <a:gd name="T40" fmla="*/ 209 w 209"/>
                  <a:gd name="T41" fmla="*/ 40 h 80"/>
                  <a:gd name="T42" fmla="*/ 196 w 209"/>
                  <a:gd name="T43" fmla="*/ 27 h 80"/>
                  <a:gd name="T44" fmla="*/ 178 w 209"/>
                  <a:gd name="T45" fmla="*/ 27 h 80"/>
                  <a:gd name="T46" fmla="*/ 191 w 209"/>
                  <a:gd name="T47" fmla="*/ 14 h 80"/>
                  <a:gd name="T48" fmla="*/ 178 w 209"/>
                  <a:gd name="T49" fmla="*/ 0 h 80"/>
                  <a:gd name="T50" fmla="*/ 178 w 209"/>
                  <a:gd name="T5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 h="80">
                    <a:moveTo>
                      <a:pt x="178" y="0"/>
                    </a:moveTo>
                    <a:cubicBezTo>
                      <a:pt x="177" y="0"/>
                      <a:pt x="177" y="0"/>
                      <a:pt x="177" y="0"/>
                    </a:cubicBezTo>
                    <a:cubicBezTo>
                      <a:pt x="22" y="0"/>
                      <a:pt x="22" y="0"/>
                      <a:pt x="22" y="0"/>
                    </a:cubicBezTo>
                    <a:cubicBezTo>
                      <a:pt x="15" y="1"/>
                      <a:pt x="9" y="7"/>
                      <a:pt x="9" y="14"/>
                    </a:cubicBezTo>
                    <a:cubicBezTo>
                      <a:pt x="10" y="21"/>
                      <a:pt x="15" y="27"/>
                      <a:pt x="22" y="27"/>
                    </a:cubicBezTo>
                    <a:cubicBezTo>
                      <a:pt x="40" y="27"/>
                      <a:pt x="40" y="27"/>
                      <a:pt x="40" y="27"/>
                    </a:cubicBezTo>
                    <a:cubicBezTo>
                      <a:pt x="33" y="27"/>
                      <a:pt x="28" y="33"/>
                      <a:pt x="27" y="40"/>
                    </a:cubicBezTo>
                    <a:cubicBezTo>
                      <a:pt x="27" y="47"/>
                      <a:pt x="32" y="53"/>
                      <a:pt x="40" y="54"/>
                    </a:cubicBezTo>
                    <a:cubicBezTo>
                      <a:pt x="14" y="54"/>
                      <a:pt x="14" y="54"/>
                      <a:pt x="14" y="54"/>
                    </a:cubicBezTo>
                    <a:cubicBezTo>
                      <a:pt x="14" y="54"/>
                      <a:pt x="14" y="54"/>
                      <a:pt x="14" y="54"/>
                    </a:cubicBezTo>
                    <a:cubicBezTo>
                      <a:pt x="7" y="54"/>
                      <a:pt x="1" y="59"/>
                      <a:pt x="0" y="66"/>
                    </a:cubicBezTo>
                    <a:cubicBezTo>
                      <a:pt x="0" y="74"/>
                      <a:pt x="6" y="80"/>
                      <a:pt x="13" y="80"/>
                    </a:cubicBezTo>
                    <a:cubicBezTo>
                      <a:pt x="13" y="80"/>
                      <a:pt x="14" y="80"/>
                      <a:pt x="14" y="80"/>
                    </a:cubicBezTo>
                    <a:cubicBezTo>
                      <a:pt x="14" y="80"/>
                      <a:pt x="14" y="80"/>
                      <a:pt x="14" y="80"/>
                    </a:cubicBezTo>
                    <a:cubicBezTo>
                      <a:pt x="169" y="80"/>
                      <a:pt x="169" y="80"/>
                      <a:pt x="169" y="80"/>
                    </a:cubicBezTo>
                    <a:cubicBezTo>
                      <a:pt x="170" y="80"/>
                      <a:pt x="170" y="80"/>
                      <a:pt x="170" y="80"/>
                    </a:cubicBezTo>
                    <a:cubicBezTo>
                      <a:pt x="177" y="80"/>
                      <a:pt x="183" y="75"/>
                      <a:pt x="183" y="68"/>
                    </a:cubicBezTo>
                    <a:cubicBezTo>
                      <a:pt x="184" y="60"/>
                      <a:pt x="178" y="54"/>
                      <a:pt x="171" y="54"/>
                    </a:cubicBezTo>
                    <a:cubicBezTo>
                      <a:pt x="171" y="54"/>
                      <a:pt x="171" y="54"/>
                      <a:pt x="171" y="54"/>
                    </a:cubicBezTo>
                    <a:cubicBezTo>
                      <a:pt x="196" y="54"/>
                      <a:pt x="196" y="54"/>
                      <a:pt x="196" y="54"/>
                    </a:cubicBezTo>
                    <a:cubicBezTo>
                      <a:pt x="204" y="53"/>
                      <a:pt x="209" y="47"/>
                      <a:pt x="209" y="40"/>
                    </a:cubicBezTo>
                    <a:cubicBezTo>
                      <a:pt x="208" y="33"/>
                      <a:pt x="203" y="27"/>
                      <a:pt x="196" y="27"/>
                    </a:cubicBezTo>
                    <a:cubicBezTo>
                      <a:pt x="178" y="27"/>
                      <a:pt x="178" y="27"/>
                      <a:pt x="178" y="27"/>
                    </a:cubicBezTo>
                    <a:cubicBezTo>
                      <a:pt x="185" y="27"/>
                      <a:pt x="191" y="21"/>
                      <a:pt x="191" y="14"/>
                    </a:cubicBezTo>
                    <a:cubicBezTo>
                      <a:pt x="192" y="7"/>
                      <a:pt x="186" y="1"/>
                      <a:pt x="178" y="0"/>
                    </a:cubicBezTo>
                    <a:cubicBezTo>
                      <a:pt x="178" y="0"/>
                      <a:pt x="178" y="0"/>
                      <a:pt x="178" y="0"/>
                    </a:cubicBezTo>
                  </a:path>
                </a:pathLst>
              </a:custGeom>
              <a:solidFill>
                <a:srgbClr val="90B4F3">
                  <a:alpha val="30000"/>
                </a:srgbClr>
              </a:solidFill>
              <a:ln>
                <a:noFill/>
              </a:ln>
            </p:spPr>
            <p:txBody>
              <a:bodyPr anchor="ctr"/>
              <a:lstStyle/>
              <a:p>
                <a:pPr algn="ctr"/>
                <a:endParaRPr/>
              </a:p>
            </p:txBody>
          </p:sp>
          <p:sp>
            <p:nvSpPr>
              <p:cNvPr id="204" name="íśľiḑê"/>
              <p:cNvSpPr/>
              <p:nvPr/>
            </p:nvSpPr>
            <p:spPr bwMode="auto">
              <a:xfrm>
                <a:off x="3662363" y="1944688"/>
                <a:ext cx="455613" cy="177800"/>
              </a:xfrm>
              <a:custGeom>
                <a:avLst/>
                <a:gdLst>
                  <a:gd name="T0" fmla="*/ 231 w 273"/>
                  <a:gd name="T1" fmla="*/ 0 h 106"/>
                  <a:gd name="T2" fmla="*/ 231 w 273"/>
                  <a:gd name="T3" fmla="*/ 0 h 106"/>
                  <a:gd name="T4" fmla="*/ 27 w 273"/>
                  <a:gd name="T5" fmla="*/ 0 h 106"/>
                  <a:gd name="T6" fmla="*/ 10 w 273"/>
                  <a:gd name="T7" fmla="*/ 19 h 106"/>
                  <a:gd name="T8" fmla="*/ 27 w 273"/>
                  <a:gd name="T9" fmla="*/ 36 h 106"/>
                  <a:gd name="T10" fmla="*/ 52 w 273"/>
                  <a:gd name="T11" fmla="*/ 36 h 106"/>
                  <a:gd name="T12" fmla="*/ 36 w 273"/>
                  <a:gd name="T13" fmla="*/ 54 h 106"/>
                  <a:gd name="T14" fmla="*/ 52 w 273"/>
                  <a:gd name="T15" fmla="*/ 71 h 106"/>
                  <a:gd name="T16" fmla="*/ 17 w 273"/>
                  <a:gd name="T17" fmla="*/ 71 h 106"/>
                  <a:gd name="T18" fmla="*/ 0 w 273"/>
                  <a:gd name="T19" fmla="*/ 89 h 106"/>
                  <a:gd name="T20" fmla="*/ 17 w 273"/>
                  <a:gd name="T21" fmla="*/ 106 h 106"/>
                  <a:gd name="T22" fmla="*/ 221 w 273"/>
                  <a:gd name="T23" fmla="*/ 106 h 106"/>
                  <a:gd name="T24" fmla="*/ 221 w 273"/>
                  <a:gd name="T25" fmla="*/ 106 h 106"/>
                  <a:gd name="T26" fmla="*/ 239 w 273"/>
                  <a:gd name="T27" fmla="*/ 89 h 106"/>
                  <a:gd name="T28" fmla="*/ 222 w 273"/>
                  <a:gd name="T29" fmla="*/ 71 h 106"/>
                  <a:gd name="T30" fmla="*/ 222 w 273"/>
                  <a:gd name="T31" fmla="*/ 71 h 106"/>
                  <a:gd name="T32" fmla="*/ 256 w 273"/>
                  <a:gd name="T33" fmla="*/ 71 h 106"/>
                  <a:gd name="T34" fmla="*/ 273 w 273"/>
                  <a:gd name="T35" fmla="*/ 52 h 106"/>
                  <a:gd name="T36" fmla="*/ 256 w 273"/>
                  <a:gd name="T37" fmla="*/ 36 h 106"/>
                  <a:gd name="T38" fmla="*/ 232 w 273"/>
                  <a:gd name="T39" fmla="*/ 36 h 106"/>
                  <a:gd name="T40" fmla="*/ 249 w 273"/>
                  <a:gd name="T41" fmla="*/ 19 h 106"/>
                  <a:gd name="T42" fmla="*/ 232 w 273"/>
                  <a:gd name="T43" fmla="*/ 0 h 106"/>
                  <a:gd name="T44" fmla="*/ 231 w 273"/>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3" h="106">
                    <a:moveTo>
                      <a:pt x="231" y="0"/>
                    </a:moveTo>
                    <a:cubicBezTo>
                      <a:pt x="231" y="0"/>
                      <a:pt x="231" y="0"/>
                      <a:pt x="231" y="0"/>
                    </a:cubicBezTo>
                    <a:cubicBezTo>
                      <a:pt x="27" y="0"/>
                      <a:pt x="27" y="0"/>
                      <a:pt x="27" y="0"/>
                    </a:cubicBezTo>
                    <a:cubicBezTo>
                      <a:pt x="17" y="1"/>
                      <a:pt x="10" y="9"/>
                      <a:pt x="10" y="19"/>
                    </a:cubicBezTo>
                    <a:cubicBezTo>
                      <a:pt x="11" y="28"/>
                      <a:pt x="18" y="35"/>
                      <a:pt x="27" y="36"/>
                    </a:cubicBezTo>
                    <a:cubicBezTo>
                      <a:pt x="52" y="36"/>
                      <a:pt x="52" y="36"/>
                      <a:pt x="52" y="36"/>
                    </a:cubicBezTo>
                    <a:cubicBezTo>
                      <a:pt x="43" y="36"/>
                      <a:pt x="35" y="44"/>
                      <a:pt x="36" y="54"/>
                    </a:cubicBezTo>
                    <a:cubicBezTo>
                      <a:pt x="36" y="63"/>
                      <a:pt x="43" y="70"/>
                      <a:pt x="52" y="71"/>
                    </a:cubicBezTo>
                    <a:cubicBezTo>
                      <a:pt x="17" y="71"/>
                      <a:pt x="17" y="71"/>
                      <a:pt x="17" y="71"/>
                    </a:cubicBezTo>
                    <a:cubicBezTo>
                      <a:pt x="7" y="71"/>
                      <a:pt x="0" y="80"/>
                      <a:pt x="0" y="89"/>
                    </a:cubicBezTo>
                    <a:cubicBezTo>
                      <a:pt x="1" y="98"/>
                      <a:pt x="8" y="106"/>
                      <a:pt x="17" y="106"/>
                    </a:cubicBezTo>
                    <a:cubicBezTo>
                      <a:pt x="221" y="106"/>
                      <a:pt x="221" y="106"/>
                      <a:pt x="221" y="106"/>
                    </a:cubicBezTo>
                    <a:cubicBezTo>
                      <a:pt x="221" y="106"/>
                      <a:pt x="221" y="106"/>
                      <a:pt x="221" y="106"/>
                    </a:cubicBezTo>
                    <a:cubicBezTo>
                      <a:pt x="231" y="106"/>
                      <a:pt x="239" y="99"/>
                      <a:pt x="239" y="89"/>
                    </a:cubicBezTo>
                    <a:cubicBezTo>
                      <a:pt x="239" y="80"/>
                      <a:pt x="232" y="71"/>
                      <a:pt x="222" y="71"/>
                    </a:cubicBezTo>
                    <a:cubicBezTo>
                      <a:pt x="222" y="71"/>
                      <a:pt x="222" y="71"/>
                      <a:pt x="222" y="71"/>
                    </a:cubicBezTo>
                    <a:cubicBezTo>
                      <a:pt x="256" y="71"/>
                      <a:pt x="256" y="71"/>
                      <a:pt x="256" y="71"/>
                    </a:cubicBezTo>
                    <a:cubicBezTo>
                      <a:pt x="265" y="70"/>
                      <a:pt x="273" y="62"/>
                      <a:pt x="273" y="52"/>
                    </a:cubicBezTo>
                    <a:cubicBezTo>
                      <a:pt x="272" y="43"/>
                      <a:pt x="265" y="36"/>
                      <a:pt x="256" y="36"/>
                    </a:cubicBezTo>
                    <a:cubicBezTo>
                      <a:pt x="232" y="36"/>
                      <a:pt x="232" y="36"/>
                      <a:pt x="232" y="36"/>
                    </a:cubicBezTo>
                    <a:cubicBezTo>
                      <a:pt x="241" y="35"/>
                      <a:pt x="249" y="28"/>
                      <a:pt x="249" y="19"/>
                    </a:cubicBezTo>
                    <a:cubicBezTo>
                      <a:pt x="250" y="9"/>
                      <a:pt x="242" y="1"/>
                      <a:pt x="232" y="0"/>
                    </a:cubicBezTo>
                    <a:cubicBezTo>
                      <a:pt x="232" y="0"/>
                      <a:pt x="232" y="0"/>
                      <a:pt x="231" y="0"/>
                    </a:cubicBezTo>
                  </a:path>
                </a:pathLst>
              </a:custGeom>
              <a:solidFill>
                <a:srgbClr val="90B4F3">
                  <a:alpha val="30000"/>
                </a:srgbClr>
              </a:solidFill>
              <a:ln>
                <a:noFill/>
              </a:ln>
            </p:spPr>
            <p:txBody>
              <a:bodyPr anchor="ctr"/>
              <a:lstStyle/>
              <a:p>
                <a:pPr algn="ctr"/>
                <a:endParaRPr/>
              </a:p>
            </p:txBody>
          </p:sp>
        </p:grpSp>
      </p:grpSp>
      <p:sp>
        <p:nvSpPr>
          <p:cNvPr id="273" name="矩形 272"/>
          <p:cNvSpPr/>
          <p:nvPr/>
        </p:nvSpPr>
        <p:spPr>
          <a:xfrm>
            <a:off x="1143000" y="1368449"/>
            <a:ext cx="2917538" cy="568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b="1" dirty="0">
                <a:latin typeface="微软雅黑" pitchFamily="34" charset="-122"/>
                <a:ea typeface="微软雅黑" pitchFamily="34" charset="-122"/>
              </a:rPr>
              <a:t>成功的秘诀</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变态</a:t>
            </a:r>
          </a:p>
        </p:txBody>
      </p:sp>
      <p:sp>
        <p:nvSpPr>
          <p:cNvPr id="274" name="矩形 273"/>
          <p:cNvSpPr/>
          <p:nvPr/>
        </p:nvSpPr>
        <p:spPr>
          <a:xfrm>
            <a:off x="1143000" y="1799177"/>
            <a:ext cx="4084629" cy="1151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b="1" dirty="0">
                <a:latin typeface="微软雅黑" pitchFamily="34" charset="-122"/>
                <a:ea typeface="微软雅黑" pitchFamily="34" charset="-122"/>
              </a:rPr>
              <a:t>工作快乐，人生便是天堂！</a:t>
            </a:r>
          </a:p>
          <a:p>
            <a:pPr>
              <a:lnSpc>
                <a:spcPct val="150000"/>
              </a:lnSpc>
            </a:pPr>
            <a:r>
              <a:rPr lang="zh-CN" altLang="en-US" sz="2400" b="1" dirty="0">
                <a:latin typeface="微软雅黑" pitchFamily="34" charset="-122"/>
                <a:ea typeface="微软雅黑" pitchFamily="34" charset="-122"/>
              </a:rPr>
              <a:t>工作痛苦，人生便是地狱！</a:t>
            </a:r>
          </a:p>
        </p:txBody>
      </p:sp>
      <p:sp>
        <p:nvSpPr>
          <p:cNvPr id="275" name="矩形 274"/>
          <p:cNvSpPr/>
          <p:nvPr/>
        </p:nvSpPr>
        <p:spPr>
          <a:xfrm>
            <a:off x="1143000" y="4290994"/>
            <a:ext cx="10008851" cy="1374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rgbClr val="FF0000"/>
                </a:solidFill>
                <a:latin typeface="微软雅黑" pitchFamily="34" charset="-122"/>
                <a:ea typeface="微软雅黑" pitchFamily="34" charset="-122"/>
              </a:rPr>
              <a:t>著名心理学家马斯洛曾说：</a:t>
            </a:r>
          </a:p>
          <a:p>
            <a:pPr>
              <a:lnSpc>
                <a:spcPct val="150000"/>
              </a:lnSpc>
            </a:pPr>
            <a:r>
              <a:rPr lang="zh-CN" altLang="en-US" sz="2000" dirty="0">
                <a:latin typeface="微软雅黑" pitchFamily="34" charset="-122"/>
                <a:ea typeface="微软雅黑" pitchFamily="34" charset="-122"/>
              </a:rPr>
              <a:t>心若改变，你的态度跟着改变；态度改变，你的习惯跟着改变；习惯改变，你的性格跟着改变；性格改变，你的人生跟着改变。</a:t>
            </a:r>
          </a:p>
        </p:txBody>
      </p:sp>
      <p:sp>
        <p:nvSpPr>
          <p:cNvPr id="276" name="矩形 275"/>
          <p:cNvSpPr/>
          <p:nvPr/>
        </p:nvSpPr>
        <p:spPr>
          <a:xfrm>
            <a:off x="1143000" y="3361925"/>
            <a:ext cx="3429000" cy="568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b="1" dirty="0">
                <a:solidFill>
                  <a:srgbClr val="222222"/>
                </a:solidFill>
                <a:latin typeface="微软雅黑" pitchFamily="34" charset="-122"/>
                <a:ea typeface="微软雅黑" pitchFamily="34" charset="-122"/>
              </a:rPr>
              <a:t>享受过程，活在当下！</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srcRect l="6234"/>
          <a:stretch>
            <a:fillRect/>
          </a:stretch>
        </p:blipFill>
        <p:spPr>
          <a:xfrm>
            <a:off x="0" y="-25400"/>
            <a:ext cx="4585093" cy="6883400"/>
          </a:xfrm>
          <a:prstGeom prst="rect">
            <a:avLst/>
          </a:prstGeom>
        </p:spPr>
      </p:pic>
      <p:sp>
        <p:nvSpPr>
          <p:cNvPr id="2" name="Rectangle 2"/>
          <p:cNvSpPr>
            <a:spLocks noGrp="1" noChangeArrowheads="1"/>
          </p:cNvSpPr>
          <p:nvPr>
            <p:ph type="title" idx="4294967295"/>
          </p:nvPr>
        </p:nvSpPr>
        <p:spPr bwMode="auto">
          <a:xfrm>
            <a:off x="4038600" y="609600"/>
            <a:ext cx="8153400" cy="5057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noAutofit/>
          </a:bodyPr>
          <a:lstStyle/>
          <a:p>
            <a:r>
              <a:rPr lang="zh-CN" altLang="en-US" sz="2800" b="1" dirty="0">
                <a:solidFill>
                  <a:srgbClr val="FF0000"/>
                </a:solidFill>
                <a:latin typeface="微软雅黑" pitchFamily="34" charset="-122"/>
                <a:ea typeface="微软雅黑" pitchFamily="34" charset="-122"/>
              </a:rPr>
              <a:t>五、管理人员六项工作职责</a:t>
            </a:r>
          </a:p>
        </p:txBody>
      </p:sp>
      <p:sp>
        <p:nvSpPr>
          <p:cNvPr id="5" name="Rectangle 4"/>
          <p:cNvSpPr>
            <a:spLocks noChangeArrowheads="1"/>
          </p:cNvSpPr>
          <p:nvPr/>
        </p:nvSpPr>
        <p:spPr bwMode="auto">
          <a:xfrm>
            <a:off x="2971800" y="1447800"/>
            <a:ext cx="9021763"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390" tIns="45697" rIns="91390" bIns="45697" anchor="ctr">
            <a:spAutoFit/>
          </a:bodyPr>
          <a:lstStyle>
            <a:lvl1pPr marL="457200" indent="-457200">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nSpc>
                <a:spcPct val="200000"/>
              </a:lnSpc>
              <a:buClr>
                <a:srgbClr val="FF0000"/>
              </a:buClr>
              <a:buFontTx/>
              <a:buAutoNum type="arabicPeriod"/>
            </a:pPr>
            <a:r>
              <a:rPr kumimoji="1" lang="en-US" altLang="zh-CN" sz="2000" b="0" dirty="0">
                <a:solidFill>
                  <a:srgbClr val="FF0000"/>
                </a:solidFill>
                <a:latin typeface="微软雅黑" pitchFamily="34" charset="-122"/>
                <a:ea typeface="微软雅黑" pitchFamily="34" charset="-122"/>
              </a:rPr>
              <a:t>《70</a:t>
            </a:r>
            <a:r>
              <a:rPr kumimoji="1" lang="zh-CN" altLang="en-US" sz="2000" b="0" dirty="0">
                <a:solidFill>
                  <a:srgbClr val="FF0000"/>
                </a:solidFill>
                <a:latin typeface="微软雅黑" pitchFamily="34" charset="-122"/>
                <a:ea typeface="微软雅黑" pitchFamily="34" charset="-122"/>
              </a:rPr>
              <a:t>号令</a:t>
            </a:r>
            <a:r>
              <a:rPr kumimoji="1" lang="en-US" altLang="zh-CN" sz="2000" b="0" dirty="0">
                <a:solidFill>
                  <a:srgbClr val="FF0000"/>
                </a:solidFill>
                <a:latin typeface="微软雅黑" pitchFamily="34" charset="-122"/>
                <a:ea typeface="微软雅黑" pitchFamily="34" charset="-122"/>
              </a:rPr>
              <a:t>》</a:t>
            </a:r>
            <a:r>
              <a:rPr kumimoji="1" lang="en-US" altLang="zh-CN" sz="2000" b="0" dirty="0">
                <a:latin typeface="微软雅黑" pitchFamily="34" charset="-122"/>
                <a:ea typeface="微软雅黑" pitchFamily="34" charset="-122"/>
              </a:rPr>
              <a:t>        《</a:t>
            </a:r>
            <a:r>
              <a:rPr kumimoji="1" lang="zh-CN" altLang="en-US" sz="2000" b="0" dirty="0">
                <a:latin typeface="微软雅黑" pitchFamily="34" charset="-122"/>
                <a:ea typeface="微软雅黑" pitchFamily="34" charset="-122"/>
              </a:rPr>
              <a:t>安全生产法</a:t>
            </a:r>
            <a:r>
              <a:rPr kumimoji="1" lang="en-US" altLang="zh-CN" sz="2000" b="0" dirty="0">
                <a:latin typeface="微软雅黑" pitchFamily="34" charset="-122"/>
                <a:ea typeface="微软雅黑" pitchFamily="34" charset="-122"/>
              </a:rPr>
              <a:t>》</a:t>
            </a:r>
            <a:r>
              <a:rPr kumimoji="1" lang="zh-CN" altLang="en-US" sz="2000" b="0" dirty="0">
                <a:latin typeface="微软雅黑" pitchFamily="34" charset="-122"/>
                <a:ea typeface="微软雅黑" pitchFamily="34" charset="-122"/>
              </a:rPr>
              <a:t>（</a:t>
            </a:r>
            <a:r>
              <a:rPr kumimoji="1" lang="en-US" altLang="zh-CN" sz="2000" b="0" dirty="0">
                <a:latin typeface="微软雅黑" pitchFamily="34" charset="-122"/>
                <a:ea typeface="微软雅黑" pitchFamily="34" charset="-122"/>
              </a:rPr>
              <a:t>70</a:t>
            </a:r>
            <a:r>
              <a:rPr kumimoji="1" lang="zh-CN" altLang="en-US" sz="2000" b="0" dirty="0">
                <a:latin typeface="微软雅黑" pitchFamily="34" charset="-122"/>
                <a:ea typeface="微软雅黑" pitchFamily="34" charset="-122"/>
              </a:rPr>
              <a:t>号主席令）</a:t>
            </a:r>
          </a:p>
          <a:p>
            <a:pPr>
              <a:lnSpc>
                <a:spcPct val="200000"/>
              </a:lnSpc>
              <a:buClr>
                <a:srgbClr val="FF0000"/>
              </a:buClr>
              <a:buFontTx/>
              <a:buAutoNum type="arabicPeriod"/>
            </a:pPr>
            <a:r>
              <a:rPr kumimoji="1" lang="en-US" altLang="zh-CN" sz="2000" b="0" dirty="0">
                <a:solidFill>
                  <a:srgbClr val="FF0000"/>
                </a:solidFill>
                <a:latin typeface="微软雅黑" pitchFamily="34" charset="-122"/>
                <a:ea typeface="微软雅黑" pitchFamily="34" charset="-122"/>
              </a:rPr>
              <a:t>《</a:t>
            </a:r>
            <a:r>
              <a:rPr kumimoji="1" lang="zh-CN" altLang="en-US" sz="2000" b="0" dirty="0">
                <a:solidFill>
                  <a:srgbClr val="FF0000"/>
                </a:solidFill>
                <a:latin typeface="微软雅黑" pitchFamily="34" charset="-122"/>
                <a:ea typeface="微软雅黑" pitchFamily="34" charset="-122"/>
              </a:rPr>
              <a:t>通知</a:t>
            </a:r>
            <a:r>
              <a:rPr kumimoji="1" lang="en-US" altLang="zh-CN" sz="2000" b="0" dirty="0">
                <a:solidFill>
                  <a:srgbClr val="FF0000"/>
                </a:solidFill>
                <a:latin typeface="微软雅黑" pitchFamily="34" charset="-122"/>
                <a:ea typeface="微软雅黑" pitchFamily="34" charset="-122"/>
              </a:rPr>
              <a:t>》 </a:t>
            </a:r>
            <a:r>
              <a:rPr kumimoji="1" lang="en-US" altLang="zh-CN" sz="2000" b="0" dirty="0">
                <a:latin typeface="微软雅黑" pitchFamily="34" charset="-122"/>
                <a:ea typeface="微软雅黑" pitchFamily="34" charset="-122"/>
              </a:rPr>
              <a:t>           《</a:t>
            </a:r>
            <a:r>
              <a:rPr kumimoji="1" lang="zh-CN" altLang="en-US" sz="2000" b="0" dirty="0">
                <a:latin typeface="微软雅黑" pitchFamily="34" charset="-122"/>
                <a:ea typeface="微软雅黑" pitchFamily="34" charset="-122"/>
              </a:rPr>
              <a:t>国务院关于进一步加强企业安全生产工作通知 </a:t>
            </a:r>
            <a:r>
              <a:rPr kumimoji="1" lang="en-US" altLang="zh-CN" sz="2000" b="0" dirty="0">
                <a:latin typeface="微软雅黑" pitchFamily="34" charset="-122"/>
                <a:ea typeface="微软雅黑" pitchFamily="34" charset="-122"/>
              </a:rPr>
              <a:t>》 </a:t>
            </a:r>
          </a:p>
          <a:p>
            <a:pPr>
              <a:lnSpc>
                <a:spcPct val="200000"/>
              </a:lnSpc>
              <a:buClr>
                <a:srgbClr val="FF0000"/>
              </a:buClr>
            </a:pPr>
            <a:r>
              <a:rPr kumimoji="1" lang="en-US" altLang="zh-CN" sz="2000" b="0" dirty="0">
                <a:latin typeface="微软雅黑" pitchFamily="34" charset="-122"/>
                <a:ea typeface="微软雅黑" pitchFamily="34" charset="-122"/>
              </a:rPr>
              <a:t>                                </a:t>
            </a:r>
            <a:r>
              <a:rPr kumimoji="1" lang="zh-CN" altLang="en-US" sz="2000" b="0" dirty="0">
                <a:latin typeface="微软雅黑" pitchFamily="34" charset="-122"/>
                <a:ea typeface="微软雅黑" pitchFamily="34" charset="-122"/>
              </a:rPr>
              <a:t>（国发</a:t>
            </a:r>
            <a:r>
              <a:rPr kumimoji="1" lang="en-US" altLang="zh-CN" sz="2000" b="0" dirty="0">
                <a:latin typeface="微软雅黑" pitchFamily="34" charset="-122"/>
                <a:ea typeface="微软雅黑" pitchFamily="34" charset="-122"/>
              </a:rPr>
              <a:t>〔2010〕23</a:t>
            </a:r>
            <a:r>
              <a:rPr kumimoji="1" lang="zh-CN" altLang="en-US" sz="2000" b="0" dirty="0">
                <a:latin typeface="微软雅黑" pitchFamily="34" charset="-122"/>
                <a:ea typeface="微软雅黑" pitchFamily="34" charset="-122"/>
              </a:rPr>
              <a:t>号 ）</a:t>
            </a:r>
          </a:p>
          <a:p>
            <a:pPr>
              <a:lnSpc>
                <a:spcPct val="200000"/>
              </a:lnSpc>
              <a:buClr>
                <a:srgbClr val="FF0000"/>
              </a:buClr>
              <a:buFontTx/>
              <a:buAutoNum type="arabicPeriod" startAt="3"/>
            </a:pPr>
            <a:r>
              <a:rPr kumimoji="1" lang="en-US" altLang="zh-CN" sz="2000" b="0" dirty="0">
                <a:solidFill>
                  <a:srgbClr val="FF0000"/>
                </a:solidFill>
                <a:latin typeface="微软雅黑" pitchFamily="34" charset="-122"/>
                <a:ea typeface="微软雅黑" pitchFamily="34" charset="-122"/>
              </a:rPr>
              <a:t>《</a:t>
            </a:r>
            <a:r>
              <a:rPr kumimoji="1" lang="zh-CN" altLang="en-US" sz="2000" b="0" dirty="0">
                <a:solidFill>
                  <a:srgbClr val="FF0000"/>
                </a:solidFill>
                <a:latin typeface="微软雅黑" pitchFamily="34" charset="-122"/>
                <a:ea typeface="微软雅黑" pitchFamily="34" charset="-122"/>
              </a:rPr>
              <a:t>办法</a:t>
            </a:r>
            <a:r>
              <a:rPr kumimoji="1" lang="en-US" altLang="zh-CN" sz="2000" b="0" dirty="0">
                <a:solidFill>
                  <a:srgbClr val="FF0000"/>
                </a:solidFill>
                <a:latin typeface="微软雅黑" pitchFamily="34" charset="-122"/>
                <a:ea typeface="微软雅黑" pitchFamily="34" charset="-122"/>
              </a:rPr>
              <a:t>》</a:t>
            </a:r>
            <a:r>
              <a:rPr kumimoji="1" lang="en-US" altLang="zh-CN" sz="2000" b="0" dirty="0">
                <a:latin typeface="微软雅黑" pitchFamily="34" charset="-122"/>
                <a:ea typeface="微软雅黑" pitchFamily="34" charset="-122"/>
              </a:rPr>
              <a:t>            《</a:t>
            </a:r>
            <a:r>
              <a:rPr kumimoji="1" lang="zh-CN" altLang="en-US" sz="2000" b="0" dirty="0">
                <a:latin typeface="微软雅黑" pitchFamily="34" charset="-122"/>
                <a:ea typeface="微软雅黑" pitchFamily="34" charset="-122"/>
              </a:rPr>
              <a:t>安全生产违法行为行政处罚办法</a:t>
            </a:r>
            <a:r>
              <a:rPr kumimoji="1" lang="en-US" altLang="zh-CN" sz="2000" b="0" dirty="0">
                <a:latin typeface="微软雅黑" pitchFamily="34" charset="-122"/>
                <a:ea typeface="微软雅黑" pitchFamily="34" charset="-122"/>
              </a:rPr>
              <a:t>》</a:t>
            </a:r>
            <a:r>
              <a:rPr kumimoji="1" lang="zh-CN" altLang="en-US" sz="2000" b="0" dirty="0">
                <a:latin typeface="微软雅黑" pitchFamily="34" charset="-122"/>
                <a:ea typeface="微软雅黑" pitchFamily="34" charset="-122"/>
              </a:rPr>
              <a:t>（国家局</a:t>
            </a:r>
            <a:r>
              <a:rPr kumimoji="1" lang="en-US" altLang="zh-CN" sz="2000" b="0" dirty="0">
                <a:latin typeface="微软雅黑" pitchFamily="34" charset="-122"/>
                <a:ea typeface="微软雅黑" pitchFamily="34" charset="-122"/>
              </a:rPr>
              <a:t>1</a:t>
            </a:r>
            <a:r>
              <a:rPr kumimoji="1" lang="zh-CN" altLang="en-US" sz="2000" b="0" dirty="0">
                <a:latin typeface="微软雅黑" pitchFamily="34" charset="-122"/>
                <a:ea typeface="微软雅黑" pitchFamily="34" charset="-122"/>
              </a:rPr>
              <a:t>号令）</a:t>
            </a:r>
          </a:p>
          <a:p>
            <a:pPr>
              <a:lnSpc>
                <a:spcPct val="200000"/>
              </a:lnSpc>
              <a:buClr>
                <a:srgbClr val="FF0000"/>
              </a:buClr>
              <a:buFontTx/>
              <a:buAutoNum type="arabicPeriod" startAt="3"/>
            </a:pPr>
            <a:r>
              <a:rPr kumimoji="1" lang="en-US" altLang="zh-CN" sz="2000" b="0" dirty="0">
                <a:solidFill>
                  <a:srgbClr val="FF0000"/>
                </a:solidFill>
                <a:latin typeface="微软雅黑" pitchFamily="34" charset="-122"/>
                <a:ea typeface="微软雅黑" pitchFamily="34" charset="-122"/>
              </a:rPr>
              <a:t>《</a:t>
            </a:r>
            <a:r>
              <a:rPr kumimoji="1" lang="zh-CN" altLang="en-US" sz="2000" b="0" dirty="0">
                <a:solidFill>
                  <a:srgbClr val="FF0000"/>
                </a:solidFill>
                <a:latin typeface="微软雅黑" pitchFamily="34" charset="-122"/>
                <a:ea typeface="微软雅黑" pitchFamily="34" charset="-122"/>
              </a:rPr>
              <a:t>培训规定</a:t>
            </a:r>
            <a:r>
              <a:rPr kumimoji="1" lang="en-US" altLang="zh-CN" sz="2000" b="0" dirty="0">
                <a:solidFill>
                  <a:srgbClr val="FF0000"/>
                </a:solidFill>
                <a:latin typeface="微软雅黑" pitchFamily="34" charset="-122"/>
                <a:ea typeface="微软雅黑" pitchFamily="34" charset="-122"/>
              </a:rPr>
              <a:t>》 </a:t>
            </a:r>
            <a:r>
              <a:rPr kumimoji="1" lang="en-US" altLang="zh-CN" sz="2000" b="0" dirty="0">
                <a:latin typeface="微软雅黑" pitchFamily="34" charset="-122"/>
                <a:ea typeface="微软雅黑" pitchFamily="34" charset="-122"/>
              </a:rPr>
              <a:t>    《</a:t>
            </a:r>
            <a:r>
              <a:rPr kumimoji="1" lang="zh-CN" altLang="en-US" sz="2000" b="0" dirty="0">
                <a:latin typeface="微软雅黑" pitchFamily="34" charset="-122"/>
                <a:ea typeface="微软雅黑" pitchFamily="34" charset="-122"/>
              </a:rPr>
              <a:t>生产经营单位安全培训规定</a:t>
            </a:r>
            <a:r>
              <a:rPr kumimoji="1" lang="en-US" altLang="zh-CN" sz="2000" b="0" dirty="0">
                <a:latin typeface="微软雅黑" pitchFamily="34" charset="-122"/>
                <a:ea typeface="微软雅黑" pitchFamily="34" charset="-122"/>
              </a:rPr>
              <a:t>》</a:t>
            </a:r>
            <a:r>
              <a:rPr kumimoji="1" lang="zh-CN" altLang="en-US" sz="2000" b="0" dirty="0">
                <a:latin typeface="微软雅黑" pitchFamily="34" charset="-122"/>
                <a:ea typeface="微软雅黑" pitchFamily="34" charset="-122"/>
              </a:rPr>
              <a:t>（国家局</a:t>
            </a:r>
            <a:r>
              <a:rPr kumimoji="1" lang="en-US" altLang="zh-CN" sz="2000" b="0" dirty="0">
                <a:latin typeface="微软雅黑" pitchFamily="34" charset="-122"/>
                <a:ea typeface="微软雅黑" pitchFamily="34" charset="-122"/>
              </a:rPr>
              <a:t>3</a:t>
            </a:r>
            <a:r>
              <a:rPr kumimoji="1" lang="zh-CN" altLang="en-US" sz="2000" b="0" dirty="0">
                <a:latin typeface="微软雅黑" pitchFamily="34" charset="-122"/>
                <a:ea typeface="微软雅黑" pitchFamily="34" charset="-122"/>
              </a:rPr>
              <a:t>号令）</a:t>
            </a:r>
          </a:p>
          <a:p>
            <a:pPr>
              <a:lnSpc>
                <a:spcPct val="200000"/>
              </a:lnSpc>
              <a:buClr>
                <a:srgbClr val="FF0000"/>
              </a:buClr>
              <a:buFontTx/>
              <a:buAutoNum type="arabicPeriod" startAt="3"/>
            </a:pPr>
            <a:r>
              <a:rPr kumimoji="1" lang="en-US" altLang="zh-CN" sz="2000" b="0" dirty="0">
                <a:solidFill>
                  <a:srgbClr val="FF0000"/>
                </a:solidFill>
                <a:latin typeface="微软雅黑" pitchFamily="34" charset="-122"/>
                <a:ea typeface="微软雅黑" pitchFamily="34" charset="-122"/>
              </a:rPr>
              <a:t>《</a:t>
            </a:r>
            <a:r>
              <a:rPr kumimoji="1" lang="zh-CN" altLang="en-US" sz="2000" b="0" dirty="0">
                <a:solidFill>
                  <a:srgbClr val="FF0000"/>
                </a:solidFill>
                <a:latin typeface="微软雅黑" pitchFamily="34" charset="-122"/>
                <a:ea typeface="微软雅黑" pitchFamily="34" charset="-122"/>
              </a:rPr>
              <a:t>地方条例</a:t>
            </a:r>
            <a:r>
              <a:rPr kumimoji="1" lang="en-US" altLang="zh-CN" sz="2000" b="0" dirty="0">
                <a:solidFill>
                  <a:srgbClr val="FF0000"/>
                </a:solidFill>
                <a:latin typeface="微软雅黑" pitchFamily="34" charset="-122"/>
                <a:ea typeface="微软雅黑" pitchFamily="34" charset="-122"/>
              </a:rPr>
              <a:t>》     </a:t>
            </a:r>
            <a:r>
              <a:rPr kumimoji="1" lang="en-US" altLang="zh-CN" sz="2000" b="0" dirty="0">
                <a:latin typeface="微软雅黑" pitchFamily="34" charset="-122"/>
                <a:ea typeface="微软雅黑" pitchFamily="34" charset="-122"/>
              </a:rPr>
              <a:t>《xx</a:t>
            </a:r>
            <a:r>
              <a:rPr kumimoji="1" lang="zh-CN" altLang="en-US" sz="2000" b="0" dirty="0">
                <a:latin typeface="微软雅黑" pitchFamily="34" charset="-122"/>
                <a:ea typeface="微软雅黑" pitchFamily="34" charset="-122"/>
              </a:rPr>
              <a:t>市安全生产条例</a:t>
            </a:r>
            <a:r>
              <a:rPr kumimoji="1" lang="en-US" altLang="zh-CN" sz="2000" b="0" dirty="0">
                <a:latin typeface="微软雅黑" pitchFamily="34" charset="-122"/>
                <a:ea typeface="微软雅黑" pitchFamily="34" charset="-122"/>
              </a:rPr>
              <a:t>》</a:t>
            </a:r>
            <a:endParaRPr kumimoji="1" lang="zh-CN" altLang="en-US" sz="2000" b="0" dirty="0">
              <a:latin typeface="微软雅黑" pitchFamily="34" charset="-122"/>
              <a:ea typeface="微软雅黑" pitchFamily="34" charset="-122"/>
            </a:endParaRP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V="1">
            <a:off x="-6350" y="0"/>
            <a:ext cx="4514850" cy="2020570"/>
          </a:xfrm>
          <a:custGeom>
            <a:avLst/>
            <a:gdLst>
              <a:gd name="connsiteX0" fmla="*/ 0 w 4514850"/>
              <a:gd name="connsiteY0" fmla="*/ 4527550 h 4527550"/>
              <a:gd name="connsiteX1" fmla="*/ 0 w 4514850"/>
              <a:gd name="connsiteY1" fmla="*/ 0 h 4527550"/>
              <a:gd name="connsiteX2" fmla="*/ 4514850 w 4514850"/>
              <a:gd name="connsiteY2" fmla="*/ 4527550 h 4527550"/>
              <a:gd name="connsiteX3" fmla="*/ 0 w 4514850"/>
              <a:gd name="connsiteY3" fmla="*/ 4527550 h 4527550"/>
              <a:gd name="-1" fmla="*/ 0 w 4514850"/>
              <a:gd name="-2" fmla="*/ 2020570 h 2020570"/>
              <a:gd name="-3" fmla="*/ 0 w 4514850"/>
              <a:gd name="-4" fmla="*/ 0 h 2020570"/>
              <a:gd name="-5" fmla="*/ 4514850 w 4514850"/>
              <a:gd name="-6" fmla="*/ 2020570 h 2020570"/>
              <a:gd name="-7" fmla="*/ 0 w 4514850"/>
              <a:gd name="-8" fmla="*/ 2020570 h 2020570"/>
            </a:gdLst>
            <a:ahLst/>
            <a:cxnLst>
              <a:cxn ang="0">
                <a:pos x="-1" y="-2"/>
              </a:cxn>
              <a:cxn ang="0">
                <a:pos x="-3" y="-4"/>
              </a:cxn>
              <a:cxn ang="0">
                <a:pos x="-5" y="-6"/>
              </a:cxn>
              <a:cxn ang="0">
                <a:pos x="-7" y="-8"/>
              </a:cxn>
            </a:cxnLst>
            <a:rect l="l" t="t" r="r" b="b"/>
            <a:pathLst>
              <a:path w="4514850" h="2020570">
                <a:moveTo>
                  <a:pt x="0" y="2020570"/>
                </a:moveTo>
                <a:lnTo>
                  <a:pt x="0" y="0"/>
                </a:lnTo>
                <a:lnTo>
                  <a:pt x="4514850" y="2020570"/>
                </a:lnTo>
                <a:lnTo>
                  <a:pt x="0" y="2020570"/>
                </a:lnTo>
                <a:close/>
              </a:path>
            </a:pathLst>
          </a:custGeom>
          <a:solidFill>
            <a:srgbClr val="EEA42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1"/>
          <p:cNvSpPr/>
          <p:nvPr/>
        </p:nvSpPr>
        <p:spPr>
          <a:xfrm flipH="1">
            <a:off x="7677150" y="4837430"/>
            <a:ext cx="4514850" cy="2020570"/>
          </a:xfrm>
          <a:custGeom>
            <a:avLst/>
            <a:gdLst>
              <a:gd name="connsiteX0" fmla="*/ 0 w 4514850"/>
              <a:gd name="connsiteY0" fmla="*/ 4527550 h 4527550"/>
              <a:gd name="connsiteX1" fmla="*/ 0 w 4514850"/>
              <a:gd name="connsiteY1" fmla="*/ 0 h 4527550"/>
              <a:gd name="connsiteX2" fmla="*/ 4514850 w 4514850"/>
              <a:gd name="connsiteY2" fmla="*/ 4527550 h 4527550"/>
              <a:gd name="connsiteX3" fmla="*/ 0 w 4514850"/>
              <a:gd name="connsiteY3" fmla="*/ 4527550 h 4527550"/>
              <a:gd name="-1" fmla="*/ 0 w 4514850"/>
              <a:gd name="-2" fmla="*/ 2020570 h 2020570"/>
              <a:gd name="-3" fmla="*/ 0 w 4514850"/>
              <a:gd name="-4" fmla="*/ 0 h 2020570"/>
              <a:gd name="-5" fmla="*/ 4514850 w 4514850"/>
              <a:gd name="-6" fmla="*/ 2020570 h 2020570"/>
              <a:gd name="-7" fmla="*/ 0 w 4514850"/>
              <a:gd name="-8" fmla="*/ 2020570 h 2020570"/>
            </a:gdLst>
            <a:ahLst/>
            <a:cxnLst>
              <a:cxn ang="0">
                <a:pos x="-1" y="-2"/>
              </a:cxn>
              <a:cxn ang="0">
                <a:pos x="-3" y="-4"/>
              </a:cxn>
              <a:cxn ang="0">
                <a:pos x="-5" y="-6"/>
              </a:cxn>
              <a:cxn ang="0">
                <a:pos x="-7" y="-8"/>
              </a:cxn>
            </a:cxnLst>
            <a:rect l="l" t="t" r="r" b="b"/>
            <a:pathLst>
              <a:path w="4514850" h="2020570">
                <a:moveTo>
                  <a:pt x="0" y="2020570"/>
                </a:moveTo>
                <a:lnTo>
                  <a:pt x="0" y="0"/>
                </a:lnTo>
                <a:lnTo>
                  <a:pt x="4514850" y="2020570"/>
                </a:lnTo>
                <a:lnTo>
                  <a:pt x="0" y="2020570"/>
                </a:lnTo>
                <a:close/>
              </a:path>
            </a:pathLst>
          </a:custGeom>
          <a:solidFill>
            <a:srgbClr val="EEA42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419296" y="1447800"/>
            <a:ext cx="9353408" cy="3906837"/>
            <a:chOff x="-401716" y="1884363"/>
            <a:chExt cx="9353408" cy="3906837"/>
          </a:xfrm>
        </p:grpSpPr>
        <p:sp>
          <p:nvSpPr>
            <p:cNvPr id="5" name="AutoShape 3"/>
            <p:cNvSpPr>
              <a:spLocks noChangeArrowheads="1"/>
            </p:cNvSpPr>
            <p:nvPr/>
          </p:nvSpPr>
          <p:spPr bwMode="gray">
            <a:xfrm rot="17973186">
              <a:off x="4615657" y="2675731"/>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6" name="AutoShape 4"/>
            <p:cNvSpPr>
              <a:spLocks noChangeArrowheads="1"/>
            </p:cNvSpPr>
            <p:nvPr/>
          </p:nvSpPr>
          <p:spPr bwMode="gray">
            <a:xfrm rot="3465783">
              <a:off x="4615656" y="4839494"/>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7" name="AutoShape 5"/>
            <p:cNvSpPr>
              <a:spLocks noChangeArrowheads="1"/>
            </p:cNvSpPr>
            <p:nvPr/>
          </p:nvSpPr>
          <p:spPr bwMode="gray">
            <a:xfrm rot="14369022">
              <a:off x="3396457" y="2751931"/>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8" name="AutoShape 6"/>
            <p:cNvSpPr>
              <a:spLocks noChangeArrowheads="1"/>
            </p:cNvSpPr>
            <p:nvPr/>
          </p:nvSpPr>
          <p:spPr bwMode="gray">
            <a:xfrm rot="7535209">
              <a:off x="3358357" y="480615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9" name="AutoShape 7"/>
            <p:cNvSpPr>
              <a:spLocks noChangeArrowheads="1"/>
            </p:cNvSpPr>
            <p:nvPr/>
          </p:nvSpPr>
          <p:spPr bwMode="gray">
            <a:xfrm>
              <a:off x="5194300" y="3803650"/>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10" name="AutoShape 8"/>
            <p:cNvSpPr>
              <a:spLocks noChangeArrowheads="1"/>
            </p:cNvSpPr>
            <p:nvPr/>
          </p:nvSpPr>
          <p:spPr bwMode="gray">
            <a:xfrm rot="10800000">
              <a:off x="2784475" y="3797300"/>
              <a:ext cx="863600" cy="288925"/>
            </a:xfrm>
            <a:prstGeom prst="rightArrow">
              <a:avLst>
                <a:gd name="adj1" fmla="val 35167"/>
                <a:gd name="adj2" fmla="val 121041"/>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11" name="Oval 9"/>
            <p:cNvSpPr>
              <a:spLocks noChangeArrowheads="1"/>
            </p:cNvSpPr>
            <p:nvPr/>
          </p:nvSpPr>
          <p:spPr bwMode="auto">
            <a:xfrm>
              <a:off x="2505075" y="2046288"/>
              <a:ext cx="3743325" cy="3744912"/>
            </a:xfrm>
            <a:prstGeom prst="ellipse">
              <a:avLst/>
            </a:prstGeom>
            <a:noFill/>
            <a:ln w="38100" algn="ctr">
              <a:solidFill>
                <a:schemeClr val="bg2"/>
              </a:solidFill>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zh-CN" altLang="en-US">
                <a:effectLst>
                  <a:outerShdw blurRad="38100" dist="38100" dir="2700000" algn="tl">
                    <a:srgbClr val="000000">
                      <a:alpha val="43137"/>
                    </a:srgbClr>
                  </a:outerShdw>
                </a:effectLst>
              </a:endParaRPr>
            </a:p>
          </p:txBody>
        </p:sp>
        <p:grpSp>
          <p:nvGrpSpPr>
            <p:cNvPr id="12" name="Group 10"/>
            <p:cNvGrpSpPr/>
            <p:nvPr/>
          </p:nvGrpSpPr>
          <p:grpSpPr bwMode="auto">
            <a:xfrm>
              <a:off x="3267075" y="2093913"/>
              <a:ext cx="360363" cy="360362"/>
              <a:chOff x="1973" y="1706"/>
              <a:chExt cx="227" cy="227"/>
            </a:xfrm>
          </p:grpSpPr>
          <p:sp>
            <p:nvSpPr>
              <p:cNvPr id="44"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45"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grpSp>
          <p:nvGrpSpPr>
            <p:cNvPr id="13" name="Group 13"/>
            <p:cNvGrpSpPr/>
            <p:nvPr/>
          </p:nvGrpSpPr>
          <p:grpSpPr bwMode="auto">
            <a:xfrm>
              <a:off x="2322513" y="3749675"/>
              <a:ext cx="360362" cy="360363"/>
              <a:chOff x="1565" y="2659"/>
              <a:chExt cx="227" cy="227"/>
            </a:xfrm>
          </p:grpSpPr>
          <p:sp>
            <p:nvSpPr>
              <p:cNvPr id="42" name="Oval 14"/>
              <p:cNvSpPr>
                <a:spLocks noChangeArrowheads="1"/>
              </p:cNvSpPr>
              <p:nvPr/>
            </p:nvSpPr>
            <p:spPr bwMode="gray">
              <a:xfrm>
                <a:off x="1565"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43" name="Oval 15"/>
              <p:cNvSpPr>
                <a:spLocks noChangeArrowheads="1"/>
              </p:cNvSpPr>
              <p:nvPr/>
            </p:nvSpPr>
            <p:spPr bwMode="gray">
              <a:xfrm>
                <a:off x="1575"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grpSp>
          <p:nvGrpSpPr>
            <p:cNvPr id="14" name="Group 16"/>
            <p:cNvGrpSpPr/>
            <p:nvPr/>
          </p:nvGrpSpPr>
          <p:grpSpPr bwMode="auto">
            <a:xfrm>
              <a:off x="3186113" y="5292725"/>
              <a:ext cx="360362" cy="360363"/>
              <a:chOff x="2109" y="3612"/>
              <a:chExt cx="227" cy="227"/>
            </a:xfrm>
          </p:grpSpPr>
          <p:sp>
            <p:nvSpPr>
              <p:cNvPr id="40" name="Oval 17"/>
              <p:cNvSpPr>
                <a:spLocks noChangeArrowheads="1"/>
              </p:cNvSpPr>
              <p:nvPr/>
            </p:nvSpPr>
            <p:spPr bwMode="gray">
              <a:xfrm>
                <a:off x="2109" y="3612"/>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41" name="Oval 18"/>
              <p:cNvSpPr>
                <a:spLocks noChangeArrowheads="1"/>
              </p:cNvSpPr>
              <p:nvPr/>
            </p:nvSpPr>
            <p:spPr bwMode="gray">
              <a:xfrm>
                <a:off x="2119" y="3631"/>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grpSp>
          <p:nvGrpSpPr>
            <p:cNvPr id="15" name="Group 19"/>
            <p:cNvGrpSpPr/>
            <p:nvPr/>
          </p:nvGrpSpPr>
          <p:grpSpPr bwMode="auto">
            <a:xfrm>
              <a:off x="5116513" y="2073275"/>
              <a:ext cx="360362" cy="360363"/>
              <a:chOff x="3470" y="1706"/>
              <a:chExt cx="227" cy="227"/>
            </a:xfrm>
          </p:grpSpPr>
          <p:sp>
            <p:nvSpPr>
              <p:cNvPr id="38" name="Oval 20"/>
              <p:cNvSpPr>
                <a:spLocks noChangeArrowheads="1"/>
              </p:cNvSpPr>
              <p:nvPr/>
            </p:nvSpPr>
            <p:spPr bwMode="gray">
              <a:xfrm>
                <a:off x="3470"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39" name="Oval 21"/>
              <p:cNvSpPr>
                <a:spLocks noChangeArrowheads="1"/>
              </p:cNvSpPr>
              <p:nvPr/>
            </p:nvSpPr>
            <p:spPr bwMode="gray">
              <a:xfrm>
                <a:off x="3480"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grpSp>
          <p:nvGrpSpPr>
            <p:cNvPr id="16" name="Group 22"/>
            <p:cNvGrpSpPr/>
            <p:nvPr/>
          </p:nvGrpSpPr>
          <p:grpSpPr bwMode="auto">
            <a:xfrm>
              <a:off x="6065838" y="3749675"/>
              <a:ext cx="360362" cy="360363"/>
              <a:chOff x="3923" y="2659"/>
              <a:chExt cx="227" cy="227"/>
            </a:xfrm>
          </p:grpSpPr>
          <p:sp>
            <p:nvSpPr>
              <p:cNvPr id="36" name="Oval 23"/>
              <p:cNvSpPr>
                <a:spLocks noChangeArrowheads="1"/>
              </p:cNvSpPr>
              <p:nvPr/>
            </p:nvSpPr>
            <p:spPr bwMode="gray">
              <a:xfrm>
                <a:off x="3923"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37" name="Oval 24"/>
              <p:cNvSpPr>
                <a:spLocks noChangeArrowheads="1"/>
              </p:cNvSpPr>
              <p:nvPr/>
            </p:nvSpPr>
            <p:spPr bwMode="gray">
              <a:xfrm>
                <a:off x="3933"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grpSp>
          <p:nvGrpSpPr>
            <p:cNvPr id="17" name="Group 25"/>
            <p:cNvGrpSpPr/>
            <p:nvPr/>
          </p:nvGrpSpPr>
          <p:grpSpPr bwMode="auto">
            <a:xfrm>
              <a:off x="5172075" y="5349875"/>
              <a:ext cx="360363" cy="360363"/>
              <a:chOff x="3515" y="3521"/>
              <a:chExt cx="227" cy="227"/>
            </a:xfrm>
          </p:grpSpPr>
          <p:sp>
            <p:nvSpPr>
              <p:cNvPr id="34" name="Oval 26"/>
              <p:cNvSpPr>
                <a:spLocks noChangeArrowheads="1"/>
              </p:cNvSpPr>
              <p:nvPr/>
            </p:nvSpPr>
            <p:spPr bwMode="gray">
              <a:xfrm>
                <a:off x="3515" y="3521"/>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35"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sp>
          <p:nvSpPr>
            <p:cNvPr id="18" name="Oval 28"/>
            <p:cNvSpPr>
              <a:spLocks noChangeArrowheads="1"/>
            </p:cNvSpPr>
            <p:nvPr/>
          </p:nvSpPr>
          <p:spPr bwMode="gray">
            <a:xfrm>
              <a:off x="3462338" y="2987675"/>
              <a:ext cx="1944687" cy="19446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a:defRPr/>
              </a:pPr>
              <a:endParaRPr lang="zh-CN" altLang="en-US">
                <a:effectLst>
                  <a:outerShdw blurRad="38100" dist="38100" dir="2700000" algn="tl">
                    <a:srgbClr val="000000">
                      <a:alpha val="43137"/>
                    </a:srgbClr>
                  </a:outerShdw>
                </a:effectLst>
              </a:endParaRPr>
            </a:p>
          </p:txBody>
        </p:sp>
        <p:sp>
          <p:nvSpPr>
            <p:cNvPr id="19" name="Oval 29"/>
            <p:cNvSpPr>
              <a:spLocks noChangeArrowheads="1"/>
            </p:cNvSpPr>
            <p:nvPr/>
          </p:nvSpPr>
          <p:spPr bwMode="gray">
            <a:xfrm>
              <a:off x="3455988" y="2971800"/>
              <a:ext cx="1944687" cy="1944688"/>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a:defRPr/>
              </a:pPr>
              <a:endParaRPr lang="zh-CN" altLang="en-US">
                <a:effectLst>
                  <a:outerShdw blurRad="38100" dist="38100" dir="2700000" algn="tl">
                    <a:srgbClr val="000000">
                      <a:alpha val="43137"/>
                    </a:srgbClr>
                  </a:outerShdw>
                </a:effectLst>
              </a:endParaRPr>
            </a:p>
          </p:txBody>
        </p:sp>
        <p:sp>
          <p:nvSpPr>
            <p:cNvPr id="20" name="Oval 30"/>
            <p:cNvSpPr>
              <a:spLocks noChangeArrowheads="1"/>
            </p:cNvSpPr>
            <p:nvPr/>
          </p:nvSpPr>
          <p:spPr bwMode="gray">
            <a:xfrm>
              <a:off x="3589338" y="3114675"/>
              <a:ext cx="1690687" cy="16906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zh-CN" altLang="en-US">
                <a:effectLst>
                  <a:outerShdw blurRad="38100" dist="38100" dir="2700000" algn="tl">
                    <a:srgbClr val="000000">
                      <a:alpha val="43137"/>
                    </a:srgbClr>
                  </a:outerShdw>
                </a:effectLst>
              </a:endParaRPr>
            </a:p>
          </p:txBody>
        </p:sp>
        <p:sp>
          <p:nvSpPr>
            <p:cNvPr id="21" name="Oval 31"/>
            <p:cNvSpPr>
              <a:spLocks noChangeArrowheads="1"/>
            </p:cNvSpPr>
            <p:nvPr/>
          </p:nvSpPr>
          <p:spPr bwMode="gray">
            <a:xfrm>
              <a:off x="3571875" y="3087688"/>
              <a:ext cx="1690688" cy="1690687"/>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zh-CN" altLang="en-US">
                <a:effectLst>
                  <a:outerShdw blurRad="38100" dist="38100" dir="2700000" algn="tl">
                    <a:srgbClr val="000000">
                      <a:alpha val="43137"/>
                    </a:srgbClr>
                  </a:outerShdw>
                </a:effectLst>
              </a:endParaRPr>
            </a:p>
          </p:txBody>
        </p:sp>
        <p:sp>
          <p:nvSpPr>
            <p:cNvPr id="22" name="Oval 32"/>
            <p:cNvSpPr>
              <a:spLocks noChangeArrowheads="1"/>
            </p:cNvSpPr>
            <p:nvPr/>
          </p:nvSpPr>
          <p:spPr bwMode="gray">
            <a:xfrm>
              <a:off x="3673475" y="3198813"/>
              <a:ext cx="1522413" cy="1522412"/>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zh-CN" altLang="en-US">
                <a:effectLst>
                  <a:outerShdw blurRad="38100" dist="38100" dir="2700000" algn="tl">
                    <a:srgbClr val="000000">
                      <a:alpha val="43137"/>
                    </a:srgbClr>
                  </a:outerShdw>
                </a:effectLst>
              </a:endParaRPr>
            </a:p>
          </p:txBody>
        </p:sp>
        <p:sp>
          <p:nvSpPr>
            <p:cNvPr id="23" name="Oval 33"/>
            <p:cNvSpPr>
              <a:spLocks noChangeArrowheads="1"/>
            </p:cNvSpPr>
            <p:nvPr/>
          </p:nvSpPr>
          <p:spPr bwMode="gray">
            <a:xfrm>
              <a:off x="3695700" y="3217863"/>
              <a:ext cx="1471613" cy="14732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CN" altLang="en-US">
                <a:effectLst>
                  <a:outerShdw blurRad="38100" dist="38100" dir="2700000" algn="tl">
                    <a:srgbClr val="000000">
                      <a:alpha val="43137"/>
                    </a:srgbClr>
                  </a:outerShdw>
                </a:effectLst>
              </a:endParaRPr>
            </a:p>
          </p:txBody>
        </p:sp>
        <p:sp>
          <p:nvSpPr>
            <p:cNvPr id="24" name="Oval 34"/>
            <p:cNvSpPr>
              <a:spLocks noChangeArrowheads="1"/>
            </p:cNvSpPr>
            <p:nvPr/>
          </p:nvSpPr>
          <p:spPr bwMode="gray">
            <a:xfrm>
              <a:off x="3713163" y="3227388"/>
              <a:ext cx="1438275" cy="14351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CN" altLang="en-US">
                <a:effectLst>
                  <a:outerShdw blurRad="38100" dist="38100" dir="2700000" algn="tl">
                    <a:srgbClr val="000000">
                      <a:alpha val="43137"/>
                    </a:srgbClr>
                  </a:outerShdw>
                </a:effectLst>
              </a:endParaRPr>
            </a:p>
          </p:txBody>
        </p:sp>
        <p:sp>
          <p:nvSpPr>
            <p:cNvPr id="25" name="Oval 35"/>
            <p:cNvSpPr>
              <a:spLocks noChangeArrowheads="1"/>
            </p:cNvSpPr>
            <p:nvPr/>
          </p:nvSpPr>
          <p:spPr bwMode="gray">
            <a:xfrm>
              <a:off x="3729038" y="3241675"/>
              <a:ext cx="1366837" cy="13414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CN" altLang="en-US">
                <a:effectLst>
                  <a:outerShdw blurRad="38100" dist="38100" dir="2700000" algn="tl">
                    <a:srgbClr val="000000">
                      <a:alpha val="43137"/>
                    </a:srgbClr>
                  </a:outerShdw>
                </a:effectLst>
              </a:endParaRPr>
            </a:p>
          </p:txBody>
        </p:sp>
        <p:sp>
          <p:nvSpPr>
            <p:cNvPr id="26" name="Oval 36"/>
            <p:cNvSpPr>
              <a:spLocks noChangeArrowheads="1"/>
            </p:cNvSpPr>
            <p:nvPr/>
          </p:nvSpPr>
          <p:spPr bwMode="gray">
            <a:xfrm>
              <a:off x="3810000" y="3278188"/>
              <a:ext cx="1214438" cy="1090612"/>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CN" altLang="en-US">
                <a:effectLst>
                  <a:outerShdw blurRad="38100" dist="38100" dir="2700000" algn="tl">
                    <a:srgbClr val="000000">
                      <a:alpha val="43137"/>
                    </a:srgbClr>
                  </a:outerShdw>
                </a:effectLst>
              </a:endParaRPr>
            </a:p>
          </p:txBody>
        </p:sp>
        <p:sp>
          <p:nvSpPr>
            <p:cNvPr id="27" name="Text Box 37"/>
            <p:cNvSpPr txBox="1">
              <a:spLocks noChangeArrowheads="1"/>
            </p:cNvSpPr>
            <p:nvPr/>
          </p:nvSpPr>
          <p:spPr bwMode="gray">
            <a:xfrm>
              <a:off x="3743704" y="3495931"/>
              <a:ext cx="1415671" cy="83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zh-CN" altLang="en-US" sz="2400" dirty="0">
                  <a:solidFill>
                    <a:srgbClr val="FF0000"/>
                  </a:solidFill>
                  <a:latin typeface="微软雅黑" pitchFamily="34" charset="-122"/>
                  <a:ea typeface="微软雅黑" pitchFamily="34" charset="-122"/>
                </a:rPr>
                <a:t>职责</a:t>
              </a:r>
              <a:endParaRPr lang="en-US" altLang="zh-CN" sz="2400" dirty="0">
                <a:solidFill>
                  <a:srgbClr val="FF0000"/>
                </a:solidFill>
                <a:latin typeface="微软雅黑" pitchFamily="34" charset="-122"/>
                <a:ea typeface="微软雅黑" pitchFamily="34" charset="-122"/>
              </a:endParaRPr>
            </a:p>
            <a:p>
              <a:pPr algn="ctr"/>
              <a:r>
                <a:rPr lang="zh-CN" altLang="en-US" sz="2400" dirty="0">
                  <a:solidFill>
                    <a:srgbClr val="FF0000"/>
                  </a:solidFill>
                  <a:latin typeface="微软雅黑" pitchFamily="34" charset="-122"/>
                  <a:ea typeface="微软雅黑" pitchFamily="34" charset="-122"/>
                </a:rPr>
                <a:t>安全精益</a:t>
              </a:r>
            </a:p>
          </p:txBody>
        </p:sp>
        <p:sp>
          <p:nvSpPr>
            <p:cNvPr id="28" name="Text Box 38"/>
            <p:cNvSpPr txBox="1">
              <a:spLocks noChangeArrowheads="1"/>
            </p:cNvSpPr>
            <p:nvPr/>
          </p:nvSpPr>
          <p:spPr bwMode="auto">
            <a:xfrm>
              <a:off x="5427663" y="1884363"/>
              <a:ext cx="2762328" cy="4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r>
                <a:rPr lang="zh-CN" altLang="en-US" sz="2000" b="0" dirty="0">
                  <a:latin typeface="微软雅黑" pitchFamily="34" charset="-122"/>
                  <a:ea typeface="微软雅黑" pitchFamily="34" charset="-122"/>
                </a:rPr>
                <a:t>拟定安全工作计划</a:t>
              </a:r>
            </a:p>
          </p:txBody>
        </p:sp>
        <p:sp>
          <p:nvSpPr>
            <p:cNvPr id="29" name="Text Box 39"/>
            <p:cNvSpPr txBox="1">
              <a:spLocks noChangeArrowheads="1"/>
            </p:cNvSpPr>
            <p:nvPr/>
          </p:nvSpPr>
          <p:spPr bwMode="auto">
            <a:xfrm>
              <a:off x="1571625" y="1887538"/>
              <a:ext cx="1771650" cy="4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r"/>
              <a:r>
                <a:rPr lang="zh-CN" altLang="en-US" sz="2000" b="0">
                  <a:latin typeface="微软雅黑" pitchFamily="34" charset="-122"/>
                  <a:ea typeface="微软雅黑" pitchFamily="34" charset="-122"/>
                </a:rPr>
                <a:t>其他安全工作</a:t>
              </a:r>
            </a:p>
          </p:txBody>
        </p:sp>
        <p:sp>
          <p:nvSpPr>
            <p:cNvPr id="30" name="Text Box 40"/>
            <p:cNvSpPr txBox="1">
              <a:spLocks noChangeArrowheads="1"/>
            </p:cNvSpPr>
            <p:nvPr/>
          </p:nvSpPr>
          <p:spPr bwMode="auto">
            <a:xfrm>
              <a:off x="6386415" y="3648075"/>
              <a:ext cx="2565277" cy="101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nSpc>
                  <a:spcPct val="150000"/>
                </a:lnSpc>
              </a:pPr>
              <a:r>
                <a:rPr lang="zh-CN" altLang="en-US" sz="2000" b="0" dirty="0">
                  <a:latin typeface="微软雅黑" pitchFamily="34" charset="-122"/>
                  <a:ea typeface="微软雅黑" pitchFamily="34" charset="-122"/>
                </a:rPr>
                <a:t>组织编写安全管理制度和安全技术标准</a:t>
              </a:r>
            </a:p>
          </p:txBody>
        </p:sp>
        <p:sp>
          <p:nvSpPr>
            <p:cNvPr id="31" name="Text Box 41"/>
            <p:cNvSpPr txBox="1">
              <a:spLocks noChangeArrowheads="1"/>
            </p:cNvSpPr>
            <p:nvPr/>
          </p:nvSpPr>
          <p:spPr bwMode="auto">
            <a:xfrm>
              <a:off x="5556211" y="5322888"/>
              <a:ext cx="2762328" cy="4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r>
                <a:rPr lang="zh-CN" altLang="en-US" sz="2000" b="0" dirty="0">
                  <a:latin typeface="微软雅黑" pitchFamily="34" charset="-122"/>
                  <a:ea typeface="微软雅黑" pitchFamily="34" charset="-122"/>
                </a:rPr>
                <a:t>开展安全培训教育</a:t>
              </a:r>
            </a:p>
          </p:txBody>
        </p:sp>
        <p:sp>
          <p:nvSpPr>
            <p:cNvPr id="32" name="Text Box 42"/>
            <p:cNvSpPr txBox="1">
              <a:spLocks noChangeArrowheads="1"/>
            </p:cNvSpPr>
            <p:nvPr/>
          </p:nvSpPr>
          <p:spPr bwMode="auto">
            <a:xfrm>
              <a:off x="-401716" y="3729038"/>
              <a:ext cx="2762329" cy="4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r"/>
              <a:r>
                <a:rPr lang="zh-CN" altLang="en-US" sz="2000" b="0" dirty="0">
                  <a:latin typeface="微软雅黑" pitchFamily="34" charset="-122"/>
                  <a:ea typeface="微软雅黑" pitchFamily="34" charset="-122"/>
                </a:rPr>
                <a:t>搞好安全事故处理</a:t>
              </a:r>
            </a:p>
          </p:txBody>
        </p:sp>
        <p:sp>
          <p:nvSpPr>
            <p:cNvPr id="33" name="Text Box 43"/>
            <p:cNvSpPr txBox="1">
              <a:spLocks noChangeArrowheads="1"/>
            </p:cNvSpPr>
            <p:nvPr/>
          </p:nvSpPr>
          <p:spPr bwMode="auto">
            <a:xfrm>
              <a:off x="415847" y="5286375"/>
              <a:ext cx="2762328" cy="4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r"/>
              <a:r>
                <a:rPr lang="zh-CN" altLang="en-US" sz="2000" b="0">
                  <a:latin typeface="微软雅黑" pitchFamily="34" charset="-122"/>
                  <a:ea typeface="微软雅黑" pitchFamily="34" charset="-122"/>
                </a:rPr>
                <a:t>开展安全生产检查</a:t>
              </a:r>
            </a:p>
          </p:txBody>
        </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628900" y="2514600"/>
            <a:ext cx="6934200" cy="533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pc="600" dirty="0">
                <a:solidFill>
                  <a:schemeClr val="tx1">
                    <a:lumMod val="75000"/>
                    <a:lumOff val="25000"/>
                  </a:schemeClr>
                </a:solidFill>
                <a:latin typeface="微软雅黑" pitchFamily="34" charset="-122"/>
                <a:ea typeface="微软雅黑" pitchFamily="34" charset="-122"/>
              </a:rPr>
              <a:t> 我国安全生产的</a:t>
            </a:r>
            <a:r>
              <a:rPr lang="zh-CN" altLang="en-US" b="1" spc="600" dirty="0">
                <a:solidFill>
                  <a:srgbClr val="FD0B0B"/>
                </a:solidFill>
                <a:latin typeface="微软雅黑" pitchFamily="34" charset="-122"/>
                <a:ea typeface="微软雅黑" pitchFamily="34" charset="-122"/>
              </a:rPr>
              <a:t>十二</a:t>
            </a:r>
            <a:r>
              <a:rPr lang="zh-CN" altLang="en-US" b="1" spc="600" dirty="0">
                <a:solidFill>
                  <a:schemeClr val="tx1">
                    <a:lumMod val="75000"/>
                    <a:lumOff val="25000"/>
                  </a:schemeClr>
                </a:solidFill>
                <a:latin typeface="微软雅黑" pitchFamily="34" charset="-122"/>
                <a:ea typeface="微软雅黑" pitchFamily="34" charset="-122"/>
              </a:rPr>
              <a:t>字方针</a:t>
            </a:r>
          </a:p>
        </p:txBody>
      </p:sp>
      <p:sp>
        <p:nvSpPr>
          <p:cNvPr id="4" name="矩形 3"/>
          <p:cNvSpPr/>
          <p:nvPr/>
        </p:nvSpPr>
        <p:spPr>
          <a:xfrm>
            <a:off x="2628900" y="3429000"/>
            <a:ext cx="6934200" cy="533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pc="600" dirty="0">
                <a:solidFill>
                  <a:schemeClr val="tx1">
                    <a:lumMod val="75000"/>
                    <a:lumOff val="25000"/>
                  </a:schemeClr>
                </a:solidFill>
                <a:latin typeface="微软雅黑" pitchFamily="34" charset="-122"/>
                <a:ea typeface="微软雅黑" pitchFamily="34" charset="-122"/>
              </a:rPr>
              <a:t> 安全生产管理</a:t>
            </a:r>
            <a:r>
              <a:rPr lang="zh-CN" altLang="en-US" b="1" spc="600" dirty="0">
                <a:solidFill>
                  <a:srgbClr val="FD0B0B"/>
                </a:solidFill>
                <a:latin typeface="微软雅黑" pitchFamily="34" charset="-122"/>
                <a:ea typeface="微软雅黑" pitchFamily="34" charset="-122"/>
              </a:rPr>
              <a:t>三</a:t>
            </a:r>
            <a:r>
              <a:rPr lang="zh-CN" altLang="en-US" b="1" spc="600" dirty="0">
                <a:solidFill>
                  <a:schemeClr val="tx1">
                    <a:lumMod val="75000"/>
                    <a:lumOff val="25000"/>
                  </a:schemeClr>
                </a:solidFill>
                <a:latin typeface="微软雅黑" pitchFamily="34" charset="-122"/>
                <a:ea typeface="微软雅黑" pitchFamily="34" charset="-122"/>
              </a:rPr>
              <a:t>个主要理论</a:t>
            </a:r>
          </a:p>
        </p:txBody>
      </p:sp>
      <p:sp>
        <p:nvSpPr>
          <p:cNvPr id="5" name="矩形 4"/>
          <p:cNvSpPr/>
          <p:nvPr/>
        </p:nvSpPr>
        <p:spPr>
          <a:xfrm>
            <a:off x="2628900" y="4343400"/>
            <a:ext cx="6934200" cy="533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pc="600" dirty="0">
                <a:solidFill>
                  <a:schemeClr val="tx1">
                    <a:lumMod val="75000"/>
                    <a:lumOff val="25000"/>
                  </a:schemeClr>
                </a:solidFill>
                <a:latin typeface="微软雅黑" pitchFamily="34" charset="-122"/>
                <a:ea typeface="微软雅黑" pitchFamily="34" charset="-122"/>
              </a:rPr>
              <a:t> 安全管理人员</a:t>
            </a:r>
            <a:r>
              <a:rPr lang="zh-CN" altLang="en-US" b="1" spc="600" dirty="0">
                <a:solidFill>
                  <a:srgbClr val="FD0B0B"/>
                </a:solidFill>
                <a:latin typeface="微软雅黑" pitchFamily="34" charset="-122"/>
                <a:ea typeface="微软雅黑" pitchFamily="34" charset="-122"/>
              </a:rPr>
              <a:t>八</a:t>
            </a:r>
            <a:r>
              <a:rPr lang="zh-CN" altLang="en-US" b="1" spc="600" dirty="0">
                <a:solidFill>
                  <a:schemeClr val="tx1">
                    <a:lumMod val="75000"/>
                    <a:lumOff val="25000"/>
                  </a:schemeClr>
                </a:solidFill>
                <a:latin typeface="微软雅黑" pitchFamily="34" charset="-122"/>
                <a:ea typeface="微软雅黑" pitchFamily="34" charset="-122"/>
              </a:rPr>
              <a:t>项素质要求</a:t>
            </a:r>
          </a:p>
        </p:txBody>
      </p:sp>
      <p:sp>
        <p:nvSpPr>
          <p:cNvPr id="6" name="矩形 5"/>
          <p:cNvSpPr/>
          <p:nvPr/>
        </p:nvSpPr>
        <p:spPr>
          <a:xfrm>
            <a:off x="2628900" y="5257800"/>
            <a:ext cx="6934200" cy="533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pc="600" dirty="0">
                <a:solidFill>
                  <a:schemeClr val="tx1">
                    <a:lumMod val="75000"/>
                    <a:lumOff val="25000"/>
                  </a:schemeClr>
                </a:solidFill>
                <a:latin typeface="微软雅黑" pitchFamily="34" charset="-122"/>
                <a:ea typeface="微软雅黑" pitchFamily="34" charset="-122"/>
              </a:rPr>
              <a:t> 安全管理人员</a:t>
            </a:r>
            <a:r>
              <a:rPr lang="zh-CN" altLang="en-US" b="1" spc="600" dirty="0">
                <a:solidFill>
                  <a:srgbClr val="FD0B0B"/>
                </a:solidFill>
                <a:latin typeface="微软雅黑" pitchFamily="34" charset="-122"/>
                <a:ea typeface="微软雅黑" pitchFamily="34" charset="-122"/>
              </a:rPr>
              <a:t>六</a:t>
            </a:r>
            <a:r>
              <a:rPr lang="zh-CN" altLang="en-US" b="1" spc="600" dirty="0">
                <a:solidFill>
                  <a:schemeClr val="tx1">
                    <a:lumMod val="75000"/>
                    <a:lumOff val="25000"/>
                  </a:schemeClr>
                </a:solidFill>
                <a:latin typeface="微软雅黑" pitchFamily="34" charset="-122"/>
                <a:ea typeface="微软雅黑" pitchFamily="34" charset="-122"/>
              </a:rPr>
              <a:t>项工作职责</a:t>
            </a:r>
          </a:p>
        </p:txBody>
      </p:sp>
      <p:sp>
        <p:nvSpPr>
          <p:cNvPr id="7" name="矩形 6"/>
          <p:cNvSpPr/>
          <p:nvPr/>
        </p:nvSpPr>
        <p:spPr>
          <a:xfrm>
            <a:off x="2628900" y="1600200"/>
            <a:ext cx="6934200" cy="533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pc="600">
                <a:solidFill>
                  <a:schemeClr val="tx1">
                    <a:lumMod val="75000"/>
                    <a:lumOff val="25000"/>
                  </a:schemeClr>
                </a:solidFill>
                <a:latin typeface="微软雅黑" pitchFamily="34" charset="-122"/>
                <a:ea typeface="微软雅黑" pitchFamily="34" charset="-122"/>
              </a:rPr>
              <a:t> 安全卓越领导力特征与天职</a:t>
            </a:r>
          </a:p>
        </p:txBody>
      </p:sp>
      <p:sp>
        <p:nvSpPr>
          <p:cNvPr id="9" name="矩形 8"/>
          <p:cNvSpPr/>
          <p:nvPr/>
        </p:nvSpPr>
        <p:spPr>
          <a:xfrm>
            <a:off x="3733800" y="228600"/>
            <a:ext cx="480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600" dirty="0">
                <a:solidFill>
                  <a:srgbClr val="EEA429"/>
                </a:solidFill>
                <a:latin typeface="微软雅黑" pitchFamily="34" charset="-122"/>
                <a:ea typeface="微软雅黑" pitchFamily="34" charset="-122"/>
              </a:rPr>
              <a:t>培训内容</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8" name="矩形 277"/>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职责</a:t>
            </a:r>
            <a:r>
              <a:rPr lang="en-US" altLang="zh-CN" sz="2800" dirty="0">
                <a:solidFill>
                  <a:schemeClr val="bg1"/>
                </a:solidFill>
                <a:latin typeface="微软雅黑" pitchFamily="34" charset="-122"/>
                <a:ea typeface="微软雅黑" pitchFamily="34" charset="-122"/>
                <a:cs typeface="+mj-cs"/>
              </a:rPr>
              <a:t>1</a:t>
            </a:r>
            <a:r>
              <a:rPr lang="zh-CN" altLang="en-US" sz="2800" dirty="0">
                <a:solidFill>
                  <a:schemeClr val="bg1"/>
                </a:solidFill>
                <a:latin typeface="微软雅黑" pitchFamily="34" charset="-122"/>
                <a:ea typeface="微软雅黑" pitchFamily="34" charset="-122"/>
                <a:cs typeface="+mj-cs"/>
              </a:rPr>
              <a:t>：拟定安全工作计划</a:t>
            </a:r>
          </a:p>
        </p:txBody>
      </p:sp>
      <p:grpSp>
        <p:nvGrpSpPr>
          <p:cNvPr id="287" name="组合 286"/>
          <p:cNvGrpSpPr/>
          <p:nvPr/>
        </p:nvGrpSpPr>
        <p:grpSpPr>
          <a:xfrm>
            <a:off x="1871133" y="956733"/>
            <a:ext cx="2438400" cy="3200400"/>
            <a:chOff x="1752600" y="1600200"/>
            <a:chExt cx="2438400" cy="3200400"/>
          </a:xfrm>
        </p:grpSpPr>
        <p:sp>
          <p:nvSpPr>
            <p:cNvPr id="279" name="矩形 278"/>
            <p:cNvSpPr/>
            <p:nvPr/>
          </p:nvSpPr>
          <p:spPr>
            <a:xfrm>
              <a:off x="1752600" y="1600200"/>
              <a:ext cx="2438400" cy="533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222222"/>
                  </a:solidFill>
                  <a:latin typeface="微软雅黑" pitchFamily="34" charset="-122"/>
                  <a:ea typeface="微软雅黑" pitchFamily="34" charset="-122"/>
                </a:rPr>
                <a:t>-</a:t>
              </a:r>
              <a:r>
                <a:rPr lang="zh-CN" altLang="en-US" sz="2000" dirty="0">
                  <a:solidFill>
                    <a:srgbClr val="222222"/>
                  </a:solidFill>
                  <a:latin typeface="微软雅黑" pitchFamily="34" charset="-122"/>
                  <a:ea typeface="微软雅黑" pitchFamily="34" charset="-122"/>
                </a:rPr>
                <a:t>违法的部分</a:t>
              </a:r>
            </a:p>
          </p:txBody>
        </p:sp>
        <p:sp>
          <p:nvSpPr>
            <p:cNvPr id="280" name="矩形 279"/>
            <p:cNvSpPr/>
            <p:nvPr/>
          </p:nvSpPr>
          <p:spPr>
            <a:xfrm>
              <a:off x="1752600" y="2133600"/>
              <a:ext cx="2438400" cy="533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222222"/>
                  </a:solidFill>
                  <a:latin typeface="微软雅黑" pitchFamily="34" charset="-122"/>
                  <a:ea typeface="微软雅黑" pitchFamily="34" charset="-122"/>
                </a:rPr>
                <a:t>-</a:t>
              </a:r>
              <a:r>
                <a:rPr lang="zh-CN" altLang="en-US" sz="2000" dirty="0">
                  <a:solidFill>
                    <a:srgbClr val="222222"/>
                  </a:solidFill>
                  <a:latin typeface="微软雅黑" pitchFamily="34" charset="-122"/>
                  <a:ea typeface="微软雅黑" pitchFamily="34" charset="-122"/>
                </a:rPr>
                <a:t>危险源管控有缺失</a:t>
              </a:r>
            </a:p>
          </p:txBody>
        </p:sp>
        <p:sp>
          <p:nvSpPr>
            <p:cNvPr id="281" name="矩形 280"/>
            <p:cNvSpPr/>
            <p:nvPr/>
          </p:nvSpPr>
          <p:spPr>
            <a:xfrm>
              <a:off x="1752600" y="2667000"/>
              <a:ext cx="2438400" cy="533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222222"/>
                  </a:solidFill>
                  <a:latin typeface="微软雅黑" pitchFamily="34" charset="-122"/>
                  <a:ea typeface="微软雅黑" pitchFamily="34" charset="-122"/>
                </a:rPr>
                <a:t>-</a:t>
              </a:r>
              <a:r>
                <a:rPr lang="zh-CN" altLang="en-US" sz="2000" dirty="0">
                  <a:solidFill>
                    <a:srgbClr val="222222"/>
                  </a:solidFill>
                  <a:latin typeface="微软雅黑" pitchFamily="34" charset="-122"/>
                  <a:ea typeface="微软雅黑" pitchFamily="34" charset="-122"/>
                </a:rPr>
                <a:t>内外审不符合</a:t>
              </a:r>
            </a:p>
          </p:txBody>
        </p:sp>
        <p:sp>
          <p:nvSpPr>
            <p:cNvPr id="282" name="矩形 281"/>
            <p:cNvSpPr/>
            <p:nvPr/>
          </p:nvSpPr>
          <p:spPr>
            <a:xfrm>
              <a:off x="1752600" y="3200400"/>
              <a:ext cx="2438400" cy="533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222222"/>
                  </a:solidFill>
                  <a:latin typeface="微软雅黑" pitchFamily="34" charset="-122"/>
                  <a:ea typeface="微软雅黑" pitchFamily="34" charset="-122"/>
                </a:rPr>
                <a:t>-</a:t>
              </a:r>
              <a:r>
                <a:rPr lang="zh-CN" altLang="en-US" sz="2000" dirty="0">
                  <a:solidFill>
                    <a:srgbClr val="222222"/>
                  </a:solidFill>
                  <a:latin typeface="微软雅黑" pitchFamily="34" charset="-122"/>
                  <a:ea typeface="微软雅黑" pitchFamily="34" charset="-122"/>
                </a:rPr>
                <a:t>上级及股东方要求</a:t>
              </a:r>
            </a:p>
          </p:txBody>
        </p:sp>
        <p:sp>
          <p:nvSpPr>
            <p:cNvPr id="283" name="矩形 282"/>
            <p:cNvSpPr/>
            <p:nvPr/>
          </p:nvSpPr>
          <p:spPr>
            <a:xfrm>
              <a:off x="1752600" y="3733800"/>
              <a:ext cx="2438400" cy="533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222222"/>
                  </a:solidFill>
                  <a:latin typeface="微软雅黑" pitchFamily="34" charset="-122"/>
                  <a:ea typeface="微软雅黑" pitchFamily="34" charset="-122"/>
                </a:rPr>
                <a:t>-</a:t>
              </a:r>
              <a:r>
                <a:rPr lang="zh-CN" altLang="en-US" sz="2000" dirty="0">
                  <a:solidFill>
                    <a:srgbClr val="222222"/>
                  </a:solidFill>
                  <a:latin typeface="微软雅黑" pitchFamily="34" charset="-122"/>
                  <a:ea typeface="微软雅黑" pitchFamily="34" charset="-122"/>
                </a:rPr>
                <a:t>相关方的抱怨</a:t>
              </a:r>
            </a:p>
          </p:txBody>
        </p:sp>
        <p:sp>
          <p:nvSpPr>
            <p:cNvPr id="284" name="矩形 283"/>
            <p:cNvSpPr/>
            <p:nvPr/>
          </p:nvSpPr>
          <p:spPr>
            <a:xfrm>
              <a:off x="1752600" y="4267200"/>
              <a:ext cx="2438400" cy="533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222222"/>
                  </a:solidFill>
                  <a:latin typeface="微软雅黑" pitchFamily="34" charset="-122"/>
                  <a:ea typeface="微软雅黑" pitchFamily="34" charset="-122"/>
                </a:rPr>
                <a:t>-</a:t>
              </a:r>
              <a:r>
                <a:rPr lang="zh-CN" altLang="en-US" sz="2000" dirty="0">
                  <a:solidFill>
                    <a:srgbClr val="222222"/>
                  </a:solidFill>
                  <a:latin typeface="微软雅黑" pitchFamily="34" charset="-122"/>
                  <a:ea typeface="微软雅黑" pitchFamily="34" charset="-122"/>
                </a:rPr>
                <a:t>员工建议</a:t>
              </a:r>
            </a:p>
          </p:txBody>
        </p:sp>
      </p:grpSp>
      <p:sp>
        <p:nvSpPr>
          <p:cNvPr id="285" name="矩形 284"/>
          <p:cNvSpPr/>
          <p:nvPr/>
        </p:nvSpPr>
        <p:spPr>
          <a:xfrm>
            <a:off x="956733" y="956733"/>
            <a:ext cx="533400" cy="3200400"/>
          </a:xfrm>
          <a:prstGeom prst="rect">
            <a:avLst/>
          </a:prstGeom>
          <a:solidFill>
            <a:srgbClr val="2222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itchFamily="34" charset="-122"/>
                <a:ea typeface="微软雅黑" pitchFamily="34" charset="-122"/>
              </a:rPr>
              <a:t>六大输入</a:t>
            </a:r>
          </a:p>
        </p:txBody>
      </p:sp>
      <p:sp>
        <p:nvSpPr>
          <p:cNvPr id="289" name="矩形 288"/>
          <p:cNvSpPr/>
          <p:nvPr/>
        </p:nvSpPr>
        <p:spPr>
          <a:xfrm>
            <a:off x="8195733" y="956733"/>
            <a:ext cx="533400" cy="3200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222222"/>
                </a:solidFill>
                <a:latin typeface="微软雅黑" pitchFamily="34" charset="-122"/>
                <a:ea typeface="微软雅黑" pitchFamily="34" charset="-122"/>
              </a:rPr>
              <a:t>输出</a:t>
            </a:r>
          </a:p>
        </p:txBody>
      </p:sp>
      <p:sp>
        <p:nvSpPr>
          <p:cNvPr id="293" name="矩形 292"/>
          <p:cNvSpPr/>
          <p:nvPr/>
        </p:nvSpPr>
        <p:spPr>
          <a:xfrm>
            <a:off x="9186333" y="956732"/>
            <a:ext cx="2057400" cy="32003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222222"/>
                </a:solidFill>
                <a:latin typeface="微软雅黑" pitchFamily="34" charset="-122"/>
                <a:ea typeface="微软雅黑" pitchFamily="34" charset="-122"/>
              </a:rPr>
              <a:t>公司职业健康安全目标计划清单</a:t>
            </a:r>
          </a:p>
        </p:txBody>
      </p:sp>
      <p:sp>
        <p:nvSpPr>
          <p:cNvPr id="294" name="矩形 293"/>
          <p:cNvSpPr/>
          <p:nvPr/>
        </p:nvSpPr>
        <p:spPr>
          <a:xfrm>
            <a:off x="5909733" y="4080933"/>
            <a:ext cx="1905000" cy="14139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222222"/>
                </a:solidFill>
                <a:latin typeface="微软雅黑" pitchFamily="34" charset="-122"/>
                <a:ea typeface="微软雅黑" pitchFamily="34" charset="-122"/>
              </a:rPr>
              <a:t>- </a:t>
            </a:r>
            <a:r>
              <a:rPr lang="zh-CN" altLang="en-US" sz="2000" dirty="0">
                <a:solidFill>
                  <a:srgbClr val="222222"/>
                </a:solidFill>
                <a:latin typeface="微软雅黑" pitchFamily="34" charset="-122"/>
                <a:ea typeface="微软雅黑" pitchFamily="34" charset="-122"/>
              </a:rPr>
              <a:t>项目内容</a:t>
            </a:r>
          </a:p>
          <a:p>
            <a:r>
              <a:rPr lang="en-US" altLang="zh-CN" sz="2000" dirty="0">
                <a:solidFill>
                  <a:srgbClr val="222222"/>
                </a:solidFill>
                <a:latin typeface="微软雅黑" pitchFamily="34" charset="-122"/>
                <a:ea typeface="微软雅黑" pitchFamily="34" charset="-122"/>
              </a:rPr>
              <a:t>- </a:t>
            </a:r>
            <a:r>
              <a:rPr lang="zh-CN" altLang="en-US" sz="2000" dirty="0">
                <a:solidFill>
                  <a:srgbClr val="222222"/>
                </a:solidFill>
                <a:latin typeface="微软雅黑" pitchFamily="34" charset="-122"/>
                <a:ea typeface="微软雅黑" pitchFamily="34" charset="-122"/>
              </a:rPr>
              <a:t>资金预算</a:t>
            </a:r>
          </a:p>
          <a:p>
            <a:r>
              <a:rPr lang="en-US" altLang="zh-CN" sz="2000" dirty="0">
                <a:solidFill>
                  <a:srgbClr val="222222"/>
                </a:solidFill>
                <a:latin typeface="微软雅黑" pitchFamily="34" charset="-122"/>
                <a:ea typeface="微软雅黑" pitchFamily="34" charset="-122"/>
              </a:rPr>
              <a:t>- </a:t>
            </a:r>
            <a:r>
              <a:rPr lang="zh-CN" altLang="en-US" sz="2000" dirty="0">
                <a:solidFill>
                  <a:srgbClr val="222222"/>
                </a:solidFill>
                <a:latin typeface="微软雅黑" pitchFamily="34" charset="-122"/>
                <a:ea typeface="微软雅黑" pitchFamily="34" charset="-122"/>
              </a:rPr>
              <a:t>责任人</a:t>
            </a:r>
          </a:p>
          <a:p>
            <a:r>
              <a:rPr lang="en-US" altLang="zh-CN" sz="2000" dirty="0">
                <a:solidFill>
                  <a:srgbClr val="222222"/>
                </a:solidFill>
                <a:latin typeface="微软雅黑" pitchFamily="34" charset="-122"/>
                <a:ea typeface="微软雅黑" pitchFamily="34" charset="-122"/>
              </a:rPr>
              <a:t>- </a:t>
            </a:r>
            <a:r>
              <a:rPr lang="zh-CN" altLang="en-US" sz="2000" dirty="0">
                <a:solidFill>
                  <a:srgbClr val="222222"/>
                </a:solidFill>
                <a:latin typeface="微软雅黑" pitchFamily="34" charset="-122"/>
                <a:ea typeface="微软雅黑" pitchFamily="34" charset="-122"/>
              </a:rPr>
              <a:t>时限</a:t>
            </a:r>
          </a:p>
        </p:txBody>
      </p:sp>
      <p:sp>
        <p:nvSpPr>
          <p:cNvPr id="296" name="矩形 295"/>
          <p:cNvSpPr/>
          <p:nvPr/>
        </p:nvSpPr>
        <p:spPr>
          <a:xfrm>
            <a:off x="4690533" y="4080933"/>
            <a:ext cx="381000" cy="1905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222222"/>
                </a:solidFill>
                <a:latin typeface="微软雅黑" pitchFamily="34" charset="-122"/>
                <a:ea typeface="微软雅黑" pitchFamily="34" charset="-122"/>
              </a:rPr>
              <a:t>财务经营状况</a:t>
            </a:r>
          </a:p>
        </p:txBody>
      </p:sp>
      <p:sp>
        <p:nvSpPr>
          <p:cNvPr id="297" name="矩形 296"/>
          <p:cNvSpPr/>
          <p:nvPr/>
        </p:nvSpPr>
        <p:spPr>
          <a:xfrm>
            <a:off x="5147733" y="4080933"/>
            <a:ext cx="381000" cy="1905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222222"/>
                </a:solidFill>
                <a:latin typeface="微软雅黑" pitchFamily="34" charset="-122"/>
                <a:ea typeface="微软雅黑" pitchFamily="34" charset="-122"/>
              </a:rPr>
              <a:t>可选技术方案</a:t>
            </a:r>
          </a:p>
        </p:txBody>
      </p:sp>
      <p:sp>
        <p:nvSpPr>
          <p:cNvPr id="298" name="矩形 297"/>
          <p:cNvSpPr/>
          <p:nvPr/>
        </p:nvSpPr>
        <p:spPr>
          <a:xfrm>
            <a:off x="1871133" y="4766733"/>
            <a:ext cx="2438400" cy="533399"/>
          </a:xfrm>
          <a:prstGeom prst="rect">
            <a:avLst/>
          </a:prstGeom>
          <a:solidFill>
            <a:srgbClr val="2222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itchFamily="34" charset="-122"/>
                <a:ea typeface="微软雅黑" pitchFamily="34" charset="-122"/>
              </a:rPr>
              <a:t>两大限制条件</a:t>
            </a:r>
          </a:p>
        </p:txBody>
      </p:sp>
      <p:sp>
        <p:nvSpPr>
          <p:cNvPr id="299" name="右箭头 298"/>
          <p:cNvSpPr/>
          <p:nvPr/>
        </p:nvSpPr>
        <p:spPr>
          <a:xfrm>
            <a:off x="4368799" y="2463797"/>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00" name="右箭头 299"/>
          <p:cNvSpPr/>
          <p:nvPr/>
        </p:nvSpPr>
        <p:spPr>
          <a:xfrm>
            <a:off x="5587999" y="2463797"/>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01" name="右箭头 300"/>
          <p:cNvSpPr/>
          <p:nvPr/>
        </p:nvSpPr>
        <p:spPr>
          <a:xfrm>
            <a:off x="7873999" y="2463797"/>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02" name="右箭头 301"/>
          <p:cNvSpPr/>
          <p:nvPr/>
        </p:nvSpPr>
        <p:spPr>
          <a:xfrm>
            <a:off x="8826499" y="2463797"/>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03" name="右箭头 302"/>
          <p:cNvSpPr/>
          <p:nvPr/>
        </p:nvSpPr>
        <p:spPr>
          <a:xfrm rot="16200000">
            <a:off x="4749799" y="3759199"/>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04" name="右箭头 303"/>
          <p:cNvSpPr/>
          <p:nvPr/>
        </p:nvSpPr>
        <p:spPr>
          <a:xfrm rot="16200000">
            <a:off x="5206999" y="3759199"/>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05" name="右箭头 304"/>
          <p:cNvSpPr/>
          <p:nvPr/>
        </p:nvSpPr>
        <p:spPr>
          <a:xfrm rot="16200000">
            <a:off x="6735232" y="3759199"/>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06" name="右箭头 305"/>
          <p:cNvSpPr/>
          <p:nvPr/>
        </p:nvSpPr>
        <p:spPr>
          <a:xfrm>
            <a:off x="4368799" y="4940298"/>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07" name="Rectangle 2"/>
          <p:cNvSpPr>
            <a:spLocks noChangeArrowheads="1"/>
          </p:cNvSpPr>
          <p:nvPr/>
        </p:nvSpPr>
        <p:spPr bwMode="auto">
          <a:xfrm>
            <a:off x="5590821" y="37390"/>
            <a:ext cx="5381979"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kumimoji="1" lang="zh-CN" altLang="en-US" sz="2000" b="0" dirty="0">
                <a:latin typeface="微软雅黑" pitchFamily="34" charset="-122"/>
                <a:ea typeface="微软雅黑" pitchFamily="34" charset="-122"/>
              </a:rPr>
              <a:t>年度安全目标计划的形成</a:t>
            </a:r>
          </a:p>
        </p:txBody>
      </p:sp>
      <p:grpSp>
        <p:nvGrpSpPr>
          <p:cNvPr id="308" name="Group 28"/>
          <p:cNvGrpSpPr/>
          <p:nvPr/>
        </p:nvGrpSpPr>
        <p:grpSpPr bwMode="auto">
          <a:xfrm>
            <a:off x="1955006" y="6369756"/>
            <a:ext cx="8281987" cy="366712"/>
            <a:chOff x="249" y="3929"/>
            <a:chExt cx="5217" cy="231"/>
          </a:xfrm>
        </p:grpSpPr>
        <p:sp>
          <p:nvSpPr>
            <p:cNvPr id="309" name="Text Box 29"/>
            <p:cNvSpPr txBox="1">
              <a:spLocks noChangeArrowheads="1"/>
            </p:cNvSpPr>
            <p:nvPr/>
          </p:nvSpPr>
          <p:spPr bwMode="auto">
            <a:xfrm>
              <a:off x="249" y="3929"/>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0" tIns="45697" rIns="91390" bIns="45697">
              <a:spAutoFit/>
            </a:bodyPr>
            <a:lstStyle/>
            <a:p>
              <a:pPr algn="ctr">
                <a:spcBef>
                  <a:spcPct val="50000"/>
                </a:spcBef>
                <a:defRPr/>
              </a:pPr>
              <a:r>
                <a:rPr lang="zh-CN" altLang="en-US" sz="1800" dirty="0">
                  <a:solidFill>
                    <a:schemeClr val="bg1"/>
                  </a:solidFill>
                  <a:latin typeface="微软雅黑" pitchFamily="34" charset="-122"/>
                  <a:ea typeface="微软雅黑" pitchFamily="34" charset="-122"/>
                </a:rPr>
                <a:t>年计划</a:t>
              </a:r>
            </a:p>
          </p:txBody>
        </p:sp>
        <p:sp>
          <p:nvSpPr>
            <p:cNvPr id="311" name="Text Box 31"/>
            <p:cNvSpPr txBox="1">
              <a:spLocks noChangeArrowheads="1"/>
            </p:cNvSpPr>
            <p:nvPr/>
          </p:nvSpPr>
          <p:spPr bwMode="auto">
            <a:xfrm>
              <a:off x="2045" y="3929"/>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0" tIns="45697" rIns="91390" bIns="45697">
              <a:spAutoFit/>
            </a:bodyPr>
            <a:lstStyle/>
            <a:p>
              <a:pPr algn="ctr">
                <a:spcBef>
                  <a:spcPct val="50000"/>
                </a:spcBef>
                <a:defRPr/>
              </a:pPr>
              <a:r>
                <a:rPr lang="zh-CN" altLang="en-US" sz="1800">
                  <a:solidFill>
                    <a:schemeClr val="bg1"/>
                  </a:solidFill>
                  <a:latin typeface="微软雅黑" pitchFamily="34" charset="-122"/>
                  <a:ea typeface="微软雅黑" pitchFamily="34" charset="-122"/>
                </a:rPr>
                <a:t>周计划</a:t>
              </a:r>
            </a:p>
          </p:txBody>
        </p:sp>
        <p:sp>
          <p:nvSpPr>
            <p:cNvPr id="312" name="Text Box 32"/>
            <p:cNvSpPr txBox="1">
              <a:spLocks noChangeArrowheads="1"/>
            </p:cNvSpPr>
            <p:nvPr/>
          </p:nvSpPr>
          <p:spPr bwMode="auto">
            <a:xfrm>
              <a:off x="1147" y="3929"/>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0" tIns="45697" rIns="91390" bIns="45697">
              <a:spAutoFit/>
            </a:bodyPr>
            <a:lstStyle/>
            <a:p>
              <a:pPr algn="ctr">
                <a:spcBef>
                  <a:spcPct val="50000"/>
                </a:spcBef>
                <a:defRPr/>
              </a:pPr>
              <a:r>
                <a:rPr lang="zh-CN" altLang="en-US" sz="1800" dirty="0">
                  <a:solidFill>
                    <a:schemeClr val="bg1"/>
                  </a:solidFill>
                  <a:latin typeface="微软雅黑" pitchFamily="34" charset="-122"/>
                  <a:ea typeface="微软雅黑" pitchFamily="34" charset="-122"/>
                </a:rPr>
                <a:t>月计划</a:t>
              </a:r>
            </a:p>
          </p:txBody>
        </p:sp>
        <p:sp>
          <p:nvSpPr>
            <p:cNvPr id="313" name="Text Box 33"/>
            <p:cNvSpPr txBox="1">
              <a:spLocks noChangeArrowheads="1"/>
            </p:cNvSpPr>
            <p:nvPr/>
          </p:nvSpPr>
          <p:spPr bwMode="auto">
            <a:xfrm>
              <a:off x="2944" y="3929"/>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0" tIns="45697" rIns="91390" bIns="45697">
              <a:spAutoFit/>
            </a:bodyPr>
            <a:lstStyle/>
            <a:p>
              <a:pPr algn="ctr">
                <a:spcBef>
                  <a:spcPct val="50000"/>
                </a:spcBef>
                <a:defRPr/>
              </a:pPr>
              <a:r>
                <a:rPr lang="zh-CN" altLang="en-US" sz="1800" dirty="0">
                  <a:solidFill>
                    <a:schemeClr val="bg1"/>
                  </a:solidFill>
                  <a:latin typeface="微软雅黑" pitchFamily="34" charset="-122"/>
                  <a:ea typeface="微软雅黑" pitchFamily="34" charset="-122"/>
                </a:rPr>
                <a:t>日计划</a:t>
              </a:r>
            </a:p>
          </p:txBody>
        </p:sp>
        <p:sp>
          <p:nvSpPr>
            <p:cNvPr id="316" name="Text Box 36"/>
            <p:cNvSpPr txBox="1">
              <a:spLocks noChangeArrowheads="1"/>
            </p:cNvSpPr>
            <p:nvPr/>
          </p:nvSpPr>
          <p:spPr bwMode="auto">
            <a:xfrm>
              <a:off x="3842" y="3929"/>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0" tIns="45697" rIns="91390" bIns="45697">
              <a:spAutoFit/>
            </a:bodyPr>
            <a:lstStyle/>
            <a:p>
              <a:pPr algn="ctr">
                <a:spcBef>
                  <a:spcPct val="50000"/>
                </a:spcBef>
                <a:defRPr/>
              </a:pPr>
              <a:r>
                <a:rPr lang="zh-CN" altLang="en-US" sz="1800" dirty="0">
                  <a:solidFill>
                    <a:schemeClr val="bg1"/>
                  </a:solidFill>
                  <a:latin typeface="微软雅黑" pitchFamily="34" charset="-122"/>
                  <a:ea typeface="微软雅黑" pitchFamily="34" charset="-122"/>
                </a:rPr>
                <a:t>时计划</a:t>
              </a:r>
            </a:p>
          </p:txBody>
        </p:sp>
        <p:sp>
          <p:nvSpPr>
            <p:cNvPr id="317" name="Text Box 37"/>
            <p:cNvSpPr txBox="1">
              <a:spLocks noChangeArrowheads="1"/>
            </p:cNvSpPr>
            <p:nvPr/>
          </p:nvSpPr>
          <p:spPr bwMode="auto">
            <a:xfrm>
              <a:off x="4740" y="3929"/>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0" tIns="45697" rIns="91390" bIns="45697">
              <a:spAutoFit/>
            </a:bodyPr>
            <a:lstStyle/>
            <a:p>
              <a:pPr algn="ctr">
                <a:spcBef>
                  <a:spcPct val="50000"/>
                </a:spcBef>
                <a:defRPr/>
              </a:pPr>
              <a:r>
                <a:rPr lang="zh-CN" altLang="en-US" sz="1800" dirty="0">
                  <a:solidFill>
                    <a:schemeClr val="bg1"/>
                  </a:solidFill>
                  <a:latin typeface="微软雅黑" pitchFamily="34" charset="-122"/>
                  <a:ea typeface="微软雅黑" pitchFamily="34" charset="-122"/>
                </a:rPr>
                <a:t>分计划</a:t>
              </a:r>
            </a:p>
          </p:txBody>
        </p:sp>
      </p:grpSp>
      <p:sp>
        <p:nvSpPr>
          <p:cNvPr id="320" name="右箭头 319"/>
          <p:cNvSpPr/>
          <p:nvPr/>
        </p:nvSpPr>
        <p:spPr>
          <a:xfrm>
            <a:off x="3192197" y="6459978"/>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21" name="右箭头 320"/>
          <p:cNvSpPr/>
          <p:nvPr/>
        </p:nvSpPr>
        <p:spPr>
          <a:xfrm>
            <a:off x="4599648" y="6459978"/>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22" name="右箭头 321"/>
          <p:cNvSpPr/>
          <p:nvPr/>
        </p:nvSpPr>
        <p:spPr>
          <a:xfrm>
            <a:off x="6007099" y="6459978"/>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23" name="右箭头 322"/>
          <p:cNvSpPr/>
          <p:nvPr/>
        </p:nvSpPr>
        <p:spPr>
          <a:xfrm>
            <a:off x="8822001" y="6465533"/>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sp>
        <p:nvSpPr>
          <p:cNvPr id="324" name="右箭头 323"/>
          <p:cNvSpPr/>
          <p:nvPr/>
        </p:nvSpPr>
        <p:spPr>
          <a:xfrm>
            <a:off x="7414550" y="6459978"/>
            <a:ext cx="262467" cy="1862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endParaRPr>
          </a:p>
        </p:txBody>
      </p:sp>
      <p:grpSp>
        <p:nvGrpSpPr>
          <p:cNvPr id="326" name="组合 325"/>
          <p:cNvGrpSpPr/>
          <p:nvPr/>
        </p:nvGrpSpPr>
        <p:grpSpPr>
          <a:xfrm>
            <a:off x="4690533" y="956732"/>
            <a:ext cx="838200" cy="2667001"/>
            <a:chOff x="4690533" y="956732"/>
            <a:chExt cx="838200" cy="2667001"/>
          </a:xfrm>
        </p:grpSpPr>
        <p:sp>
          <p:nvSpPr>
            <p:cNvPr id="286" name="矩形 285"/>
            <p:cNvSpPr/>
            <p:nvPr/>
          </p:nvSpPr>
          <p:spPr>
            <a:xfrm>
              <a:off x="4690533" y="1490133"/>
              <a:ext cx="8382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222222"/>
                  </a:solidFill>
                  <a:latin typeface="微软雅黑" pitchFamily="34" charset="-122"/>
                  <a:ea typeface="微软雅黑" pitchFamily="34" charset="-122"/>
                </a:rPr>
                <a:t>管 理</a:t>
              </a:r>
            </a:p>
            <a:p>
              <a:pPr algn="ctr"/>
              <a:r>
                <a:rPr lang="zh-CN" altLang="en-US" sz="2000" dirty="0">
                  <a:solidFill>
                    <a:srgbClr val="222222"/>
                  </a:solidFill>
                  <a:latin typeface="微软雅黑" pitchFamily="34" charset="-122"/>
                  <a:ea typeface="微软雅黑" pitchFamily="34" charset="-122"/>
                </a:rPr>
                <a:t>评 审</a:t>
              </a:r>
            </a:p>
            <a:p>
              <a:pPr algn="ctr"/>
              <a:r>
                <a:rPr lang="zh-CN" altLang="en-US" sz="2000" dirty="0">
                  <a:solidFill>
                    <a:srgbClr val="222222"/>
                  </a:solidFill>
                  <a:latin typeface="微软雅黑" pitchFamily="34" charset="-122"/>
                  <a:ea typeface="微软雅黑" pitchFamily="34" charset="-122"/>
                </a:rPr>
                <a:t>会 议</a:t>
              </a:r>
            </a:p>
            <a:p>
              <a:pPr algn="ctr"/>
              <a:r>
                <a:rPr lang="zh-CN" altLang="en-US" sz="2000" dirty="0">
                  <a:solidFill>
                    <a:srgbClr val="222222"/>
                  </a:solidFill>
                  <a:latin typeface="微软雅黑" pitchFamily="34" charset="-122"/>
                  <a:ea typeface="微软雅黑" pitchFamily="34" charset="-122"/>
                </a:rPr>
                <a:t>讨 论</a:t>
              </a:r>
            </a:p>
          </p:txBody>
        </p:sp>
        <p:sp>
          <p:nvSpPr>
            <p:cNvPr id="325" name="矩形 324"/>
            <p:cNvSpPr/>
            <p:nvPr/>
          </p:nvSpPr>
          <p:spPr>
            <a:xfrm>
              <a:off x="4690533" y="956732"/>
              <a:ext cx="838200" cy="26501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22222"/>
                </a:solidFill>
                <a:latin typeface="微软雅黑" pitchFamily="34" charset="-122"/>
                <a:ea typeface="微软雅黑" pitchFamily="34" charset="-122"/>
              </a:endParaRPr>
            </a:p>
          </p:txBody>
        </p:sp>
      </p:grpSp>
      <p:grpSp>
        <p:nvGrpSpPr>
          <p:cNvPr id="328" name="组合 327"/>
          <p:cNvGrpSpPr/>
          <p:nvPr/>
        </p:nvGrpSpPr>
        <p:grpSpPr>
          <a:xfrm>
            <a:off x="5909733" y="956732"/>
            <a:ext cx="1905000" cy="2667001"/>
            <a:chOff x="5909733" y="956732"/>
            <a:chExt cx="1905000" cy="2667001"/>
          </a:xfrm>
        </p:grpSpPr>
        <p:sp>
          <p:nvSpPr>
            <p:cNvPr id="292" name="矩形 291"/>
            <p:cNvSpPr/>
            <p:nvPr/>
          </p:nvSpPr>
          <p:spPr>
            <a:xfrm>
              <a:off x="5909733" y="1490133"/>
              <a:ext cx="1905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222222"/>
                  </a:solidFill>
                  <a:latin typeface="微软雅黑" pitchFamily="34" charset="-122"/>
                  <a:ea typeface="微软雅黑" pitchFamily="34" charset="-122"/>
                </a:rPr>
                <a:t>公司年度目标</a:t>
              </a:r>
            </a:p>
          </p:txBody>
        </p:sp>
        <p:sp>
          <p:nvSpPr>
            <p:cNvPr id="327" name="矩形 326"/>
            <p:cNvSpPr/>
            <p:nvPr/>
          </p:nvSpPr>
          <p:spPr>
            <a:xfrm>
              <a:off x="5909733" y="956732"/>
              <a:ext cx="1905000" cy="25874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22222"/>
                </a:solidFill>
                <a:latin typeface="微软雅黑" pitchFamily="34" charset="-122"/>
                <a:ea typeface="微软雅黑" pitchFamily="34" charset="-122"/>
              </a:endParaRPr>
            </a:p>
          </p:txBody>
        </p:sp>
      </p:grpSp>
      <p:sp>
        <p:nvSpPr>
          <p:cNvPr id="330" name="流程图: 过程 329"/>
          <p:cNvSpPr/>
          <p:nvPr/>
        </p:nvSpPr>
        <p:spPr>
          <a:xfrm>
            <a:off x="8133026" y="4416069"/>
            <a:ext cx="3048000" cy="1048457"/>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0000"/>
                </a:solidFill>
                <a:latin typeface="微软雅黑" pitchFamily="34" charset="-122"/>
                <a:ea typeface="微软雅黑" pitchFamily="34" charset="-122"/>
              </a:rPr>
              <a:t>公司职业健康安全目标计划清单</a:t>
            </a: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职责</a:t>
            </a:r>
            <a:r>
              <a:rPr lang="en-US" altLang="zh-CN" sz="2800" dirty="0">
                <a:solidFill>
                  <a:schemeClr val="bg1"/>
                </a:solidFill>
                <a:latin typeface="微软雅黑" pitchFamily="34" charset="-122"/>
                <a:ea typeface="微软雅黑" pitchFamily="34" charset="-122"/>
                <a:cs typeface="+mj-cs"/>
              </a:rPr>
              <a:t>2</a:t>
            </a:r>
            <a:r>
              <a:rPr lang="zh-CN" altLang="en-US" sz="2800" dirty="0">
                <a:solidFill>
                  <a:schemeClr val="bg1"/>
                </a:solidFill>
                <a:latin typeface="微软雅黑" pitchFamily="34" charset="-122"/>
                <a:ea typeface="微软雅黑" pitchFamily="34" charset="-122"/>
                <a:cs typeface="+mj-cs"/>
              </a:rPr>
              <a:t>：编写安全管理制度</a:t>
            </a:r>
          </a:p>
        </p:txBody>
      </p:sp>
      <p:grpSp>
        <p:nvGrpSpPr>
          <p:cNvPr id="3" name="组合 1"/>
          <p:cNvGrpSpPr/>
          <p:nvPr/>
        </p:nvGrpSpPr>
        <p:grpSpPr bwMode="auto">
          <a:xfrm>
            <a:off x="3200400" y="1216819"/>
            <a:ext cx="8828882" cy="4424362"/>
            <a:chOff x="394592" y="2090738"/>
            <a:chExt cx="8204896" cy="3413344"/>
          </a:xfrm>
        </p:grpSpPr>
        <p:sp>
          <p:nvSpPr>
            <p:cNvPr id="4" name="Freeform 2"/>
            <p:cNvSpPr/>
            <p:nvPr/>
          </p:nvSpPr>
          <p:spPr bwMode="gray">
            <a:xfrm>
              <a:off x="1582949" y="2396922"/>
              <a:ext cx="7016539" cy="3107160"/>
            </a:xfrm>
            <a:custGeom>
              <a:avLst/>
              <a:gdLst>
                <a:gd name="T0" fmla="*/ 496 w 5190"/>
                <a:gd name="T1" fmla="*/ 157 h 2298"/>
                <a:gd name="T2" fmla="*/ 0 w 5190"/>
                <a:gd name="T3" fmla="*/ 0 h 2298"/>
                <a:gd name="T4" fmla="*/ 231 w 5190"/>
                <a:gd name="T5" fmla="*/ 124 h 2298"/>
                <a:gd name="T6" fmla="*/ 4282 w 5190"/>
                <a:gd name="T7" fmla="*/ 2025 h 2298"/>
                <a:gd name="T8" fmla="*/ 3974 w 5190"/>
                <a:gd name="T9" fmla="*/ 2298 h 2298"/>
                <a:gd name="T10" fmla="*/ 5190 w 5190"/>
                <a:gd name="T11" fmla="*/ 2065 h 2298"/>
                <a:gd name="T12" fmla="*/ 5039 w 5190"/>
                <a:gd name="T13" fmla="*/ 1268 h 2298"/>
                <a:gd name="T14" fmla="*/ 4748 w 5190"/>
                <a:gd name="T15" fmla="*/ 1507 h 2298"/>
                <a:gd name="T16" fmla="*/ 496 w 5190"/>
                <a:gd name="T17" fmla="*/ 157 h 2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1">
              <a:gsLst>
                <a:gs pos="0">
                  <a:schemeClr val="accent1">
                    <a:lumMod val="75000"/>
                  </a:schemeClr>
                </a:gs>
                <a:gs pos="50000">
                  <a:schemeClr val="accent1">
                    <a:lumMod val="60000"/>
                    <a:lumOff val="40000"/>
                  </a:schemeClr>
                </a:gs>
                <a:gs pos="100000">
                  <a:schemeClr val="accent1">
                    <a:lumMod val="75000"/>
                  </a:schemeClr>
                </a:gs>
              </a:gsLst>
              <a:lin ang="27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5" name="AutoShape 3"/>
            <p:cNvSpPr>
              <a:spLocks noChangeArrowheads="1"/>
            </p:cNvSpPr>
            <p:nvPr/>
          </p:nvSpPr>
          <p:spPr bwMode="gray">
            <a:xfrm>
              <a:off x="2603858" y="2728826"/>
              <a:ext cx="213918" cy="132272"/>
            </a:xfrm>
            <a:prstGeom prst="can">
              <a:avLst>
                <a:gd name="adj" fmla="val 39796"/>
              </a:avLst>
            </a:prstGeom>
            <a:gradFill rotWithShape="1">
              <a:gsLst>
                <a:gs pos="0">
                  <a:schemeClr val="bg1">
                    <a:lumMod val="75000"/>
                  </a:schemeClr>
                </a:gs>
                <a:gs pos="50000">
                  <a:schemeClr val="bg1">
                    <a:lumMod val="95000"/>
                  </a:schemeClr>
                </a:gs>
                <a:gs pos="100000">
                  <a:schemeClr val="bg1">
                    <a:lumMod val="75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6" name="AutoShape 4"/>
            <p:cNvSpPr>
              <a:spLocks noChangeArrowheads="1"/>
            </p:cNvSpPr>
            <p:nvPr/>
          </p:nvSpPr>
          <p:spPr bwMode="gray">
            <a:xfrm>
              <a:off x="3462484" y="3041135"/>
              <a:ext cx="250801" cy="182486"/>
            </a:xfrm>
            <a:prstGeom prst="can">
              <a:avLst>
                <a:gd name="adj" fmla="val 27343"/>
              </a:avLst>
            </a:prstGeom>
            <a:gradFill rotWithShape="1">
              <a:gsLst>
                <a:gs pos="0">
                  <a:schemeClr val="bg1">
                    <a:lumMod val="75000"/>
                  </a:schemeClr>
                </a:gs>
                <a:gs pos="50000">
                  <a:schemeClr val="bg1">
                    <a:lumMod val="95000"/>
                  </a:schemeClr>
                </a:gs>
                <a:gs pos="100000">
                  <a:schemeClr val="bg1">
                    <a:lumMod val="75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7" name="AutoShape 5"/>
            <p:cNvSpPr>
              <a:spLocks noChangeArrowheads="1"/>
            </p:cNvSpPr>
            <p:nvPr/>
          </p:nvSpPr>
          <p:spPr bwMode="gray">
            <a:xfrm>
              <a:off x="4397826" y="3343645"/>
              <a:ext cx="340794" cy="290263"/>
            </a:xfrm>
            <a:prstGeom prst="can">
              <a:avLst>
                <a:gd name="adj" fmla="val 25000"/>
              </a:avLst>
            </a:prstGeom>
            <a:gradFill rotWithShape="1">
              <a:gsLst>
                <a:gs pos="0">
                  <a:schemeClr val="bg1">
                    <a:lumMod val="75000"/>
                  </a:schemeClr>
                </a:gs>
                <a:gs pos="50000">
                  <a:schemeClr val="bg1">
                    <a:lumMod val="95000"/>
                  </a:schemeClr>
                </a:gs>
                <a:gs pos="100000">
                  <a:schemeClr val="bg1">
                    <a:lumMod val="75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8" name="AutoShape 6"/>
            <p:cNvSpPr>
              <a:spLocks noChangeArrowheads="1"/>
            </p:cNvSpPr>
            <p:nvPr/>
          </p:nvSpPr>
          <p:spPr bwMode="gray">
            <a:xfrm>
              <a:off x="6646187" y="3965811"/>
              <a:ext cx="537010" cy="647887"/>
            </a:xfrm>
            <a:prstGeom prst="can">
              <a:avLst>
                <a:gd name="adj" fmla="val 21420"/>
              </a:avLst>
            </a:prstGeom>
            <a:gradFill rotWithShape="1">
              <a:gsLst>
                <a:gs pos="0">
                  <a:schemeClr val="bg1">
                    <a:lumMod val="75000"/>
                  </a:schemeClr>
                </a:gs>
                <a:gs pos="50000">
                  <a:schemeClr val="bg1">
                    <a:lumMod val="95000"/>
                  </a:schemeClr>
                </a:gs>
                <a:gs pos="100000">
                  <a:schemeClr val="bg1">
                    <a:lumMod val="75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9" name="AutoShape 7"/>
            <p:cNvSpPr>
              <a:spLocks noChangeArrowheads="1"/>
            </p:cNvSpPr>
            <p:nvPr/>
          </p:nvSpPr>
          <p:spPr bwMode="gray">
            <a:xfrm>
              <a:off x="5495451" y="3704943"/>
              <a:ext cx="423411" cy="405388"/>
            </a:xfrm>
            <a:prstGeom prst="can">
              <a:avLst>
                <a:gd name="adj" fmla="val 21667"/>
              </a:avLst>
            </a:prstGeom>
            <a:gradFill rotWithShape="1">
              <a:gsLst>
                <a:gs pos="0">
                  <a:schemeClr val="bg1">
                    <a:lumMod val="75000"/>
                  </a:schemeClr>
                </a:gs>
                <a:gs pos="50000">
                  <a:schemeClr val="bg1">
                    <a:lumMod val="95000"/>
                  </a:schemeClr>
                </a:gs>
                <a:gs pos="100000">
                  <a:schemeClr val="bg1">
                    <a:lumMod val="75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10" name="Text Box 8"/>
            <p:cNvSpPr txBox="1">
              <a:spLocks noChangeArrowheads="1"/>
            </p:cNvSpPr>
            <p:nvPr/>
          </p:nvSpPr>
          <p:spPr bwMode="black">
            <a:xfrm>
              <a:off x="2257162" y="2090738"/>
              <a:ext cx="867478" cy="308644"/>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lIns="91390" tIns="45697" rIns="91390" bIns="45697">
              <a:spAutoFit/>
            </a:bodyPr>
            <a:lstStyle/>
            <a:p>
              <a:pPr algn="ctr">
                <a:spcBef>
                  <a:spcPct val="50000"/>
                </a:spcBef>
                <a:defRPr/>
              </a:pPr>
              <a:r>
                <a:rPr lang="en-US" altLang="zh-CN" sz="2000" b="1">
                  <a:solidFill>
                    <a:schemeClr val="bg1"/>
                  </a:solidFill>
                  <a:latin typeface="微软雅黑" pitchFamily="34" charset="-122"/>
                  <a:ea typeface="微软雅黑" pitchFamily="34" charset="-122"/>
                </a:rPr>
                <a:t>1</a:t>
              </a:r>
            </a:p>
          </p:txBody>
        </p:sp>
        <p:sp>
          <p:nvSpPr>
            <p:cNvPr id="11" name="Text Box 9"/>
            <p:cNvSpPr txBox="1">
              <a:spLocks noChangeArrowheads="1"/>
            </p:cNvSpPr>
            <p:nvPr/>
          </p:nvSpPr>
          <p:spPr bwMode="black">
            <a:xfrm>
              <a:off x="3149720" y="2105435"/>
              <a:ext cx="866002" cy="308644"/>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lIns="91390" tIns="45697" rIns="91390" bIns="45697">
              <a:spAutoFit/>
            </a:bodyPr>
            <a:lstStyle/>
            <a:p>
              <a:pPr algn="ctr">
                <a:spcBef>
                  <a:spcPct val="50000"/>
                </a:spcBef>
                <a:defRPr/>
              </a:pPr>
              <a:r>
                <a:rPr lang="en-US" altLang="zh-CN" sz="2000" b="1">
                  <a:solidFill>
                    <a:schemeClr val="bg1"/>
                  </a:solidFill>
                  <a:latin typeface="微软雅黑" pitchFamily="34" charset="-122"/>
                  <a:ea typeface="微软雅黑" pitchFamily="34" charset="-122"/>
                </a:rPr>
                <a:t>2</a:t>
              </a:r>
            </a:p>
          </p:txBody>
        </p:sp>
        <p:sp>
          <p:nvSpPr>
            <p:cNvPr id="12" name="Text Box 10"/>
            <p:cNvSpPr txBox="1">
              <a:spLocks noChangeArrowheads="1"/>
            </p:cNvSpPr>
            <p:nvPr/>
          </p:nvSpPr>
          <p:spPr bwMode="black">
            <a:xfrm>
              <a:off x="4132272" y="2107884"/>
              <a:ext cx="867478" cy="308644"/>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lIns="91390" tIns="45697" rIns="91390" bIns="45697">
              <a:spAutoFit/>
            </a:bodyPr>
            <a:lstStyle/>
            <a:p>
              <a:pPr algn="ctr">
                <a:spcBef>
                  <a:spcPct val="50000"/>
                </a:spcBef>
                <a:defRPr/>
              </a:pPr>
              <a:r>
                <a:rPr lang="en-US" altLang="zh-CN" sz="2000" b="1">
                  <a:solidFill>
                    <a:schemeClr val="bg1"/>
                  </a:solidFill>
                  <a:latin typeface="微软雅黑" pitchFamily="34" charset="-122"/>
                  <a:ea typeface="微软雅黑" pitchFamily="34" charset="-122"/>
                </a:rPr>
                <a:t>3</a:t>
              </a:r>
            </a:p>
          </p:txBody>
        </p:sp>
        <p:sp>
          <p:nvSpPr>
            <p:cNvPr id="13" name="Text Box 11"/>
            <p:cNvSpPr txBox="1">
              <a:spLocks noChangeArrowheads="1"/>
            </p:cNvSpPr>
            <p:nvPr/>
          </p:nvSpPr>
          <p:spPr bwMode="black">
            <a:xfrm>
              <a:off x="5263828" y="2101760"/>
              <a:ext cx="868954" cy="308644"/>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lIns="91390" tIns="45697" rIns="91390" bIns="45697">
              <a:spAutoFit/>
            </a:bodyPr>
            <a:lstStyle/>
            <a:p>
              <a:pPr algn="ctr">
                <a:spcBef>
                  <a:spcPct val="50000"/>
                </a:spcBef>
                <a:defRPr/>
              </a:pPr>
              <a:r>
                <a:rPr lang="en-US" altLang="zh-CN" sz="2000" b="1">
                  <a:solidFill>
                    <a:schemeClr val="bg1"/>
                  </a:solidFill>
                  <a:latin typeface="微软雅黑" pitchFamily="34" charset="-122"/>
                  <a:ea typeface="微软雅黑" pitchFamily="34" charset="-122"/>
                </a:rPr>
                <a:t>4</a:t>
              </a:r>
            </a:p>
          </p:txBody>
        </p:sp>
        <p:sp>
          <p:nvSpPr>
            <p:cNvPr id="14" name="Text Box 12"/>
            <p:cNvSpPr txBox="1">
              <a:spLocks noChangeArrowheads="1"/>
            </p:cNvSpPr>
            <p:nvPr/>
          </p:nvSpPr>
          <p:spPr bwMode="black">
            <a:xfrm>
              <a:off x="6454398" y="2098086"/>
              <a:ext cx="868953" cy="308644"/>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lIns="91390" tIns="45697" rIns="91390" bIns="45697">
              <a:spAutoFit/>
            </a:bodyPr>
            <a:lstStyle/>
            <a:p>
              <a:pPr algn="ctr">
                <a:spcBef>
                  <a:spcPct val="50000"/>
                </a:spcBef>
                <a:defRPr/>
              </a:pPr>
              <a:r>
                <a:rPr lang="en-US" altLang="zh-CN" sz="2000" b="1">
                  <a:solidFill>
                    <a:schemeClr val="bg1"/>
                  </a:solidFill>
                  <a:latin typeface="微软雅黑" pitchFamily="34" charset="-122"/>
                  <a:ea typeface="微软雅黑" pitchFamily="34" charset="-122"/>
                </a:rPr>
                <a:t>5</a:t>
              </a:r>
            </a:p>
          </p:txBody>
        </p:sp>
        <p:sp>
          <p:nvSpPr>
            <p:cNvPr id="15" name="Text Box 13"/>
            <p:cNvSpPr txBox="1">
              <a:spLocks noChangeArrowheads="1"/>
            </p:cNvSpPr>
            <p:nvPr/>
          </p:nvSpPr>
          <p:spPr bwMode="gray">
            <a:xfrm>
              <a:off x="394592" y="2957107"/>
              <a:ext cx="2381139" cy="30864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90" tIns="45697" rIns="91390" bIns="45697">
              <a:spAutoFit/>
            </a:bodyPr>
            <a:lstStyle/>
            <a:p>
              <a:pPr eaLnBrk="1" hangingPunct="1">
                <a:spcBef>
                  <a:spcPct val="50000"/>
                </a:spcBef>
                <a:defRPr/>
              </a:pPr>
              <a:r>
                <a:rPr lang="zh-CN" altLang="en-US" sz="2000" b="1" dirty="0">
                  <a:solidFill>
                    <a:schemeClr val="bg1"/>
                  </a:solidFill>
                  <a:latin typeface="微软雅黑" pitchFamily="34" charset="-122"/>
                  <a:ea typeface="微软雅黑" pitchFamily="34" charset="-122"/>
                </a:rPr>
                <a:t>企业合法经营的需要</a:t>
              </a:r>
            </a:p>
          </p:txBody>
        </p:sp>
        <p:sp>
          <p:nvSpPr>
            <p:cNvPr id="16" name="Text Box 14"/>
            <p:cNvSpPr txBox="1">
              <a:spLocks noChangeArrowheads="1"/>
            </p:cNvSpPr>
            <p:nvPr/>
          </p:nvSpPr>
          <p:spPr bwMode="gray">
            <a:xfrm>
              <a:off x="1078395" y="3446027"/>
              <a:ext cx="2404743" cy="30864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lIns="91390" tIns="45697" rIns="91390" bIns="45697">
              <a:spAutoFit/>
            </a:bodyPr>
            <a:lstStyle/>
            <a:p>
              <a:pPr eaLnBrk="1" hangingPunct="1">
                <a:spcBef>
                  <a:spcPct val="50000"/>
                </a:spcBef>
                <a:defRPr/>
              </a:pPr>
              <a:r>
                <a:rPr lang="zh-CN" altLang="en-US" sz="2000" b="1" dirty="0">
                  <a:solidFill>
                    <a:schemeClr val="bg1"/>
                  </a:solidFill>
                  <a:latin typeface="微软雅黑" pitchFamily="34" charset="-122"/>
                  <a:ea typeface="微软雅黑" pitchFamily="34" charset="-122"/>
                </a:rPr>
                <a:t>企业自我约束的机制</a:t>
              </a:r>
            </a:p>
          </p:txBody>
        </p:sp>
        <p:sp>
          <p:nvSpPr>
            <p:cNvPr id="17" name="Text Box 15"/>
            <p:cNvSpPr txBox="1">
              <a:spLocks noChangeArrowheads="1"/>
            </p:cNvSpPr>
            <p:nvPr/>
          </p:nvSpPr>
          <p:spPr bwMode="gray">
            <a:xfrm>
              <a:off x="1996771" y="3956008"/>
              <a:ext cx="2407694" cy="30864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lIns="91390" tIns="45697" rIns="91390" bIns="45697">
              <a:spAutoFit/>
            </a:bodyPr>
            <a:lstStyle/>
            <a:p>
              <a:pPr eaLnBrk="1" hangingPunct="1">
                <a:spcBef>
                  <a:spcPct val="50000"/>
                </a:spcBef>
                <a:defRPr/>
              </a:pPr>
              <a:r>
                <a:rPr lang="zh-CN" altLang="en-US" sz="2000" b="1" dirty="0">
                  <a:solidFill>
                    <a:schemeClr val="bg1"/>
                  </a:solidFill>
                  <a:latin typeface="微软雅黑" pitchFamily="34" charset="-122"/>
                  <a:ea typeface="微软雅黑" pitchFamily="34" charset="-122"/>
                </a:rPr>
                <a:t>企业安全教育的内容</a:t>
              </a:r>
            </a:p>
          </p:txBody>
        </p:sp>
        <p:sp>
          <p:nvSpPr>
            <p:cNvPr id="18" name="Text Box 16"/>
            <p:cNvSpPr txBox="1">
              <a:spLocks noChangeArrowheads="1"/>
            </p:cNvSpPr>
            <p:nvPr/>
          </p:nvSpPr>
          <p:spPr bwMode="gray">
            <a:xfrm>
              <a:off x="3141302" y="4326424"/>
              <a:ext cx="2404743" cy="49860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Lst>
          </p:spPr>
          <p:txBody>
            <a:bodyPr lIns="91390" tIns="45697" rIns="91390" bIns="45697">
              <a:spAutoFit/>
            </a:bodyPr>
            <a:lstStyle>
              <a:lvl1pPr marL="457200" indent="-457200" algn="l">
                <a:defRPr kumimoji="1" sz="2400">
                  <a:solidFill>
                    <a:schemeClr val="tx1"/>
                  </a:solidFill>
                  <a:latin typeface="Times New Roman" pitchFamily="18" charset="0"/>
                  <a:ea typeface="宋体" charset="-122"/>
                </a:defRPr>
              </a:lvl1pPr>
              <a:lvl2pPr marL="914400" indent="-457200" algn="l">
                <a:defRPr kumimoji="1" sz="2400">
                  <a:solidFill>
                    <a:schemeClr val="tx1"/>
                  </a:solidFill>
                  <a:latin typeface="Times New Roman" pitchFamily="18" charset="0"/>
                  <a:ea typeface="宋体" charset="-122"/>
                </a:defRPr>
              </a:lvl2pPr>
              <a:lvl3pPr marL="1371600" indent="-457200" algn="l">
                <a:defRPr kumimoji="1" sz="2400">
                  <a:solidFill>
                    <a:schemeClr val="tx1"/>
                  </a:solidFill>
                  <a:latin typeface="Times New Roman" pitchFamily="18" charset="0"/>
                  <a:ea typeface="宋体" charset="-122"/>
                </a:defRPr>
              </a:lvl3pPr>
              <a:lvl4pPr marL="1828800" indent="-457200" algn="l">
                <a:defRPr kumimoji="1" sz="2400">
                  <a:solidFill>
                    <a:schemeClr val="tx1"/>
                  </a:solidFill>
                  <a:latin typeface="Times New Roman" pitchFamily="18" charset="0"/>
                  <a:ea typeface="宋体" charset="-122"/>
                </a:defRPr>
              </a:lvl4pPr>
              <a:lvl5pPr marL="2286000" indent="-457200" algn="l">
                <a:defRPr kumimoji="1" sz="2400">
                  <a:solidFill>
                    <a:schemeClr val="tx1"/>
                  </a:solidFill>
                  <a:latin typeface="Times New Roman" pitchFamily="18" charset="0"/>
                  <a:ea typeface="宋体" charset="-122"/>
                </a:defRPr>
              </a:lvl5pPr>
              <a:lvl6pPr marL="2743200" indent="-457200" fontAlgn="base">
                <a:spcBef>
                  <a:spcPct val="0"/>
                </a:spcBef>
                <a:spcAft>
                  <a:spcPct val="0"/>
                </a:spcAft>
                <a:defRPr kumimoji="1" sz="2400">
                  <a:solidFill>
                    <a:schemeClr val="tx1"/>
                  </a:solidFill>
                  <a:latin typeface="Times New Roman" pitchFamily="18" charset="0"/>
                  <a:ea typeface="宋体" charset="-122"/>
                </a:defRPr>
              </a:lvl6pPr>
              <a:lvl7pPr marL="3200400" indent="-457200" fontAlgn="base">
                <a:spcBef>
                  <a:spcPct val="0"/>
                </a:spcBef>
                <a:spcAft>
                  <a:spcPct val="0"/>
                </a:spcAft>
                <a:defRPr kumimoji="1" sz="2400">
                  <a:solidFill>
                    <a:schemeClr val="tx1"/>
                  </a:solidFill>
                  <a:latin typeface="Times New Roman" pitchFamily="18" charset="0"/>
                  <a:ea typeface="宋体" charset="-122"/>
                </a:defRPr>
              </a:lvl7pPr>
              <a:lvl8pPr marL="3657600" indent="-457200" fontAlgn="base">
                <a:spcBef>
                  <a:spcPct val="0"/>
                </a:spcBef>
                <a:spcAft>
                  <a:spcPct val="0"/>
                </a:spcAft>
                <a:defRPr kumimoji="1" sz="2400">
                  <a:solidFill>
                    <a:schemeClr val="tx1"/>
                  </a:solidFill>
                  <a:latin typeface="Times New Roman" pitchFamily="18" charset="0"/>
                  <a:ea typeface="宋体" charset="-122"/>
                </a:defRPr>
              </a:lvl8pPr>
              <a:lvl9pPr marL="4114800" indent="-457200" fontAlgn="base">
                <a:spcBef>
                  <a:spcPct val="0"/>
                </a:spcBef>
                <a:spcAft>
                  <a:spcPct val="0"/>
                </a:spcAft>
                <a:defRPr kumimoji="1" sz="2400">
                  <a:solidFill>
                    <a:schemeClr val="tx1"/>
                  </a:solidFill>
                  <a:latin typeface="Times New Roman" pitchFamily="18" charset="0"/>
                  <a:ea typeface="宋体" charset="-122"/>
                </a:defRPr>
              </a:lvl9pPr>
            </a:lstStyle>
            <a:p>
              <a:pPr>
                <a:lnSpc>
                  <a:spcPct val="180000"/>
                </a:lnSpc>
                <a:spcBef>
                  <a:spcPct val="50000"/>
                </a:spcBef>
                <a:defRPr/>
              </a:pPr>
              <a:r>
                <a:rPr kumimoji="0" lang="zh-CN" altLang="en-US" sz="2000" b="1" dirty="0">
                  <a:solidFill>
                    <a:schemeClr val="bg1"/>
                  </a:solidFill>
                  <a:latin typeface="微软雅黑" pitchFamily="34" charset="-122"/>
                  <a:ea typeface="微软雅黑" pitchFamily="34" charset="-122"/>
                </a:rPr>
                <a:t>企业安全检查的标准</a:t>
              </a:r>
            </a:p>
          </p:txBody>
        </p:sp>
        <p:sp>
          <p:nvSpPr>
            <p:cNvPr id="19" name="Text Box 17"/>
            <p:cNvSpPr txBox="1">
              <a:spLocks noChangeArrowheads="1"/>
            </p:cNvSpPr>
            <p:nvPr/>
          </p:nvSpPr>
          <p:spPr bwMode="gray">
            <a:xfrm>
              <a:off x="4211644" y="4958520"/>
              <a:ext cx="2406218" cy="30864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lIns="91390" tIns="45697" rIns="91390" bIns="45697">
              <a:spAutoFit/>
            </a:bodyPr>
            <a:lstStyle/>
            <a:p>
              <a:pPr eaLnBrk="1" hangingPunct="1">
                <a:spcBef>
                  <a:spcPct val="50000"/>
                </a:spcBef>
                <a:defRPr/>
              </a:pPr>
              <a:r>
                <a:rPr lang="zh-CN" altLang="en-US" sz="2000" b="1" dirty="0">
                  <a:solidFill>
                    <a:schemeClr val="bg1"/>
                  </a:solidFill>
                  <a:latin typeface="微软雅黑" pitchFamily="34" charset="-122"/>
                  <a:ea typeface="微软雅黑" pitchFamily="34" charset="-122"/>
                </a:rPr>
                <a:t>违章事故处理的依据</a:t>
              </a:r>
            </a:p>
          </p:txBody>
        </p:sp>
        <p:cxnSp>
          <p:nvCxnSpPr>
            <p:cNvPr id="20" name="AutoShape 18"/>
            <p:cNvCxnSpPr>
              <a:cxnSpLocks noChangeShapeType="1"/>
              <a:stCxn id="5" idx="3"/>
              <a:endCxn id="15" idx="0"/>
            </p:cNvCxnSpPr>
            <p:nvPr/>
          </p:nvCxnSpPr>
          <p:spPr bwMode="gray">
            <a:xfrm rot="5400000">
              <a:off x="2099986" y="2346274"/>
              <a:ext cx="96009" cy="1125656"/>
            </a:xfrm>
            <a:prstGeom prst="bentConnector3">
              <a:avLst>
                <a:gd name="adj1" fmla="val 50000"/>
              </a:avLst>
            </a:prstGeom>
            <a:noFill/>
            <a:ln w="9525">
              <a:solidFill>
                <a:srgbClr val="1C1C1C"/>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9"/>
            <p:cNvCxnSpPr>
              <a:cxnSpLocks noChangeShapeType="1"/>
              <a:stCxn id="6" idx="3"/>
              <a:endCxn id="16" idx="0"/>
            </p:cNvCxnSpPr>
            <p:nvPr/>
          </p:nvCxnSpPr>
          <p:spPr bwMode="gray">
            <a:xfrm rot="5400000">
              <a:off x="2823124" y="2681265"/>
              <a:ext cx="222406" cy="1307118"/>
            </a:xfrm>
            <a:prstGeom prst="bentConnector3">
              <a:avLst>
                <a:gd name="adj1" fmla="val 50000"/>
              </a:avLst>
            </a:prstGeom>
            <a:noFill/>
            <a:ln w="9525">
              <a:solidFill>
                <a:srgbClr val="1C1C1C"/>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0"/>
            <p:cNvCxnSpPr>
              <a:cxnSpLocks noChangeShapeType="1"/>
              <a:stCxn id="7" idx="3"/>
              <a:endCxn id="17" idx="0"/>
            </p:cNvCxnSpPr>
            <p:nvPr/>
          </p:nvCxnSpPr>
          <p:spPr bwMode="gray">
            <a:xfrm rot="5400000">
              <a:off x="3723371" y="3111156"/>
              <a:ext cx="322100" cy="1367606"/>
            </a:xfrm>
            <a:prstGeom prst="bentConnector3">
              <a:avLst>
                <a:gd name="adj1" fmla="val 50000"/>
              </a:avLst>
            </a:prstGeom>
            <a:noFill/>
            <a:ln w="9525">
              <a:solidFill>
                <a:srgbClr val="1C1C1C"/>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1"/>
            <p:cNvCxnSpPr>
              <a:cxnSpLocks noChangeShapeType="1"/>
              <a:stCxn id="9" idx="3"/>
              <a:endCxn id="18" idx="0"/>
            </p:cNvCxnSpPr>
            <p:nvPr/>
          </p:nvCxnSpPr>
          <p:spPr bwMode="gray">
            <a:xfrm rot="5400000">
              <a:off x="4917370" y="3536636"/>
              <a:ext cx="216093" cy="1363483"/>
            </a:xfrm>
            <a:prstGeom prst="bentConnector3">
              <a:avLst>
                <a:gd name="adj1" fmla="val 50000"/>
              </a:avLst>
            </a:prstGeom>
            <a:noFill/>
            <a:ln w="9525">
              <a:solidFill>
                <a:srgbClr val="1C1C1C"/>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2"/>
            <p:cNvCxnSpPr>
              <a:cxnSpLocks noChangeShapeType="1"/>
              <a:stCxn id="8" idx="3"/>
              <a:endCxn id="19" idx="0"/>
            </p:cNvCxnSpPr>
            <p:nvPr/>
          </p:nvCxnSpPr>
          <p:spPr bwMode="gray">
            <a:xfrm rot="5400000">
              <a:off x="5992312" y="4036139"/>
              <a:ext cx="344822" cy="1499939"/>
            </a:xfrm>
            <a:prstGeom prst="bentConnector3">
              <a:avLst>
                <a:gd name="adj1" fmla="val 50000"/>
              </a:avLst>
            </a:prstGeom>
            <a:noFill/>
            <a:ln w="9525">
              <a:solidFill>
                <a:srgbClr val="1C1C1C"/>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AutoShape 23"/>
            <p:cNvSpPr>
              <a:spLocks noChangeArrowheads="1"/>
            </p:cNvSpPr>
            <p:nvPr/>
          </p:nvSpPr>
          <p:spPr bwMode="gray">
            <a:xfrm>
              <a:off x="6646187" y="2441013"/>
              <a:ext cx="537010" cy="1639924"/>
            </a:xfrm>
            <a:prstGeom prst="can">
              <a:avLst>
                <a:gd name="adj" fmla="val 27945"/>
              </a:avLst>
            </a:prstGeom>
            <a:gradFill rotWithShape="1">
              <a:gsLst>
                <a:gs pos="0">
                  <a:schemeClr val="accent6">
                    <a:lumMod val="60000"/>
                    <a:lumOff val="40000"/>
                  </a:schemeClr>
                </a:gs>
                <a:gs pos="50000">
                  <a:schemeClr val="accent6">
                    <a:lumMod val="20000"/>
                    <a:lumOff val="80000"/>
                  </a:schemeClr>
                </a:gs>
                <a:gs pos="100000">
                  <a:schemeClr val="accent6">
                    <a:lumMod val="60000"/>
                    <a:lumOff val="40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26" name="AutoShape 24"/>
            <p:cNvSpPr>
              <a:spLocks noChangeArrowheads="1"/>
            </p:cNvSpPr>
            <p:nvPr/>
          </p:nvSpPr>
          <p:spPr bwMode="gray">
            <a:xfrm>
              <a:off x="5495451" y="2438564"/>
              <a:ext cx="423411" cy="1358234"/>
            </a:xfrm>
            <a:prstGeom prst="can">
              <a:avLst>
                <a:gd name="adj" fmla="val 27398"/>
              </a:avLst>
            </a:prstGeom>
            <a:gradFill rotWithShape="1">
              <a:gsLst>
                <a:gs pos="0">
                  <a:schemeClr val="accent6">
                    <a:lumMod val="60000"/>
                    <a:lumOff val="40000"/>
                  </a:schemeClr>
                </a:gs>
                <a:gs pos="50000">
                  <a:schemeClr val="accent6">
                    <a:lumMod val="20000"/>
                    <a:lumOff val="80000"/>
                  </a:schemeClr>
                </a:gs>
                <a:gs pos="100000">
                  <a:schemeClr val="accent6">
                    <a:lumMod val="60000"/>
                    <a:lumOff val="40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27" name="AutoShape 25"/>
            <p:cNvSpPr>
              <a:spLocks noChangeArrowheads="1"/>
            </p:cNvSpPr>
            <p:nvPr/>
          </p:nvSpPr>
          <p:spPr bwMode="gray">
            <a:xfrm>
              <a:off x="4397826" y="2434889"/>
              <a:ext cx="340794" cy="996937"/>
            </a:xfrm>
            <a:prstGeom prst="can">
              <a:avLst>
                <a:gd name="adj" fmla="val 28209"/>
              </a:avLst>
            </a:prstGeom>
            <a:gradFill rotWithShape="1">
              <a:gsLst>
                <a:gs pos="0">
                  <a:schemeClr val="accent6">
                    <a:lumMod val="60000"/>
                    <a:lumOff val="40000"/>
                  </a:schemeClr>
                </a:gs>
                <a:gs pos="50000">
                  <a:schemeClr val="accent6">
                    <a:lumMod val="20000"/>
                    <a:lumOff val="80000"/>
                  </a:schemeClr>
                </a:gs>
                <a:gs pos="100000">
                  <a:schemeClr val="accent6">
                    <a:lumMod val="60000"/>
                    <a:lumOff val="40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28" name="AutoShape 26"/>
            <p:cNvSpPr>
              <a:spLocks noChangeArrowheads="1"/>
            </p:cNvSpPr>
            <p:nvPr/>
          </p:nvSpPr>
          <p:spPr bwMode="gray">
            <a:xfrm>
              <a:off x="3462484" y="2441013"/>
              <a:ext cx="250801" cy="654010"/>
            </a:xfrm>
            <a:prstGeom prst="can">
              <a:avLst>
                <a:gd name="adj" fmla="val 23806"/>
              </a:avLst>
            </a:prstGeom>
            <a:gradFill rotWithShape="1">
              <a:gsLst>
                <a:gs pos="0">
                  <a:schemeClr val="accent6">
                    <a:lumMod val="60000"/>
                    <a:lumOff val="40000"/>
                  </a:schemeClr>
                </a:gs>
                <a:gs pos="50000">
                  <a:schemeClr val="accent6">
                    <a:lumMod val="20000"/>
                    <a:lumOff val="80000"/>
                  </a:schemeClr>
                </a:gs>
                <a:gs pos="100000">
                  <a:schemeClr val="accent6">
                    <a:lumMod val="60000"/>
                    <a:lumOff val="40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29" name="AutoShape 27"/>
            <p:cNvSpPr>
              <a:spLocks noChangeArrowheads="1"/>
            </p:cNvSpPr>
            <p:nvPr/>
          </p:nvSpPr>
          <p:spPr bwMode="gray">
            <a:xfrm>
              <a:off x="2603858" y="2443463"/>
              <a:ext cx="213918" cy="339252"/>
            </a:xfrm>
            <a:prstGeom prst="can">
              <a:avLst>
                <a:gd name="adj" fmla="val 26911"/>
              </a:avLst>
            </a:prstGeom>
            <a:gradFill rotWithShape="1">
              <a:gsLst>
                <a:gs pos="0">
                  <a:schemeClr val="accent6">
                    <a:lumMod val="60000"/>
                    <a:lumOff val="40000"/>
                  </a:schemeClr>
                </a:gs>
                <a:gs pos="50000">
                  <a:schemeClr val="accent6">
                    <a:lumMod val="20000"/>
                    <a:lumOff val="80000"/>
                  </a:schemeClr>
                </a:gs>
                <a:gs pos="100000">
                  <a:schemeClr val="accent6">
                    <a:lumMod val="60000"/>
                    <a:lumOff val="40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sp>
        <p:nvSpPr>
          <p:cNvPr id="41" name="流程图: 过程 40"/>
          <p:cNvSpPr/>
          <p:nvPr/>
        </p:nvSpPr>
        <p:spPr>
          <a:xfrm>
            <a:off x="543427" y="4501033"/>
            <a:ext cx="4022399" cy="733521"/>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222222"/>
                </a:solidFill>
                <a:latin typeface="微软雅黑" pitchFamily="34" charset="-122"/>
                <a:ea typeface="微软雅黑" pitchFamily="34" charset="-122"/>
              </a:rPr>
              <a:t>一、安全制度建设的重要性</a:t>
            </a:r>
            <a:endParaRPr lang="zh-CN" altLang="en-US" sz="2400" b="1" dirty="0">
              <a:solidFill>
                <a:srgbClr val="222222"/>
              </a:solidFill>
              <a:latin typeface="微软雅黑" pitchFamily="34" charset="-122"/>
              <a:ea typeface="微软雅黑" pitchFamily="34" charset="-122"/>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职责</a:t>
            </a:r>
            <a:r>
              <a:rPr lang="en-US" altLang="zh-CN" sz="2800" dirty="0">
                <a:solidFill>
                  <a:schemeClr val="bg1"/>
                </a:solidFill>
                <a:latin typeface="微软雅黑" pitchFamily="34" charset="-122"/>
                <a:ea typeface="微软雅黑" pitchFamily="34" charset="-122"/>
                <a:cs typeface="+mj-cs"/>
              </a:rPr>
              <a:t>2</a:t>
            </a:r>
            <a:r>
              <a:rPr lang="zh-CN" altLang="en-US" sz="2800" dirty="0">
                <a:solidFill>
                  <a:schemeClr val="bg1"/>
                </a:solidFill>
                <a:latin typeface="微软雅黑" pitchFamily="34" charset="-122"/>
                <a:ea typeface="微软雅黑" pitchFamily="34" charset="-122"/>
                <a:cs typeface="+mj-cs"/>
              </a:rPr>
              <a:t>：组织编写安全管理制度和技术标准</a:t>
            </a:r>
          </a:p>
        </p:txBody>
      </p:sp>
      <p:graphicFrame>
        <p:nvGraphicFramePr>
          <p:cNvPr id="4" name="表格 3"/>
          <p:cNvGraphicFramePr>
            <a:graphicFrameLocks noGrp="1"/>
          </p:cNvGraphicFramePr>
          <p:nvPr/>
        </p:nvGraphicFramePr>
        <p:xfrm>
          <a:off x="579437" y="728663"/>
          <a:ext cx="11033127" cy="5400672"/>
        </p:xfrm>
        <a:graphic>
          <a:graphicData uri="http://schemas.openxmlformats.org/drawingml/2006/table">
            <a:tbl>
              <a:tblPr>
                <a:tableStyleId>{5C22544A-7EE6-4342-B048-85BDC9FD1C3A}</a:tableStyleId>
              </a:tblPr>
              <a:tblGrid>
                <a:gridCol w="1524905">
                  <a:extLst>
                    <a:ext uri="{9D8B030D-6E8A-4147-A177-3AD203B41FA5}">
                      <a16:colId xmlns:a16="http://schemas.microsoft.com/office/drawing/2014/main" val="20000"/>
                    </a:ext>
                  </a:extLst>
                </a:gridCol>
                <a:gridCol w="2073072">
                  <a:extLst>
                    <a:ext uri="{9D8B030D-6E8A-4147-A177-3AD203B41FA5}">
                      <a16:colId xmlns:a16="http://schemas.microsoft.com/office/drawing/2014/main" val="20001"/>
                    </a:ext>
                  </a:extLst>
                </a:gridCol>
                <a:gridCol w="1659454">
                  <a:extLst>
                    <a:ext uri="{9D8B030D-6E8A-4147-A177-3AD203B41FA5}">
                      <a16:colId xmlns:a16="http://schemas.microsoft.com/office/drawing/2014/main" val="20002"/>
                    </a:ext>
                  </a:extLst>
                </a:gridCol>
                <a:gridCol w="1524905">
                  <a:extLst>
                    <a:ext uri="{9D8B030D-6E8A-4147-A177-3AD203B41FA5}">
                      <a16:colId xmlns:a16="http://schemas.microsoft.com/office/drawing/2014/main" val="20003"/>
                    </a:ext>
                  </a:extLst>
                </a:gridCol>
                <a:gridCol w="2411939">
                  <a:extLst>
                    <a:ext uri="{9D8B030D-6E8A-4147-A177-3AD203B41FA5}">
                      <a16:colId xmlns:a16="http://schemas.microsoft.com/office/drawing/2014/main" val="20004"/>
                    </a:ext>
                  </a:extLst>
                </a:gridCol>
                <a:gridCol w="1838852">
                  <a:extLst>
                    <a:ext uri="{9D8B030D-6E8A-4147-A177-3AD203B41FA5}">
                      <a16:colId xmlns:a16="http://schemas.microsoft.com/office/drawing/2014/main" val="20005"/>
                    </a:ext>
                  </a:extLst>
                </a:gridCol>
              </a:tblGrid>
              <a:tr h="318042">
                <a:tc gridSpan="6">
                  <a:txBody>
                    <a:bodyPr/>
                    <a:lstStyle/>
                    <a:p>
                      <a:pPr algn="ctr" fontAlgn="ctr"/>
                      <a:r>
                        <a:rPr lang="zh-CN" altLang="en-US" sz="1700" u="none" strike="noStrike" dirty="0">
                          <a:effectLst/>
                        </a:rPr>
                        <a:t>中集集团安全管理制度清单</a:t>
                      </a:r>
                      <a:r>
                        <a:rPr lang="en-US" altLang="zh-CN" sz="1700" u="none" strike="noStrike" dirty="0">
                          <a:effectLst/>
                        </a:rPr>
                        <a:t>(2011</a:t>
                      </a:r>
                      <a:r>
                        <a:rPr lang="zh-CN" altLang="en-US" sz="1700" u="none" strike="noStrike" dirty="0">
                          <a:effectLst/>
                        </a:rPr>
                        <a:t>版</a:t>
                      </a:r>
                      <a:r>
                        <a:rPr lang="en-US" altLang="zh-CN" sz="1700" u="none" strike="noStrike" dirty="0">
                          <a:effectLst/>
                        </a:rPr>
                        <a:t>)</a:t>
                      </a:r>
                      <a:endParaRPr lang="en-US" altLang="zh-CN" sz="1700" b="1" i="0" u="none" strike="noStrike" dirty="0">
                        <a:effectLst/>
                        <a:latin typeface="宋体" charset="-122"/>
                      </a:endParaRPr>
                    </a:p>
                  </a:txBody>
                  <a:tcPr marL="7543" marR="7543" marT="7541"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168536">
                <a:tc>
                  <a:txBody>
                    <a:bodyPr/>
                    <a:lstStyle/>
                    <a:p>
                      <a:pPr algn="ctr" fontAlgn="ctr"/>
                      <a:r>
                        <a:rPr lang="zh-CN" altLang="en-US" sz="900" u="none" strike="noStrike">
                          <a:effectLst/>
                        </a:rPr>
                        <a:t>文件编号</a:t>
                      </a:r>
                      <a:endParaRPr lang="zh-CN" altLang="en-US" sz="900" b="1" i="0" u="none" strike="noStrike">
                        <a:effectLst/>
                        <a:latin typeface="宋体" charset="-122"/>
                      </a:endParaRPr>
                    </a:p>
                  </a:txBody>
                  <a:tcPr marL="7543" marR="7543" marT="7541" marB="0" anchor="ctr"/>
                </a:tc>
                <a:tc>
                  <a:txBody>
                    <a:bodyPr/>
                    <a:lstStyle/>
                    <a:p>
                      <a:pPr algn="ctr" fontAlgn="ctr"/>
                      <a:r>
                        <a:rPr lang="zh-CN" altLang="en-US" sz="900" u="none" strike="noStrike" dirty="0">
                          <a:effectLst/>
                        </a:rPr>
                        <a:t>制度名称</a:t>
                      </a:r>
                      <a:endParaRPr lang="zh-CN" altLang="en-US" sz="900" b="1" i="0" u="none" strike="noStrike" dirty="0">
                        <a:effectLst/>
                        <a:latin typeface="宋体" charset="-122"/>
                      </a:endParaRPr>
                    </a:p>
                  </a:txBody>
                  <a:tcPr marL="7543" marR="7543" marT="7541" marB="0" anchor="ctr"/>
                </a:tc>
                <a:tc>
                  <a:txBody>
                    <a:bodyPr/>
                    <a:lstStyle/>
                    <a:p>
                      <a:pPr algn="ctr" fontAlgn="ctr"/>
                      <a:r>
                        <a:rPr lang="zh-CN" altLang="en-US" sz="900" u="none" strike="noStrike">
                          <a:effectLst/>
                        </a:rPr>
                        <a:t>版本</a:t>
                      </a:r>
                      <a:r>
                        <a:rPr lang="en-US" altLang="zh-CN" sz="900" u="none" strike="noStrike">
                          <a:effectLst/>
                        </a:rPr>
                        <a:t>/</a:t>
                      </a:r>
                      <a:r>
                        <a:rPr lang="zh-CN" altLang="en-US" sz="900" u="none" strike="noStrike">
                          <a:effectLst/>
                        </a:rPr>
                        <a:t>修改次第</a:t>
                      </a:r>
                      <a:endParaRPr lang="zh-CN" altLang="en-US" sz="900" b="1" i="0" u="none" strike="noStrike">
                        <a:effectLst/>
                        <a:latin typeface="宋体" charset="-122"/>
                      </a:endParaRPr>
                    </a:p>
                  </a:txBody>
                  <a:tcPr marL="7543" marR="7543" marT="7541" marB="0" anchor="ctr"/>
                </a:tc>
                <a:tc>
                  <a:txBody>
                    <a:bodyPr/>
                    <a:lstStyle/>
                    <a:p>
                      <a:pPr algn="ctr" fontAlgn="ctr"/>
                      <a:r>
                        <a:rPr lang="zh-CN" altLang="en-US" sz="900" u="none" strike="noStrike">
                          <a:effectLst/>
                        </a:rPr>
                        <a:t>文件编号</a:t>
                      </a:r>
                      <a:endParaRPr lang="zh-CN" altLang="en-US" sz="900" b="1" i="0" u="none" strike="noStrike">
                        <a:effectLst/>
                        <a:latin typeface="宋体" charset="-122"/>
                      </a:endParaRPr>
                    </a:p>
                  </a:txBody>
                  <a:tcPr marL="7543" marR="7543" marT="7541" marB="0" anchor="ctr"/>
                </a:tc>
                <a:tc>
                  <a:txBody>
                    <a:bodyPr/>
                    <a:lstStyle/>
                    <a:p>
                      <a:pPr algn="ctr" fontAlgn="ctr"/>
                      <a:r>
                        <a:rPr lang="zh-CN" altLang="en-US" sz="900" u="none" strike="noStrike">
                          <a:effectLst/>
                        </a:rPr>
                        <a:t>制度名称</a:t>
                      </a:r>
                      <a:endParaRPr lang="zh-CN" altLang="en-US" sz="900" b="1" i="0" u="none" strike="noStrike">
                        <a:effectLst/>
                        <a:latin typeface="宋体" charset="-122"/>
                      </a:endParaRPr>
                    </a:p>
                  </a:txBody>
                  <a:tcPr marL="7543" marR="7543" marT="7541" marB="0" anchor="ctr"/>
                </a:tc>
                <a:tc>
                  <a:txBody>
                    <a:bodyPr/>
                    <a:lstStyle/>
                    <a:p>
                      <a:pPr algn="ctr" fontAlgn="ctr"/>
                      <a:r>
                        <a:rPr lang="zh-CN" altLang="en-US" sz="900" u="none" strike="noStrike">
                          <a:effectLst/>
                        </a:rPr>
                        <a:t>版本</a:t>
                      </a:r>
                      <a:r>
                        <a:rPr lang="en-US" altLang="zh-CN" sz="900" u="none" strike="noStrike">
                          <a:effectLst/>
                        </a:rPr>
                        <a:t>/</a:t>
                      </a:r>
                      <a:r>
                        <a:rPr lang="zh-CN" altLang="en-US" sz="900" u="none" strike="noStrike">
                          <a:effectLst/>
                        </a:rPr>
                        <a:t>修改次第</a:t>
                      </a:r>
                      <a:endParaRPr lang="zh-CN" altLang="en-US" sz="900" b="1" i="0" u="none" strike="noStrike">
                        <a:effectLst/>
                        <a:latin typeface="宋体" charset="-122"/>
                      </a:endParaRPr>
                    </a:p>
                  </a:txBody>
                  <a:tcPr marL="7543" marR="7543" marT="7541" marB="0" anchor="ctr"/>
                </a:tc>
                <a:extLst>
                  <a:ext uri="{0D108BD9-81ED-4DB2-BD59-A6C34878D82A}">
                    <a16:rowId xmlns:a16="http://schemas.microsoft.com/office/drawing/2014/main" val="10001"/>
                  </a:ext>
                </a:extLst>
              </a:tr>
              <a:tr h="488039">
                <a:tc>
                  <a:txBody>
                    <a:bodyPr/>
                    <a:lstStyle/>
                    <a:p>
                      <a:pPr algn="ctr" fontAlgn="ctr"/>
                      <a:r>
                        <a:rPr lang="en-US" sz="900" u="none" strike="noStrike">
                          <a:effectLst/>
                        </a:rPr>
                        <a:t>CIMC-SP-001</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中集集团人身伤害安全事故报告和调查处理办法</a:t>
                      </a:r>
                      <a:endParaRPr lang="zh-CN" alt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B/00</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CIMC-SI-015</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易燃易爆场所管理制度</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02"/>
                  </a:ext>
                </a:extLst>
              </a:tr>
              <a:tr h="328288">
                <a:tc>
                  <a:txBody>
                    <a:bodyPr/>
                    <a:lstStyle/>
                    <a:p>
                      <a:pPr algn="ctr" fontAlgn="ctr"/>
                      <a:r>
                        <a:rPr lang="en-US" sz="900" u="none" strike="noStrike">
                          <a:effectLst/>
                        </a:rPr>
                        <a:t>CIMC-SI-002</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安全方针目标管理</a:t>
                      </a:r>
                      <a:endParaRPr lang="zh-CN" altLang="en-US" sz="900" b="0" i="0" u="none" strike="noStrike">
                        <a:solidFill>
                          <a:srgbClr val="FF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CIMC-SI-016</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危险化学品安全管理制度</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03"/>
                  </a:ext>
                </a:extLst>
              </a:tr>
              <a:tr h="328288">
                <a:tc>
                  <a:txBody>
                    <a:bodyPr/>
                    <a:lstStyle/>
                    <a:p>
                      <a:pPr algn="ctr" fontAlgn="ctr"/>
                      <a:r>
                        <a:rPr lang="en-US" sz="900" u="none" strike="noStrike">
                          <a:effectLst/>
                        </a:rPr>
                        <a:t>CIMC-SI-003</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安全例会管理制度</a:t>
                      </a:r>
                      <a:endParaRPr lang="zh-CN" altLang="en-US" sz="900" b="0" i="0" u="none" strike="noStrike">
                        <a:solidFill>
                          <a:srgbClr val="FF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CIMC-SI-017</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天那水及天那水空桶使用管理规定</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dirty="0">
                          <a:effectLst/>
                        </a:rPr>
                        <a:t>A/00</a:t>
                      </a:r>
                      <a:endParaRPr lang="en-US" sz="900" b="0" i="0" u="none" strike="noStrike" dirty="0">
                        <a:effectLst/>
                        <a:latin typeface="宋体" charset="-122"/>
                      </a:endParaRPr>
                    </a:p>
                  </a:txBody>
                  <a:tcPr marL="7543" marR="7543" marT="7541" marB="0" anchor="ctr"/>
                </a:tc>
                <a:extLst>
                  <a:ext uri="{0D108BD9-81ED-4DB2-BD59-A6C34878D82A}">
                    <a16:rowId xmlns:a16="http://schemas.microsoft.com/office/drawing/2014/main" val="10004"/>
                  </a:ext>
                </a:extLst>
              </a:tr>
              <a:tr h="493036">
                <a:tc>
                  <a:txBody>
                    <a:bodyPr/>
                    <a:lstStyle/>
                    <a:p>
                      <a:pPr algn="ctr" fontAlgn="ctr"/>
                      <a:r>
                        <a:rPr lang="en-US" sz="900" u="none" strike="noStrike">
                          <a:effectLst/>
                        </a:rPr>
                        <a:t>CIMC-SI-004</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安全生产法律法规及标准识别管理制度</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A/00</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CIMC-SI-018</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职业病预防管理制度</a:t>
                      </a:r>
                      <a:endParaRPr lang="zh-CN" alt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A/00</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05"/>
                  </a:ext>
                </a:extLst>
              </a:tr>
              <a:tr h="168536">
                <a:tc>
                  <a:txBody>
                    <a:bodyPr/>
                    <a:lstStyle/>
                    <a:p>
                      <a:pPr algn="ctr" fontAlgn="ctr"/>
                      <a:r>
                        <a:rPr lang="en-US" sz="900" u="none" strike="noStrike">
                          <a:effectLst/>
                        </a:rPr>
                        <a:t>CIMC-SI-005</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劳保用品管理制度</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CIMC-SI-019</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消防安全管理制度</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06"/>
                  </a:ext>
                </a:extLst>
              </a:tr>
              <a:tr h="328288">
                <a:tc>
                  <a:txBody>
                    <a:bodyPr/>
                    <a:lstStyle/>
                    <a:p>
                      <a:pPr algn="ctr" fontAlgn="ctr"/>
                      <a:r>
                        <a:rPr lang="en-US" sz="900" u="none" strike="noStrike">
                          <a:effectLst/>
                        </a:rPr>
                        <a:t>CIMC-SI-006</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吊装管理制度</a:t>
                      </a:r>
                      <a:endParaRPr lang="zh-CN" alt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A/00</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CIMC-SI-020</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特种设备及人员安全管理程序</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07"/>
                  </a:ext>
                </a:extLst>
              </a:tr>
              <a:tr h="328288">
                <a:tc>
                  <a:txBody>
                    <a:bodyPr/>
                    <a:lstStyle/>
                    <a:p>
                      <a:pPr algn="ctr" fontAlgn="ctr"/>
                      <a:r>
                        <a:rPr lang="en-US" sz="900" u="none" strike="noStrike">
                          <a:effectLst/>
                        </a:rPr>
                        <a:t>CIMC-SI-007</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厂内交通及车辆停放管理制度</a:t>
                      </a:r>
                      <a:endParaRPr lang="zh-CN" alt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A/00</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CIMC-SI-021</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班组安全管理</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08"/>
                  </a:ext>
                </a:extLst>
              </a:tr>
              <a:tr h="316284">
                <a:tc>
                  <a:txBody>
                    <a:bodyPr/>
                    <a:lstStyle/>
                    <a:p>
                      <a:pPr algn="ctr" fontAlgn="ctr"/>
                      <a:r>
                        <a:rPr lang="en-US" sz="900" u="none" strike="noStrike">
                          <a:effectLst/>
                        </a:rPr>
                        <a:t>CIMC-SI-008</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相关方安全管理制度</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CIMC-SI-022</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安全教育管理制度</a:t>
                      </a:r>
                      <a:endParaRPr lang="zh-CN" altLang="en-US" sz="900" b="0" i="0" u="none" strike="noStrike">
                        <a:solidFill>
                          <a:srgbClr val="FF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09"/>
                  </a:ext>
                </a:extLst>
              </a:tr>
              <a:tr h="328288">
                <a:tc>
                  <a:txBody>
                    <a:bodyPr/>
                    <a:lstStyle/>
                    <a:p>
                      <a:pPr algn="ctr" fontAlgn="ctr"/>
                      <a:r>
                        <a:rPr lang="en-US" sz="900" u="none" strike="noStrike">
                          <a:effectLst/>
                        </a:rPr>
                        <a:t>CIMC-SI-009</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安全生产责任制</a:t>
                      </a:r>
                      <a:endParaRPr lang="zh-CN" alt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CIMC-SI-023</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危险源辨识和风险评价管理办法</a:t>
                      </a:r>
                      <a:endParaRPr lang="zh-CN" altLang="en-US" sz="900" b="0" i="0" u="none" strike="noStrike">
                        <a:solidFill>
                          <a:srgbClr val="FF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10"/>
                  </a:ext>
                </a:extLst>
              </a:tr>
              <a:tr h="168536">
                <a:tc>
                  <a:txBody>
                    <a:bodyPr/>
                    <a:lstStyle/>
                    <a:p>
                      <a:pPr algn="ctr" fontAlgn="ctr"/>
                      <a:r>
                        <a:rPr lang="en-US" sz="900" u="none" strike="noStrike">
                          <a:effectLst/>
                        </a:rPr>
                        <a:t>CIMC-SI-010</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危险作业审批制度</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CIMC-SI-024</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低频次作业管理制度</a:t>
                      </a:r>
                      <a:endParaRPr lang="zh-CN" altLang="en-US" sz="900" b="0" i="0" u="none" strike="noStrike">
                        <a:solidFill>
                          <a:srgbClr val="FF0000"/>
                        </a:solidFill>
                        <a:effectLst/>
                        <a:latin typeface="宋体" charset="-122"/>
                      </a:endParaRPr>
                    </a:p>
                  </a:txBody>
                  <a:tcPr marL="7543" marR="7543" marT="7541" marB="0" anchor="ctr"/>
                </a:tc>
                <a:tc>
                  <a:txBody>
                    <a:bodyPr/>
                    <a:lstStyle/>
                    <a:p>
                      <a:pPr algn="ctr" fontAlgn="ctr"/>
                      <a:r>
                        <a:rPr lang="en-US" sz="900" u="none" strike="noStrike">
                          <a:effectLst/>
                        </a:rPr>
                        <a:t>A/00</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11"/>
                  </a:ext>
                </a:extLst>
              </a:tr>
              <a:tr h="328288">
                <a:tc>
                  <a:txBody>
                    <a:bodyPr/>
                    <a:lstStyle/>
                    <a:p>
                      <a:pPr algn="ctr" fontAlgn="ctr"/>
                      <a:r>
                        <a:rPr lang="en-US" sz="900" u="none" strike="noStrike">
                          <a:effectLst/>
                        </a:rPr>
                        <a:t>CIMC-SI-011</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安全防护装置管理规定</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CIMC-SI-025</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安全生产检查制度</a:t>
                      </a:r>
                      <a:endParaRPr lang="zh-CN" altLang="en-US" sz="900" b="0" i="0" u="none" strike="noStrike">
                        <a:solidFill>
                          <a:srgbClr val="FF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12"/>
                  </a:ext>
                </a:extLst>
              </a:tr>
              <a:tr h="328288">
                <a:tc>
                  <a:txBody>
                    <a:bodyPr/>
                    <a:lstStyle/>
                    <a:p>
                      <a:pPr algn="ctr" fontAlgn="ctr"/>
                      <a:r>
                        <a:rPr lang="en-US" sz="900" u="none" strike="noStrike">
                          <a:effectLst/>
                        </a:rPr>
                        <a:t>CIMC-SI-012</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安全生产事故应急预案</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CIMC-SI-026</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危险隐患提案活动</a:t>
                      </a:r>
                      <a:endParaRPr lang="zh-CN" altLang="en-US" sz="900" b="0" i="0" u="none" strike="noStrike">
                        <a:solidFill>
                          <a:srgbClr val="FF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13"/>
                  </a:ext>
                </a:extLst>
              </a:tr>
              <a:tr h="328288">
                <a:tc>
                  <a:txBody>
                    <a:bodyPr/>
                    <a:lstStyle/>
                    <a:p>
                      <a:pPr algn="ctr" fontAlgn="ctr"/>
                      <a:r>
                        <a:rPr lang="en-US" sz="900" u="none" strike="noStrike">
                          <a:effectLst/>
                        </a:rPr>
                        <a:t>CIMC-SI-013</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安全奖惩管理程序</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CIMC-SI-027</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危险预知训练（</a:t>
                      </a:r>
                      <a:r>
                        <a:rPr lang="en-US" altLang="zh-CN" sz="900" u="none" strike="noStrike">
                          <a:effectLst/>
                        </a:rPr>
                        <a:t>KYT</a:t>
                      </a:r>
                      <a:r>
                        <a:rPr lang="zh-CN" altLang="en-US" sz="900" u="none" strike="noStrike">
                          <a:effectLst/>
                        </a:rPr>
                        <a:t>）运作指引</a:t>
                      </a:r>
                      <a:endParaRPr lang="zh-CN" altLang="en-US" sz="900" b="0" i="0" u="none" strike="noStrike">
                        <a:solidFill>
                          <a:srgbClr val="FF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14"/>
                  </a:ext>
                </a:extLst>
              </a:tr>
              <a:tr h="328288">
                <a:tc>
                  <a:txBody>
                    <a:bodyPr/>
                    <a:lstStyle/>
                    <a:p>
                      <a:pPr algn="ctr" fontAlgn="ctr"/>
                      <a:r>
                        <a:rPr lang="en-US" sz="900" u="none" strike="noStrike">
                          <a:effectLst/>
                        </a:rPr>
                        <a:t>CIMC-SI-014</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新改扩建项目安全管理制度</a:t>
                      </a:r>
                      <a:endParaRPr lang="zh-CN" altLang="en-US" sz="900" b="0" i="0" u="none" strike="noStrike">
                        <a:solidFill>
                          <a:srgbClr val="00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tc>
                  <a:txBody>
                    <a:bodyPr/>
                    <a:lstStyle/>
                    <a:p>
                      <a:pPr algn="ctr" fontAlgn="ctr"/>
                      <a:r>
                        <a:rPr lang="en-US" sz="900" u="none" strike="noStrike">
                          <a:effectLst/>
                        </a:rPr>
                        <a:t>CIMC-SI-028</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安全专念活动指引</a:t>
                      </a:r>
                      <a:endParaRPr lang="zh-CN" altLang="en-US" sz="900" b="0" i="0" u="none" strike="noStrike">
                        <a:solidFill>
                          <a:srgbClr val="FF0000"/>
                        </a:solidFill>
                        <a:effectLst/>
                        <a:latin typeface="宋体" charset="-122"/>
                      </a:endParaRPr>
                    </a:p>
                  </a:txBody>
                  <a:tcPr marL="7543" marR="7543" marT="7541" marB="0" anchor="ctr"/>
                </a:tc>
                <a:tc>
                  <a:txBody>
                    <a:bodyPr/>
                    <a:lstStyle/>
                    <a:p>
                      <a:pPr algn="ctr" fontAlgn="ctr"/>
                      <a:r>
                        <a:rPr lang="en-US" sz="900" u="none" strike="noStrike">
                          <a:effectLst/>
                        </a:rPr>
                        <a:t>A/01</a:t>
                      </a:r>
                      <a:endParaRPr lang="en-US" sz="900" b="0" i="0" u="none" strike="noStrike">
                        <a:effectLst/>
                        <a:latin typeface="宋体" charset="-122"/>
                      </a:endParaRPr>
                    </a:p>
                  </a:txBody>
                  <a:tcPr marL="7543" marR="7543" marT="7541" marB="0" anchor="ctr"/>
                </a:tc>
                <a:extLst>
                  <a:ext uri="{0D108BD9-81ED-4DB2-BD59-A6C34878D82A}">
                    <a16:rowId xmlns:a16="http://schemas.microsoft.com/office/drawing/2014/main" val="10015"/>
                  </a:ext>
                </a:extLst>
              </a:tr>
              <a:tr h="325071">
                <a:tc>
                  <a:txBody>
                    <a:bodyPr/>
                    <a:lstStyle/>
                    <a:p>
                      <a:pPr algn="l" fontAlgn="ctr"/>
                      <a:endParaRPr lang="zh-CN" altLang="en-US" sz="1000" b="0" i="0" u="none" strike="noStrike">
                        <a:effectLst/>
                        <a:latin typeface="宋体" charset="-122"/>
                      </a:endParaRPr>
                    </a:p>
                  </a:txBody>
                  <a:tcPr marL="7543" marR="7543" marT="7541" marB="0" anchor="ctr"/>
                </a:tc>
                <a:tc>
                  <a:txBody>
                    <a:bodyPr/>
                    <a:lstStyle/>
                    <a:p>
                      <a:pPr algn="l" fontAlgn="ctr"/>
                      <a:endParaRPr lang="zh-CN" altLang="en-US" sz="1000" b="0" i="0" u="none" strike="noStrike" dirty="0">
                        <a:effectLst/>
                        <a:latin typeface="宋体" charset="-122"/>
                      </a:endParaRPr>
                    </a:p>
                  </a:txBody>
                  <a:tcPr marL="7543" marR="7543" marT="7541" marB="0" anchor="ctr"/>
                </a:tc>
                <a:tc>
                  <a:txBody>
                    <a:bodyPr/>
                    <a:lstStyle/>
                    <a:p>
                      <a:pPr algn="l" fontAlgn="ctr"/>
                      <a:endParaRPr lang="zh-CN" altLang="en-US" sz="1000" b="0" i="0" u="none" strike="noStrike" dirty="0">
                        <a:effectLst/>
                        <a:latin typeface="宋体" charset="-122"/>
                      </a:endParaRPr>
                    </a:p>
                  </a:txBody>
                  <a:tcPr marL="7543" marR="7543" marT="7541" marB="0" anchor="ctr"/>
                </a:tc>
                <a:tc>
                  <a:txBody>
                    <a:bodyPr/>
                    <a:lstStyle/>
                    <a:p>
                      <a:pPr algn="ctr" fontAlgn="ctr"/>
                      <a:r>
                        <a:rPr lang="en-US" sz="900" u="none" strike="noStrike">
                          <a:effectLst/>
                        </a:rPr>
                        <a:t>CIMC-SI-029</a:t>
                      </a:r>
                      <a:endParaRPr lang="en-US" sz="900" b="0" i="0" u="none" strike="noStrike">
                        <a:effectLst/>
                        <a:latin typeface="宋体" charset="-122"/>
                      </a:endParaRPr>
                    </a:p>
                  </a:txBody>
                  <a:tcPr marL="7543" marR="7543" marT="7541" marB="0" anchor="ctr"/>
                </a:tc>
                <a:tc>
                  <a:txBody>
                    <a:bodyPr/>
                    <a:lstStyle/>
                    <a:p>
                      <a:pPr algn="l" fontAlgn="ctr"/>
                      <a:r>
                        <a:rPr lang="zh-CN" altLang="en-US" sz="900" u="none" strike="noStrike">
                          <a:effectLst/>
                        </a:rPr>
                        <a:t>指名作业管理规定</a:t>
                      </a:r>
                      <a:endParaRPr lang="zh-CN" altLang="en-US" sz="900" b="0" i="0" u="none" strike="noStrike">
                        <a:solidFill>
                          <a:srgbClr val="FF0000"/>
                        </a:solidFill>
                        <a:effectLst/>
                        <a:latin typeface="宋体" charset="-122"/>
                      </a:endParaRPr>
                    </a:p>
                  </a:txBody>
                  <a:tcPr marL="7543" marR="7543" marT="7541" marB="0" anchor="ctr"/>
                </a:tc>
                <a:tc>
                  <a:txBody>
                    <a:bodyPr/>
                    <a:lstStyle/>
                    <a:p>
                      <a:pPr algn="ctr" fontAlgn="ctr"/>
                      <a:r>
                        <a:rPr lang="en-US" sz="900" u="none" strike="noStrike" dirty="0">
                          <a:effectLst/>
                        </a:rPr>
                        <a:t>A/01</a:t>
                      </a:r>
                      <a:endParaRPr lang="en-US" sz="900" b="0" i="0" u="none" strike="noStrike" dirty="0">
                        <a:effectLst/>
                        <a:latin typeface="宋体" charset="-122"/>
                      </a:endParaRPr>
                    </a:p>
                  </a:txBody>
                  <a:tcPr marL="7543" marR="7543" marT="7541" marB="0" anchor="ctr"/>
                </a:tc>
                <a:extLst>
                  <a:ext uri="{0D108BD9-81ED-4DB2-BD59-A6C34878D82A}">
                    <a16:rowId xmlns:a16="http://schemas.microsoft.com/office/drawing/2014/main" val="10016"/>
                  </a:ext>
                </a:extLst>
              </a:tr>
            </a:tbl>
          </a:graphicData>
        </a:graphic>
      </p:graphicFrame>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itchFamily="34" charset="-122"/>
                <a:ea typeface="微软雅黑" pitchFamily="34" charset="-122"/>
                <a:cs typeface="+mj-cs"/>
              </a:rPr>
              <a:t>职责</a:t>
            </a:r>
            <a:r>
              <a:rPr lang="en-US" altLang="zh-CN" sz="2800" dirty="0">
                <a:solidFill>
                  <a:schemeClr val="bg1"/>
                </a:solidFill>
                <a:latin typeface="微软雅黑" pitchFamily="34" charset="-122"/>
                <a:ea typeface="微软雅黑" pitchFamily="34" charset="-122"/>
                <a:cs typeface="+mj-cs"/>
              </a:rPr>
              <a:t>2</a:t>
            </a:r>
            <a:r>
              <a:rPr lang="zh-CN" altLang="en-US" sz="2800" dirty="0">
                <a:solidFill>
                  <a:schemeClr val="bg1"/>
                </a:solidFill>
                <a:latin typeface="微软雅黑" pitchFamily="34" charset="-122"/>
                <a:ea typeface="微软雅黑" pitchFamily="34" charset="-122"/>
                <a:cs typeface="+mj-cs"/>
              </a:rPr>
              <a:t>：组织编写安全管理制度和技术标准</a:t>
            </a:r>
          </a:p>
        </p:txBody>
      </p:sp>
      <p:graphicFrame>
        <p:nvGraphicFramePr>
          <p:cNvPr id="4" name="表格 3"/>
          <p:cNvGraphicFramePr>
            <a:graphicFrameLocks noGrp="1"/>
          </p:cNvGraphicFramePr>
          <p:nvPr/>
        </p:nvGraphicFramePr>
        <p:xfrm>
          <a:off x="579436" y="728665"/>
          <a:ext cx="11033128" cy="5400669"/>
        </p:xfrm>
        <a:graphic>
          <a:graphicData uri="http://schemas.openxmlformats.org/drawingml/2006/table">
            <a:tbl>
              <a:tblPr>
                <a:tableStyleId>{5C22544A-7EE6-4342-B048-85BDC9FD1C3A}</a:tableStyleId>
              </a:tblPr>
              <a:tblGrid>
                <a:gridCol w="1233067">
                  <a:extLst>
                    <a:ext uri="{9D8B030D-6E8A-4147-A177-3AD203B41FA5}">
                      <a16:colId xmlns:a16="http://schemas.microsoft.com/office/drawing/2014/main" val="20000"/>
                    </a:ext>
                  </a:extLst>
                </a:gridCol>
                <a:gridCol w="3675023">
                  <a:extLst>
                    <a:ext uri="{9D8B030D-6E8A-4147-A177-3AD203B41FA5}">
                      <a16:colId xmlns:a16="http://schemas.microsoft.com/office/drawing/2014/main" val="20001"/>
                    </a:ext>
                  </a:extLst>
                </a:gridCol>
                <a:gridCol w="942934">
                  <a:extLst>
                    <a:ext uri="{9D8B030D-6E8A-4147-A177-3AD203B41FA5}">
                      <a16:colId xmlns:a16="http://schemas.microsoft.com/office/drawing/2014/main" val="20002"/>
                    </a:ext>
                  </a:extLst>
                </a:gridCol>
                <a:gridCol w="1233067">
                  <a:extLst>
                    <a:ext uri="{9D8B030D-6E8A-4147-A177-3AD203B41FA5}">
                      <a16:colId xmlns:a16="http://schemas.microsoft.com/office/drawing/2014/main" val="20003"/>
                    </a:ext>
                  </a:extLst>
                </a:gridCol>
                <a:gridCol w="3078637">
                  <a:extLst>
                    <a:ext uri="{9D8B030D-6E8A-4147-A177-3AD203B41FA5}">
                      <a16:colId xmlns:a16="http://schemas.microsoft.com/office/drawing/2014/main" val="20004"/>
                    </a:ext>
                  </a:extLst>
                </a:gridCol>
                <a:gridCol w="870400">
                  <a:extLst>
                    <a:ext uri="{9D8B030D-6E8A-4147-A177-3AD203B41FA5}">
                      <a16:colId xmlns:a16="http://schemas.microsoft.com/office/drawing/2014/main" val="20005"/>
                    </a:ext>
                  </a:extLst>
                </a:gridCol>
              </a:tblGrid>
              <a:tr h="449519">
                <a:tc gridSpan="5">
                  <a:txBody>
                    <a:bodyPr/>
                    <a:lstStyle/>
                    <a:p>
                      <a:pPr algn="ctr" fontAlgn="ctr"/>
                      <a:r>
                        <a:rPr lang="zh-CN" altLang="en-US" sz="2100" u="none" strike="noStrike" dirty="0">
                          <a:effectLst/>
                        </a:rPr>
                        <a:t>安全技术标准</a:t>
                      </a:r>
                      <a:endParaRPr lang="zh-CN" altLang="en-US" sz="2100" b="1" i="0" u="none" strike="noStrike" dirty="0">
                        <a:effectLst/>
                        <a:latin typeface="宋体" charset="-122"/>
                      </a:endParaRPr>
                    </a:p>
                  </a:txBody>
                  <a:tcPr marL="8997" marR="8997" marT="8997"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l" fontAlgn="b"/>
                      <a:endParaRPr lang="zh-CN" altLang="en-US" sz="1100" b="0" i="0" u="none" strike="noStrike">
                        <a:effectLst/>
                        <a:latin typeface="宋体" charset="-122"/>
                      </a:endParaRPr>
                    </a:p>
                  </a:txBody>
                  <a:tcPr marL="8997" marR="8997" marT="8997" marB="0" anchor="b"/>
                </a:tc>
                <a:extLst>
                  <a:ext uri="{0D108BD9-81ED-4DB2-BD59-A6C34878D82A}">
                    <a16:rowId xmlns:a16="http://schemas.microsoft.com/office/drawing/2014/main" val="10000"/>
                  </a:ext>
                </a:extLst>
              </a:tr>
              <a:tr h="233545">
                <a:tc>
                  <a:txBody>
                    <a:bodyPr/>
                    <a:lstStyle/>
                    <a:p>
                      <a:pPr algn="ctr" fontAlgn="ctr"/>
                      <a:r>
                        <a:rPr lang="zh-CN" altLang="en-US" sz="1000" u="none" strike="noStrike">
                          <a:effectLst/>
                        </a:rPr>
                        <a:t>新文件编号</a:t>
                      </a:r>
                      <a:endParaRPr lang="zh-CN" altLang="en-US" sz="1000" b="1" i="0" u="none" strike="noStrike">
                        <a:solidFill>
                          <a:srgbClr val="993300"/>
                        </a:solidFill>
                        <a:effectLst/>
                        <a:latin typeface="宋体" charset="-122"/>
                      </a:endParaRPr>
                    </a:p>
                  </a:txBody>
                  <a:tcPr marL="8997" marR="8997" marT="8997" marB="0" anchor="ctr"/>
                </a:tc>
                <a:tc>
                  <a:txBody>
                    <a:bodyPr/>
                    <a:lstStyle/>
                    <a:p>
                      <a:pPr algn="ctr" fontAlgn="ctr"/>
                      <a:r>
                        <a:rPr lang="zh-CN" altLang="en-US" sz="1000" u="none" strike="noStrike">
                          <a:effectLst/>
                        </a:rPr>
                        <a:t>文件名称</a:t>
                      </a:r>
                      <a:endParaRPr lang="zh-CN" altLang="en-US" sz="1000" b="1" i="0" u="none" strike="noStrike">
                        <a:solidFill>
                          <a:srgbClr val="993300"/>
                        </a:solidFill>
                        <a:effectLst/>
                        <a:latin typeface="宋体" charset="-122"/>
                      </a:endParaRPr>
                    </a:p>
                  </a:txBody>
                  <a:tcPr marL="8997" marR="8997" marT="8997" marB="0" anchor="ctr"/>
                </a:tc>
                <a:tc>
                  <a:txBody>
                    <a:bodyPr/>
                    <a:lstStyle/>
                    <a:p>
                      <a:pPr algn="ctr" fontAlgn="ctr"/>
                      <a:r>
                        <a:rPr lang="zh-CN" altLang="en-US" sz="1000" u="none" strike="noStrike">
                          <a:effectLst/>
                        </a:rPr>
                        <a:t>新版本号</a:t>
                      </a:r>
                      <a:endParaRPr lang="zh-CN" altLang="en-US" sz="1000" b="1" i="0" u="none" strike="noStrike">
                        <a:solidFill>
                          <a:srgbClr val="993300"/>
                        </a:solidFill>
                        <a:effectLst/>
                        <a:latin typeface="宋体" charset="-122"/>
                      </a:endParaRPr>
                    </a:p>
                  </a:txBody>
                  <a:tcPr marL="8997" marR="8997" marT="8997" marB="0" anchor="ctr"/>
                </a:tc>
                <a:tc>
                  <a:txBody>
                    <a:bodyPr/>
                    <a:lstStyle/>
                    <a:p>
                      <a:pPr algn="ctr" fontAlgn="ctr"/>
                      <a:r>
                        <a:rPr lang="zh-CN" altLang="en-US" sz="1000" u="none" strike="noStrike">
                          <a:effectLst/>
                        </a:rPr>
                        <a:t>新文件编号</a:t>
                      </a:r>
                      <a:endParaRPr lang="zh-CN" altLang="en-US" sz="1000" b="1" i="0" u="none" strike="noStrike">
                        <a:solidFill>
                          <a:srgbClr val="993300"/>
                        </a:solidFill>
                        <a:effectLst/>
                        <a:latin typeface="宋体" charset="-122"/>
                      </a:endParaRPr>
                    </a:p>
                  </a:txBody>
                  <a:tcPr marL="8997" marR="8997" marT="8997" marB="0" anchor="ctr"/>
                </a:tc>
                <a:tc>
                  <a:txBody>
                    <a:bodyPr/>
                    <a:lstStyle/>
                    <a:p>
                      <a:pPr algn="ctr" fontAlgn="ctr"/>
                      <a:r>
                        <a:rPr lang="zh-CN" altLang="en-US" sz="1000" u="none" strike="noStrike">
                          <a:effectLst/>
                        </a:rPr>
                        <a:t>文件名称</a:t>
                      </a:r>
                      <a:endParaRPr lang="zh-CN" altLang="en-US" sz="1000" b="1" i="0" u="none" strike="noStrike">
                        <a:solidFill>
                          <a:srgbClr val="993300"/>
                        </a:solidFill>
                        <a:effectLst/>
                        <a:latin typeface="宋体" charset="-122"/>
                      </a:endParaRPr>
                    </a:p>
                  </a:txBody>
                  <a:tcPr marL="8997" marR="8997" marT="8997" marB="0" anchor="ctr"/>
                </a:tc>
                <a:tc>
                  <a:txBody>
                    <a:bodyPr/>
                    <a:lstStyle/>
                    <a:p>
                      <a:pPr algn="ctr" fontAlgn="ctr"/>
                      <a:r>
                        <a:rPr lang="zh-CN" altLang="en-US" sz="1000" u="none" strike="noStrike">
                          <a:effectLst/>
                        </a:rPr>
                        <a:t>新版本号</a:t>
                      </a:r>
                      <a:endParaRPr lang="zh-CN" altLang="en-US" sz="1000" b="1" i="0" u="none" strike="noStrike">
                        <a:solidFill>
                          <a:srgbClr val="993300"/>
                        </a:solidFill>
                        <a:effectLst/>
                        <a:latin typeface="宋体" charset="-122"/>
                      </a:endParaRPr>
                    </a:p>
                  </a:txBody>
                  <a:tcPr marL="8997" marR="8997" marT="8997" marB="0" anchor="ctr"/>
                </a:tc>
                <a:extLst>
                  <a:ext uri="{0D108BD9-81ED-4DB2-BD59-A6C34878D82A}">
                    <a16:rowId xmlns:a16="http://schemas.microsoft.com/office/drawing/2014/main" val="10001"/>
                  </a:ext>
                </a:extLst>
              </a:tr>
              <a:tr h="248295">
                <a:tc>
                  <a:txBody>
                    <a:bodyPr/>
                    <a:lstStyle/>
                    <a:p>
                      <a:pPr algn="ctr" fontAlgn="ctr"/>
                      <a:r>
                        <a:rPr lang="en-US" sz="1000" u="none" strike="noStrike">
                          <a:effectLst/>
                        </a:rPr>
                        <a:t>CIMC-ST-001</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安全门的安全技术要求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CIMC-ST-020</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手砂轮作业的安全技术要求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02"/>
                  </a:ext>
                </a:extLst>
              </a:tr>
              <a:tr h="248295">
                <a:tc>
                  <a:txBody>
                    <a:bodyPr/>
                    <a:lstStyle/>
                    <a:p>
                      <a:pPr algn="ctr" fontAlgn="ctr"/>
                      <a:r>
                        <a:rPr lang="en-US" sz="1000" u="none" strike="noStrike">
                          <a:effectLst/>
                        </a:rPr>
                        <a:t>CIMC-ST-002</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安全色的安全技术要求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CIMC-ST-021</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起重吊具与索具的安全技术要求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03"/>
                  </a:ext>
                </a:extLst>
              </a:tr>
              <a:tr h="248295">
                <a:tc>
                  <a:txBody>
                    <a:bodyPr/>
                    <a:lstStyle/>
                    <a:p>
                      <a:pPr algn="ctr" fontAlgn="ctr"/>
                      <a:r>
                        <a:rPr lang="en-US" sz="1000" u="none" strike="noStrike">
                          <a:effectLst/>
                        </a:rPr>
                        <a:t>CIMC-ST-003</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操作者和设备隔离对应的安全技术要求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CIMC-ST-022</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起重机械的安全技术要求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04"/>
                  </a:ext>
                </a:extLst>
              </a:tr>
              <a:tr h="248295">
                <a:tc>
                  <a:txBody>
                    <a:bodyPr/>
                    <a:lstStyle/>
                    <a:p>
                      <a:pPr algn="ctr" fontAlgn="ctr"/>
                      <a:r>
                        <a:rPr lang="en-US" sz="1000" u="none" strike="noStrike">
                          <a:effectLst/>
                        </a:rPr>
                        <a:t>CIMC-ST-004</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启动装置的安全技术要求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CIMC-ST-023</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重物搬运的安全技术要求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05"/>
                  </a:ext>
                </a:extLst>
              </a:tr>
              <a:tr h="248295">
                <a:tc>
                  <a:txBody>
                    <a:bodyPr/>
                    <a:lstStyle/>
                    <a:p>
                      <a:pPr algn="ctr" fontAlgn="ctr"/>
                      <a:r>
                        <a:rPr lang="en-US" sz="1000" u="none" strike="noStrike">
                          <a:effectLst/>
                        </a:rPr>
                        <a:t>CIMC-ST-005</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紧急停止装置的的安全技术要求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CIMC-ST-024</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物品码放的安全技术要求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06"/>
                  </a:ext>
                </a:extLst>
              </a:tr>
              <a:tr h="248295">
                <a:tc>
                  <a:txBody>
                    <a:bodyPr/>
                    <a:lstStyle/>
                    <a:p>
                      <a:pPr algn="ctr" fontAlgn="ctr"/>
                      <a:r>
                        <a:rPr lang="en-US" sz="1000" u="none" strike="noStrike">
                          <a:effectLst/>
                        </a:rPr>
                        <a:t>CIMC-ST-006</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dirty="0">
                          <a:effectLst/>
                        </a:rPr>
                        <a:t>双手操作式安全装置使用的安全技术要求</a:t>
                      </a:r>
                      <a:endParaRPr lang="zh-CN" altLang="en-US" sz="1000" b="0" i="0" u="none" strike="noStrike" dirty="0">
                        <a:solidFill>
                          <a:srgbClr val="000000"/>
                        </a:solidFill>
                        <a:effectLst/>
                        <a:latin typeface="宋体" charset="-122"/>
                      </a:endParaRPr>
                    </a:p>
                  </a:txBody>
                  <a:tcPr marL="8997" marR="8997" marT="8997" marB="0" anchor="ctr"/>
                </a:tc>
                <a:tc>
                  <a:txBody>
                    <a:bodyPr/>
                    <a:lstStyle/>
                    <a:p>
                      <a:pPr algn="ctr" fontAlgn="ctr"/>
                      <a:r>
                        <a:rPr lang="en-US" sz="1100" u="none" strike="noStrike" dirty="0">
                          <a:effectLst/>
                        </a:rPr>
                        <a:t>A/O1</a:t>
                      </a:r>
                      <a:endParaRPr lang="en-US" sz="1100" b="0" i="0" u="none" strike="noStrike" dirty="0">
                        <a:effectLst/>
                        <a:latin typeface="宋体" charset="-122"/>
                      </a:endParaRPr>
                    </a:p>
                  </a:txBody>
                  <a:tcPr marL="8997" marR="8997" marT="8997" marB="0" anchor="ctr"/>
                </a:tc>
                <a:tc>
                  <a:txBody>
                    <a:bodyPr/>
                    <a:lstStyle/>
                    <a:p>
                      <a:pPr algn="ctr" fontAlgn="ctr"/>
                      <a:r>
                        <a:rPr lang="en-US" sz="1000" u="none" strike="noStrike">
                          <a:effectLst/>
                        </a:rPr>
                        <a:t>CIMC-ST-025</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触电危险性和对策的安全技术要求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07"/>
                  </a:ext>
                </a:extLst>
              </a:tr>
              <a:tr h="248295">
                <a:tc>
                  <a:txBody>
                    <a:bodyPr/>
                    <a:lstStyle/>
                    <a:p>
                      <a:pPr algn="ctr" fontAlgn="ctr"/>
                      <a:r>
                        <a:rPr lang="en-US" sz="1000" u="none" strike="noStrike">
                          <a:effectLst/>
                        </a:rPr>
                        <a:t>CIMC-ST-007</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防护罩的安全使用的安全技术要求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CIMC-ST-026</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临时线路的安全技术要求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08"/>
                  </a:ext>
                </a:extLst>
              </a:tr>
              <a:tr h="248295">
                <a:tc>
                  <a:txBody>
                    <a:bodyPr/>
                    <a:lstStyle/>
                    <a:p>
                      <a:pPr algn="ctr" fontAlgn="ctr"/>
                      <a:r>
                        <a:rPr lang="en-US" sz="1000" u="none" strike="noStrike">
                          <a:effectLst/>
                        </a:rPr>
                        <a:t>CIMC-ST-008</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防止他人误操作的的安全技术要求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CIMC-ST-027</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防雷电装置的安全技术要求</a:t>
                      </a:r>
                      <a:endParaRPr lang="zh-CN" altLang="en-US" sz="1000" b="0" i="0" u="none" strike="noStrike">
                        <a:effectLst/>
                        <a:latin typeface="宋体" charset="-122"/>
                      </a:endParaRPr>
                    </a:p>
                  </a:txBody>
                  <a:tcPr marL="8997" marR="8997" marT="8997" marB="0" anchor="ctr"/>
                </a:tc>
                <a:tc>
                  <a:txBody>
                    <a:bodyPr/>
                    <a:lstStyle/>
                    <a:p>
                      <a:pPr algn="ctr" fontAlgn="ctr"/>
                      <a:r>
                        <a:rPr lang="en-US" sz="1100" u="none" strike="noStrike">
                          <a:effectLst/>
                        </a:rPr>
                        <a:t>A/OO</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09"/>
                  </a:ext>
                </a:extLst>
              </a:tr>
              <a:tr h="248295">
                <a:tc>
                  <a:txBody>
                    <a:bodyPr/>
                    <a:lstStyle/>
                    <a:p>
                      <a:pPr algn="ctr" fontAlgn="ctr"/>
                      <a:r>
                        <a:rPr lang="en-US" sz="1000" u="none" strike="noStrike" dirty="0">
                          <a:effectLst/>
                        </a:rPr>
                        <a:t>CIMC-ST-009</a:t>
                      </a:r>
                      <a:endParaRPr lang="en-US" sz="1000" b="0" i="0" u="none" strike="noStrike" dirty="0">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停机牌的安全技术要求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CIMC-ST-028</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噪声的安全技术要求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10"/>
                  </a:ext>
                </a:extLst>
              </a:tr>
              <a:tr h="248295">
                <a:tc>
                  <a:txBody>
                    <a:bodyPr/>
                    <a:lstStyle/>
                    <a:p>
                      <a:pPr algn="ctr" fontAlgn="ctr"/>
                      <a:r>
                        <a:rPr lang="en-US" sz="1000" u="none" strike="noStrike">
                          <a:effectLst/>
                        </a:rPr>
                        <a:t>CIMC-ST-010</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固定式直梯的的安全技术要求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CIMC-ST-029</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高处作业的安全技术要求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11"/>
                  </a:ext>
                </a:extLst>
              </a:tr>
              <a:tr h="248295">
                <a:tc>
                  <a:txBody>
                    <a:bodyPr/>
                    <a:lstStyle/>
                    <a:p>
                      <a:pPr algn="ctr" fontAlgn="ctr"/>
                      <a:r>
                        <a:rPr lang="en-US" sz="1000" u="none" strike="noStrike">
                          <a:effectLst/>
                        </a:rPr>
                        <a:t>CIMC-ST-011</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阶梯护栏和扶手的的安全技术要求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CIMC-ST-030</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锅炉安全使用的安全技术要求</a:t>
                      </a:r>
                      <a:endParaRPr lang="zh-CN" altLang="en-US" sz="1000" b="0" i="0" u="none" strike="noStrike">
                        <a:effectLst/>
                        <a:latin typeface="宋体" charset="-122"/>
                      </a:endParaRPr>
                    </a:p>
                  </a:txBody>
                  <a:tcPr marL="8997" marR="8997" marT="8997" marB="0" anchor="ctr"/>
                </a:tc>
                <a:tc>
                  <a:txBody>
                    <a:bodyPr/>
                    <a:lstStyle/>
                    <a:p>
                      <a:pPr algn="ctr" fontAlgn="ctr"/>
                      <a:r>
                        <a:rPr lang="en-US" sz="1100" u="none" strike="noStrike">
                          <a:effectLst/>
                        </a:rPr>
                        <a:t>A/OO</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12"/>
                  </a:ext>
                </a:extLst>
              </a:tr>
              <a:tr h="248295">
                <a:tc>
                  <a:txBody>
                    <a:bodyPr/>
                    <a:lstStyle/>
                    <a:p>
                      <a:pPr algn="ctr" fontAlgn="ctr"/>
                      <a:r>
                        <a:rPr lang="en-US" sz="1000" u="none" strike="noStrike">
                          <a:effectLst/>
                        </a:rPr>
                        <a:t>CIMC-ST-012</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地坑水平护栏和扶手的安全技术要求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CIMC-ST-031</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有限空间作业的安全技术要求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A/OO</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13"/>
                  </a:ext>
                </a:extLst>
              </a:tr>
              <a:tr h="248295">
                <a:tc>
                  <a:txBody>
                    <a:bodyPr/>
                    <a:lstStyle/>
                    <a:p>
                      <a:pPr algn="ctr" fontAlgn="ctr"/>
                      <a:r>
                        <a:rPr lang="en-US" sz="1000" u="none" strike="noStrike">
                          <a:effectLst/>
                        </a:rPr>
                        <a:t>CIMC-ST-013</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dirty="0">
                          <a:effectLst/>
                        </a:rPr>
                        <a:t>固定式工业防护栏杆的安全技术要求</a:t>
                      </a:r>
                      <a:endParaRPr lang="zh-CN" altLang="en-US" sz="1000" b="0" i="0" u="none" strike="noStrike" dirty="0">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CIMC-ST-032</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空压机的安全技术要求</a:t>
                      </a:r>
                      <a:endParaRPr lang="zh-CN" altLang="en-US" sz="1000" b="0" i="0" u="none" strike="noStrike">
                        <a:effectLst/>
                        <a:latin typeface="宋体" charset="-122"/>
                      </a:endParaRPr>
                    </a:p>
                  </a:txBody>
                  <a:tcPr marL="8997" marR="8997" marT="8997" marB="0" anchor="ctr"/>
                </a:tc>
                <a:tc>
                  <a:txBody>
                    <a:bodyPr/>
                    <a:lstStyle/>
                    <a:p>
                      <a:pPr algn="ctr" fontAlgn="ctr"/>
                      <a:r>
                        <a:rPr lang="en-US" sz="1100" u="none" strike="noStrike">
                          <a:effectLst/>
                        </a:rPr>
                        <a:t>A/OO</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14"/>
                  </a:ext>
                </a:extLst>
              </a:tr>
              <a:tr h="248295">
                <a:tc>
                  <a:txBody>
                    <a:bodyPr/>
                    <a:lstStyle/>
                    <a:p>
                      <a:pPr algn="ctr" fontAlgn="ctr"/>
                      <a:r>
                        <a:rPr lang="en-US" sz="1000" u="none" strike="noStrike">
                          <a:effectLst/>
                        </a:rPr>
                        <a:t>CIMC-ST-014</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移动式折梯和直梯的安全技术要求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CIMC-ST-033</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气缸残压的安全技术要求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15"/>
                  </a:ext>
                </a:extLst>
              </a:tr>
              <a:tr h="248295">
                <a:tc>
                  <a:txBody>
                    <a:bodyPr/>
                    <a:lstStyle/>
                    <a:p>
                      <a:pPr algn="ctr" fontAlgn="ctr"/>
                      <a:r>
                        <a:rPr lang="en-US" sz="1000" u="none" strike="noStrike">
                          <a:effectLst/>
                        </a:rPr>
                        <a:t>CIMC-ST-015</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电焊作业的安全技术要求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CIMC-ST-034</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无损检测的安全技术要求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A/OO</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16"/>
                  </a:ext>
                </a:extLst>
              </a:tr>
              <a:tr h="248295">
                <a:tc>
                  <a:txBody>
                    <a:bodyPr/>
                    <a:lstStyle/>
                    <a:p>
                      <a:pPr algn="ctr" fontAlgn="ctr"/>
                      <a:r>
                        <a:rPr lang="en-US" sz="1000" u="none" strike="noStrike">
                          <a:effectLst/>
                        </a:rPr>
                        <a:t>CIMC-ST-016</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气焊作业的安全技术要求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CIMC-ST-035</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气密试验的安全技术要求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A/OO</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17"/>
                  </a:ext>
                </a:extLst>
              </a:tr>
              <a:tr h="248295">
                <a:tc>
                  <a:txBody>
                    <a:bodyPr/>
                    <a:lstStyle/>
                    <a:p>
                      <a:pPr algn="ctr" fontAlgn="ctr"/>
                      <a:r>
                        <a:rPr lang="en-US" sz="1000" u="none" strike="noStrike">
                          <a:effectLst/>
                        </a:rPr>
                        <a:t>CIMC-ST-017</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气瓶使用的安全技术要求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CIMC-ST-036</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水压试验的安全技术要求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A/OO</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18"/>
                  </a:ext>
                </a:extLst>
              </a:tr>
              <a:tr h="248295">
                <a:tc>
                  <a:txBody>
                    <a:bodyPr/>
                    <a:lstStyle/>
                    <a:p>
                      <a:pPr algn="ctr" fontAlgn="ctr"/>
                      <a:r>
                        <a:rPr lang="en-US" sz="1000" u="none" strike="noStrike">
                          <a:effectLst/>
                        </a:rPr>
                        <a:t>CIMC-ST-018</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砂轮机的的安全技术要求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dirty="0">
                          <a:effectLst/>
                        </a:rPr>
                        <a:t>CIMC-ST-037</a:t>
                      </a:r>
                      <a:endParaRPr lang="en-US" sz="1000" b="0" i="0" u="none" strike="noStrike" dirty="0">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酸洗作业的安全技术要求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A/OO</a:t>
                      </a:r>
                      <a:endParaRPr lang="en-US" sz="1100" b="0" i="0" u="none" strike="noStrike">
                        <a:effectLst/>
                        <a:latin typeface="宋体" charset="-122"/>
                      </a:endParaRPr>
                    </a:p>
                  </a:txBody>
                  <a:tcPr marL="8997" marR="8997" marT="8997" marB="0" anchor="ctr"/>
                </a:tc>
                <a:extLst>
                  <a:ext uri="{0D108BD9-81ED-4DB2-BD59-A6C34878D82A}">
                    <a16:rowId xmlns:a16="http://schemas.microsoft.com/office/drawing/2014/main" val="10019"/>
                  </a:ext>
                </a:extLst>
              </a:tr>
              <a:tr h="248295">
                <a:tc>
                  <a:txBody>
                    <a:bodyPr/>
                    <a:lstStyle/>
                    <a:p>
                      <a:pPr algn="ctr" fontAlgn="ctr"/>
                      <a:r>
                        <a:rPr lang="en-US" sz="1000" u="none" strike="noStrike">
                          <a:effectLst/>
                        </a:rPr>
                        <a:t>CIMC-ST-019</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手持电动工具的的安全技术要求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a:effectLst/>
                        </a:rPr>
                        <a:t>A/O1</a:t>
                      </a:r>
                      <a:endParaRPr lang="en-US" sz="1100" b="0" i="0" u="none" strike="noStrike">
                        <a:effectLst/>
                        <a:latin typeface="宋体" charset="-122"/>
                      </a:endParaRPr>
                    </a:p>
                  </a:txBody>
                  <a:tcPr marL="8997" marR="8997" marT="8997" marB="0" anchor="ctr"/>
                </a:tc>
                <a:tc>
                  <a:txBody>
                    <a:bodyPr/>
                    <a:lstStyle/>
                    <a:p>
                      <a:pPr algn="ctr" fontAlgn="ctr"/>
                      <a:r>
                        <a:rPr lang="en-US" sz="1000" u="none" strike="noStrike">
                          <a:effectLst/>
                        </a:rPr>
                        <a:t>CIMC-ST-038</a:t>
                      </a:r>
                      <a:endParaRPr lang="en-US" sz="1000" b="0" i="0" u="none" strike="noStrike">
                        <a:solidFill>
                          <a:srgbClr val="000000"/>
                        </a:solidFill>
                        <a:effectLst/>
                        <a:latin typeface="宋体" charset="-122"/>
                      </a:endParaRPr>
                    </a:p>
                  </a:txBody>
                  <a:tcPr marL="8997" marR="8997" marT="8997" marB="0" anchor="ctr"/>
                </a:tc>
                <a:tc>
                  <a:txBody>
                    <a:bodyPr/>
                    <a:lstStyle/>
                    <a:p>
                      <a:pPr algn="l" fontAlgn="ctr"/>
                      <a:r>
                        <a:rPr lang="zh-CN" altLang="en-US" sz="1000" u="none" strike="noStrike">
                          <a:effectLst/>
                        </a:rPr>
                        <a:t>发泡工的安全技术要求</a:t>
                      </a:r>
                      <a:endParaRPr lang="zh-CN" altLang="en-US" sz="1000" b="0" i="0" u="none" strike="noStrike">
                        <a:solidFill>
                          <a:srgbClr val="000000"/>
                        </a:solidFill>
                        <a:effectLst/>
                        <a:latin typeface="宋体" charset="-122"/>
                      </a:endParaRPr>
                    </a:p>
                  </a:txBody>
                  <a:tcPr marL="8997" marR="8997" marT="8997" marB="0" anchor="ctr"/>
                </a:tc>
                <a:tc>
                  <a:txBody>
                    <a:bodyPr/>
                    <a:lstStyle/>
                    <a:p>
                      <a:pPr algn="ctr" fontAlgn="ctr"/>
                      <a:r>
                        <a:rPr lang="en-US" sz="1100" u="none" strike="noStrike" dirty="0">
                          <a:effectLst/>
                        </a:rPr>
                        <a:t>A/OO</a:t>
                      </a:r>
                      <a:endParaRPr lang="en-US" sz="1100" b="0" i="0" u="none" strike="noStrike" dirty="0">
                        <a:effectLst/>
                        <a:latin typeface="宋体" charset="-122"/>
                      </a:endParaRPr>
                    </a:p>
                  </a:txBody>
                  <a:tcPr marL="8997" marR="8997" marT="8997" marB="0" anchor="ctr"/>
                </a:tc>
                <a:extLst>
                  <a:ext uri="{0D108BD9-81ED-4DB2-BD59-A6C34878D82A}">
                    <a16:rowId xmlns:a16="http://schemas.microsoft.com/office/drawing/2014/main" val="10020"/>
                  </a:ext>
                </a:extLst>
              </a:tr>
            </a:tbl>
          </a:graphicData>
        </a:graphic>
      </p:graphicFrame>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prstClr val="white"/>
                </a:solidFill>
                <a:latin typeface="微软雅黑" pitchFamily="34" charset="-122"/>
                <a:ea typeface="微软雅黑" pitchFamily="34" charset="-122"/>
              </a:rPr>
              <a:t>职责</a:t>
            </a:r>
            <a:r>
              <a:rPr lang="en-US" altLang="zh-CN" sz="2800" dirty="0">
                <a:solidFill>
                  <a:prstClr val="white"/>
                </a:solidFill>
                <a:latin typeface="微软雅黑" pitchFamily="34" charset="-122"/>
                <a:ea typeface="微软雅黑" pitchFamily="34" charset="-122"/>
              </a:rPr>
              <a:t>2</a:t>
            </a:r>
            <a:r>
              <a:rPr lang="zh-CN" altLang="en-US" sz="2800" dirty="0">
                <a:solidFill>
                  <a:prstClr val="white"/>
                </a:solidFill>
                <a:latin typeface="微软雅黑" pitchFamily="34" charset="-122"/>
                <a:ea typeface="微软雅黑" pitchFamily="34" charset="-122"/>
              </a:rPr>
              <a:t>：编写安全管理制度</a:t>
            </a:r>
          </a:p>
        </p:txBody>
      </p:sp>
      <p:sp>
        <p:nvSpPr>
          <p:cNvPr id="3" name="矩形 2"/>
          <p:cNvSpPr/>
          <p:nvPr/>
        </p:nvSpPr>
        <p:spPr>
          <a:xfrm>
            <a:off x="169811" y="2057400"/>
            <a:ext cx="638628" cy="27432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itchFamily="34" charset="-122"/>
                <a:ea typeface="微软雅黑" pitchFamily="34" charset="-122"/>
              </a:rPr>
              <a:t>安全制度分级</a:t>
            </a:r>
          </a:p>
        </p:txBody>
      </p:sp>
      <p:grpSp>
        <p:nvGrpSpPr>
          <p:cNvPr id="117" name="组合 116"/>
          <p:cNvGrpSpPr/>
          <p:nvPr/>
        </p:nvGrpSpPr>
        <p:grpSpPr>
          <a:xfrm>
            <a:off x="990600" y="800099"/>
            <a:ext cx="7848031" cy="5257802"/>
            <a:chOff x="990600" y="800099"/>
            <a:chExt cx="7848031" cy="5257802"/>
          </a:xfrm>
        </p:grpSpPr>
        <p:grpSp>
          <p:nvGrpSpPr>
            <p:cNvPr id="106" name="组合 105"/>
            <p:cNvGrpSpPr/>
            <p:nvPr/>
          </p:nvGrpSpPr>
          <p:grpSpPr>
            <a:xfrm>
              <a:off x="990600" y="800099"/>
              <a:ext cx="7848031" cy="5257802"/>
              <a:chOff x="837631" y="800099"/>
              <a:chExt cx="7848031" cy="5257802"/>
            </a:xfrm>
          </p:grpSpPr>
          <p:grpSp>
            <p:nvGrpSpPr>
              <p:cNvPr id="53" name="组合 52"/>
              <p:cNvGrpSpPr/>
              <p:nvPr/>
            </p:nvGrpSpPr>
            <p:grpSpPr>
              <a:xfrm>
                <a:off x="838200" y="800100"/>
                <a:ext cx="7847462" cy="5257801"/>
                <a:chOff x="838200" y="800100"/>
                <a:chExt cx="7847462" cy="5257801"/>
              </a:xfrm>
            </p:grpSpPr>
            <p:sp>
              <p:nvSpPr>
                <p:cNvPr id="43" name="任意多边形 42"/>
                <p:cNvSpPr/>
                <p:nvPr/>
              </p:nvSpPr>
              <p:spPr>
                <a:xfrm rot="5400000" flipH="1" flipV="1">
                  <a:off x="4761931" y="-1561531"/>
                  <a:ext cx="1562100" cy="6285362"/>
                </a:xfrm>
                <a:custGeom>
                  <a:avLst/>
                  <a:gdLst>
                    <a:gd name="connsiteX0" fmla="*/ 1562100 w 1562100"/>
                    <a:gd name="connsiteY0" fmla="*/ 0 h 6285362"/>
                    <a:gd name="connsiteX1" fmla="*/ 1562100 w 1562100"/>
                    <a:gd name="connsiteY1" fmla="*/ 6285362 h 6285362"/>
                    <a:gd name="connsiteX2" fmla="*/ 304799 w 1562100"/>
                    <a:gd name="connsiteY2" fmla="*/ 6285362 h 6285362"/>
                    <a:gd name="connsiteX3" fmla="*/ 0 w 1562100"/>
                    <a:gd name="connsiteY3" fmla="*/ 5961513 h 6285362"/>
                    <a:gd name="connsiteX4" fmla="*/ 304800 w 1562100"/>
                    <a:gd name="connsiteY4" fmla="*/ 5637663 h 6285362"/>
                    <a:gd name="connsiteX5" fmla="*/ 914400 w 1562100"/>
                    <a:gd name="connsiteY5" fmla="*/ 5637663 h 6285362"/>
                    <a:gd name="connsiteX6" fmla="*/ 914400 w 1562100"/>
                    <a:gd name="connsiteY6" fmla="*/ 0 h 6285362"/>
                    <a:gd name="connsiteX7" fmla="*/ 1238250 w 1562100"/>
                    <a:gd name="connsiteY7" fmla="*/ 304800 h 6285362"/>
                    <a:gd name="connsiteX8" fmla="*/ 1562100 w 1562100"/>
                    <a:gd name="connsiteY8" fmla="*/ 0 h 628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100" h="6285362">
                      <a:moveTo>
                        <a:pt x="1562100" y="0"/>
                      </a:moveTo>
                      <a:lnTo>
                        <a:pt x="1562100" y="6285362"/>
                      </a:lnTo>
                      <a:lnTo>
                        <a:pt x="304799" y="6285362"/>
                      </a:lnTo>
                      <a:lnTo>
                        <a:pt x="0" y="5961513"/>
                      </a:lnTo>
                      <a:lnTo>
                        <a:pt x="304800" y="5637663"/>
                      </a:lnTo>
                      <a:lnTo>
                        <a:pt x="914400" y="5637663"/>
                      </a:lnTo>
                      <a:lnTo>
                        <a:pt x="914400" y="0"/>
                      </a:lnTo>
                      <a:lnTo>
                        <a:pt x="1238250" y="304800"/>
                      </a:lnTo>
                      <a:lnTo>
                        <a:pt x="1562100" y="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任意多边形 41"/>
                <p:cNvSpPr/>
                <p:nvPr/>
              </p:nvSpPr>
              <p:spPr>
                <a:xfrm rot="5400000" flipH="1" flipV="1">
                  <a:off x="6056763" y="3429001"/>
                  <a:ext cx="3695700" cy="1562099"/>
                </a:xfrm>
                <a:custGeom>
                  <a:avLst/>
                  <a:gdLst>
                    <a:gd name="connsiteX0" fmla="*/ 3695700 w 3695700"/>
                    <a:gd name="connsiteY0" fmla="*/ 914400 h 1562099"/>
                    <a:gd name="connsiteX1" fmla="*/ 3390900 w 3695700"/>
                    <a:gd name="connsiteY1" fmla="*/ 1238250 h 1562099"/>
                    <a:gd name="connsiteX2" fmla="*/ 3695699 w 3695700"/>
                    <a:gd name="connsiteY2" fmla="*/ 1562099 h 1562099"/>
                    <a:gd name="connsiteX3" fmla="*/ 0 w 3695700"/>
                    <a:gd name="connsiteY3" fmla="*/ 1562099 h 1562099"/>
                    <a:gd name="connsiteX4" fmla="*/ 0 w 3695700"/>
                    <a:gd name="connsiteY4" fmla="*/ 304800 h 1562099"/>
                    <a:gd name="connsiteX5" fmla="*/ 323850 w 3695700"/>
                    <a:gd name="connsiteY5" fmla="*/ 0 h 1562099"/>
                    <a:gd name="connsiteX6" fmla="*/ 647700 w 3695700"/>
                    <a:gd name="connsiteY6" fmla="*/ 304800 h 1562099"/>
                    <a:gd name="connsiteX7" fmla="*/ 647700 w 3695700"/>
                    <a:gd name="connsiteY7" fmla="*/ 914400 h 1562099"/>
                    <a:gd name="connsiteX8" fmla="*/ 3695700 w 3695700"/>
                    <a:gd name="connsiteY8" fmla="*/ 914400 h 156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5700" h="1562099">
                      <a:moveTo>
                        <a:pt x="3695700" y="914400"/>
                      </a:moveTo>
                      <a:lnTo>
                        <a:pt x="3390900" y="1238250"/>
                      </a:lnTo>
                      <a:lnTo>
                        <a:pt x="3695699" y="1562099"/>
                      </a:lnTo>
                      <a:lnTo>
                        <a:pt x="0" y="1562099"/>
                      </a:lnTo>
                      <a:lnTo>
                        <a:pt x="0" y="304800"/>
                      </a:lnTo>
                      <a:lnTo>
                        <a:pt x="323850" y="0"/>
                      </a:lnTo>
                      <a:lnTo>
                        <a:pt x="647700" y="304800"/>
                      </a:lnTo>
                      <a:lnTo>
                        <a:pt x="647700" y="914400"/>
                      </a:lnTo>
                      <a:lnTo>
                        <a:pt x="3695700" y="9144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任意多边形 46"/>
                <p:cNvSpPr/>
                <p:nvPr/>
              </p:nvSpPr>
              <p:spPr>
                <a:xfrm rot="16200000" flipH="1" flipV="1">
                  <a:off x="3199832" y="2134169"/>
                  <a:ext cx="1562100" cy="6285362"/>
                </a:xfrm>
                <a:custGeom>
                  <a:avLst/>
                  <a:gdLst>
                    <a:gd name="connsiteX0" fmla="*/ 1562100 w 1562100"/>
                    <a:gd name="connsiteY0" fmla="*/ 0 h 6285362"/>
                    <a:gd name="connsiteX1" fmla="*/ 1562100 w 1562100"/>
                    <a:gd name="connsiteY1" fmla="*/ 6285362 h 6285362"/>
                    <a:gd name="connsiteX2" fmla="*/ 304799 w 1562100"/>
                    <a:gd name="connsiteY2" fmla="*/ 6285362 h 6285362"/>
                    <a:gd name="connsiteX3" fmla="*/ 0 w 1562100"/>
                    <a:gd name="connsiteY3" fmla="*/ 5961513 h 6285362"/>
                    <a:gd name="connsiteX4" fmla="*/ 304800 w 1562100"/>
                    <a:gd name="connsiteY4" fmla="*/ 5637663 h 6285362"/>
                    <a:gd name="connsiteX5" fmla="*/ 914400 w 1562100"/>
                    <a:gd name="connsiteY5" fmla="*/ 5637663 h 6285362"/>
                    <a:gd name="connsiteX6" fmla="*/ 914400 w 1562100"/>
                    <a:gd name="connsiteY6" fmla="*/ 0 h 6285362"/>
                    <a:gd name="connsiteX7" fmla="*/ 1238250 w 1562100"/>
                    <a:gd name="connsiteY7" fmla="*/ 304800 h 6285362"/>
                    <a:gd name="connsiteX8" fmla="*/ 1562100 w 1562100"/>
                    <a:gd name="connsiteY8" fmla="*/ 0 h 628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100" h="6285362">
                      <a:moveTo>
                        <a:pt x="1562100" y="0"/>
                      </a:moveTo>
                      <a:lnTo>
                        <a:pt x="1562100" y="6285362"/>
                      </a:lnTo>
                      <a:lnTo>
                        <a:pt x="304799" y="6285362"/>
                      </a:lnTo>
                      <a:lnTo>
                        <a:pt x="0" y="5961513"/>
                      </a:lnTo>
                      <a:lnTo>
                        <a:pt x="304800" y="5637663"/>
                      </a:lnTo>
                      <a:lnTo>
                        <a:pt x="914400" y="5637663"/>
                      </a:lnTo>
                      <a:lnTo>
                        <a:pt x="914400" y="0"/>
                      </a:lnTo>
                      <a:lnTo>
                        <a:pt x="1238250" y="304800"/>
                      </a:lnTo>
                      <a:lnTo>
                        <a:pt x="1562100" y="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任意多边形 47"/>
                <p:cNvSpPr/>
                <p:nvPr/>
              </p:nvSpPr>
              <p:spPr>
                <a:xfrm rot="16200000" flipH="1" flipV="1">
                  <a:off x="-228600" y="1866900"/>
                  <a:ext cx="3695700" cy="1562099"/>
                </a:xfrm>
                <a:custGeom>
                  <a:avLst/>
                  <a:gdLst>
                    <a:gd name="connsiteX0" fmla="*/ 3695700 w 3695700"/>
                    <a:gd name="connsiteY0" fmla="*/ 914400 h 1562099"/>
                    <a:gd name="connsiteX1" fmla="*/ 3390900 w 3695700"/>
                    <a:gd name="connsiteY1" fmla="*/ 1238250 h 1562099"/>
                    <a:gd name="connsiteX2" fmla="*/ 3695699 w 3695700"/>
                    <a:gd name="connsiteY2" fmla="*/ 1562099 h 1562099"/>
                    <a:gd name="connsiteX3" fmla="*/ 0 w 3695700"/>
                    <a:gd name="connsiteY3" fmla="*/ 1562099 h 1562099"/>
                    <a:gd name="connsiteX4" fmla="*/ 0 w 3695700"/>
                    <a:gd name="connsiteY4" fmla="*/ 304800 h 1562099"/>
                    <a:gd name="connsiteX5" fmla="*/ 323850 w 3695700"/>
                    <a:gd name="connsiteY5" fmla="*/ 0 h 1562099"/>
                    <a:gd name="connsiteX6" fmla="*/ 647700 w 3695700"/>
                    <a:gd name="connsiteY6" fmla="*/ 304800 h 1562099"/>
                    <a:gd name="connsiteX7" fmla="*/ 647700 w 3695700"/>
                    <a:gd name="connsiteY7" fmla="*/ 914400 h 1562099"/>
                    <a:gd name="connsiteX8" fmla="*/ 3695700 w 3695700"/>
                    <a:gd name="connsiteY8" fmla="*/ 914400 h 156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5700" h="1562099">
                      <a:moveTo>
                        <a:pt x="3695700" y="914400"/>
                      </a:moveTo>
                      <a:lnTo>
                        <a:pt x="3390900" y="1238250"/>
                      </a:lnTo>
                      <a:lnTo>
                        <a:pt x="3695699" y="1562099"/>
                      </a:lnTo>
                      <a:lnTo>
                        <a:pt x="0" y="1562099"/>
                      </a:lnTo>
                      <a:lnTo>
                        <a:pt x="0" y="304800"/>
                      </a:lnTo>
                      <a:lnTo>
                        <a:pt x="323850" y="0"/>
                      </a:lnTo>
                      <a:lnTo>
                        <a:pt x="647700" y="304800"/>
                      </a:lnTo>
                      <a:lnTo>
                        <a:pt x="647700" y="914400"/>
                      </a:lnTo>
                      <a:lnTo>
                        <a:pt x="3695700" y="9144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3" name="任意多边形 82"/>
              <p:cNvSpPr/>
              <p:nvPr/>
            </p:nvSpPr>
            <p:spPr>
              <a:xfrm rot="16200000">
                <a:off x="5766265" y="2110912"/>
                <a:ext cx="2380" cy="257309"/>
              </a:xfrm>
              <a:custGeom>
                <a:avLst/>
                <a:gdLst>
                  <a:gd name="connsiteX0" fmla="*/ 2380 w 2380"/>
                  <a:gd name="connsiteY0" fmla="*/ 2039 h 257309"/>
                  <a:gd name="connsiteX1" fmla="*/ 2380 w 2380"/>
                  <a:gd name="connsiteY1" fmla="*/ 257309 h 257309"/>
                  <a:gd name="connsiteX2" fmla="*/ 0 w 2380"/>
                  <a:gd name="connsiteY2" fmla="*/ 255270 h 257309"/>
                  <a:gd name="connsiteX3" fmla="*/ 0 w 2380"/>
                  <a:gd name="connsiteY3" fmla="*/ 0 h 257309"/>
                  <a:gd name="connsiteX4" fmla="*/ 2380 w 2380"/>
                  <a:gd name="connsiteY4" fmla="*/ 2039 h 257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 h="257309">
                    <a:moveTo>
                      <a:pt x="2380" y="2039"/>
                    </a:moveTo>
                    <a:lnTo>
                      <a:pt x="2380" y="257309"/>
                    </a:lnTo>
                    <a:lnTo>
                      <a:pt x="0" y="255270"/>
                    </a:lnTo>
                    <a:lnTo>
                      <a:pt x="0" y="0"/>
                    </a:lnTo>
                    <a:lnTo>
                      <a:pt x="2380" y="203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0" name="组合 89"/>
              <p:cNvGrpSpPr/>
              <p:nvPr/>
            </p:nvGrpSpPr>
            <p:grpSpPr>
              <a:xfrm>
                <a:off x="1675832" y="1644650"/>
                <a:ext cx="6153151" cy="3568700"/>
                <a:chOff x="1675832" y="1644650"/>
                <a:chExt cx="6153151" cy="3568700"/>
              </a:xfrm>
            </p:grpSpPr>
            <p:sp>
              <p:nvSpPr>
                <p:cNvPr id="85" name="任意多边形 84"/>
                <p:cNvSpPr/>
                <p:nvPr/>
              </p:nvSpPr>
              <p:spPr>
                <a:xfrm rot="16200000">
                  <a:off x="2000601" y="1319881"/>
                  <a:ext cx="3568700" cy="4218238"/>
                </a:xfrm>
                <a:custGeom>
                  <a:avLst/>
                  <a:gdLst>
                    <a:gd name="connsiteX0" fmla="*/ 3568700 w 3568700"/>
                    <a:gd name="connsiteY0" fmla="*/ 0 h 4218238"/>
                    <a:gd name="connsiteX1" fmla="*/ 3568700 w 3568700"/>
                    <a:gd name="connsiteY1" fmla="*/ 3962968 h 4218238"/>
                    <a:gd name="connsiteX2" fmla="*/ 3270647 w 3568700"/>
                    <a:gd name="connsiteY2" fmla="*/ 4218238 h 4218238"/>
                    <a:gd name="connsiteX3" fmla="*/ 2974974 w 3568700"/>
                    <a:gd name="connsiteY3" fmla="*/ 3965007 h 4218238"/>
                    <a:gd name="connsiteX4" fmla="*/ 2974974 w 3568700"/>
                    <a:gd name="connsiteY4" fmla="*/ 655170 h 4218238"/>
                    <a:gd name="connsiteX5" fmla="*/ 1635828 w 3568700"/>
                    <a:gd name="connsiteY5" fmla="*/ 655170 h 4218238"/>
                    <a:gd name="connsiteX6" fmla="*/ 1889060 w 3568700"/>
                    <a:gd name="connsiteY6" fmla="*/ 329260 h 4218238"/>
                    <a:gd name="connsiteX7" fmla="*/ 1633790 w 3568700"/>
                    <a:gd name="connsiteY7" fmla="*/ 727 h 4218238"/>
                    <a:gd name="connsiteX8" fmla="*/ 1378520 w 3568700"/>
                    <a:gd name="connsiteY8" fmla="*/ 727 h 4218238"/>
                    <a:gd name="connsiteX9" fmla="*/ 1633790 w 3568700"/>
                    <a:gd name="connsiteY9" fmla="*/ 329260 h 4218238"/>
                    <a:gd name="connsiteX10" fmla="*/ 1380558 w 3568700"/>
                    <a:gd name="connsiteY10" fmla="*/ 655170 h 4218238"/>
                    <a:gd name="connsiteX11" fmla="*/ 593726 w 3568700"/>
                    <a:gd name="connsiteY11" fmla="*/ 655170 h 4218238"/>
                    <a:gd name="connsiteX12" fmla="*/ 593726 w 3568700"/>
                    <a:gd name="connsiteY12" fmla="*/ 1932875 h 4218238"/>
                    <a:gd name="connsiteX13" fmla="*/ 298052 w 3568700"/>
                    <a:gd name="connsiteY13" fmla="*/ 1679642 h 4218238"/>
                    <a:gd name="connsiteX14" fmla="*/ 0 w 3568700"/>
                    <a:gd name="connsiteY14" fmla="*/ 1934911 h 4218238"/>
                    <a:gd name="connsiteX15" fmla="*/ 0 w 3568700"/>
                    <a:gd name="connsiteY15" fmla="*/ 0 h 4218238"/>
                    <a:gd name="connsiteX16" fmla="*/ 3568700 w 3568700"/>
                    <a:gd name="connsiteY16" fmla="*/ 0 h 421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8700" h="4218238">
                      <a:moveTo>
                        <a:pt x="3568700" y="0"/>
                      </a:moveTo>
                      <a:lnTo>
                        <a:pt x="3568700" y="3962968"/>
                      </a:lnTo>
                      <a:lnTo>
                        <a:pt x="3270647" y="4218238"/>
                      </a:lnTo>
                      <a:lnTo>
                        <a:pt x="2974974" y="3965007"/>
                      </a:lnTo>
                      <a:lnTo>
                        <a:pt x="2974974" y="655170"/>
                      </a:lnTo>
                      <a:lnTo>
                        <a:pt x="1635828" y="655170"/>
                      </a:lnTo>
                      <a:lnTo>
                        <a:pt x="1889060" y="329260"/>
                      </a:lnTo>
                      <a:lnTo>
                        <a:pt x="1633790" y="727"/>
                      </a:lnTo>
                      <a:lnTo>
                        <a:pt x="1378520" y="727"/>
                      </a:lnTo>
                      <a:lnTo>
                        <a:pt x="1633790" y="329260"/>
                      </a:lnTo>
                      <a:lnTo>
                        <a:pt x="1380558" y="655170"/>
                      </a:lnTo>
                      <a:lnTo>
                        <a:pt x="593726" y="655170"/>
                      </a:lnTo>
                      <a:lnTo>
                        <a:pt x="593726" y="1932875"/>
                      </a:lnTo>
                      <a:lnTo>
                        <a:pt x="298052" y="1679642"/>
                      </a:lnTo>
                      <a:lnTo>
                        <a:pt x="0" y="1934911"/>
                      </a:lnTo>
                      <a:lnTo>
                        <a:pt x="0" y="0"/>
                      </a:lnTo>
                      <a:lnTo>
                        <a:pt x="356870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任意多边形 83"/>
                <p:cNvSpPr/>
                <p:nvPr/>
              </p:nvSpPr>
              <p:spPr>
                <a:xfrm rot="16200000">
                  <a:off x="6044632" y="1494089"/>
                  <a:ext cx="1633789" cy="1934912"/>
                </a:xfrm>
                <a:custGeom>
                  <a:avLst/>
                  <a:gdLst>
                    <a:gd name="connsiteX0" fmla="*/ 1633789 w 1633789"/>
                    <a:gd name="connsiteY0" fmla="*/ 0 h 1934912"/>
                    <a:gd name="connsiteX1" fmla="*/ 1633789 w 1633789"/>
                    <a:gd name="connsiteY1" fmla="*/ 1934912 h 1934912"/>
                    <a:gd name="connsiteX2" fmla="*/ 255269 w 1633789"/>
                    <a:gd name="connsiteY2" fmla="*/ 1934912 h 1934912"/>
                    <a:gd name="connsiteX3" fmla="*/ 0 w 1633789"/>
                    <a:gd name="connsiteY3" fmla="*/ 1606380 h 1934912"/>
                    <a:gd name="connsiteX4" fmla="*/ 238994 w 1633789"/>
                    <a:gd name="connsiteY4" fmla="*/ 1298794 h 1934912"/>
                    <a:gd name="connsiteX5" fmla="*/ 1040063 w 1633789"/>
                    <a:gd name="connsiteY5" fmla="*/ 1298794 h 1934912"/>
                    <a:gd name="connsiteX6" fmla="*/ 1040063 w 1633789"/>
                    <a:gd name="connsiteY6" fmla="*/ 2039 h 1934912"/>
                    <a:gd name="connsiteX7" fmla="*/ 1335736 w 1633789"/>
                    <a:gd name="connsiteY7" fmla="*/ 255270 h 1934912"/>
                    <a:gd name="connsiteX8" fmla="*/ 1633789 w 1633789"/>
                    <a:gd name="connsiteY8" fmla="*/ 0 h 19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3789" h="1934912">
                      <a:moveTo>
                        <a:pt x="1633789" y="0"/>
                      </a:moveTo>
                      <a:lnTo>
                        <a:pt x="1633789" y="1934912"/>
                      </a:lnTo>
                      <a:lnTo>
                        <a:pt x="255269" y="1934912"/>
                      </a:lnTo>
                      <a:lnTo>
                        <a:pt x="0" y="1606380"/>
                      </a:lnTo>
                      <a:lnTo>
                        <a:pt x="238994" y="1298794"/>
                      </a:lnTo>
                      <a:lnTo>
                        <a:pt x="1040063" y="1298794"/>
                      </a:lnTo>
                      <a:lnTo>
                        <a:pt x="1040063" y="2039"/>
                      </a:lnTo>
                      <a:lnTo>
                        <a:pt x="1335736" y="255270"/>
                      </a:lnTo>
                      <a:lnTo>
                        <a:pt x="1633789"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任意多边形 80"/>
                <p:cNvSpPr/>
                <p:nvPr/>
              </p:nvSpPr>
              <p:spPr>
                <a:xfrm rot="16200000">
                  <a:off x="4752408" y="2136776"/>
                  <a:ext cx="1934910" cy="4218238"/>
                </a:xfrm>
                <a:custGeom>
                  <a:avLst/>
                  <a:gdLst>
                    <a:gd name="connsiteX0" fmla="*/ 1934910 w 1934910"/>
                    <a:gd name="connsiteY0" fmla="*/ 4218238 h 4218238"/>
                    <a:gd name="connsiteX1" fmla="*/ 0 w 1934910"/>
                    <a:gd name="connsiteY1" fmla="*/ 4218238 h 4218238"/>
                    <a:gd name="connsiteX2" fmla="*/ 0 w 1934910"/>
                    <a:gd name="connsiteY2" fmla="*/ 255269 h 4218238"/>
                    <a:gd name="connsiteX3" fmla="*/ 298052 w 1934910"/>
                    <a:gd name="connsiteY3" fmla="*/ 0 h 4218238"/>
                    <a:gd name="connsiteX4" fmla="*/ 593726 w 1934910"/>
                    <a:gd name="connsiteY4" fmla="*/ 253233 h 4218238"/>
                    <a:gd name="connsiteX5" fmla="*/ 593726 w 1934910"/>
                    <a:gd name="connsiteY5" fmla="*/ 3582120 h 4218238"/>
                    <a:gd name="connsiteX6" fmla="*/ 1918635 w 1934910"/>
                    <a:gd name="connsiteY6" fmla="*/ 3582120 h 4218238"/>
                    <a:gd name="connsiteX7" fmla="*/ 1679641 w 1934910"/>
                    <a:gd name="connsiteY7" fmla="*/ 3889706 h 4218238"/>
                    <a:gd name="connsiteX8" fmla="*/ 1934910 w 1934910"/>
                    <a:gd name="connsiteY8" fmla="*/ 4218238 h 421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910" h="4218238">
                      <a:moveTo>
                        <a:pt x="1934910" y="4218238"/>
                      </a:moveTo>
                      <a:lnTo>
                        <a:pt x="0" y="4218238"/>
                      </a:lnTo>
                      <a:lnTo>
                        <a:pt x="0" y="255269"/>
                      </a:lnTo>
                      <a:lnTo>
                        <a:pt x="298052" y="0"/>
                      </a:lnTo>
                      <a:lnTo>
                        <a:pt x="593726" y="253233"/>
                      </a:lnTo>
                      <a:lnTo>
                        <a:pt x="593726" y="3582120"/>
                      </a:lnTo>
                      <a:lnTo>
                        <a:pt x="1918635" y="3582120"/>
                      </a:lnTo>
                      <a:lnTo>
                        <a:pt x="1679641" y="3889706"/>
                      </a:lnTo>
                      <a:lnTo>
                        <a:pt x="1934910" y="42182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0" name="任意多边形 79"/>
              <p:cNvSpPr/>
              <p:nvPr/>
            </p:nvSpPr>
            <p:spPr>
              <a:xfrm rot="16200000">
                <a:off x="2203660" y="3704865"/>
                <a:ext cx="257308" cy="2623"/>
              </a:xfrm>
              <a:custGeom>
                <a:avLst/>
                <a:gdLst>
                  <a:gd name="connsiteX0" fmla="*/ 257308 w 257308"/>
                  <a:gd name="connsiteY0" fmla="*/ 0 h 2623"/>
                  <a:gd name="connsiteX1" fmla="*/ 255270 w 257308"/>
                  <a:gd name="connsiteY1" fmla="*/ 2623 h 2623"/>
                  <a:gd name="connsiteX2" fmla="*/ 0 w 257308"/>
                  <a:gd name="connsiteY2" fmla="*/ 2623 h 2623"/>
                  <a:gd name="connsiteX3" fmla="*/ 2038 w 257308"/>
                  <a:gd name="connsiteY3" fmla="*/ 0 h 2623"/>
                  <a:gd name="connsiteX4" fmla="*/ 257308 w 257308"/>
                  <a:gd name="connsiteY4" fmla="*/ 0 h 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08" h="2623">
                    <a:moveTo>
                      <a:pt x="257308" y="0"/>
                    </a:moveTo>
                    <a:lnTo>
                      <a:pt x="255270" y="2623"/>
                    </a:lnTo>
                    <a:lnTo>
                      <a:pt x="0" y="2623"/>
                    </a:lnTo>
                    <a:lnTo>
                      <a:pt x="2038" y="0"/>
                    </a:lnTo>
                    <a:lnTo>
                      <a:pt x="25730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任意多边形 78"/>
              <p:cNvSpPr/>
              <p:nvPr/>
            </p:nvSpPr>
            <p:spPr>
              <a:xfrm rot="16200000">
                <a:off x="3736172" y="4489781"/>
                <a:ext cx="2379" cy="257307"/>
              </a:xfrm>
              <a:custGeom>
                <a:avLst/>
                <a:gdLst>
                  <a:gd name="connsiteX0" fmla="*/ 2379 w 2379"/>
                  <a:gd name="connsiteY0" fmla="*/ 2037 h 257307"/>
                  <a:gd name="connsiteX1" fmla="*/ 2379 w 2379"/>
                  <a:gd name="connsiteY1" fmla="*/ 257307 h 257307"/>
                  <a:gd name="connsiteX2" fmla="*/ 0 w 2379"/>
                  <a:gd name="connsiteY2" fmla="*/ 255270 h 257307"/>
                  <a:gd name="connsiteX3" fmla="*/ 0 w 2379"/>
                  <a:gd name="connsiteY3" fmla="*/ 0 h 257307"/>
                  <a:gd name="connsiteX4" fmla="*/ 2379 w 2379"/>
                  <a:gd name="connsiteY4" fmla="*/ 2037 h 257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 h="257307">
                    <a:moveTo>
                      <a:pt x="2379" y="2037"/>
                    </a:moveTo>
                    <a:lnTo>
                      <a:pt x="2379" y="257307"/>
                    </a:lnTo>
                    <a:lnTo>
                      <a:pt x="0" y="255270"/>
                    </a:lnTo>
                    <a:lnTo>
                      <a:pt x="0" y="0"/>
                    </a:lnTo>
                    <a:lnTo>
                      <a:pt x="2379" y="20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矩形 90"/>
              <p:cNvSpPr/>
              <p:nvPr/>
            </p:nvSpPr>
            <p:spPr>
              <a:xfrm>
                <a:off x="2667000" y="800099"/>
                <a:ext cx="5410200" cy="64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pc="600" dirty="0">
                    <a:latin typeface="微软雅黑" pitchFamily="34" charset="-122"/>
                    <a:ea typeface="微软雅黑" pitchFamily="34" charset="-122"/>
                  </a:rPr>
                  <a:t>作业文件一</a:t>
                </a:r>
              </a:p>
            </p:txBody>
          </p:sp>
          <p:sp>
            <p:nvSpPr>
              <p:cNvPr id="99" name="矩形 98"/>
              <p:cNvSpPr/>
              <p:nvPr/>
            </p:nvSpPr>
            <p:spPr>
              <a:xfrm>
                <a:off x="838199" y="5410199"/>
                <a:ext cx="5410200" cy="64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pc="600" dirty="0">
                    <a:latin typeface="微软雅黑" pitchFamily="34" charset="-122"/>
                    <a:ea typeface="微软雅黑" pitchFamily="34" charset="-122"/>
                  </a:rPr>
                  <a:t>作业文件</a:t>
                </a:r>
                <a:r>
                  <a:rPr lang="en-US" altLang="zh-CN" sz="2000" spc="600" dirty="0">
                    <a:latin typeface="微软雅黑" pitchFamily="34" charset="-122"/>
                    <a:ea typeface="微软雅黑" pitchFamily="34" charset="-122"/>
                  </a:rPr>
                  <a:t>j</a:t>
                </a:r>
                <a:endParaRPr lang="zh-CN" altLang="en-US" sz="2000" spc="600" dirty="0">
                  <a:latin typeface="微软雅黑" pitchFamily="34" charset="-122"/>
                  <a:ea typeface="微软雅黑" pitchFamily="34" charset="-122"/>
                </a:endParaRPr>
              </a:p>
            </p:txBody>
          </p:sp>
          <p:sp>
            <p:nvSpPr>
              <p:cNvPr id="100" name="矩形 99"/>
              <p:cNvSpPr/>
              <p:nvPr/>
            </p:nvSpPr>
            <p:spPr>
              <a:xfrm rot="5400000">
                <a:off x="6665795" y="4038600"/>
                <a:ext cx="3390899" cy="64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000" spc="600" dirty="0">
                    <a:latin typeface="微软雅黑" pitchFamily="34" charset="-122"/>
                    <a:ea typeface="微软雅黑" pitchFamily="34" charset="-122"/>
                  </a:rPr>
                  <a:t>作业文件二</a:t>
                </a:r>
              </a:p>
            </p:txBody>
          </p:sp>
          <p:sp>
            <p:nvSpPr>
              <p:cNvPr id="101" name="矩形 100"/>
              <p:cNvSpPr/>
              <p:nvPr/>
            </p:nvSpPr>
            <p:spPr>
              <a:xfrm rot="5400000">
                <a:off x="-533968" y="2171698"/>
                <a:ext cx="3390899" cy="64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000" spc="600" dirty="0">
                    <a:latin typeface="微软雅黑" pitchFamily="34" charset="-122"/>
                    <a:ea typeface="微软雅黑" pitchFamily="34" charset="-122"/>
                  </a:rPr>
                  <a:t>作业文件</a:t>
                </a:r>
                <a:r>
                  <a:rPr lang="en-US" altLang="zh-CN" sz="2000" spc="600" dirty="0">
                    <a:latin typeface="微软雅黑" pitchFamily="34" charset="-122"/>
                    <a:ea typeface="微软雅黑" pitchFamily="34" charset="-122"/>
                  </a:rPr>
                  <a:t>M</a:t>
                </a:r>
                <a:endParaRPr lang="zh-CN" altLang="en-US" sz="2000" spc="600" dirty="0">
                  <a:latin typeface="微软雅黑" pitchFamily="34" charset="-122"/>
                  <a:ea typeface="微软雅黑" pitchFamily="34" charset="-122"/>
                </a:endParaRPr>
              </a:p>
            </p:txBody>
          </p:sp>
          <p:sp>
            <p:nvSpPr>
              <p:cNvPr id="102" name="矩形 101"/>
              <p:cNvSpPr/>
              <p:nvPr/>
            </p:nvSpPr>
            <p:spPr>
              <a:xfrm>
                <a:off x="1673791" y="1628773"/>
                <a:ext cx="4220278" cy="64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pc="600" dirty="0">
                    <a:latin typeface="微软雅黑" pitchFamily="34" charset="-122"/>
                    <a:ea typeface="微软雅黑" pitchFamily="34" charset="-122"/>
                  </a:rPr>
                  <a:t>程序文件一</a:t>
                </a:r>
              </a:p>
            </p:txBody>
          </p:sp>
          <p:sp>
            <p:nvSpPr>
              <p:cNvPr id="103" name="矩形 102"/>
              <p:cNvSpPr/>
              <p:nvPr/>
            </p:nvSpPr>
            <p:spPr>
              <a:xfrm>
                <a:off x="5894069" y="1628773"/>
                <a:ext cx="2236540" cy="64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pc="600" dirty="0">
                    <a:latin typeface="微软雅黑" pitchFamily="34" charset="-122"/>
                    <a:ea typeface="微软雅黑" pitchFamily="34" charset="-122"/>
                  </a:rPr>
                  <a:t>程序文件二</a:t>
                </a:r>
              </a:p>
            </p:txBody>
          </p:sp>
          <p:sp>
            <p:nvSpPr>
              <p:cNvPr id="104" name="矩形 103"/>
              <p:cNvSpPr/>
              <p:nvPr/>
            </p:nvSpPr>
            <p:spPr>
              <a:xfrm>
                <a:off x="4452299" y="4597399"/>
                <a:ext cx="2236540" cy="64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pc="600" dirty="0">
                    <a:latin typeface="微软雅黑" pitchFamily="34" charset="-122"/>
                    <a:ea typeface="微软雅黑" pitchFamily="34" charset="-122"/>
                  </a:rPr>
                  <a:t>程序文件</a:t>
                </a:r>
                <a:r>
                  <a:rPr lang="en-US" altLang="zh-CN" sz="2000" spc="600" dirty="0" err="1">
                    <a:latin typeface="微软雅黑" pitchFamily="34" charset="-122"/>
                    <a:ea typeface="微软雅黑" pitchFamily="34" charset="-122"/>
                  </a:rPr>
                  <a:t>i</a:t>
                </a:r>
                <a:endParaRPr lang="zh-CN" altLang="en-US" sz="2000" spc="600" dirty="0">
                  <a:latin typeface="微软雅黑" pitchFamily="34" charset="-122"/>
                  <a:ea typeface="微软雅黑" pitchFamily="34" charset="-122"/>
                </a:endParaRPr>
              </a:p>
            </p:txBody>
          </p:sp>
          <p:sp>
            <p:nvSpPr>
              <p:cNvPr id="105" name="矩形 104"/>
              <p:cNvSpPr/>
              <p:nvPr/>
            </p:nvSpPr>
            <p:spPr>
              <a:xfrm>
                <a:off x="1467419" y="4597399"/>
                <a:ext cx="2185698" cy="64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pc="600" dirty="0">
                    <a:latin typeface="微软雅黑" pitchFamily="34" charset="-122"/>
                    <a:ea typeface="微软雅黑" pitchFamily="34" charset="-122"/>
                  </a:rPr>
                  <a:t>程序文件</a:t>
                </a:r>
                <a:r>
                  <a:rPr lang="en-US" altLang="zh-CN" sz="2000" spc="600" dirty="0">
                    <a:latin typeface="微软雅黑" pitchFamily="34" charset="-122"/>
                    <a:ea typeface="微软雅黑" pitchFamily="34" charset="-122"/>
                  </a:rPr>
                  <a:t>N</a:t>
                </a:r>
                <a:endParaRPr lang="zh-CN" altLang="en-US" sz="2000" spc="600" dirty="0">
                  <a:latin typeface="微软雅黑" pitchFamily="34" charset="-122"/>
                  <a:ea typeface="微软雅黑" pitchFamily="34" charset="-122"/>
                </a:endParaRPr>
              </a:p>
            </p:txBody>
          </p:sp>
        </p:grpSp>
        <p:sp>
          <p:nvSpPr>
            <p:cNvPr id="108" name="AutoShape 5"/>
            <p:cNvSpPr>
              <a:spLocks noChangeArrowheads="1"/>
            </p:cNvSpPr>
            <p:nvPr/>
          </p:nvSpPr>
          <p:spPr bwMode="auto">
            <a:xfrm>
              <a:off x="4868862" y="3750931"/>
              <a:ext cx="84138" cy="179380"/>
            </a:xfrm>
            <a:prstGeom prst="upArrow">
              <a:avLst>
                <a:gd name="adj1" fmla="val 50000"/>
                <a:gd name="adj2" fmla="val 66667"/>
              </a:avLst>
            </a:prstGeom>
            <a:solidFill>
              <a:srgbClr val="FF0000"/>
            </a:solidFill>
            <a:ln w="25400">
              <a:solidFill>
                <a:srgbClr val="FF0000"/>
              </a:solidFill>
              <a:miter lim="800000"/>
            </a:ln>
            <a:effec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109" name="Rectangle 13"/>
            <p:cNvSpPr>
              <a:spLocks noChangeArrowheads="1"/>
            </p:cNvSpPr>
            <p:nvPr/>
          </p:nvSpPr>
          <p:spPr bwMode="auto">
            <a:xfrm>
              <a:off x="3505200" y="2386819"/>
              <a:ext cx="2811462" cy="430881"/>
            </a:xfrm>
            <a:prstGeom prst="rect">
              <a:avLst/>
            </a:prstGeom>
            <a:solidFill>
              <a:srgbClr val="FFFFFF"/>
            </a:solidFill>
            <a:ln w="25400">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0" tIns="45697" rIns="91390" bIns="45697"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lnSpc>
                  <a:spcPct val="110000"/>
                </a:lnSpc>
              </a:pPr>
              <a:r>
                <a:rPr kumimoji="1" lang="zh-CN" altLang="en-US" sz="2000" b="0" dirty="0">
                  <a:solidFill>
                    <a:schemeClr val="tx1"/>
                  </a:solidFill>
                  <a:latin typeface="微软雅黑" pitchFamily="34" charset="-122"/>
                  <a:ea typeface="微软雅黑" pitchFamily="34" charset="-122"/>
                </a:rPr>
                <a:t>机构法律符合性文件</a:t>
              </a:r>
            </a:p>
          </p:txBody>
        </p:sp>
        <p:sp>
          <p:nvSpPr>
            <p:cNvPr id="110" name="Rectangle 14"/>
            <p:cNvSpPr>
              <a:spLocks noChangeArrowheads="1"/>
            </p:cNvSpPr>
            <p:nvPr/>
          </p:nvSpPr>
          <p:spPr bwMode="auto">
            <a:xfrm>
              <a:off x="3505200" y="4040741"/>
              <a:ext cx="2811462" cy="432138"/>
            </a:xfrm>
            <a:prstGeom prst="rect">
              <a:avLst/>
            </a:prstGeom>
            <a:solidFill>
              <a:srgbClr val="FFFFFF"/>
            </a:solidFill>
            <a:ln w="25400">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0" tIns="45697" rIns="91390" bIns="45697"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lnSpc>
                  <a:spcPct val="110000"/>
                </a:lnSpc>
              </a:pPr>
              <a:r>
                <a:rPr kumimoji="1" lang="zh-CN" altLang="en-US" sz="2000" b="0" dirty="0">
                  <a:solidFill>
                    <a:schemeClr val="tx1"/>
                  </a:solidFill>
                  <a:latin typeface="微软雅黑" pitchFamily="34" charset="-122"/>
                  <a:ea typeface="微软雅黑" pitchFamily="34" charset="-122"/>
                </a:rPr>
                <a:t>企业机构、制度</a:t>
              </a:r>
            </a:p>
          </p:txBody>
        </p:sp>
        <p:sp>
          <p:nvSpPr>
            <p:cNvPr id="111" name="Rectangle 15"/>
            <p:cNvSpPr>
              <a:spLocks noChangeArrowheads="1"/>
            </p:cNvSpPr>
            <p:nvPr/>
          </p:nvSpPr>
          <p:spPr bwMode="auto">
            <a:xfrm>
              <a:off x="3793331" y="3212986"/>
              <a:ext cx="2235200" cy="432138"/>
            </a:xfrm>
            <a:prstGeom prst="rect">
              <a:avLst/>
            </a:prstGeom>
            <a:solidFill>
              <a:srgbClr val="FFFFFF"/>
            </a:solidFill>
            <a:ln w="25400">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0" tIns="45697" rIns="91390" bIns="45697"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lnSpc>
                  <a:spcPct val="110000"/>
                </a:lnSpc>
              </a:pPr>
              <a:r>
                <a:rPr kumimoji="1" lang="zh-CN" altLang="en-US" sz="2000" b="0">
                  <a:solidFill>
                    <a:schemeClr val="tx1"/>
                  </a:solidFill>
                  <a:latin typeface="微软雅黑" pitchFamily="34" charset="-122"/>
                  <a:ea typeface="微软雅黑" pitchFamily="34" charset="-122"/>
                </a:rPr>
                <a:t>管理手册</a:t>
              </a:r>
            </a:p>
          </p:txBody>
        </p:sp>
        <p:sp>
          <p:nvSpPr>
            <p:cNvPr id="112" name="AutoShape 5"/>
            <p:cNvSpPr>
              <a:spLocks noChangeArrowheads="1"/>
            </p:cNvSpPr>
            <p:nvPr/>
          </p:nvSpPr>
          <p:spPr bwMode="auto">
            <a:xfrm rot="10800000">
              <a:off x="4868862" y="2918638"/>
              <a:ext cx="84138" cy="179380"/>
            </a:xfrm>
            <a:prstGeom prst="upArrow">
              <a:avLst>
                <a:gd name="adj1" fmla="val 50000"/>
                <a:gd name="adj2" fmla="val 66667"/>
              </a:avLst>
            </a:prstGeom>
            <a:solidFill>
              <a:srgbClr val="FF0000"/>
            </a:solidFill>
            <a:ln w="25400">
              <a:solidFill>
                <a:srgbClr val="FF0000"/>
              </a:solidFill>
              <a:miter lim="800000"/>
            </a:ln>
            <a:effec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113" name="直角上箭头 112"/>
            <p:cNvSpPr/>
            <p:nvPr/>
          </p:nvSpPr>
          <p:spPr>
            <a:xfrm flipH="1">
              <a:off x="2973706" y="2362199"/>
              <a:ext cx="685800" cy="1095371"/>
            </a:xfrm>
            <a:prstGeom prst="bentUpArrow">
              <a:avLst>
                <a:gd name="adj1" fmla="val 7639"/>
                <a:gd name="adj2" fmla="val 9722"/>
                <a:gd name="adj3" fmla="val 159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AutoShape 5"/>
            <p:cNvSpPr>
              <a:spLocks noChangeArrowheads="1"/>
            </p:cNvSpPr>
            <p:nvPr/>
          </p:nvSpPr>
          <p:spPr bwMode="auto">
            <a:xfrm>
              <a:off x="4868861" y="1479642"/>
              <a:ext cx="84138" cy="141584"/>
            </a:xfrm>
            <a:prstGeom prst="upArrow">
              <a:avLst>
                <a:gd name="adj1" fmla="val 50000"/>
                <a:gd name="adj2" fmla="val 66667"/>
              </a:avLst>
            </a:prstGeom>
            <a:solidFill>
              <a:srgbClr val="FF0000"/>
            </a:solidFill>
            <a:ln w="25400">
              <a:solidFill>
                <a:srgbClr val="FF0000"/>
              </a:solidFill>
              <a:miter lim="800000"/>
            </a:ln>
            <a:effec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115" name="直角上箭头 114"/>
            <p:cNvSpPr/>
            <p:nvPr/>
          </p:nvSpPr>
          <p:spPr>
            <a:xfrm rot="10800000" flipH="1">
              <a:off x="6161055" y="3400427"/>
              <a:ext cx="685800" cy="1095371"/>
            </a:xfrm>
            <a:prstGeom prst="bentUpArrow">
              <a:avLst>
                <a:gd name="adj1" fmla="val 7639"/>
                <a:gd name="adj2" fmla="val 9722"/>
                <a:gd name="adj3" fmla="val 159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AutoShape 5"/>
            <p:cNvSpPr>
              <a:spLocks noChangeArrowheads="1"/>
            </p:cNvSpPr>
            <p:nvPr/>
          </p:nvSpPr>
          <p:spPr bwMode="auto">
            <a:xfrm rot="10800000">
              <a:off x="4868862" y="5236529"/>
              <a:ext cx="84138" cy="138127"/>
            </a:xfrm>
            <a:prstGeom prst="upArrow">
              <a:avLst>
                <a:gd name="adj1" fmla="val 50000"/>
                <a:gd name="adj2" fmla="val 66667"/>
              </a:avLst>
            </a:prstGeom>
            <a:solidFill>
              <a:srgbClr val="FF0000"/>
            </a:solidFill>
            <a:ln w="25400">
              <a:solidFill>
                <a:srgbClr val="FF0000"/>
              </a:solidFill>
              <a:miter lim="800000"/>
            </a:ln>
            <a:effec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sp>
        <p:nvSpPr>
          <p:cNvPr id="118" name="矩形 117"/>
          <p:cNvSpPr/>
          <p:nvPr/>
        </p:nvSpPr>
        <p:spPr>
          <a:xfrm>
            <a:off x="9478961" y="1447800"/>
            <a:ext cx="2133600" cy="6096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合法</a:t>
            </a:r>
          </a:p>
        </p:txBody>
      </p:sp>
      <p:sp>
        <p:nvSpPr>
          <p:cNvPr id="119" name="矩形 118"/>
          <p:cNvSpPr/>
          <p:nvPr/>
        </p:nvSpPr>
        <p:spPr>
          <a:xfrm>
            <a:off x="9478961" y="2287622"/>
            <a:ext cx="2133600" cy="6096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全面</a:t>
            </a:r>
          </a:p>
        </p:txBody>
      </p:sp>
      <p:sp>
        <p:nvSpPr>
          <p:cNvPr id="120" name="矩形 119"/>
          <p:cNvSpPr/>
          <p:nvPr/>
        </p:nvSpPr>
        <p:spPr>
          <a:xfrm>
            <a:off x="9478961" y="3127444"/>
            <a:ext cx="2133600" cy="6096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易懂</a:t>
            </a:r>
          </a:p>
        </p:txBody>
      </p:sp>
      <p:sp>
        <p:nvSpPr>
          <p:cNvPr id="121" name="矩形 120"/>
          <p:cNvSpPr/>
          <p:nvPr/>
        </p:nvSpPr>
        <p:spPr>
          <a:xfrm>
            <a:off x="9478961" y="4807090"/>
            <a:ext cx="2133600" cy="6096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itchFamily="34" charset="-122"/>
                <a:ea typeface="微软雅黑" pitchFamily="34" charset="-122"/>
              </a:rPr>
              <a:t>5.</a:t>
            </a:r>
            <a:r>
              <a:rPr lang="zh-CN" altLang="en-US" sz="2000" dirty="0">
                <a:latin typeface="微软雅黑" pitchFamily="34" charset="-122"/>
                <a:ea typeface="微软雅黑" pitchFamily="34" charset="-122"/>
              </a:rPr>
              <a:t>改进</a:t>
            </a:r>
          </a:p>
        </p:txBody>
      </p:sp>
      <p:sp>
        <p:nvSpPr>
          <p:cNvPr id="122" name="矩形 121"/>
          <p:cNvSpPr/>
          <p:nvPr/>
        </p:nvSpPr>
        <p:spPr>
          <a:xfrm>
            <a:off x="9478961" y="3967266"/>
            <a:ext cx="2133600" cy="6096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itchFamily="34" charset="-122"/>
                <a:ea typeface="微软雅黑" pitchFamily="34" charset="-122"/>
              </a:rPr>
              <a:t>4.</a:t>
            </a:r>
            <a:r>
              <a:rPr lang="zh-CN" altLang="en-US" sz="2000" dirty="0">
                <a:latin typeface="微软雅黑" pitchFamily="34" charset="-122"/>
                <a:ea typeface="微软雅黑" pitchFamily="34" charset="-122"/>
              </a:rPr>
              <a:t>可行</a:t>
            </a: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prstClr val="white"/>
                </a:solidFill>
                <a:latin typeface="微软雅黑" pitchFamily="34" charset="-122"/>
                <a:ea typeface="微软雅黑" pitchFamily="34" charset="-122"/>
              </a:rPr>
              <a:t>职责</a:t>
            </a:r>
            <a:r>
              <a:rPr lang="en-US" altLang="zh-CN" sz="2800" dirty="0">
                <a:solidFill>
                  <a:prstClr val="white"/>
                </a:solidFill>
                <a:latin typeface="微软雅黑" pitchFamily="34" charset="-122"/>
                <a:ea typeface="微软雅黑" pitchFamily="34" charset="-122"/>
              </a:rPr>
              <a:t>2</a:t>
            </a:r>
            <a:r>
              <a:rPr lang="zh-CN" altLang="en-US" sz="2800" dirty="0">
                <a:solidFill>
                  <a:prstClr val="white"/>
                </a:solidFill>
                <a:latin typeface="微软雅黑" pitchFamily="34" charset="-122"/>
                <a:ea typeface="微软雅黑" pitchFamily="34" charset="-122"/>
              </a:rPr>
              <a:t>：编写安全管理制度</a:t>
            </a:r>
          </a:p>
        </p:txBody>
      </p:sp>
      <p:sp>
        <p:nvSpPr>
          <p:cNvPr id="3" name="Rectangle 2"/>
          <p:cNvSpPr>
            <a:spLocks noChangeArrowheads="1"/>
          </p:cNvSpPr>
          <p:nvPr/>
        </p:nvSpPr>
        <p:spPr bwMode="auto">
          <a:xfrm>
            <a:off x="3575844" y="971364"/>
            <a:ext cx="5040312" cy="47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buFont typeface="Wingdings" charset="2"/>
              <a:buNone/>
            </a:pPr>
            <a:r>
              <a:rPr lang="zh-CN" altLang="en-US" sz="2400" dirty="0">
                <a:latin typeface="微软雅黑" pitchFamily="34" charset="-122"/>
                <a:ea typeface="微软雅黑" pitchFamily="34" charset="-122"/>
              </a:rPr>
              <a:t>安全制度的主要</a:t>
            </a:r>
            <a:r>
              <a:rPr kumimoji="1" lang="zh-CN" altLang="en-US" sz="2400" dirty="0">
                <a:latin typeface="微软雅黑" pitchFamily="34" charset="-122"/>
                <a:ea typeface="微软雅黑" pitchFamily="34" charset="-122"/>
              </a:rPr>
              <a:t>编写</a:t>
            </a:r>
            <a:r>
              <a:rPr lang="zh-CN" altLang="en-US" sz="2400" dirty="0">
                <a:latin typeface="微软雅黑" pitchFamily="34" charset="-122"/>
                <a:ea typeface="微软雅黑" pitchFamily="34" charset="-122"/>
              </a:rPr>
              <a:t>程序</a:t>
            </a:r>
          </a:p>
        </p:txBody>
      </p:sp>
      <p:sp>
        <p:nvSpPr>
          <p:cNvPr id="4" name="矩形 3"/>
          <p:cNvSpPr/>
          <p:nvPr/>
        </p:nvSpPr>
        <p:spPr>
          <a:xfrm>
            <a:off x="1752600" y="1905000"/>
            <a:ext cx="9982200" cy="15875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400" dirty="0">
                <a:solidFill>
                  <a:srgbClr val="222222"/>
                </a:solidFill>
                <a:latin typeface="微软雅黑" pitchFamily="34" charset="-122"/>
                <a:ea typeface="微软雅黑" pitchFamily="34" charset="-122"/>
              </a:rPr>
              <a:t>1.</a:t>
            </a:r>
            <a:r>
              <a:rPr lang="zh-CN" altLang="en-US" sz="2400" dirty="0">
                <a:solidFill>
                  <a:srgbClr val="222222"/>
                </a:solidFill>
                <a:latin typeface="微软雅黑" pitchFamily="34" charset="-122"/>
                <a:ea typeface="微软雅黑" pitchFamily="34" charset="-122"/>
              </a:rPr>
              <a:t>查询法律和法规</a:t>
            </a:r>
            <a:r>
              <a:rPr lang="en-US" altLang="zh-CN" sz="2400" dirty="0">
                <a:solidFill>
                  <a:srgbClr val="222222"/>
                </a:solidFill>
                <a:latin typeface="微软雅黑" pitchFamily="34" charset="-122"/>
                <a:ea typeface="微软雅黑" pitchFamily="34" charset="-122"/>
              </a:rPr>
              <a:t>	2.</a:t>
            </a:r>
            <a:r>
              <a:rPr lang="zh-CN" altLang="en-US" sz="2400" dirty="0">
                <a:solidFill>
                  <a:srgbClr val="222222"/>
                </a:solidFill>
                <a:latin typeface="微软雅黑" pitchFamily="34" charset="-122"/>
                <a:ea typeface="微软雅黑" pitchFamily="34" charset="-122"/>
              </a:rPr>
              <a:t>同行业先进范本</a:t>
            </a:r>
            <a:r>
              <a:rPr lang="en-US" altLang="zh-CN" sz="2400" dirty="0">
                <a:solidFill>
                  <a:srgbClr val="222222"/>
                </a:solidFill>
                <a:latin typeface="微软雅黑" pitchFamily="34" charset="-122"/>
                <a:ea typeface="微软雅黑" pitchFamily="34" charset="-122"/>
              </a:rPr>
              <a:t>	3.</a:t>
            </a:r>
            <a:r>
              <a:rPr lang="zh-CN" altLang="en-US" sz="2400" dirty="0">
                <a:solidFill>
                  <a:srgbClr val="222222"/>
                </a:solidFill>
                <a:latin typeface="微软雅黑" pitchFamily="34" charset="-122"/>
                <a:ea typeface="微软雅黑" pitchFamily="34" charset="-122"/>
              </a:rPr>
              <a:t>本企业以往制度</a:t>
            </a:r>
            <a:endParaRPr lang="en-US" altLang="zh-CN" sz="2400" dirty="0">
              <a:solidFill>
                <a:srgbClr val="222222"/>
              </a:solidFill>
              <a:latin typeface="微软雅黑" pitchFamily="34" charset="-122"/>
              <a:ea typeface="微软雅黑" pitchFamily="34" charset="-122"/>
            </a:endParaRPr>
          </a:p>
          <a:p>
            <a:pPr algn="ctr">
              <a:lnSpc>
                <a:spcPct val="150000"/>
              </a:lnSpc>
            </a:pPr>
            <a:r>
              <a:rPr lang="en-US" altLang="zh-CN" sz="2400" dirty="0">
                <a:solidFill>
                  <a:srgbClr val="222222"/>
                </a:solidFill>
                <a:latin typeface="微软雅黑" pitchFamily="34" charset="-122"/>
                <a:ea typeface="微软雅黑" pitchFamily="34" charset="-122"/>
              </a:rPr>
              <a:t>4.</a:t>
            </a:r>
            <a:r>
              <a:rPr lang="zh-CN" altLang="en-US" sz="2400" dirty="0">
                <a:solidFill>
                  <a:srgbClr val="222222"/>
                </a:solidFill>
                <a:latin typeface="微软雅黑" pitchFamily="34" charset="-122"/>
                <a:ea typeface="微软雅黑" pitchFamily="34" charset="-122"/>
              </a:rPr>
              <a:t>编写征求意见稿</a:t>
            </a:r>
            <a:r>
              <a:rPr lang="en-US" altLang="zh-CN" sz="2400" dirty="0">
                <a:solidFill>
                  <a:srgbClr val="222222"/>
                </a:solidFill>
                <a:latin typeface="微软雅黑" pitchFamily="34" charset="-122"/>
                <a:ea typeface="微软雅黑" pitchFamily="34" charset="-122"/>
              </a:rPr>
              <a:t>	5.</a:t>
            </a:r>
            <a:r>
              <a:rPr lang="zh-CN" altLang="en-US" sz="2400" dirty="0">
                <a:solidFill>
                  <a:srgbClr val="222222"/>
                </a:solidFill>
                <a:latin typeface="微软雅黑" pitchFamily="34" charset="-122"/>
                <a:ea typeface="微软雅黑" pitchFamily="34" charset="-122"/>
              </a:rPr>
              <a:t>征求执行层意见</a:t>
            </a:r>
            <a:r>
              <a:rPr lang="en-US" altLang="zh-CN" sz="2400" dirty="0">
                <a:solidFill>
                  <a:srgbClr val="222222"/>
                </a:solidFill>
                <a:latin typeface="微软雅黑" pitchFamily="34" charset="-122"/>
                <a:ea typeface="微软雅黑" pitchFamily="34" charset="-122"/>
              </a:rPr>
              <a:t>	6.</a:t>
            </a:r>
            <a:r>
              <a:rPr lang="zh-CN" altLang="en-US" sz="2400" dirty="0">
                <a:solidFill>
                  <a:srgbClr val="222222"/>
                </a:solidFill>
                <a:latin typeface="微软雅黑" pitchFamily="34" charset="-122"/>
                <a:ea typeface="微软雅黑" pitchFamily="34" charset="-122"/>
              </a:rPr>
              <a:t>试运行总结改进</a:t>
            </a:r>
          </a:p>
        </p:txBody>
      </p:sp>
      <p:sp>
        <p:nvSpPr>
          <p:cNvPr id="5" name="矩形 4"/>
          <p:cNvSpPr/>
          <p:nvPr/>
        </p:nvSpPr>
        <p:spPr>
          <a:xfrm>
            <a:off x="1752600" y="4426136"/>
            <a:ext cx="9982200"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400" dirty="0">
                <a:solidFill>
                  <a:srgbClr val="222222"/>
                </a:solidFill>
                <a:latin typeface="微软雅黑" pitchFamily="34" charset="-122"/>
                <a:ea typeface="微软雅黑" pitchFamily="34" charset="-122"/>
              </a:rPr>
              <a:t>1.</a:t>
            </a:r>
            <a:r>
              <a:rPr lang="zh-CN" altLang="en-US" sz="2400" dirty="0">
                <a:solidFill>
                  <a:srgbClr val="222222"/>
                </a:solidFill>
                <a:latin typeface="微软雅黑" pitchFamily="34" charset="-122"/>
                <a:ea typeface="微软雅黑" pitchFamily="34" charset="-122"/>
              </a:rPr>
              <a:t>拟稿</a:t>
            </a:r>
            <a:r>
              <a:rPr lang="en-US" altLang="zh-CN" sz="2400" dirty="0">
                <a:solidFill>
                  <a:srgbClr val="222222"/>
                </a:solidFill>
                <a:latin typeface="微软雅黑" pitchFamily="34" charset="-122"/>
                <a:ea typeface="微软雅黑" pitchFamily="34" charset="-122"/>
              </a:rPr>
              <a:t>	2.</a:t>
            </a:r>
            <a:r>
              <a:rPr lang="zh-CN" altLang="en-US" sz="2400" dirty="0">
                <a:solidFill>
                  <a:srgbClr val="222222"/>
                </a:solidFill>
                <a:latin typeface="微软雅黑" pitchFamily="34" charset="-122"/>
                <a:ea typeface="微软雅黑" pitchFamily="34" charset="-122"/>
              </a:rPr>
              <a:t>内审</a:t>
            </a:r>
            <a:r>
              <a:rPr lang="en-US" altLang="zh-CN" sz="2400" dirty="0">
                <a:solidFill>
                  <a:srgbClr val="222222"/>
                </a:solidFill>
                <a:latin typeface="微软雅黑" pitchFamily="34" charset="-122"/>
                <a:ea typeface="微软雅黑" pitchFamily="34" charset="-122"/>
              </a:rPr>
              <a:t>	3.</a:t>
            </a:r>
            <a:r>
              <a:rPr lang="zh-CN" altLang="en-US" sz="2400" dirty="0">
                <a:solidFill>
                  <a:srgbClr val="222222"/>
                </a:solidFill>
                <a:latin typeface="微软雅黑" pitchFamily="34" charset="-122"/>
                <a:ea typeface="微软雅黑" pitchFamily="34" charset="-122"/>
              </a:rPr>
              <a:t>会签</a:t>
            </a:r>
            <a:r>
              <a:rPr lang="en-US" altLang="zh-CN" sz="2400" dirty="0">
                <a:solidFill>
                  <a:srgbClr val="222222"/>
                </a:solidFill>
                <a:latin typeface="微软雅黑" pitchFamily="34" charset="-122"/>
                <a:ea typeface="微软雅黑" pitchFamily="34" charset="-122"/>
              </a:rPr>
              <a:t>	4.</a:t>
            </a:r>
            <a:r>
              <a:rPr lang="zh-CN" altLang="en-US" sz="2400" dirty="0">
                <a:solidFill>
                  <a:srgbClr val="222222"/>
                </a:solidFill>
                <a:latin typeface="微软雅黑" pitchFamily="34" charset="-122"/>
                <a:ea typeface="微软雅黑" pitchFamily="34" charset="-122"/>
              </a:rPr>
              <a:t>修改</a:t>
            </a:r>
            <a:r>
              <a:rPr lang="en-US" altLang="zh-CN" sz="2400" dirty="0">
                <a:solidFill>
                  <a:srgbClr val="222222"/>
                </a:solidFill>
                <a:latin typeface="微软雅黑" pitchFamily="34" charset="-122"/>
                <a:ea typeface="微软雅黑" pitchFamily="34" charset="-122"/>
              </a:rPr>
              <a:t>	5.</a:t>
            </a:r>
            <a:r>
              <a:rPr lang="zh-CN" altLang="en-US" sz="2400" dirty="0">
                <a:solidFill>
                  <a:srgbClr val="222222"/>
                </a:solidFill>
                <a:latin typeface="微软雅黑" pitchFamily="34" charset="-122"/>
                <a:ea typeface="微软雅黑" pitchFamily="34" charset="-122"/>
              </a:rPr>
              <a:t>报批</a:t>
            </a:r>
            <a:r>
              <a:rPr lang="en-US" altLang="zh-CN" sz="2400" dirty="0">
                <a:solidFill>
                  <a:srgbClr val="222222"/>
                </a:solidFill>
                <a:latin typeface="微软雅黑" pitchFamily="34" charset="-122"/>
                <a:ea typeface="微软雅黑" pitchFamily="34" charset="-122"/>
              </a:rPr>
              <a:t>	6.</a:t>
            </a:r>
            <a:r>
              <a:rPr lang="zh-CN" altLang="en-US" sz="2400" dirty="0">
                <a:solidFill>
                  <a:srgbClr val="222222"/>
                </a:solidFill>
                <a:latin typeface="微软雅黑" pitchFamily="34" charset="-122"/>
                <a:ea typeface="微软雅黑" pitchFamily="34" charset="-122"/>
              </a:rPr>
              <a:t>发文</a:t>
            </a:r>
            <a:r>
              <a:rPr lang="en-US" altLang="zh-CN" sz="2400" dirty="0">
                <a:solidFill>
                  <a:srgbClr val="222222"/>
                </a:solidFill>
                <a:latin typeface="微软雅黑" pitchFamily="34" charset="-122"/>
                <a:ea typeface="微软雅黑" pitchFamily="34" charset="-122"/>
              </a:rPr>
              <a:t>	7.</a:t>
            </a:r>
            <a:r>
              <a:rPr lang="zh-CN" altLang="en-US" sz="2400" dirty="0">
                <a:solidFill>
                  <a:srgbClr val="222222"/>
                </a:solidFill>
                <a:latin typeface="微软雅黑" pitchFamily="34" charset="-122"/>
                <a:ea typeface="微软雅黑" pitchFamily="34" charset="-122"/>
              </a:rPr>
              <a:t>执行</a:t>
            </a:r>
            <a:r>
              <a:rPr lang="en-US" altLang="zh-CN" sz="2400" dirty="0">
                <a:solidFill>
                  <a:srgbClr val="222222"/>
                </a:solidFill>
                <a:latin typeface="微软雅黑" pitchFamily="34" charset="-122"/>
                <a:ea typeface="微软雅黑" pitchFamily="34" charset="-122"/>
              </a:rPr>
              <a:t>	8.</a:t>
            </a:r>
            <a:r>
              <a:rPr lang="zh-CN" altLang="en-US" sz="2400" dirty="0">
                <a:solidFill>
                  <a:srgbClr val="222222"/>
                </a:solidFill>
                <a:latin typeface="微软雅黑" pitchFamily="34" charset="-122"/>
                <a:ea typeface="微软雅黑" pitchFamily="34" charset="-122"/>
              </a:rPr>
              <a:t>作废</a:t>
            </a:r>
            <a:r>
              <a:rPr lang="en-US" altLang="zh-CN" sz="2400" dirty="0">
                <a:solidFill>
                  <a:srgbClr val="222222"/>
                </a:solidFill>
                <a:latin typeface="微软雅黑" pitchFamily="34" charset="-122"/>
                <a:ea typeface="微软雅黑" pitchFamily="34" charset="-122"/>
              </a:rPr>
              <a:t>	9.</a:t>
            </a:r>
            <a:r>
              <a:rPr lang="zh-CN" altLang="en-US" sz="2400" dirty="0">
                <a:solidFill>
                  <a:srgbClr val="222222"/>
                </a:solidFill>
                <a:latin typeface="微软雅黑" pitchFamily="34" charset="-122"/>
                <a:ea typeface="微软雅黑" pitchFamily="34" charset="-122"/>
              </a:rPr>
              <a:t>更新</a:t>
            </a:r>
          </a:p>
        </p:txBody>
      </p:sp>
      <p:sp>
        <p:nvSpPr>
          <p:cNvPr id="6" name="下箭头 5"/>
          <p:cNvSpPr/>
          <p:nvPr/>
        </p:nvSpPr>
        <p:spPr>
          <a:xfrm>
            <a:off x="5829300" y="3654518"/>
            <a:ext cx="533400" cy="6096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81000" y="1905000"/>
            <a:ext cx="1295400" cy="158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F0000"/>
                </a:solidFill>
                <a:latin typeface="微软雅黑" pitchFamily="34" charset="-122"/>
                <a:ea typeface="微软雅黑" pitchFamily="34" charset="-122"/>
              </a:rPr>
              <a:t>输入</a:t>
            </a:r>
          </a:p>
        </p:txBody>
      </p:sp>
      <p:sp>
        <p:nvSpPr>
          <p:cNvPr id="8" name="矩形 7"/>
          <p:cNvSpPr/>
          <p:nvPr/>
        </p:nvSpPr>
        <p:spPr>
          <a:xfrm>
            <a:off x="381000" y="4426136"/>
            <a:ext cx="1295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F0000"/>
                </a:solidFill>
                <a:latin typeface="微软雅黑" pitchFamily="34" charset="-122"/>
                <a:ea typeface="微软雅黑" pitchFamily="34" charset="-122"/>
              </a:rPr>
              <a:t>流程</a:t>
            </a: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prstClr val="white"/>
                </a:solidFill>
                <a:latin typeface="微软雅黑" pitchFamily="34" charset="-122"/>
                <a:ea typeface="微软雅黑" pitchFamily="34" charset="-122"/>
              </a:rPr>
              <a:t>职责</a:t>
            </a:r>
            <a:r>
              <a:rPr lang="en-US" altLang="zh-CN" sz="2800" dirty="0">
                <a:solidFill>
                  <a:prstClr val="white"/>
                </a:solidFill>
                <a:latin typeface="微软雅黑" pitchFamily="34" charset="-122"/>
                <a:ea typeface="微软雅黑" pitchFamily="34" charset="-122"/>
              </a:rPr>
              <a:t>3</a:t>
            </a:r>
            <a:r>
              <a:rPr lang="zh-CN" altLang="en-US" sz="2800" dirty="0">
                <a:solidFill>
                  <a:prstClr val="white"/>
                </a:solidFill>
                <a:latin typeface="微软雅黑" pitchFamily="34" charset="-122"/>
                <a:ea typeface="微软雅黑" pitchFamily="34" charset="-122"/>
              </a:rPr>
              <a:t>：开展安全培训教育</a:t>
            </a:r>
          </a:p>
        </p:txBody>
      </p:sp>
      <p:sp>
        <p:nvSpPr>
          <p:cNvPr id="3" name="Rectangle 2"/>
          <p:cNvSpPr>
            <a:spLocks noChangeArrowheads="1"/>
          </p:cNvSpPr>
          <p:nvPr/>
        </p:nvSpPr>
        <p:spPr bwMode="auto">
          <a:xfrm>
            <a:off x="495300" y="1371600"/>
            <a:ext cx="1120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lstStyle>
            <a:lvl1pPr marL="342900" indent="-342900">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eaLnBrk="1" hangingPunct="1">
              <a:lnSpc>
                <a:spcPct val="150000"/>
              </a:lnSpc>
              <a:spcBef>
                <a:spcPct val="20000"/>
              </a:spcBef>
            </a:pPr>
            <a:r>
              <a:rPr kumimoji="1" lang="zh-CN" altLang="en-US" sz="2400" b="0" dirty="0">
                <a:solidFill>
                  <a:srgbClr val="FF0000"/>
                </a:solidFill>
                <a:latin typeface="微软雅黑" pitchFamily="34" charset="-122"/>
                <a:ea typeface="微软雅黑" pitchFamily="34" charset="-122"/>
              </a:rPr>
              <a:t>一、法律依据：</a:t>
            </a:r>
            <a:r>
              <a:rPr kumimoji="1" lang="en-US" altLang="zh-CN" sz="2400" b="0" dirty="0">
                <a:solidFill>
                  <a:srgbClr val="FF0000"/>
                </a:solidFill>
                <a:latin typeface="微软雅黑" pitchFamily="34" charset="-122"/>
                <a:ea typeface="微软雅黑" pitchFamily="34" charset="-122"/>
              </a:rPr>
              <a:t>《</a:t>
            </a:r>
            <a:r>
              <a:rPr kumimoji="1" lang="zh-CN" altLang="en-US" sz="2400" b="0" dirty="0">
                <a:solidFill>
                  <a:srgbClr val="FF0000"/>
                </a:solidFill>
                <a:latin typeface="微软雅黑" pitchFamily="34" charset="-122"/>
                <a:ea typeface="微软雅黑" pitchFamily="34" charset="-122"/>
              </a:rPr>
              <a:t>安全生产法</a:t>
            </a:r>
            <a:r>
              <a:rPr kumimoji="1" lang="en-US" altLang="zh-CN" sz="2400" b="0" dirty="0">
                <a:solidFill>
                  <a:srgbClr val="FF0000"/>
                </a:solidFill>
                <a:latin typeface="微软雅黑" pitchFamily="34" charset="-122"/>
                <a:ea typeface="微软雅黑" pitchFamily="34" charset="-122"/>
              </a:rPr>
              <a:t>》</a:t>
            </a:r>
            <a:r>
              <a:rPr kumimoji="1" lang="zh-CN" altLang="en-US" sz="2400" b="0" dirty="0">
                <a:solidFill>
                  <a:srgbClr val="FF0000"/>
                </a:solidFill>
                <a:latin typeface="微软雅黑" pitchFamily="34" charset="-122"/>
                <a:ea typeface="微软雅黑" pitchFamily="34" charset="-122"/>
              </a:rPr>
              <a:t>教育条款（略）</a:t>
            </a:r>
          </a:p>
          <a:p>
            <a:pPr eaLnBrk="1" hangingPunct="1">
              <a:lnSpc>
                <a:spcPct val="150000"/>
              </a:lnSpc>
              <a:spcBef>
                <a:spcPct val="20000"/>
              </a:spcBef>
            </a:pPr>
            <a:r>
              <a:rPr kumimoji="1" lang="en-US" altLang="zh-CN" sz="2400" b="0" dirty="0">
                <a:solidFill>
                  <a:srgbClr val="FF0000"/>
                </a:solidFill>
                <a:latin typeface="微软雅黑" pitchFamily="34" charset="-122"/>
                <a:ea typeface="微软雅黑" pitchFamily="34" charset="-122"/>
              </a:rPr>
              <a:t>	</a:t>
            </a:r>
            <a:r>
              <a:rPr kumimoji="1" lang="zh-CN" altLang="en-US" sz="2400" b="0" dirty="0">
                <a:solidFill>
                  <a:srgbClr val="FF0000"/>
                </a:solidFill>
                <a:latin typeface="微软雅黑" pitchFamily="34" charset="-122"/>
                <a:ea typeface="微软雅黑" pitchFamily="34" charset="-122"/>
              </a:rPr>
              <a:t>第二十条  </a:t>
            </a:r>
            <a:r>
              <a:rPr kumimoji="1" lang="zh-CN" altLang="en-US" sz="2400" b="0" dirty="0">
                <a:solidFill>
                  <a:srgbClr val="222222"/>
                </a:solidFill>
                <a:latin typeface="微软雅黑" pitchFamily="34" charset="-122"/>
                <a:ea typeface="微软雅黑" pitchFamily="34" charset="-122"/>
              </a:rPr>
              <a:t>生产经营单位的主要负责人和安全生产管理人员必须具备与本单位所从事的生产经营活动相适应的安全生产知识和管理能力。（资质教育）</a:t>
            </a:r>
            <a:endParaRPr kumimoji="1" lang="en-US" altLang="zh-CN" sz="2400" b="0" dirty="0">
              <a:solidFill>
                <a:srgbClr val="222222"/>
              </a:solidFill>
              <a:latin typeface="微软雅黑" pitchFamily="34" charset="-122"/>
              <a:ea typeface="微软雅黑" pitchFamily="34" charset="-122"/>
            </a:endParaRPr>
          </a:p>
          <a:p>
            <a:pPr eaLnBrk="1" hangingPunct="1">
              <a:lnSpc>
                <a:spcPct val="150000"/>
              </a:lnSpc>
              <a:spcBef>
                <a:spcPct val="20000"/>
              </a:spcBef>
            </a:pPr>
            <a:r>
              <a:rPr kumimoji="1" lang="en-US" altLang="zh-CN" sz="2400" b="0" dirty="0">
                <a:solidFill>
                  <a:srgbClr val="222222"/>
                </a:solidFill>
                <a:latin typeface="微软雅黑" pitchFamily="34" charset="-122"/>
                <a:ea typeface="微软雅黑" pitchFamily="34" charset="-122"/>
              </a:rPr>
              <a:t>	</a:t>
            </a:r>
            <a:r>
              <a:rPr kumimoji="1" lang="zh-CN" altLang="en-US" sz="2400" b="0" dirty="0">
                <a:solidFill>
                  <a:srgbClr val="FF0000"/>
                </a:solidFill>
                <a:latin typeface="微软雅黑" pitchFamily="34" charset="-122"/>
                <a:ea typeface="微软雅黑" pitchFamily="34" charset="-122"/>
              </a:rPr>
              <a:t>第二十一条  </a:t>
            </a:r>
            <a:r>
              <a:rPr kumimoji="1" lang="zh-CN" altLang="en-US" sz="2400" b="0" dirty="0">
                <a:solidFill>
                  <a:srgbClr val="222222"/>
                </a:solidFill>
                <a:latin typeface="微软雅黑" pitchFamily="34" charset="-122"/>
                <a:ea typeface="微软雅黑" pitchFamily="34" charset="-122"/>
              </a:rPr>
              <a:t>生产经营单位应当对从业人员进行安全生产教育和培训，保证从业人员具备必要的安全生产知识，熟悉有关的安全生产规章制度和操作规程，掌握本岗位的安全操作技能。未经安全生产教育和培训合格的从业人员，不得上岗作业。（岗位、日常、专项教育）</a:t>
            </a: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prstClr val="white"/>
                </a:solidFill>
                <a:latin typeface="微软雅黑" pitchFamily="34" charset="-122"/>
                <a:ea typeface="微软雅黑" pitchFamily="34" charset="-122"/>
              </a:rPr>
              <a:t>职责</a:t>
            </a:r>
            <a:r>
              <a:rPr lang="en-US" altLang="zh-CN" sz="2800" dirty="0">
                <a:solidFill>
                  <a:prstClr val="white"/>
                </a:solidFill>
                <a:latin typeface="微软雅黑" pitchFamily="34" charset="-122"/>
                <a:ea typeface="微软雅黑" pitchFamily="34" charset="-122"/>
              </a:rPr>
              <a:t>3</a:t>
            </a:r>
            <a:r>
              <a:rPr lang="zh-CN" altLang="en-US" sz="2800" dirty="0">
                <a:solidFill>
                  <a:prstClr val="white"/>
                </a:solidFill>
                <a:latin typeface="微软雅黑" pitchFamily="34" charset="-122"/>
                <a:ea typeface="微软雅黑" pitchFamily="34" charset="-122"/>
              </a:rPr>
              <a:t>：开展安全培训教育</a:t>
            </a:r>
          </a:p>
        </p:txBody>
      </p:sp>
      <p:sp>
        <p:nvSpPr>
          <p:cNvPr id="3" name="Rectangle 2"/>
          <p:cNvSpPr>
            <a:spLocks noChangeArrowheads="1"/>
          </p:cNvSpPr>
          <p:nvPr/>
        </p:nvSpPr>
        <p:spPr bwMode="auto">
          <a:xfrm>
            <a:off x="495300" y="1295400"/>
            <a:ext cx="11201400" cy="168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lstStyle>
            <a:lvl1pPr marL="342900" indent="-342900">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nSpc>
                <a:spcPct val="150000"/>
              </a:lnSpc>
              <a:spcBef>
                <a:spcPct val="20000"/>
              </a:spcBef>
            </a:pPr>
            <a:r>
              <a:rPr kumimoji="1" lang="zh-CN" altLang="en-US" sz="2400" b="0" dirty="0">
                <a:solidFill>
                  <a:srgbClr val="FF0000"/>
                </a:solidFill>
                <a:latin typeface="微软雅黑" pitchFamily="34" charset="-122"/>
                <a:ea typeface="微软雅黑" pitchFamily="34" charset="-122"/>
              </a:rPr>
              <a:t>第二十二条   </a:t>
            </a:r>
            <a:r>
              <a:rPr kumimoji="1" lang="zh-CN" altLang="en-US" sz="2400" b="0" dirty="0">
                <a:solidFill>
                  <a:srgbClr val="222222"/>
                </a:solidFill>
                <a:latin typeface="微软雅黑" pitchFamily="34" charset="-122"/>
                <a:ea typeface="微软雅黑" pitchFamily="34" charset="-122"/>
              </a:rPr>
              <a:t>生产经营单位采用新工艺、新技术、新材料或者使用新设备，必须了解、掌握其安全技术特性，采取有效的安全防护措施，并对从业人员进行专门的安全生产教育和培训。（四新教育）</a:t>
            </a:r>
          </a:p>
        </p:txBody>
      </p:sp>
      <p:grpSp>
        <p:nvGrpSpPr>
          <p:cNvPr id="452" name="1db8070f-57eb-4f6f-bbd1-ee08f8a7dc5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69519" y="3134033"/>
            <a:ext cx="4594524" cy="2695654"/>
            <a:chOff x="3433763" y="2576513"/>
            <a:chExt cx="5327651" cy="3125787"/>
          </a:xfrm>
        </p:grpSpPr>
        <p:sp>
          <p:nvSpPr>
            <p:cNvPr id="453" name="íšlîḑe"/>
            <p:cNvSpPr/>
            <p:nvPr/>
          </p:nvSpPr>
          <p:spPr bwMode="auto">
            <a:xfrm>
              <a:off x="3433763" y="3917950"/>
              <a:ext cx="2949575" cy="1784350"/>
            </a:xfrm>
            <a:custGeom>
              <a:avLst/>
              <a:gdLst>
                <a:gd name="T0" fmla="*/ 0 w 1858"/>
                <a:gd name="T1" fmla="*/ 0 h 1124"/>
                <a:gd name="T2" fmla="*/ 0 w 1858"/>
                <a:gd name="T3" fmla="*/ 52 h 1124"/>
                <a:gd name="T4" fmla="*/ 1858 w 1858"/>
                <a:gd name="T5" fmla="*/ 1124 h 1124"/>
                <a:gd name="T6" fmla="*/ 1858 w 1858"/>
                <a:gd name="T7" fmla="*/ 1074 h 1124"/>
                <a:gd name="T8" fmla="*/ 0 w 1858"/>
                <a:gd name="T9" fmla="*/ 0 h 1124"/>
              </a:gdLst>
              <a:ahLst/>
              <a:cxnLst>
                <a:cxn ang="0">
                  <a:pos x="T0" y="T1"/>
                </a:cxn>
                <a:cxn ang="0">
                  <a:pos x="T2" y="T3"/>
                </a:cxn>
                <a:cxn ang="0">
                  <a:pos x="T4" y="T5"/>
                </a:cxn>
                <a:cxn ang="0">
                  <a:pos x="T6" y="T7"/>
                </a:cxn>
                <a:cxn ang="0">
                  <a:pos x="T8" y="T9"/>
                </a:cxn>
              </a:cxnLst>
              <a:rect l="0" t="0" r="r" b="b"/>
              <a:pathLst>
                <a:path w="1858" h="1124">
                  <a:moveTo>
                    <a:pt x="0" y="0"/>
                  </a:moveTo>
                  <a:lnTo>
                    <a:pt x="0" y="52"/>
                  </a:lnTo>
                  <a:lnTo>
                    <a:pt x="1858" y="1124"/>
                  </a:lnTo>
                  <a:lnTo>
                    <a:pt x="1858" y="1074"/>
                  </a:lnTo>
                  <a:lnTo>
                    <a:pt x="0" y="0"/>
                  </a:lnTo>
                  <a:close/>
                </a:path>
              </a:pathLst>
            </a:custGeom>
            <a:solidFill>
              <a:srgbClr val="F0AD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4" name="iṣḻïḍè"/>
            <p:cNvSpPr/>
            <p:nvPr/>
          </p:nvSpPr>
          <p:spPr bwMode="auto">
            <a:xfrm>
              <a:off x="3433763" y="3917950"/>
              <a:ext cx="2949575" cy="1784350"/>
            </a:xfrm>
            <a:custGeom>
              <a:avLst/>
              <a:gdLst>
                <a:gd name="T0" fmla="*/ 0 w 1858"/>
                <a:gd name="T1" fmla="*/ 0 h 1124"/>
                <a:gd name="T2" fmla="*/ 0 w 1858"/>
                <a:gd name="T3" fmla="*/ 52 h 1124"/>
                <a:gd name="T4" fmla="*/ 1858 w 1858"/>
                <a:gd name="T5" fmla="*/ 1124 h 1124"/>
                <a:gd name="T6" fmla="*/ 1858 w 1858"/>
                <a:gd name="T7" fmla="*/ 1074 h 1124"/>
                <a:gd name="T8" fmla="*/ 0 w 1858"/>
                <a:gd name="T9" fmla="*/ 0 h 1124"/>
              </a:gdLst>
              <a:ahLst/>
              <a:cxnLst>
                <a:cxn ang="0">
                  <a:pos x="T0" y="T1"/>
                </a:cxn>
                <a:cxn ang="0">
                  <a:pos x="T2" y="T3"/>
                </a:cxn>
                <a:cxn ang="0">
                  <a:pos x="T4" y="T5"/>
                </a:cxn>
                <a:cxn ang="0">
                  <a:pos x="T6" y="T7"/>
                </a:cxn>
                <a:cxn ang="0">
                  <a:pos x="T8" y="T9"/>
                </a:cxn>
              </a:cxnLst>
              <a:rect l="0" t="0" r="r" b="b"/>
              <a:pathLst>
                <a:path w="1858" h="1124">
                  <a:moveTo>
                    <a:pt x="0" y="0"/>
                  </a:moveTo>
                  <a:lnTo>
                    <a:pt x="0" y="52"/>
                  </a:lnTo>
                  <a:lnTo>
                    <a:pt x="1858" y="1124"/>
                  </a:lnTo>
                  <a:lnTo>
                    <a:pt x="1858" y="107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5" name="íṧḻîḑé"/>
            <p:cNvSpPr/>
            <p:nvPr/>
          </p:nvSpPr>
          <p:spPr bwMode="auto">
            <a:xfrm>
              <a:off x="6383338" y="4432300"/>
              <a:ext cx="2044700" cy="1270000"/>
            </a:xfrm>
            <a:custGeom>
              <a:avLst/>
              <a:gdLst>
                <a:gd name="T0" fmla="*/ 1288 w 1288"/>
                <a:gd name="T1" fmla="*/ 0 h 800"/>
                <a:gd name="T2" fmla="*/ 1288 w 1288"/>
                <a:gd name="T3" fmla="*/ 52 h 800"/>
                <a:gd name="T4" fmla="*/ 0 w 1288"/>
                <a:gd name="T5" fmla="*/ 800 h 800"/>
                <a:gd name="T6" fmla="*/ 0 w 1288"/>
                <a:gd name="T7" fmla="*/ 750 h 800"/>
                <a:gd name="T8" fmla="*/ 1288 w 1288"/>
                <a:gd name="T9" fmla="*/ 0 h 800"/>
              </a:gdLst>
              <a:ahLst/>
              <a:cxnLst>
                <a:cxn ang="0">
                  <a:pos x="T0" y="T1"/>
                </a:cxn>
                <a:cxn ang="0">
                  <a:pos x="T2" y="T3"/>
                </a:cxn>
                <a:cxn ang="0">
                  <a:pos x="T4" y="T5"/>
                </a:cxn>
                <a:cxn ang="0">
                  <a:pos x="T6" y="T7"/>
                </a:cxn>
                <a:cxn ang="0">
                  <a:pos x="T8" y="T9"/>
                </a:cxn>
              </a:cxnLst>
              <a:rect l="0" t="0" r="r" b="b"/>
              <a:pathLst>
                <a:path w="1288" h="800">
                  <a:moveTo>
                    <a:pt x="1288" y="0"/>
                  </a:moveTo>
                  <a:lnTo>
                    <a:pt x="1288" y="52"/>
                  </a:lnTo>
                  <a:lnTo>
                    <a:pt x="0" y="800"/>
                  </a:lnTo>
                  <a:lnTo>
                    <a:pt x="0" y="750"/>
                  </a:lnTo>
                  <a:lnTo>
                    <a:pt x="1288" y="0"/>
                  </a:lnTo>
                  <a:close/>
                </a:path>
              </a:pathLst>
            </a:custGeom>
            <a:solidFill>
              <a:srgbClr val="9C70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6" name="ïs1idê"/>
            <p:cNvSpPr/>
            <p:nvPr/>
          </p:nvSpPr>
          <p:spPr bwMode="auto">
            <a:xfrm>
              <a:off x="6383338" y="4432300"/>
              <a:ext cx="2044700" cy="1270000"/>
            </a:xfrm>
            <a:custGeom>
              <a:avLst/>
              <a:gdLst>
                <a:gd name="T0" fmla="*/ 1288 w 1288"/>
                <a:gd name="T1" fmla="*/ 0 h 800"/>
                <a:gd name="T2" fmla="*/ 1288 w 1288"/>
                <a:gd name="T3" fmla="*/ 52 h 800"/>
                <a:gd name="T4" fmla="*/ 0 w 1288"/>
                <a:gd name="T5" fmla="*/ 800 h 800"/>
                <a:gd name="T6" fmla="*/ 0 w 1288"/>
                <a:gd name="T7" fmla="*/ 750 h 800"/>
                <a:gd name="T8" fmla="*/ 1288 w 1288"/>
                <a:gd name="T9" fmla="*/ 0 h 800"/>
              </a:gdLst>
              <a:ahLst/>
              <a:cxnLst>
                <a:cxn ang="0">
                  <a:pos x="T0" y="T1"/>
                </a:cxn>
                <a:cxn ang="0">
                  <a:pos x="T2" y="T3"/>
                </a:cxn>
                <a:cxn ang="0">
                  <a:pos x="T4" y="T5"/>
                </a:cxn>
                <a:cxn ang="0">
                  <a:pos x="T6" y="T7"/>
                </a:cxn>
                <a:cxn ang="0">
                  <a:pos x="T8" y="T9"/>
                </a:cxn>
              </a:cxnLst>
              <a:rect l="0" t="0" r="r" b="b"/>
              <a:pathLst>
                <a:path w="1288" h="800">
                  <a:moveTo>
                    <a:pt x="1288" y="0"/>
                  </a:moveTo>
                  <a:lnTo>
                    <a:pt x="1288" y="52"/>
                  </a:lnTo>
                  <a:lnTo>
                    <a:pt x="0" y="800"/>
                  </a:lnTo>
                  <a:lnTo>
                    <a:pt x="0" y="750"/>
                  </a:lnTo>
                  <a:lnTo>
                    <a:pt x="1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7" name="ïšľîdé"/>
            <p:cNvSpPr/>
            <p:nvPr/>
          </p:nvSpPr>
          <p:spPr bwMode="auto">
            <a:xfrm>
              <a:off x="3433763" y="2732088"/>
              <a:ext cx="4994275" cy="2890838"/>
            </a:xfrm>
            <a:custGeom>
              <a:avLst/>
              <a:gdLst>
                <a:gd name="T0" fmla="*/ 1286 w 3146"/>
                <a:gd name="T1" fmla="*/ 0 h 1821"/>
                <a:gd name="T2" fmla="*/ 0 w 3146"/>
                <a:gd name="T3" fmla="*/ 747 h 1821"/>
                <a:gd name="T4" fmla="*/ 1858 w 3146"/>
                <a:gd name="T5" fmla="*/ 1821 h 1821"/>
                <a:gd name="T6" fmla="*/ 3146 w 3146"/>
                <a:gd name="T7" fmla="*/ 1071 h 1821"/>
                <a:gd name="T8" fmla="*/ 1286 w 3146"/>
                <a:gd name="T9" fmla="*/ 0 h 1821"/>
              </a:gdLst>
              <a:ahLst/>
              <a:cxnLst>
                <a:cxn ang="0">
                  <a:pos x="T0" y="T1"/>
                </a:cxn>
                <a:cxn ang="0">
                  <a:pos x="T2" y="T3"/>
                </a:cxn>
                <a:cxn ang="0">
                  <a:pos x="T4" y="T5"/>
                </a:cxn>
                <a:cxn ang="0">
                  <a:pos x="T6" y="T7"/>
                </a:cxn>
                <a:cxn ang="0">
                  <a:pos x="T8" y="T9"/>
                </a:cxn>
              </a:cxnLst>
              <a:rect l="0" t="0" r="r" b="b"/>
              <a:pathLst>
                <a:path w="3146" h="1821">
                  <a:moveTo>
                    <a:pt x="1286" y="0"/>
                  </a:moveTo>
                  <a:lnTo>
                    <a:pt x="0" y="747"/>
                  </a:lnTo>
                  <a:lnTo>
                    <a:pt x="1858" y="1821"/>
                  </a:lnTo>
                  <a:lnTo>
                    <a:pt x="3146" y="1071"/>
                  </a:lnTo>
                  <a:lnTo>
                    <a:pt x="1286" y="0"/>
                  </a:lnTo>
                  <a:close/>
                </a:path>
              </a:pathLst>
            </a:custGeom>
            <a:solidFill>
              <a:srgbClr val="C48D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8" name="ïṡlïďè"/>
            <p:cNvSpPr/>
            <p:nvPr/>
          </p:nvSpPr>
          <p:spPr bwMode="auto">
            <a:xfrm>
              <a:off x="3433763" y="2732088"/>
              <a:ext cx="4994275" cy="2890838"/>
            </a:xfrm>
            <a:custGeom>
              <a:avLst/>
              <a:gdLst>
                <a:gd name="T0" fmla="*/ 1286 w 3146"/>
                <a:gd name="T1" fmla="*/ 0 h 1821"/>
                <a:gd name="T2" fmla="*/ 0 w 3146"/>
                <a:gd name="T3" fmla="*/ 747 h 1821"/>
                <a:gd name="T4" fmla="*/ 1858 w 3146"/>
                <a:gd name="T5" fmla="*/ 1821 h 1821"/>
                <a:gd name="T6" fmla="*/ 3146 w 3146"/>
                <a:gd name="T7" fmla="*/ 1071 h 1821"/>
                <a:gd name="T8" fmla="*/ 1286 w 3146"/>
                <a:gd name="T9" fmla="*/ 0 h 1821"/>
              </a:gdLst>
              <a:ahLst/>
              <a:cxnLst>
                <a:cxn ang="0">
                  <a:pos x="T0" y="T1"/>
                </a:cxn>
                <a:cxn ang="0">
                  <a:pos x="T2" y="T3"/>
                </a:cxn>
                <a:cxn ang="0">
                  <a:pos x="T4" y="T5"/>
                </a:cxn>
                <a:cxn ang="0">
                  <a:pos x="T6" y="T7"/>
                </a:cxn>
                <a:cxn ang="0">
                  <a:pos x="T8" y="T9"/>
                </a:cxn>
              </a:cxnLst>
              <a:rect l="0" t="0" r="r" b="b"/>
              <a:pathLst>
                <a:path w="3146" h="1821">
                  <a:moveTo>
                    <a:pt x="1286" y="0"/>
                  </a:moveTo>
                  <a:lnTo>
                    <a:pt x="0" y="747"/>
                  </a:lnTo>
                  <a:lnTo>
                    <a:pt x="1858" y="1821"/>
                  </a:lnTo>
                  <a:lnTo>
                    <a:pt x="3146" y="1071"/>
                  </a:lnTo>
                  <a:lnTo>
                    <a:pt x="1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9" name="ïṣlíḋè"/>
            <p:cNvSpPr/>
            <p:nvPr/>
          </p:nvSpPr>
          <p:spPr bwMode="auto">
            <a:xfrm>
              <a:off x="3671888" y="3660775"/>
              <a:ext cx="2697163" cy="1836738"/>
            </a:xfrm>
            <a:custGeom>
              <a:avLst/>
              <a:gdLst>
                <a:gd name="T0" fmla="*/ 1699 w 1699"/>
                <a:gd name="T1" fmla="*/ 981 h 1157"/>
                <a:gd name="T2" fmla="*/ 0 w 1699"/>
                <a:gd name="T3" fmla="*/ 0 h 1157"/>
                <a:gd name="T4" fmla="*/ 0 w 1699"/>
                <a:gd name="T5" fmla="*/ 177 h 1157"/>
                <a:gd name="T6" fmla="*/ 1699 w 1699"/>
                <a:gd name="T7" fmla="*/ 1157 h 1157"/>
                <a:gd name="T8" fmla="*/ 1699 w 1699"/>
                <a:gd name="T9" fmla="*/ 981 h 1157"/>
              </a:gdLst>
              <a:ahLst/>
              <a:cxnLst>
                <a:cxn ang="0">
                  <a:pos x="T0" y="T1"/>
                </a:cxn>
                <a:cxn ang="0">
                  <a:pos x="T2" y="T3"/>
                </a:cxn>
                <a:cxn ang="0">
                  <a:pos x="T4" y="T5"/>
                </a:cxn>
                <a:cxn ang="0">
                  <a:pos x="T6" y="T7"/>
                </a:cxn>
                <a:cxn ang="0">
                  <a:pos x="T8" y="T9"/>
                </a:cxn>
              </a:cxnLst>
              <a:rect l="0" t="0" r="r" b="b"/>
              <a:pathLst>
                <a:path w="1699" h="1157">
                  <a:moveTo>
                    <a:pt x="1699" y="981"/>
                  </a:moveTo>
                  <a:lnTo>
                    <a:pt x="0" y="0"/>
                  </a:lnTo>
                  <a:lnTo>
                    <a:pt x="0" y="177"/>
                  </a:lnTo>
                  <a:lnTo>
                    <a:pt x="1699" y="1157"/>
                  </a:lnTo>
                  <a:lnTo>
                    <a:pt x="1699" y="981"/>
                  </a:lnTo>
                  <a:close/>
                </a:path>
              </a:pathLst>
            </a:custGeom>
            <a:solidFill>
              <a:srgbClr val="E6E8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0" name="îSlidê"/>
            <p:cNvSpPr/>
            <p:nvPr/>
          </p:nvSpPr>
          <p:spPr bwMode="auto">
            <a:xfrm>
              <a:off x="3671888" y="3660775"/>
              <a:ext cx="2697163" cy="1836738"/>
            </a:xfrm>
            <a:custGeom>
              <a:avLst/>
              <a:gdLst>
                <a:gd name="T0" fmla="*/ 1699 w 1699"/>
                <a:gd name="T1" fmla="*/ 981 h 1157"/>
                <a:gd name="T2" fmla="*/ 0 w 1699"/>
                <a:gd name="T3" fmla="*/ 0 h 1157"/>
                <a:gd name="T4" fmla="*/ 0 w 1699"/>
                <a:gd name="T5" fmla="*/ 177 h 1157"/>
                <a:gd name="T6" fmla="*/ 1699 w 1699"/>
                <a:gd name="T7" fmla="*/ 1157 h 1157"/>
                <a:gd name="T8" fmla="*/ 1699 w 1699"/>
                <a:gd name="T9" fmla="*/ 981 h 1157"/>
              </a:gdLst>
              <a:ahLst/>
              <a:cxnLst>
                <a:cxn ang="0">
                  <a:pos x="T0" y="T1"/>
                </a:cxn>
                <a:cxn ang="0">
                  <a:pos x="T2" y="T3"/>
                </a:cxn>
                <a:cxn ang="0">
                  <a:pos x="T4" y="T5"/>
                </a:cxn>
                <a:cxn ang="0">
                  <a:pos x="T6" y="T7"/>
                </a:cxn>
                <a:cxn ang="0">
                  <a:pos x="T8" y="T9"/>
                </a:cxn>
              </a:cxnLst>
              <a:rect l="0" t="0" r="r" b="b"/>
              <a:pathLst>
                <a:path w="1699" h="1157">
                  <a:moveTo>
                    <a:pt x="1699" y="981"/>
                  </a:moveTo>
                  <a:lnTo>
                    <a:pt x="0" y="0"/>
                  </a:lnTo>
                  <a:lnTo>
                    <a:pt x="0" y="177"/>
                  </a:lnTo>
                  <a:lnTo>
                    <a:pt x="1699" y="1157"/>
                  </a:lnTo>
                  <a:lnTo>
                    <a:pt x="1699" y="9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1" name="iṡļiḋè"/>
            <p:cNvSpPr/>
            <p:nvPr/>
          </p:nvSpPr>
          <p:spPr bwMode="auto">
            <a:xfrm>
              <a:off x="6369051" y="4132263"/>
              <a:ext cx="1871663" cy="1365250"/>
            </a:xfrm>
            <a:custGeom>
              <a:avLst/>
              <a:gdLst>
                <a:gd name="T0" fmla="*/ 0 w 1179"/>
                <a:gd name="T1" fmla="*/ 684 h 860"/>
                <a:gd name="T2" fmla="*/ 0 w 1179"/>
                <a:gd name="T3" fmla="*/ 860 h 860"/>
                <a:gd name="T4" fmla="*/ 1179 w 1179"/>
                <a:gd name="T5" fmla="*/ 177 h 860"/>
                <a:gd name="T6" fmla="*/ 1179 w 1179"/>
                <a:gd name="T7" fmla="*/ 0 h 860"/>
                <a:gd name="T8" fmla="*/ 0 w 1179"/>
                <a:gd name="T9" fmla="*/ 684 h 860"/>
              </a:gdLst>
              <a:ahLst/>
              <a:cxnLst>
                <a:cxn ang="0">
                  <a:pos x="T0" y="T1"/>
                </a:cxn>
                <a:cxn ang="0">
                  <a:pos x="T2" y="T3"/>
                </a:cxn>
                <a:cxn ang="0">
                  <a:pos x="T4" y="T5"/>
                </a:cxn>
                <a:cxn ang="0">
                  <a:pos x="T6" y="T7"/>
                </a:cxn>
                <a:cxn ang="0">
                  <a:pos x="T8" y="T9"/>
                </a:cxn>
              </a:cxnLst>
              <a:rect l="0" t="0" r="r" b="b"/>
              <a:pathLst>
                <a:path w="1179" h="860">
                  <a:moveTo>
                    <a:pt x="0" y="684"/>
                  </a:moveTo>
                  <a:lnTo>
                    <a:pt x="0" y="860"/>
                  </a:lnTo>
                  <a:lnTo>
                    <a:pt x="1179" y="177"/>
                  </a:lnTo>
                  <a:lnTo>
                    <a:pt x="1179" y="0"/>
                  </a:lnTo>
                  <a:lnTo>
                    <a:pt x="0" y="684"/>
                  </a:lnTo>
                  <a:close/>
                </a:path>
              </a:pathLst>
            </a:custGeom>
            <a:solidFill>
              <a:srgbClr val="CED2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2" name="ï$ḷíḓé"/>
            <p:cNvSpPr/>
            <p:nvPr/>
          </p:nvSpPr>
          <p:spPr bwMode="auto">
            <a:xfrm>
              <a:off x="3671888" y="2576513"/>
              <a:ext cx="4568825" cy="2641600"/>
            </a:xfrm>
            <a:custGeom>
              <a:avLst/>
              <a:gdLst>
                <a:gd name="T0" fmla="*/ 1178 w 2878"/>
                <a:gd name="T1" fmla="*/ 0 h 1664"/>
                <a:gd name="T2" fmla="*/ 0 w 2878"/>
                <a:gd name="T3" fmla="*/ 683 h 1664"/>
                <a:gd name="T4" fmla="*/ 1699 w 2878"/>
                <a:gd name="T5" fmla="*/ 1664 h 1664"/>
                <a:gd name="T6" fmla="*/ 2878 w 2878"/>
                <a:gd name="T7" fmla="*/ 980 h 1664"/>
                <a:gd name="T8" fmla="*/ 1178 w 2878"/>
                <a:gd name="T9" fmla="*/ 0 h 1664"/>
              </a:gdLst>
              <a:ahLst/>
              <a:cxnLst>
                <a:cxn ang="0">
                  <a:pos x="T0" y="T1"/>
                </a:cxn>
                <a:cxn ang="0">
                  <a:pos x="T2" y="T3"/>
                </a:cxn>
                <a:cxn ang="0">
                  <a:pos x="T4" y="T5"/>
                </a:cxn>
                <a:cxn ang="0">
                  <a:pos x="T6" y="T7"/>
                </a:cxn>
                <a:cxn ang="0">
                  <a:pos x="T8" y="T9"/>
                </a:cxn>
              </a:cxnLst>
              <a:rect l="0" t="0" r="r" b="b"/>
              <a:pathLst>
                <a:path w="2878" h="1664">
                  <a:moveTo>
                    <a:pt x="1178" y="0"/>
                  </a:moveTo>
                  <a:lnTo>
                    <a:pt x="0" y="683"/>
                  </a:lnTo>
                  <a:lnTo>
                    <a:pt x="1699" y="1664"/>
                  </a:lnTo>
                  <a:lnTo>
                    <a:pt x="2878" y="980"/>
                  </a:lnTo>
                  <a:lnTo>
                    <a:pt x="11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463" name="îṩļíďê"/>
            <p:cNvSpPr/>
            <p:nvPr/>
          </p:nvSpPr>
          <p:spPr bwMode="auto">
            <a:xfrm>
              <a:off x="3671888" y="2576513"/>
              <a:ext cx="4568825" cy="2641600"/>
            </a:xfrm>
            <a:custGeom>
              <a:avLst/>
              <a:gdLst>
                <a:gd name="T0" fmla="*/ 1178 w 2878"/>
                <a:gd name="T1" fmla="*/ 0 h 1664"/>
                <a:gd name="T2" fmla="*/ 0 w 2878"/>
                <a:gd name="T3" fmla="*/ 683 h 1664"/>
                <a:gd name="T4" fmla="*/ 1699 w 2878"/>
                <a:gd name="T5" fmla="*/ 1664 h 1664"/>
                <a:gd name="T6" fmla="*/ 2878 w 2878"/>
                <a:gd name="T7" fmla="*/ 980 h 1664"/>
                <a:gd name="T8" fmla="*/ 1178 w 2878"/>
                <a:gd name="T9" fmla="*/ 0 h 1664"/>
              </a:gdLst>
              <a:ahLst/>
              <a:cxnLst>
                <a:cxn ang="0">
                  <a:pos x="T0" y="T1"/>
                </a:cxn>
                <a:cxn ang="0">
                  <a:pos x="T2" y="T3"/>
                </a:cxn>
                <a:cxn ang="0">
                  <a:pos x="T4" y="T5"/>
                </a:cxn>
                <a:cxn ang="0">
                  <a:pos x="T6" y="T7"/>
                </a:cxn>
                <a:cxn ang="0">
                  <a:pos x="T8" y="T9"/>
                </a:cxn>
              </a:cxnLst>
              <a:rect l="0" t="0" r="r" b="b"/>
              <a:pathLst>
                <a:path w="2878" h="1664">
                  <a:moveTo>
                    <a:pt x="1178" y="0"/>
                  </a:moveTo>
                  <a:lnTo>
                    <a:pt x="0" y="683"/>
                  </a:lnTo>
                  <a:lnTo>
                    <a:pt x="1699" y="1664"/>
                  </a:lnTo>
                  <a:lnTo>
                    <a:pt x="2878" y="980"/>
                  </a:lnTo>
                  <a:lnTo>
                    <a:pt x="1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4" name="iṣḷíḓe"/>
            <p:cNvSpPr/>
            <p:nvPr/>
          </p:nvSpPr>
          <p:spPr bwMode="auto">
            <a:xfrm>
              <a:off x="4786313" y="3143250"/>
              <a:ext cx="1587500" cy="923925"/>
            </a:xfrm>
            <a:custGeom>
              <a:avLst/>
              <a:gdLst>
                <a:gd name="T0" fmla="*/ 977 w 1000"/>
                <a:gd name="T1" fmla="*/ 0 h 582"/>
                <a:gd name="T2" fmla="*/ 0 w 1000"/>
                <a:gd name="T3" fmla="*/ 569 h 582"/>
                <a:gd name="T4" fmla="*/ 21 w 1000"/>
                <a:gd name="T5" fmla="*/ 582 h 582"/>
                <a:gd name="T6" fmla="*/ 1000 w 1000"/>
                <a:gd name="T7" fmla="*/ 13 h 582"/>
                <a:gd name="T8" fmla="*/ 977 w 1000"/>
                <a:gd name="T9" fmla="*/ 0 h 582"/>
              </a:gdLst>
              <a:ahLst/>
              <a:cxnLst>
                <a:cxn ang="0">
                  <a:pos x="T0" y="T1"/>
                </a:cxn>
                <a:cxn ang="0">
                  <a:pos x="T2" y="T3"/>
                </a:cxn>
                <a:cxn ang="0">
                  <a:pos x="T4" y="T5"/>
                </a:cxn>
                <a:cxn ang="0">
                  <a:pos x="T6" y="T7"/>
                </a:cxn>
                <a:cxn ang="0">
                  <a:pos x="T8" y="T9"/>
                </a:cxn>
              </a:cxnLst>
              <a:rect l="0" t="0" r="r" b="b"/>
              <a:pathLst>
                <a:path w="1000" h="582">
                  <a:moveTo>
                    <a:pt x="977" y="0"/>
                  </a:moveTo>
                  <a:lnTo>
                    <a:pt x="0" y="569"/>
                  </a:lnTo>
                  <a:lnTo>
                    <a:pt x="21" y="582"/>
                  </a:lnTo>
                  <a:lnTo>
                    <a:pt x="1000" y="13"/>
                  </a:lnTo>
                  <a:lnTo>
                    <a:pt x="977"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5" name="íṡḷîḍe"/>
            <p:cNvSpPr/>
            <p:nvPr/>
          </p:nvSpPr>
          <p:spPr bwMode="auto">
            <a:xfrm>
              <a:off x="5597526" y="3614738"/>
              <a:ext cx="847725" cy="492125"/>
            </a:xfrm>
            <a:custGeom>
              <a:avLst/>
              <a:gdLst>
                <a:gd name="T0" fmla="*/ 23 w 534"/>
                <a:gd name="T1" fmla="*/ 310 h 310"/>
                <a:gd name="T2" fmla="*/ 534 w 534"/>
                <a:gd name="T3" fmla="*/ 13 h 310"/>
                <a:gd name="T4" fmla="*/ 511 w 534"/>
                <a:gd name="T5" fmla="*/ 0 h 310"/>
                <a:gd name="T6" fmla="*/ 0 w 534"/>
                <a:gd name="T7" fmla="*/ 297 h 310"/>
                <a:gd name="T8" fmla="*/ 23 w 534"/>
                <a:gd name="T9" fmla="*/ 310 h 310"/>
              </a:gdLst>
              <a:ahLst/>
              <a:cxnLst>
                <a:cxn ang="0">
                  <a:pos x="T0" y="T1"/>
                </a:cxn>
                <a:cxn ang="0">
                  <a:pos x="T2" y="T3"/>
                </a:cxn>
                <a:cxn ang="0">
                  <a:pos x="T4" y="T5"/>
                </a:cxn>
                <a:cxn ang="0">
                  <a:pos x="T6" y="T7"/>
                </a:cxn>
                <a:cxn ang="0">
                  <a:pos x="T8" y="T9"/>
                </a:cxn>
              </a:cxnLst>
              <a:rect l="0" t="0" r="r" b="b"/>
              <a:pathLst>
                <a:path w="534" h="310">
                  <a:moveTo>
                    <a:pt x="23" y="310"/>
                  </a:moveTo>
                  <a:lnTo>
                    <a:pt x="534" y="13"/>
                  </a:lnTo>
                  <a:lnTo>
                    <a:pt x="511" y="0"/>
                  </a:lnTo>
                  <a:lnTo>
                    <a:pt x="0" y="297"/>
                  </a:lnTo>
                  <a:lnTo>
                    <a:pt x="23" y="31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6" name="îṧḻîḑé"/>
            <p:cNvSpPr/>
            <p:nvPr/>
          </p:nvSpPr>
          <p:spPr bwMode="auto">
            <a:xfrm>
              <a:off x="4976813" y="3255963"/>
              <a:ext cx="1587500" cy="919163"/>
            </a:xfrm>
            <a:custGeom>
              <a:avLst/>
              <a:gdLst>
                <a:gd name="T0" fmla="*/ 979 w 1000"/>
                <a:gd name="T1" fmla="*/ 0 h 579"/>
                <a:gd name="T2" fmla="*/ 0 w 1000"/>
                <a:gd name="T3" fmla="*/ 567 h 579"/>
                <a:gd name="T4" fmla="*/ 23 w 1000"/>
                <a:gd name="T5" fmla="*/ 579 h 579"/>
                <a:gd name="T6" fmla="*/ 1000 w 1000"/>
                <a:gd name="T7" fmla="*/ 12 h 579"/>
                <a:gd name="T8" fmla="*/ 979 w 1000"/>
                <a:gd name="T9" fmla="*/ 0 h 579"/>
              </a:gdLst>
              <a:ahLst/>
              <a:cxnLst>
                <a:cxn ang="0">
                  <a:pos x="T0" y="T1"/>
                </a:cxn>
                <a:cxn ang="0">
                  <a:pos x="T2" y="T3"/>
                </a:cxn>
                <a:cxn ang="0">
                  <a:pos x="T4" y="T5"/>
                </a:cxn>
                <a:cxn ang="0">
                  <a:pos x="T6" y="T7"/>
                </a:cxn>
                <a:cxn ang="0">
                  <a:pos x="T8" y="T9"/>
                </a:cxn>
              </a:cxnLst>
              <a:rect l="0" t="0" r="r" b="b"/>
              <a:pathLst>
                <a:path w="1000" h="579">
                  <a:moveTo>
                    <a:pt x="979" y="0"/>
                  </a:moveTo>
                  <a:lnTo>
                    <a:pt x="0" y="567"/>
                  </a:lnTo>
                  <a:lnTo>
                    <a:pt x="23" y="579"/>
                  </a:lnTo>
                  <a:lnTo>
                    <a:pt x="1000" y="12"/>
                  </a:lnTo>
                  <a:lnTo>
                    <a:pt x="979"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7" name="ïṧ1ïdé"/>
            <p:cNvSpPr/>
            <p:nvPr/>
          </p:nvSpPr>
          <p:spPr bwMode="auto">
            <a:xfrm>
              <a:off x="5076826" y="3311525"/>
              <a:ext cx="1582738" cy="920750"/>
            </a:xfrm>
            <a:custGeom>
              <a:avLst/>
              <a:gdLst>
                <a:gd name="T0" fmla="*/ 977 w 997"/>
                <a:gd name="T1" fmla="*/ 0 h 580"/>
                <a:gd name="T2" fmla="*/ 0 w 997"/>
                <a:gd name="T3" fmla="*/ 567 h 580"/>
                <a:gd name="T4" fmla="*/ 21 w 997"/>
                <a:gd name="T5" fmla="*/ 580 h 580"/>
                <a:gd name="T6" fmla="*/ 997 w 997"/>
                <a:gd name="T7" fmla="*/ 13 h 580"/>
                <a:gd name="T8" fmla="*/ 977 w 997"/>
                <a:gd name="T9" fmla="*/ 0 h 580"/>
              </a:gdLst>
              <a:ahLst/>
              <a:cxnLst>
                <a:cxn ang="0">
                  <a:pos x="T0" y="T1"/>
                </a:cxn>
                <a:cxn ang="0">
                  <a:pos x="T2" y="T3"/>
                </a:cxn>
                <a:cxn ang="0">
                  <a:pos x="T4" y="T5"/>
                </a:cxn>
                <a:cxn ang="0">
                  <a:pos x="T6" y="T7"/>
                </a:cxn>
                <a:cxn ang="0">
                  <a:pos x="T8" y="T9"/>
                </a:cxn>
              </a:cxnLst>
              <a:rect l="0" t="0" r="r" b="b"/>
              <a:pathLst>
                <a:path w="997" h="580">
                  <a:moveTo>
                    <a:pt x="977" y="0"/>
                  </a:moveTo>
                  <a:lnTo>
                    <a:pt x="0" y="567"/>
                  </a:lnTo>
                  <a:lnTo>
                    <a:pt x="21" y="580"/>
                  </a:lnTo>
                  <a:lnTo>
                    <a:pt x="997" y="13"/>
                  </a:lnTo>
                  <a:lnTo>
                    <a:pt x="977"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8" name="îṩḻíḓê"/>
            <p:cNvSpPr/>
            <p:nvPr/>
          </p:nvSpPr>
          <p:spPr bwMode="auto">
            <a:xfrm>
              <a:off x="5343526" y="3467100"/>
              <a:ext cx="1587500" cy="919163"/>
            </a:xfrm>
            <a:custGeom>
              <a:avLst/>
              <a:gdLst>
                <a:gd name="T0" fmla="*/ 977 w 1000"/>
                <a:gd name="T1" fmla="*/ 0 h 579"/>
                <a:gd name="T2" fmla="*/ 0 w 1000"/>
                <a:gd name="T3" fmla="*/ 567 h 579"/>
                <a:gd name="T4" fmla="*/ 21 w 1000"/>
                <a:gd name="T5" fmla="*/ 579 h 579"/>
                <a:gd name="T6" fmla="*/ 1000 w 1000"/>
                <a:gd name="T7" fmla="*/ 12 h 579"/>
                <a:gd name="T8" fmla="*/ 977 w 1000"/>
                <a:gd name="T9" fmla="*/ 0 h 579"/>
              </a:gdLst>
              <a:ahLst/>
              <a:cxnLst>
                <a:cxn ang="0">
                  <a:pos x="T0" y="T1"/>
                </a:cxn>
                <a:cxn ang="0">
                  <a:pos x="T2" y="T3"/>
                </a:cxn>
                <a:cxn ang="0">
                  <a:pos x="T4" y="T5"/>
                </a:cxn>
                <a:cxn ang="0">
                  <a:pos x="T6" y="T7"/>
                </a:cxn>
                <a:cxn ang="0">
                  <a:pos x="T8" y="T9"/>
                </a:cxn>
              </a:cxnLst>
              <a:rect l="0" t="0" r="r" b="b"/>
              <a:pathLst>
                <a:path w="1000" h="579">
                  <a:moveTo>
                    <a:pt x="977" y="0"/>
                  </a:moveTo>
                  <a:lnTo>
                    <a:pt x="0" y="567"/>
                  </a:lnTo>
                  <a:lnTo>
                    <a:pt x="21" y="579"/>
                  </a:lnTo>
                  <a:lnTo>
                    <a:pt x="1000" y="12"/>
                  </a:lnTo>
                  <a:lnTo>
                    <a:pt x="977"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9" name="ïślídè"/>
            <p:cNvSpPr/>
            <p:nvPr/>
          </p:nvSpPr>
          <p:spPr bwMode="auto">
            <a:xfrm>
              <a:off x="5438776" y="3522663"/>
              <a:ext cx="1587500" cy="920750"/>
            </a:xfrm>
            <a:custGeom>
              <a:avLst/>
              <a:gdLst>
                <a:gd name="T0" fmla="*/ 979 w 1000"/>
                <a:gd name="T1" fmla="*/ 0 h 580"/>
                <a:gd name="T2" fmla="*/ 0 w 1000"/>
                <a:gd name="T3" fmla="*/ 567 h 580"/>
                <a:gd name="T4" fmla="*/ 21 w 1000"/>
                <a:gd name="T5" fmla="*/ 580 h 580"/>
                <a:gd name="T6" fmla="*/ 1000 w 1000"/>
                <a:gd name="T7" fmla="*/ 13 h 580"/>
                <a:gd name="T8" fmla="*/ 979 w 1000"/>
                <a:gd name="T9" fmla="*/ 0 h 580"/>
              </a:gdLst>
              <a:ahLst/>
              <a:cxnLst>
                <a:cxn ang="0">
                  <a:pos x="T0" y="T1"/>
                </a:cxn>
                <a:cxn ang="0">
                  <a:pos x="T2" y="T3"/>
                </a:cxn>
                <a:cxn ang="0">
                  <a:pos x="T4" y="T5"/>
                </a:cxn>
                <a:cxn ang="0">
                  <a:pos x="T6" y="T7"/>
                </a:cxn>
                <a:cxn ang="0">
                  <a:pos x="T8" y="T9"/>
                </a:cxn>
              </a:cxnLst>
              <a:rect l="0" t="0" r="r" b="b"/>
              <a:pathLst>
                <a:path w="1000" h="580">
                  <a:moveTo>
                    <a:pt x="979" y="0"/>
                  </a:moveTo>
                  <a:lnTo>
                    <a:pt x="0" y="567"/>
                  </a:lnTo>
                  <a:lnTo>
                    <a:pt x="21" y="580"/>
                  </a:lnTo>
                  <a:lnTo>
                    <a:pt x="1000" y="13"/>
                  </a:lnTo>
                  <a:lnTo>
                    <a:pt x="979"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0" name="iṣļîḓê"/>
            <p:cNvSpPr/>
            <p:nvPr/>
          </p:nvSpPr>
          <p:spPr bwMode="auto">
            <a:xfrm>
              <a:off x="5535613" y="3578225"/>
              <a:ext cx="1585913" cy="920750"/>
            </a:xfrm>
            <a:custGeom>
              <a:avLst/>
              <a:gdLst>
                <a:gd name="T0" fmla="*/ 978 w 999"/>
                <a:gd name="T1" fmla="*/ 0 h 580"/>
                <a:gd name="T2" fmla="*/ 0 w 999"/>
                <a:gd name="T3" fmla="*/ 567 h 580"/>
                <a:gd name="T4" fmla="*/ 23 w 999"/>
                <a:gd name="T5" fmla="*/ 580 h 580"/>
                <a:gd name="T6" fmla="*/ 999 w 999"/>
                <a:gd name="T7" fmla="*/ 13 h 580"/>
                <a:gd name="T8" fmla="*/ 978 w 999"/>
                <a:gd name="T9" fmla="*/ 0 h 580"/>
              </a:gdLst>
              <a:ahLst/>
              <a:cxnLst>
                <a:cxn ang="0">
                  <a:pos x="T0" y="T1"/>
                </a:cxn>
                <a:cxn ang="0">
                  <a:pos x="T2" y="T3"/>
                </a:cxn>
                <a:cxn ang="0">
                  <a:pos x="T4" y="T5"/>
                </a:cxn>
                <a:cxn ang="0">
                  <a:pos x="T6" y="T7"/>
                </a:cxn>
                <a:cxn ang="0">
                  <a:pos x="T8" y="T9"/>
                </a:cxn>
              </a:cxnLst>
              <a:rect l="0" t="0" r="r" b="b"/>
              <a:pathLst>
                <a:path w="999" h="580">
                  <a:moveTo>
                    <a:pt x="978" y="0"/>
                  </a:moveTo>
                  <a:lnTo>
                    <a:pt x="0" y="567"/>
                  </a:lnTo>
                  <a:lnTo>
                    <a:pt x="23" y="580"/>
                  </a:lnTo>
                  <a:lnTo>
                    <a:pt x="999" y="13"/>
                  </a:lnTo>
                  <a:lnTo>
                    <a:pt x="978"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1" name="î$ḷïďê"/>
            <p:cNvSpPr/>
            <p:nvPr/>
          </p:nvSpPr>
          <p:spPr bwMode="auto">
            <a:xfrm>
              <a:off x="5634038" y="3635375"/>
              <a:ext cx="1587500" cy="919163"/>
            </a:xfrm>
            <a:custGeom>
              <a:avLst/>
              <a:gdLst>
                <a:gd name="T0" fmla="*/ 977 w 1000"/>
                <a:gd name="T1" fmla="*/ 0 h 579"/>
                <a:gd name="T2" fmla="*/ 0 w 1000"/>
                <a:gd name="T3" fmla="*/ 567 h 579"/>
                <a:gd name="T4" fmla="*/ 21 w 1000"/>
                <a:gd name="T5" fmla="*/ 579 h 579"/>
                <a:gd name="T6" fmla="*/ 1000 w 1000"/>
                <a:gd name="T7" fmla="*/ 12 h 579"/>
                <a:gd name="T8" fmla="*/ 977 w 1000"/>
                <a:gd name="T9" fmla="*/ 0 h 579"/>
              </a:gdLst>
              <a:ahLst/>
              <a:cxnLst>
                <a:cxn ang="0">
                  <a:pos x="T0" y="T1"/>
                </a:cxn>
                <a:cxn ang="0">
                  <a:pos x="T2" y="T3"/>
                </a:cxn>
                <a:cxn ang="0">
                  <a:pos x="T4" y="T5"/>
                </a:cxn>
                <a:cxn ang="0">
                  <a:pos x="T6" y="T7"/>
                </a:cxn>
                <a:cxn ang="0">
                  <a:pos x="T8" y="T9"/>
                </a:cxn>
              </a:cxnLst>
              <a:rect l="0" t="0" r="r" b="b"/>
              <a:pathLst>
                <a:path w="1000" h="579">
                  <a:moveTo>
                    <a:pt x="977" y="0"/>
                  </a:moveTo>
                  <a:lnTo>
                    <a:pt x="0" y="567"/>
                  </a:lnTo>
                  <a:lnTo>
                    <a:pt x="21" y="579"/>
                  </a:lnTo>
                  <a:lnTo>
                    <a:pt x="1000" y="12"/>
                  </a:lnTo>
                  <a:lnTo>
                    <a:pt x="977"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2" name="ïsḻïḋe"/>
            <p:cNvSpPr/>
            <p:nvPr/>
          </p:nvSpPr>
          <p:spPr bwMode="auto">
            <a:xfrm>
              <a:off x="5729288" y="3690938"/>
              <a:ext cx="1587500" cy="920750"/>
            </a:xfrm>
            <a:custGeom>
              <a:avLst/>
              <a:gdLst>
                <a:gd name="T0" fmla="*/ 977 w 1000"/>
                <a:gd name="T1" fmla="*/ 0 h 580"/>
                <a:gd name="T2" fmla="*/ 0 w 1000"/>
                <a:gd name="T3" fmla="*/ 567 h 580"/>
                <a:gd name="T4" fmla="*/ 21 w 1000"/>
                <a:gd name="T5" fmla="*/ 580 h 580"/>
                <a:gd name="T6" fmla="*/ 1000 w 1000"/>
                <a:gd name="T7" fmla="*/ 13 h 580"/>
                <a:gd name="T8" fmla="*/ 977 w 1000"/>
                <a:gd name="T9" fmla="*/ 0 h 580"/>
              </a:gdLst>
              <a:ahLst/>
              <a:cxnLst>
                <a:cxn ang="0">
                  <a:pos x="T0" y="T1"/>
                </a:cxn>
                <a:cxn ang="0">
                  <a:pos x="T2" y="T3"/>
                </a:cxn>
                <a:cxn ang="0">
                  <a:pos x="T4" y="T5"/>
                </a:cxn>
                <a:cxn ang="0">
                  <a:pos x="T6" y="T7"/>
                </a:cxn>
                <a:cxn ang="0">
                  <a:pos x="T8" y="T9"/>
                </a:cxn>
              </a:cxnLst>
              <a:rect l="0" t="0" r="r" b="b"/>
              <a:pathLst>
                <a:path w="1000" h="580">
                  <a:moveTo>
                    <a:pt x="977" y="0"/>
                  </a:moveTo>
                  <a:lnTo>
                    <a:pt x="0" y="567"/>
                  </a:lnTo>
                  <a:lnTo>
                    <a:pt x="21" y="580"/>
                  </a:lnTo>
                  <a:lnTo>
                    <a:pt x="1000" y="13"/>
                  </a:lnTo>
                  <a:lnTo>
                    <a:pt x="977"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3" name="ïsļiḓè"/>
            <p:cNvSpPr/>
            <p:nvPr/>
          </p:nvSpPr>
          <p:spPr bwMode="auto">
            <a:xfrm>
              <a:off x="5826126" y="3743325"/>
              <a:ext cx="1585913" cy="923925"/>
            </a:xfrm>
            <a:custGeom>
              <a:avLst/>
              <a:gdLst>
                <a:gd name="T0" fmla="*/ 978 w 999"/>
                <a:gd name="T1" fmla="*/ 0 h 582"/>
                <a:gd name="T2" fmla="*/ 0 w 999"/>
                <a:gd name="T3" fmla="*/ 569 h 582"/>
                <a:gd name="T4" fmla="*/ 22 w 999"/>
                <a:gd name="T5" fmla="*/ 582 h 582"/>
                <a:gd name="T6" fmla="*/ 999 w 999"/>
                <a:gd name="T7" fmla="*/ 13 h 582"/>
                <a:gd name="T8" fmla="*/ 978 w 999"/>
                <a:gd name="T9" fmla="*/ 0 h 582"/>
              </a:gdLst>
              <a:ahLst/>
              <a:cxnLst>
                <a:cxn ang="0">
                  <a:pos x="T0" y="T1"/>
                </a:cxn>
                <a:cxn ang="0">
                  <a:pos x="T2" y="T3"/>
                </a:cxn>
                <a:cxn ang="0">
                  <a:pos x="T4" y="T5"/>
                </a:cxn>
                <a:cxn ang="0">
                  <a:pos x="T6" y="T7"/>
                </a:cxn>
                <a:cxn ang="0">
                  <a:pos x="T8" y="T9"/>
                </a:cxn>
              </a:cxnLst>
              <a:rect l="0" t="0" r="r" b="b"/>
              <a:pathLst>
                <a:path w="999" h="582">
                  <a:moveTo>
                    <a:pt x="978" y="0"/>
                  </a:moveTo>
                  <a:lnTo>
                    <a:pt x="0" y="569"/>
                  </a:lnTo>
                  <a:lnTo>
                    <a:pt x="22" y="582"/>
                  </a:lnTo>
                  <a:lnTo>
                    <a:pt x="999" y="13"/>
                  </a:lnTo>
                  <a:lnTo>
                    <a:pt x="978"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4" name="işļïḑe"/>
            <p:cNvSpPr/>
            <p:nvPr/>
          </p:nvSpPr>
          <p:spPr bwMode="auto">
            <a:xfrm>
              <a:off x="4881563" y="3200400"/>
              <a:ext cx="1587500" cy="922338"/>
            </a:xfrm>
            <a:custGeom>
              <a:avLst/>
              <a:gdLst>
                <a:gd name="T0" fmla="*/ 977 w 1000"/>
                <a:gd name="T1" fmla="*/ 0 h 581"/>
                <a:gd name="T2" fmla="*/ 0 w 1000"/>
                <a:gd name="T3" fmla="*/ 569 h 581"/>
                <a:gd name="T4" fmla="*/ 21 w 1000"/>
                <a:gd name="T5" fmla="*/ 581 h 581"/>
                <a:gd name="T6" fmla="*/ 1000 w 1000"/>
                <a:gd name="T7" fmla="*/ 12 h 581"/>
                <a:gd name="T8" fmla="*/ 977 w 1000"/>
                <a:gd name="T9" fmla="*/ 0 h 581"/>
              </a:gdLst>
              <a:ahLst/>
              <a:cxnLst>
                <a:cxn ang="0">
                  <a:pos x="T0" y="T1"/>
                </a:cxn>
                <a:cxn ang="0">
                  <a:pos x="T2" y="T3"/>
                </a:cxn>
                <a:cxn ang="0">
                  <a:pos x="T4" y="T5"/>
                </a:cxn>
                <a:cxn ang="0">
                  <a:pos x="T6" y="T7"/>
                </a:cxn>
                <a:cxn ang="0">
                  <a:pos x="T8" y="T9"/>
                </a:cxn>
              </a:cxnLst>
              <a:rect l="0" t="0" r="r" b="b"/>
              <a:pathLst>
                <a:path w="1000" h="581">
                  <a:moveTo>
                    <a:pt x="977" y="0"/>
                  </a:moveTo>
                  <a:lnTo>
                    <a:pt x="0" y="569"/>
                  </a:lnTo>
                  <a:lnTo>
                    <a:pt x="21" y="581"/>
                  </a:lnTo>
                  <a:lnTo>
                    <a:pt x="1000" y="12"/>
                  </a:lnTo>
                  <a:lnTo>
                    <a:pt x="977"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5" name="ïśḷíḍe"/>
            <p:cNvSpPr/>
            <p:nvPr/>
          </p:nvSpPr>
          <p:spPr bwMode="auto">
            <a:xfrm>
              <a:off x="4687888" y="3087688"/>
              <a:ext cx="1585913" cy="923925"/>
            </a:xfrm>
            <a:custGeom>
              <a:avLst/>
              <a:gdLst>
                <a:gd name="T0" fmla="*/ 978 w 999"/>
                <a:gd name="T1" fmla="*/ 0 h 582"/>
                <a:gd name="T2" fmla="*/ 0 w 999"/>
                <a:gd name="T3" fmla="*/ 569 h 582"/>
                <a:gd name="T4" fmla="*/ 22 w 999"/>
                <a:gd name="T5" fmla="*/ 582 h 582"/>
                <a:gd name="T6" fmla="*/ 999 w 999"/>
                <a:gd name="T7" fmla="*/ 12 h 582"/>
                <a:gd name="T8" fmla="*/ 978 w 999"/>
                <a:gd name="T9" fmla="*/ 0 h 582"/>
              </a:gdLst>
              <a:ahLst/>
              <a:cxnLst>
                <a:cxn ang="0">
                  <a:pos x="T0" y="T1"/>
                </a:cxn>
                <a:cxn ang="0">
                  <a:pos x="T2" y="T3"/>
                </a:cxn>
                <a:cxn ang="0">
                  <a:pos x="T4" y="T5"/>
                </a:cxn>
                <a:cxn ang="0">
                  <a:pos x="T6" y="T7"/>
                </a:cxn>
                <a:cxn ang="0">
                  <a:pos x="T8" y="T9"/>
                </a:cxn>
              </a:cxnLst>
              <a:rect l="0" t="0" r="r" b="b"/>
              <a:pathLst>
                <a:path w="999" h="582">
                  <a:moveTo>
                    <a:pt x="978" y="0"/>
                  </a:moveTo>
                  <a:lnTo>
                    <a:pt x="0" y="569"/>
                  </a:lnTo>
                  <a:lnTo>
                    <a:pt x="22" y="582"/>
                  </a:lnTo>
                  <a:lnTo>
                    <a:pt x="999" y="12"/>
                  </a:lnTo>
                  <a:lnTo>
                    <a:pt x="978"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6" name="iṡ1íḍê"/>
            <p:cNvSpPr/>
            <p:nvPr/>
          </p:nvSpPr>
          <p:spPr bwMode="auto">
            <a:xfrm>
              <a:off x="4591051" y="3032125"/>
              <a:ext cx="1587500" cy="922338"/>
            </a:xfrm>
            <a:custGeom>
              <a:avLst/>
              <a:gdLst>
                <a:gd name="T0" fmla="*/ 979 w 1000"/>
                <a:gd name="T1" fmla="*/ 0 h 581"/>
                <a:gd name="T2" fmla="*/ 0 w 1000"/>
                <a:gd name="T3" fmla="*/ 569 h 581"/>
                <a:gd name="T4" fmla="*/ 21 w 1000"/>
                <a:gd name="T5" fmla="*/ 581 h 581"/>
                <a:gd name="T6" fmla="*/ 1000 w 1000"/>
                <a:gd name="T7" fmla="*/ 12 h 581"/>
                <a:gd name="T8" fmla="*/ 979 w 1000"/>
                <a:gd name="T9" fmla="*/ 0 h 581"/>
              </a:gdLst>
              <a:ahLst/>
              <a:cxnLst>
                <a:cxn ang="0">
                  <a:pos x="T0" y="T1"/>
                </a:cxn>
                <a:cxn ang="0">
                  <a:pos x="T2" y="T3"/>
                </a:cxn>
                <a:cxn ang="0">
                  <a:pos x="T4" y="T5"/>
                </a:cxn>
                <a:cxn ang="0">
                  <a:pos x="T6" y="T7"/>
                </a:cxn>
                <a:cxn ang="0">
                  <a:pos x="T8" y="T9"/>
                </a:cxn>
              </a:cxnLst>
              <a:rect l="0" t="0" r="r" b="b"/>
              <a:pathLst>
                <a:path w="1000" h="581">
                  <a:moveTo>
                    <a:pt x="979" y="0"/>
                  </a:moveTo>
                  <a:lnTo>
                    <a:pt x="0" y="569"/>
                  </a:lnTo>
                  <a:lnTo>
                    <a:pt x="21" y="581"/>
                  </a:lnTo>
                  <a:lnTo>
                    <a:pt x="1000" y="12"/>
                  </a:lnTo>
                  <a:lnTo>
                    <a:pt x="979"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7" name="ïšļiḑé"/>
            <p:cNvSpPr/>
            <p:nvPr/>
          </p:nvSpPr>
          <p:spPr bwMode="auto">
            <a:xfrm>
              <a:off x="4848226" y="3182938"/>
              <a:ext cx="844550" cy="492125"/>
            </a:xfrm>
            <a:custGeom>
              <a:avLst/>
              <a:gdLst>
                <a:gd name="T0" fmla="*/ 21 w 532"/>
                <a:gd name="T1" fmla="*/ 310 h 310"/>
                <a:gd name="T2" fmla="*/ 532 w 532"/>
                <a:gd name="T3" fmla="*/ 13 h 310"/>
                <a:gd name="T4" fmla="*/ 512 w 532"/>
                <a:gd name="T5" fmla="*/ 0 h 310"/>
                <a:gd name="T6" fmla="*/ 0 w 532"/>
                <a:gd name="T7" fmla="*/ 297 h 310"/>
                <a:gd name="T8" fmla="*/ 21 w 532"/>
                <a:gd name="T9" fmla="*/ 310 h 310"/>
              </a:gdLst>
              <a:ahLst/>
              <a:cxnLst>
                <a:cxn ang="0">
                  <a:pos x="T0" y="T1"/>
                </a:cxn>
                <a:cxn ang="0">
                  <a:pos x="T2" y="T3"/>
                </a:cxn>
                <a:cxn ang="0">
                  <a:pos x="T4" y="T5"/>
                </a:cxn>
                <a:cxn ang="0">
                  <a:pos x="T6" y="T7"/>
                </a:cxn>
                <a:cxn ang="0">
                  <a:pos x="T8" y="T9"/>
                </a:cxn>
              </a:cxnLst>
              <a:rect l="0" t="0" r="r" b="b"/>
              <a:pathLst>
                <a:path w="532" h="310">
                  <a:moveTo>
                    <a:pt x="21" y="310"/>
                  </a:moveTo>
                  <a:lnTo>
                    <a:pt x="532" y="13"/>
                  </a:lnTo>
                  <a:lnTo>
                    <a:pt x="512" y="0"/>
                  </a:lnTo>
                  <a:lnTo>
                    <a:pt x="0" y="297"/>
                  </a:lnTo>
                  <a:lnTo>
                    <a:pt x="21" y="31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8" name="ïsḻiḍê"/>
            <p:cNvSpPr/>
            <p:nvPr/>
          </p:nvSpPr>
          <p:spPr bwMode="auto">
            <a:xfrm>
              <a:off x="4294188" y="2860675"/>
              <a:ext cx="1343025" cy="781050"/>
            </a:xfrm>
            <a:custGeom>
              <a:avLst/>
              <a:gdLst>
                <a:gd name="T0" fmla="*/ 790 w 846"/>
                <a:gd name="T1" fmla="*/ 0 h 492"/>
                <a:gd name="T2" fmla="*/ 0 w 846"/>
                <a:gd name="T3" fmla="*/ 461 h 492"/>
                <a:gd name="T4" fmla="*/ 54 w 846"/>
                <a:gd name="T5" fmla="*/ 492 h 492"/>
                <a:gd name="T6" fmla="*/ 846 w 846"/>
                <a:gd name="T7" fmla="*/ 33 h 492"/>
                <a:gd name="T8" fmla="*/ 790 w 846"/>
                <a:gd name="T9" fmla="*/ 0 h 492"/>
              </a:gdLst>
              <a:ahLst/>
              <a:cxnLst>
                <a:cxn ang="0">
                  <a:pos x="T0" y="T1"/>
                </a:cxn>
                <a:cxn ang="0">
                  <a:pos x="T2" y="T3"/>
                </a:cxn>
                <a:cxn ang="0">
                  <a:pos x="T4" y="T5"/>
                </a:cxn>
                <a:cxn ang="0">
                  <a:pos x="T6" y="T7"/>
                </a:cxn>
                <a:cxn ang="0">
                  <a:pos x="T8" y="T9"/>
                </a:cxn>
              </a:cxnLst>
              <a:rect l="0" t="0" r="r" b="b"/>
              <a:pathLst>
                <a:path w="846" h="492">
                  <a:moveTo>
                    <a:pt x="790" y="0"/>
                  </a:moveTo>
                  <a:lnTo>
                    <a:pt x="0" y="461"/>
                  </a:lnTo>
                  <a:lnTo>
                    <a:pt x="54" y="492"/>
                  </a:lnTo>
                  <a:lnTo>
                    <a:pt x="846" y="33"/>
                  </a:lnTo>
                  <a:lnTo>
                    <a:pt x="790"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9" name="ïSḷiḍê"/>
            <p:cNvSpPr/>
            <p:nvPr/>
          </p:nvSpPr>
          <p:spPr bwMode="auto">
            <a:xfrm>
              <a:off x="6913563" y="3832225"/>
              <a:ext cx="996950" cy="577850"/>
            </a:xfrm>
            <a:custGeom>
              <a:avLst/>
              <a:gdLst>
                <a:gd name="T0" fmla="*/ 287 w 302"/>
                <a:gd name="T1" fmla="*/ 66 h 175"/>
                <a:gd name="T2" fmla="*/ 270 w 302"/>
                <a:gd name="T3" fmla="*/ 62 h 175"/>
                <a:gd name="T4" fmla="*/ 263 w 302"/>
                <a:gd name="T5" fmla="*/ 52 h 175"/>
                <a:gd name="T6" fmla="*/ 245 w 302"/>
                <a:gd name="T7" fmla="*/ 47 h 175"/>
                <a:gd name="T8" fmla="*/ 238 w 302"/>
                <a:gd name="T9" fmla="*/ 37 h 175"/>
                <a:gd name="T10" fmla="*/ 220 w 302"/>
                <a:gd name="T11" fmla="*/ 33 h 175"/>
                <a:gd name="T12" fmla="*/ 212 w 302"/>
                <a:gd name="T13" fmla="*/ 23 h 175"/>
                <a:gd name="T14" fmla="*/ 195 w 302"/>
                <a:gd name="T15" fmla="*/ 18 h 175"/>
                <a:gd name="T16" fmla="*/ 189 w 302"/>
                <a:gd name="T17" fmla="*/ 9 h 175"/>
                <a:gd name="T18" fmla="*/ 173 w 302"/>
                <a:gd name="T19" fmla="*/ 0 h 175"/>
                <a:gd name="T20" fmla="*/ 158 w 302"/>
                <a:gd name="T21" fmla="*/ 9 h 175"/>
                <a:gd name="T22" fmla="*/ 152 w 302"/>
                <a:gd name="T23" fmla="*/ 18 h 175"/>
                <a:gd name="T24" fmla="*/ 135 w 302"/>
                <a:gd name="T25" fmla="*/ 22 h 175"/>
                <a:gd name="T26" fmla="*/ 128 w 302"/>
                <a:gd name="T27" fmla="*/ 32 h 175"/>
                <a:gd name="T28" fmla="*/ 111 w 302"/>
                <a:gd name="T29" fmla="*/ 36 h 175"/>
                <a:gd name="T30" fmla="*/ 104 w 302"/>
                <a:gd name="T31" fmla="*/ 46 h 175"/>
                <a:gd name="T32" fmla="*/ 87 w 302"/>
                <a:gd name="T33" fmla="*/ 50 h 175"/>
                <a:gd name="T34" fmla="*/ 80 w 302"/>
                <a:gd name="T35" fmla="*/ 60 h 175"/>
                <a:gd name="T36" fmla="*/ 63 w 302"/>
                <a:gd name="T37" fmla="*/ 64 h 175"/>
                <a:gd name="T38" fmla="*/ 56 w 302"/>
                <a:gd name="T39" fmla="*/ 74 h 175"/>
                <a:gd name="T40" fmla="*/ 39 w 302"/>
                <a:gd name="T41" fmla="*/ 79 h 175"/>
                <a:gd name="T42" fmla="*/ 31 w 302"/>
                <a:gd name="T43" fmla="*/ 88 h 175"/>
                <a:gd name="T44" fmla="*/ 15 w 302"/>
                <a:gd name="T45" fmla="*/ 92 h 175"/>
                <a:gd name="T46" fmla="*/ 0 w 302"/>
                <a:gd name="T47" fmla="*/ 101 h 175"/>
                <a:gd name="T48" fmla="*/ 16 w 302"/>
                <a:gd name="T49" fmla="*/ 110 h 175"/>
                <a:gd name="T50" fmla="*/ 32 w 302"/>
                <a:gd name="T51" fmla="*/ 113 h 175"/>
                <a:gd name="T52" fmla="*/ 40 w 302"/>
                <a:gd name="T53" fmla="*/ 123 h 175"/>
                <a:gd name="T54" fmla="*/ 57 w 302"/>
                <a:gd name="T55" fmla="*/ 128 h 175"/>
                <a:gd name="T56" fmla="*/ 65 w 302"/>
                <a:gd name="T57" fmla="*/ 138 h 175"/>
                <a:gd name="T58" fmla="*/ 82 w 302"/>
                <a:gd name="T59" fmla="*/ 142 h 175"/>
                <a:gd name="T60" fmla="*/ 90 w 302"/>
                <a:gd name="T61" fmla="*/ 152 h 175"/>
                <a:gd name="T62" fmla="*/ 107 w 302"/>
                <a:gd name="T63" fmla="*/ 157 h 175"/>
                <a:gd name="T64" fmla="*/ 114 w 302"/>
                <a:gd name="T65" fmla="*/ 166 h 175"/>
                <a:gd name="T66" fmla="*/ 129 w 302"/>
                <a:gd name="T67" fmla="*/ 175 h 175"/>
                <a:gd name="T68" fmla="*/ 144 w 302"/>
                <a:gd name="T69" fmla="*/ 166 h 175"/>
                <a:gd name="T70" fmla="*/ 150 w 302"/>
                <a:gd name="T71" fmla="*/ 157 h 175"/>
                <a:gd name="T72" fmla="*/ 167 w 302"/>
                <a:gd name="T73" fmla="*/ 153 h 175"/>
                <a:gd name="T74" fmla="*/ 174 w 302"/>
                <a:gd name="T75" fmla="*/ 143 h 175"/>
                <a:gd name="T76" fmla="*/ 191 w 302"/>
                <a:gd name="T77" fmla="*/ 139 h 175"/>
                <a:gd name="T78" fmla="*/ 198 w 302"/>
                <a:gd name="T79" fmla="*/ 129 h 175"/>
                <a:gd name="T80" fmla="*/ 215 w 302"/>
                <a:gd name="T81" fmla="*/ 125 h 175"/>
                <a:gd name="T82" fmla="*/ 222 w 302"/>
                <a:gd name="T83" fmla="*/ 115 h 175"/>
                <a:gd name="T84" fmla="*/ 240 w 302"/>
                <a:gd name="T85" fmla="*/ 111 h 175"/>
                <a:gd name="T86" fmla="*/ 247 w 302"/>
                <a:gd name="T87" fmla="*/ 101 h 175"/>
                <a:gd name="T88" fmla="*/ 264 w 302"/>
                <a:gd name="T89" fmla="*/ 97 h 175"/>
                <a:gd name="T90" fmla="*/ 271 w 302"/>
                <a:gd name="T91" fmla="*/ 87 h 175"/>
                <a:gd name="T92" fmla="*/ 287 w 302"/>
                <a:gd name="T93" fmla="*/ 83 h 175"/>
                <a:gd name="T94" fmla="*/ 302 w 302"/>
                <a:gd name="T95" fmla="*/ 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2" h="175">
                  <a:moveTo>
                    <a:pt x="288" y="66"/>
                  </a:moveTo>
                  <a:cubicBezTo>
                    <a:pt x="287" y="66"/>
                    <a:pt x="287" y="66"/>
                    <a:pt x="287" y="66"/>
                  </a:cubicBezTo>
                  <a:cubicBezTo>
                    <a:pt x="285" y="65"/>
                    <a:pt x="285" y="65"/>
                    <a:pt x="285" y="65"/>
                  </a:cubicBezTo>
                  <a:cubicBezTo>
                    <a:pt x="280" y="65"/>
                    <a:pt x="275" y="64"/>
                    <a:pt x="270" y="62"/>
                  </a:cubicBezTo>
                  <a:cubicBezTo>
                    <a:pt x="266" y="59"/>
                    <a:pt x="264" y="56"/>
                    <a:pt x="265" y="53"/>
                  </a:cubicBezTo>
                  <a:cubicBezTo>
                    <a:pt x="263" y="52"/>
                    <a:pt x="263" y="52"/>
                    <a:pt x="263" y="52"/>
                  </a:cubicBezTo>
                  <a:cubicBezTo>
                    <a:pt x="260" y="50"/>
                    <a:pt x="260" y="50"/>
                    <a:pt x="260" y="50"/>
                  </a:cubicBezTo>
                  <a:cubicBezTo>
                    <a:pt x="255" y="51"/>
                    <a:pt x="249" y="50"/>
                    <a:pt x="245" y="47"/>
                  </a:cubicBezTo>
                  <a:cubicBezTo>
                    <a:pt x="241" y="45"/>
                    <a:pt x="239" y="42"/>
                    <a:pt x="240" y="39"/>
                  </a:cubicBezTo>
                  <a:cubicBezTo>
                    <a:pt x="238" y="37"/>
                    <a:pt x="238" y="37"/>
                    <a:pt x="238" y="37"/>
                  </a:cubicBezTo>
                  <a:cubicBezTo>
                    <a:pt x="235" y="36"/>
                    <a:pt x="235" y="36"/>
                    <a:pt x="235" y="36"/>
                  </a:cubicBezTo>
                  <a:cubicBezTo>
                    <a:pt x="230" y="36"/>
                    <a:pt x="224" y="35"/>
                    <a:pt x="220" y="33"/>
                  </a:cubicBezTo>
                  <a:cubicBezTo>
                    <a:pt x="216" y="30"/>
                    <a:pt x="214" y="27"/>
                    <a:pt x="215" y="24"/>
                  </a:cubicBezTo>
                  <a:cubicBezTo>
                    <a:pt x="212" y="23"/>
                    <a:pt x="212" y="23"/>
                    <a:pt x="212" y="23"/>
                  </a:cubicBezTo>
                  <a:cubicBezTo>
                    <a:pt x="210" y="21"/>
                    <a:pt x="210" y="21"/>
                    <a:pt x="210" y="21"/>
                  </a:cubicBezTo>
                  <a:cubicBezTo>
                    <a:pt x="205" y="22"/>
                    <a:pt x="199" y="21"/>
                    <a:pt x="195" y="18"/>
                  </a:cubicBezTo>
                  <a:cubicBezTo>
                    <a:pt x="191" y="16"/>
                    <a:pt x="189" y="13"/>
                    <a:pt x="190" y="10"/>
                  </a:cubicBezTo>
                  <a:cubicBezTo>
                    <a:pt x="189" y="9"/>
                    <a:pt x="189" y="9"/>
                    <a:pt x="189" y="9"/>
                  </a:cubicBezTo>
                  <a:cubicBezTo>
                    <a:pt x="187" y="8"/>
                    <a:pt x="187" y="8"/>
                    <a:pt x="187" y="8"/>
                  </a:cubicBezTo>
                  <a:cubicBezTo>
                    <a:pt x="173" y="0"/>
                    <a:pt x="173" y="0"/>
                    <a:pt x="173" y="0"/>
                  </a:cubicBezTo>
                  <a:cubicBezTo>
                    <a:pt x="159" y="8"/>
                    <a:pt x="159" y="8"/>
                    <a:pt x="159" y="8"/>
                  </a:cubicBezTo>
                  <a:cubicBezTo>
                    <a:pt x="158" y="9"/>
                    <a:pt x="158" y="9"/>
                    <a:pt x="158" y="9"/>
                  </a:cubicBezTo>
                  <a:cubicBezTo>
                    <a:pt x="157" y="10"/>
                    <a:pt x="157" y="10"/>
                    <a:pt x="157" y="10"/>
                  </a:cubicBezTo>
                  <a:cubicBezTo>
                    <a:pt x="158" y="13"/>
                    <a:pt x="156" y="16"/>
                    <a:pt x="152" y="18"/>
                  </a:cubicBezTo>
                  <a:cubicBezTo>
                    <a:pt x="148" y="21"/>
                    <a:pt x="143" y="22"/>
                    <a:pt x="138" y="21"/>
                  </a:cubicBezTo>
                  <a:cubicBezTo>
                    <a:pt x="135" y="22"/>
                    <a:pt x="135" y="22"/>
                    <a:pt x="135" y="22"/>
                  </a:cubicBezTo>
                  <a:cubicBezTo>
                    <a:pt x="133" y="24"/>
                    <a:pt x="133" y="24"/>
                    <a:pt x="133" y="24"/>
                  </a:cubicBezTo>
                  <a:cubicBezTo>
                    <a:pt x="134" y="27"/>
                    <a:pt x="132" y="30"/>
                    <a:pt x="128" y="32"/>
                  </a:cubicBezTo>
                  <a:cubicBezTo>
                    <a:pt x="124" y="35"/>
                    <a:pt x="118" y="36"/>
                    <a:pt x="114" y="35"/>
                  </a:cubicBezTo>
                  <a:cubicBezTo>
                    <a:pt x="111" y="36"/>
                    <a:pt x="111" y="36"/>
                    <a:pt x="111" y="36"/>
                  </a:cubicBezTo>
                  <a:cubicBezTo>
                    <a:pt x="108" y="38"/>
                    <a:pt x="108" y="38"/>
                    <a:pt x="108" y="38"/>
                  </a:cubicBezTo>
                  <a:cubicBezTo>
                    <a:pt x="110" y="41"/>
                    <a:pt x="108" y="44"/>
                    <a:pt x="104" y="46"/>
                  </a:cubicBezTo>
                  <a:cubicBezTo>
                    <a:pt x="100" y="49"/>
                    <a:pt x="94" y="50"/>
                    <a:pt x="89" y="49"/>
                  </a:cubicBezTo>
                  <a:cubicBezTo>
                    <a:pt x="87" y="50"/>
                    <a:pt x="87" y="50"/>
                    <a:pt x="87" y="50"/>
                  </a:cubicBezTo>
                  <a:cubicBezTo>
                    <a:pt x="84" y="52"/>
                    <a:pt x="84" y="52"/>
                    <a:pt x="84" y="52"/>
                  </a:cubicBezTo>
                  <a:cubicBezTo>
                    <a:pt x="85" y="55"/>
                    <a:pt x="84" y="58"/>
                    <a:pt x="80" y="60"/>
                  </a:cubicBezTo>
                  <a:cubicBezTo>
                    <a:pt x="76" y="63"/>
                    <a:pt x="70" y="64"/>
                    <a:pt x="65" y="63"/>
                  </a:cubicBezTo>
                  <a:cubicBezTo>
                    <a:pt x="63" y="64"/>
                    <a:pt x="63" y="64"/>
                    <a:pt x="63" y="64"/>
                  </a:cubicBezTo>
                  <a:cubicBezTo>
                    <a:pt x="60" y="66"/>
                    <a:pt x="60" y="66"/>
                    <a:pt x="60" y="66"/>
                  </a:cubicBezTo>
                  <a:cubicBezTo>
                    <a:pt x="61" y="69"/>
                    <a:pt x="60" y="72"/>
                    <a:pt x="56" y="74"/>
                  </a:cubicBezTo>
                  <a:cubicBezTo>
                    <a:pt x="52" y="77"/>
                    <a:pt x="46" y="78"/>
                    <a:pt x="41" y="77"/>
                  </a:cubicBezTo>
                  <a:cubicBezTo>
                    <a:pt x="39" y="79"/>
                    <a:pt x="39" y="79"/>
                    <a:pt x="39" y="79"/>
                  </a:cubicBezTo>
                  <a:cubicBezTo>
                    <a:pt x="36" y="80"/>
                    <a:pt x="36" y="80"/>
                    <a:pt x="36" y="80"/>
                  </a:cubicBezTo>
                  <a:cubicBezTo>
                    <a:pt x="37" y="83"/>
                    <a:pt x="36" y="86"/>
                    <a:pt x="31" y="88"/>
                  </a:cubicBezTo>
                  <a:cubicBezTo>
                    <a:pt x="27" y="91"/>
                    <a:pt x="22" y="92"/>
                    <a:pt x="17" y="91"/>
                  </a:cubicBezTo>
                  <a:cubicBezTo>
                    <a:pt x="15" y="92"/>
                    <a:pt x="15" y="92"/>
                    <a:pt x="15" y="92"/>
                  </a:cubicBezTo>
                  <a:cubicBezTo>
                    <a:pt x="14" y="93"/>
                    <a:pt x="14" y="93"/>
                    <a:pt x="14" y="93"/>
                  </a:cubicBezTo>
                  <a:cubicBezTo>
                    <a:pt x="0" y="101"/>
                    <a:pt x="0" y="101"/>
                    <a:pt x="0" y="101"/>
                  </a:cubicBezTo>
                  <a:cubicBezTo>
                    <a:pt x="14" y="109"/>
                    <a:pt x="14" y="109"/>
                    <a:pt x="14" y="109"/>
                  </a:cubicBezTo>
                  <a:cubicBezTo>
                    <a:pt x="16" y="110"/>
                    <a:pt x="16" y="110"/>
                    <a:pt x="16" y="110"/>
                  </a:cubicBezTo>
                  <a:cubicBezTo>
                    <a:pt x="17" y="110"/>
                    <a:pt x="17" y="110"/>
                    <a:pt x="17" y="110"/>
                  </a:cubicBezTo>
                  <a:cubicBezTo>
                    <a:pt x="22" y="110"/>
                    <a:pt x="28" y="111"/>
                    <a:pt x="32" y="113"/>
                  </a:cubicBezTo>
                  <a:cubicBezTo>
                    <a:pt x="36" y="116"/>
                    <a:pt x="38" y="119"/>
                    <a:pt x="37" y="122"/>
                  </a:cubicBezTo>
                  <a:cubicBezTo>
                    <a:pt x="40" y="123"/>
                    <a:pt x="40" y="123"/>
                    <a:pt x="40" y="123"/>
                  </a:cubicBezTo>
                  <a:cubicBezTo>
                    <a:pt x="42" y="125"/>
                    <a:pt x="42" y="125"/>
                    <a:pt x="42" y="125"/>
                  </a:cubicBezTo>
                  <a:cubicBezTo>
                    <a:pt x="47" y="124"/>
                    <a:pt x="53" y="125"/>
                    <a:pt x="57" y="128"/>
                  </a:cubicBezTo>
                  <a:cubicBezTo>
                    <a:pt x="61" y="130"/>
                    <a:pt x="63" y="133"/>
                    <a:pt x="62" y="136"/>
                  </a:cubicBezTo>
                  <a:cubicBezTo>
                    <a:pt x="65" y="138"/>
                    <a:pt x="65" y="138"/>
                    <a:pt x="65" y="138"/>
                  </a:cubicBezTo>
                  <a:cubicBezTo>
                    <a:pt x="67" y="139"/>
                    <a:pt x="67" y="139"/>
                    <a:pt x="67" y="139"/>
                  </a:cubicBezTo>
                  <a:cubicBezTo>
                    <a:pt x="72" y="139"/>
                    <a:pt x="78" y="140"/>
                    <a:pt x="82" y="142"/>
                  </a:cubicBezTo>
                  <a:cubicBezTo>
                    <a:pt x="86" y="145"/>
                    <a:pt x="88" y="148"/>
                    <a:pt x="87" y="151"/>
                  </a:cubicBezTo>
                  <a:cubicBezTo>
                    <a:pt x="90" y="152"/>
                    <a:pt x="90" y="152"/>
                    <a:pt x="90" y="152"/>
                  </a:cubicBezTo>
                  <a:cubicBezTo>
                    <a:pt x="92" y="154"/>
                    <a:pt x="92" y="154"/>
                    <a:pt x="92" y="154"/>
                  </a:cubicBezTo>
                  <a:cubicBezTo>
                    <a:pt x="97" y="153"/>
                    <a:pt x="103" y="154"/>
                    <a:pt x="107" y="157"/>
                  </a:cubicBezTo>
                  <a:cubicBezTo>
                    <a:pt x="112" y="159"/>
                    <a:pt x="113" y="162"/>
                    <a:pt x="112" y="165"/>
                  </a:cubicBezTo>
                  <a:cubicBezTo>
                    <a:pt x="114" y="166"/>
                    <a:pt x="114" y="166"/>
                    <a:pt x="114" y="166"/>
                  </a:cubicBezTo>
                  <a:cubicBezTo>
                    <a:pt x="115" y="167"/>
                    <a:pt x="115" y="167"/>
                    <a:pt x="115" y="167"/>
                  </a:cubicBezTo>
                  <a:cubicBezTo>
                    <a:pt x="129" y="175"/>
                    <a:pt x="129" y="175"/>
                    <a:pt x="129" y="175"/>
                  </a:cubicBezTo>
                  <a:cubicBezTo>
                    <a:pt x="143" y="167"/>
                    <a:pt x="143" y="167"/>
                    <a:pt x="143" y="167"/>
                  </a:cubicBezTo>
                  <a:cubicBezTo>
                    <a:pt x="144" y="166"/>
                    <a:pt x="144" y="166"/>
                    <a:pt x="144" y="166"/>
                  </a:cubicBezTo>
                  <a:cubicBezTo>
                    <a:pt x="145" y="165"/>
                    <a:pt x="145" y="165"/>
                    <a:pt x="145" y="165"/>
                  </a:cubicBezTo>
                  <a:cubicBezTo>
                    <a:pt x="144" y="163"/>
                    <a:pt x="146" y="159"/>
                    <a:pt x="150" y="157"/>
                  </a:cubicBezTo>
                  <a:cubicBezTo>
                    <a:pt x="154" y="154"/>
                    <a:pt x="160" y="154"/>
                    <a:pt x="165" y="154"/>
                  </a:cubicBezTo>
                  <a:cubicBezTo>
                    <a:pt x="167" y="153"/>
                    <a:pt x="167" y="153"/>
                    <a:pt x="167" y="153"/>
                  </a:cubicBezTo>
                  <a:cubicBezTo>
                    <a:pt x="170" y="151"/>
                    <a:pt x="170" y="151"/>
                    <a:pt x="170" y="151"/>
                  </a:cubicBezTo>
                  <a:cubicBezTo>
                    <a:pt x="168" y="148"/>
                    <a:pt x="170" y="145"/>
                    <a:pt x="174" y="143"/>
                  </a:cubicBezTo>
                  <a:cubicBezTo>
                    <a:pt x="178" y="140"/>
                    <a:pt x="184" y="140"/>
                    <a:pt x="189" y="140"/>
                  </a:cubicBezTo>
                  <a:cubicBezTo>
                    <a:pt x="191" y="139"/>
                    <a:pt x="191" y="139"/>
                    <a:pt x="191" y="139"/>
                  </a:cubicBezTo>
                  <a:cubicBezTo>
                    <a:pt x="194" y="137"/>
                    <a:pt x="194" y="137"/>
                    <a:pt x="194" y="137"/>
                  </a:cubicBezTo>
                  <a:cubicBezTo>
                    <a:pt x="193" y="134"/>
                    <a:pt x="194" y="131"/>
                    <a:pt x="198" y="129"/>
                  </a:cubicBezTo>
                  <a:cubicBezTo>
                    <a:pt x="202" y="126"/>
                    <a:pt x="208" y="125"/>
                    <a:pt x="213" y="126"/>
                  </a:cubicBezTo>
                  <a:cubicBezTo>
                    <a:pt x="215" y="125"/>
                    <a:pt x="215" y="125"/>
                    <a:pt x="215" y="125"/>
                  </a:cubicBezTo>
                  <a:cubicBezTo>
                    <a:pt x="218" y="123"/>
                    <a:pt x="218" y="123"/>
                    <a:pt x="218" y="123"/>
                  </a:cubicBezTo>
                  <a:cubicBezTo>
                    <a:pt x="217" y="120"/>
                    <a:pt x="218" y="117"/>
                    <a:pt x="222" y="115"/>
                  </a:cubicBezTo>
                  <a:cubicBezTo>
                    <a:pt x="227" y="112"/>
                    <a:pt x="232" y="111"/>
                    <a:pt x="237" y="112"/>
                  </a:cubicBezTo>
                  <a:cubicBezTo>
                    <a:pt x="240" y="111"/>
                    <a:pt x="240" y="111"/>
                    <a:pt x="240" y="111"/>
                  </a:cubicBezTo>
                  <a:cubicBezTo>
                    <a:pt x="242" y="109"/>
                    <a:pt x="242" y="109"/>
                    <a:pt x="242" y="109"/>
                  </a:cubicBezTo>
                  <a:cubicBezTo>
                    <a:pt x="241" y="106"/>
                    <a:pt x="242" y="103"/>
                    <a:pt x="247" y="101"/>
                  </a:cubicBezTo>
                  <a:cubicBezTo>
                    <a:pt x="251" y="98"/>
                    <a:pt x="256" y="97"/>
                    <a:pt x="261" y="98"/>
                  </a:cubicBezTo>
                  <a:cubicBezTo>
                    <a:pt x="264" y="97"/>
                    <a:pt x="264" y="97"/>
                    <a:pt x="264" y="97"/>
                  </a:cubicBezTo>
                  <a:cubicBezTo>
                    <a:pt x="266" y="95"/>
                    <a:pt x="266" y="95"/>
                    <a:pt x="266" y="95"/>
                  </a:cubicBezTo>
                  <a:cubicBezTo>
                    <a:pt x="265" y="92"/>
                    <a:pt x="267" y="89"/>
                    <a:pt x="271" y="87"/>
                  </a:cubicBezTo>
                  <a:cubicBezTo>
                    <a:pt x="275" y="84"/>
                    <a:pt x="281" y="83"/>
                    <a:pt x="285" y="84"/>
                  </a:cubicBezTo>
                  <a:cubicBezTo>
                    <a:pt x="287" y="83"/>
                    <a:pt x="287" y="83"/>
                    <a:pt x="287" y="83"/>
                  </a:cubicBezTo>
                  <a:cubicBezTo>
                    <a:pt x="288" y="82"/>
                    <a:pt x="288" y="82"/>
                    <a:pt x="288" y="82"/>
                  </a:cubicBezTo>
                  <a:cubicBezTo>
                    <a:pt x="302" y="74"/>
                    <a:pt x="302" y="74"/>
                    <a:pt x="302" y="74"/>
                  </a:cubicBezTo>
                  <a:cubicBezTo>
                    <a:pt x="288" y="66"/>
                    <a:pt x="288" y="66"/>
                    <a:pt x="288" y="66"/>
                  </a:cubicBezTo>
                </a:path>
              </a:pathLst>
            </a:custGeom>
            <a:solidFill>
              <a:srgbClr val="DED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0" name="íṥļîďé"/>
            <p:cNvSpPr/>
            <p:nvPr/>
          </p:nvSpPr>
          <p:spPr bwMode="auto">
            <a:xfrm>
              <a:off x="7013576" y="3889375"/>
              <a:ext cx="801688" cy="465138"/>
            </a:xfrm>
            <a:custGeom>
              <a:avLst/>
              <a:gdLst>
                <a:gd name="T0" fmla="*/ 299 w 505"/>
                <a:gd name="T1" fmla="*/ 0 h 293"/>
                <a:gd name="T2" fmla="*/ 0 w 505"/>
                <a:gd name="T3" fmla="*/ 174 h 293"/>
                <a:gd name="T4" fmla="*/ 205 w 505"/>
                <a:gd name="T5" fmla="*/ 293 h 293"/>
                <a:gd name="T6" fmla="*/ 505 w 505"/>
                <a:gd name="T7" fmla="*/ 118 h 293"/>
                <a:gd name="T8" fmla="*/ 299 w 505"/>
                <a:gd name="T9" fmla="*/ 0 h 293"/>
              </a:gdLst>
              <a:ahLst/>
              <a:cxnLst>
                <a:cxn ang="0">
                  <a:pos x="T0" y="T1"/>
                </a:cxn>
                <a:cxn ang="0">
                  <a:pos x="T2" y="T3"/>
                </a:cxn>
                <a:cxn ang="0">
                  <a:pos x="T4" y="T5"/>
                </a:cxn>
                <a:cxn ang="0">
                  <a:pos x="T6" y="T7"/>
                </a:cxn>
                <a:cxn ang="0">
                  <a:pos x="T8" y="T9"/>
                </a:cxn>
              </a:cxnLst>
              <a:rect l="0" t="0" r="r" b="b"/>
              <a:pathLst>
                <a:path w="505" h="293">
                  <a:moveTo>
                    <a:pt x="299" y="0"/>
                  </a:moveTo>
                  <a:lnTo>
                    <a:pt x="0" y="174"/>
                  </a:lnTo>
                  <a:lnTo>
                    <a:pt x="205" y="293"/>
                  </a:lnTo>
                  <a:lnTo>
                    <a:pt x="505" y="118"/>
                  </a:lnTo>
                  <a:lnTo>
                    <a:pt x="299" y="0"/>
                  </a:lnTo>
                  <a:close/>
                </a:path>
              </a:pathLst>
            </a:custGeom>
            <a:solidFill>
              <a:srgbClr val="FFF7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1" name="iṩḷïḑê"/>
            <p:cNvSpPr/>
            <p:nvPr/>
          </p:nvSpPr>
          <p:spPr bwMode="auto">
            <a:xfrm>
              <a:off x="7013576" y="3889375"/>
              <a:ext cx="801688" cy="465138"/>
            </a:xfrm>
            <a:custGeom>
              <a:avLst/>
              <a:gdLst>
                <a:gd name="T0" fmla="*/ 299 w 505"/>
                <a:gd name="T1" fmla="*/ 0 h 293"/>
                <a:gd name="T2" fmla="*/ 0 w 505"/>
                <a:gd name="T3" fmla="*/ 174 h 293"/>
                <a:gd name="T4" fmla="*/ 205 w 505"/>
                <a:gd name="T5" fmla="*/ 293 h 293"/>
                <a:gd name="T6" fmla="*/ 505 w 505"/>
                <a:gd name="T7" fmla="*/ 118 h 293"/>
                <a:gd name="T8" fmla="*/ 299 w 505"/>
                <a:gd name="T9" fmla="*/ 0 h 293"/>
              </a:gdLst>
              <a:ahLst/>
              <a:cxnLst>
                <a:cxn ang="0">
                  <a:pos x="T0" y="T1"/>
                </a:cxn>
                <a:cxn ang="0">
                  <a:pos x="T2" y="T3"/>
                </a:cxn>
                <a:cxn ang="0">
                  <a:pos x="T4" y="T5"/>
                </a:cxn>
                <a:cxn ang="0">
                  <a:pos x="T6" y="T7"/>
                </a:cxn>
                <a:cxn ang="0">
                  <a:pos x="T8" y="T9"/>
                </a:cxn>
              </a:cxnLst>
              <a:rect l="0" t="0" r="r" b="b"/>
              <a:pathLst>
                <a:path w="505" h="293">
                  <a:moveTo>
                    <a:pt x="299" y="0"/>
                  </a:moveTo>
                  <a:lnTo>
                    <a:pt x="0" y="174"/>
                  </a:lnTo>
                  <a:lnTo>
                    <a:pt x="205" y="293"/>
                  </a:lnTo>
                  <a:lnTo>
                    <a:pt x="505" y="118"/>
                  </a:lnTo>
                  <a:lnTo>
                    <a:pt x="2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2" name="ïṥḷîdê"/>
            <p:cNvSpPr/>
            <p:nvPr/>
          </p:nvSpPr>
          <p:spPr bwMode="auto">
            <a:xfrm>
              <a:off x="6919913" y="4159250"/>
              <a:ext cx="623888" cy="339725"/>
            </a:xfrm>
            <a:custGeom>
              <a:avLst/>
              <a:gdLst>
                <a:gd name="T0" fmla="*/ 59 w 189"/>
                <a:gd name="T1" fmla="*/ 96 h 103"/>
                <a:gd name="T2" fmla="*/ 18 w 189"/>
                <a:gd name="T3" fmla="*/ 20 h 103"/>
                <a:gd name="T4" fmla="*/ 82 w 189"/>
                <a:gd name="T5" fmla="*/ 14 h 103"/>
                <a:gd name="T6" fmla="*/ 99 w 189"/>
                <a:gd name="T7" fmla="*/ 18 h 103"/>
                <a:gd name="T8" fmla="*/ 116 w 189"/>
                <a:gd name="T9" fmla="*/ 21 h 103"/>
                <a:gd name="T10" fmla="*/ 101 w 189"/>
                <a:gd name="T11" fmla="*/ 38 h 103"/>
                <a:gd name="T12" fmla="*/ 159 w 189"/>
                <a:gd name="T13" fmla="*/ 6 h 103"/>
                <a:gd name="T14" fmla="*/ 154 w 189"/>
                <a:gd name="T15" fmla="*/ 12 h 103"/>
                <a:gd name="T16" fmla="*/ 87 w 189"/>
                <a:gd name="T17" fmla="*/ 48 h 103"/>
                <a:gd name="T18" fmla="*/ 93 w 189"/>
                <a:gd name="T19" fmla="*/ 31 h 103"/>
                <a:gd name="T20" fmla="*/ 82 w 189"/>
                <a:gd name="T21" fmla="*/ 35 h 103"/>
                <a:gd name="T22" fmla="*/ 79 w 189"/>
                <a:gd name="T23" fmla="*/ 47 h 103"/>
                <a:gd name="T24" fmla="*/ 132 w 189"/>
                <a:gd name="T25" fmla="*/ 40 h 103"/>
                <a:gd name="T26" fmla="*/ 188 w 189"/>
                <a:gd name="T27" fmla="*/ 7 h 103"/>
                <a:gd name="T28" fmla="*/ 173 w 189"/>
                <a:gd name="T29" fmla="*/ 16 h 103"/>
                <a:gd name="T30" fmla="*/ 89 w 189"/>
                <a:gd name="T31" fmla="*/ 73 h 103"/>
                <a:gd name="T32" fmla="*/ 86 w 189"/>
                <a:gd name="T33" fmla="*/ 91 h 103"/>
                <a:gd name="T34" fmla="*/ 70 w 189"/>
                <a:gd name="T35" fmla="*/ 87 h 103"/>
                <a:gd name="T36" fmla="*/ 84 w 189"/>
                <a:gd name="T37" fmla="*/ 72 h 103"/>
                <a:gd name="T38" fmla="*/ 77 w 189"/>
                <a:gd name="T39" fmla="*/ 63 h 103"/>
                <a:gd name="T40" fmla="*/ 48 w 189"/>
                <a:gd name="T41" fmla="*/ 58 h 103"/>
                <a:gd name="T42" fmla="*/ 52 w 189"/>
                <a:gd name="T43" fmla="*/ 33 h 103"/>
                <a:gd name="T44" fmla="*/ 77 w 189"/>
                <a:gd name="T45" fmla="*/ 18 h 103"/>
                <a:gd name="T46" fmla="*/ 51 w 189"/>
                <a:gd name="T47" fmla="*/ 84 h 103"/>
                <a:gd name="T48" fmla="*/ 82 w 189"/>
                <a:gd name="T49" fmla="*/ 98 h 103"/>
                <a:gd name="T50" fmla="*/ 65 w 189"/>
                <a:gd name="T51" fmla="*/ 41 h 103"/>
                <a:gd name="T52" fmla="*/ 64 w 189"/>
                <a:gd name="T53" fmla="*/ 66 h 103"/>
                <a:gd name="T54" fmla="*/ 64 w 189"/>
                <a:gd name="T55" fmla="*/ 47 h 103"/>
                <a:gd name="T56" fmla="*/ 100 w 189"/>
                <a:gd name="T57" fmla="*/ 23 h 103"/>
                <a:gd name="T58" fmla="*/ 112 w 189"/>
                <a:gd name="T59" fmla="*/ 22 h 103"/>
                <a:gd name="T60" fmla="*/ 74 w 189"/>
                <a:gd name="T61" fmla="*/ 25 h 103"/>
                <a:gd name="T62" fmla="*/ 88 w 189"/>
                <a:gd name="T63" fmla="*/ 26 h 103"/>
                <a:gd name="T64" fmla="*/ 69 w 189"/>
                <a:gd name="T65" fmla="*/ 29 h 103"/>
                <a:gd name="T66" fmla="*/ 58 w 189"/>
                <a:gd name="T67" fmla="*/ 33 h 103"/>
                <a:gd name="T68" fmla="*/ 74 w 189"/>
                <a:gd name="T69" fmla="*/ 33 h 103"/>
                <a:gd name="T70" fmla="*/ 73 w 189"/>
                <a:gd name="T71" fmla="*/ 30 h 103"/>
                <a:gd name="T72" fmla="*/ 96 w 189"/>
                <a:gd name="T73" fmla="*/ 38 h 103"/>
                <a:gd name="T74" fmla="*/ 97 w 189"/>
                <a:gd name="T75" fmla="*/ 40 h 103"/>
                <a:gd name="T76" fmla="*/ 93 w 189"/>
                <a:gd name="T77" fmla="*/ 23 h 103"/>
                <a:gd name="T78" fmla="*/ 91 w 189"/>
                <a:gd name="T79" fmla="*/ 20 h 103"/>
                <a:gd name="T80" fmla="*/ 87 w 189"/>
                <a:gd name="T81" fmla="*/ 30 h 103"/>
                <a:gd name="T82" fmla="*/ 95 w 189"/>
                <a:gd name="T83" fmla="*/ 25 h 103"/>
                <a:gd name="T84" fmla="*/ 95 w 189"/>
                <a:gd name="T85" fmla="*/ 25 h 103"/>
                <a:gd name="T86" fmla="*/ 69 w 189"/>
                <a:gd name="T87"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03">
                  <a:moveTo>
                    <a:pt x="90" y="92"/>
                  </a:moveTo>
                  <a:cubicBezTo>
                    <a:pt x="89" y="96"/>
                    <a:pt x="86" y="101"/>
                    <a:pt x="79" y="102"/>
                  </a:cubicBezTo>
                  <a:cubicBezTo>
                    <a:pt x="71" y="103"/>
                    <a:pt x="64" y="99"/>
                    <a:pt x="59" y="96"/>
                  </a:cubicBezTo>
                  <a:cubicBezTo>
                    <a:pt x="59" y="96"/>
                    <a:pt x="58" y="96"/>
                    <a:pt x="57" y="95"/>
                  </a:cubicBezTo>
                  <a:cubicBezTo>
                    <a:pt x="42" y="87"/>
                    <a:pt x="30" y="76"/>
                    <a:pt x="21" y="64"/>
                  </a:cubicBezTo>
                  <a:cubicBezTo>
                    <a:pt x="11" y="50"/>
                    <a:pt x="5" y="34"/>
                    <a:pt x="18" y="20"/>
                  </a:cubicBezTo>
                  <a:cubicBezTo>
                    <a:pt x="23" y="14"/>
                    <a:pt x="30" y="9"/>
                    <a:pt x="41" y="6"/>
                  </a:cubicBezTo>
                  <a:cubicBezTo>
                    <a:pt x="49" y="4"/>
                    <a:pt x="59" y="5"/>
                    <a:pt x="67" y="8"/>
                  </a:cubicBezTo>
                  <a:cubicBezTo>
                    <a:pt x="72" y="10"/>
                    <a:pt x="77" y="12"/>
                    <a:pt x="82" y="14"/>
                  </a:cubicBezTo>
                  <a:cubicBezTo>
                    <a:pt x="82" y="15"/>
                    <a:pt x="83" y="15"/>
                    <a:pt x="84" y="16"/>
                  </a:cubicBezTo>
                  <a:cubicBezTo>
                    <a:pt x="88" y="15"/>
                    <a:pt x="94" y="15"/>
                    <a:pt x="97" y="16"/>
                  </a:cubicBezTo>
                  <a:cubicBezTo>
                    <a:pt x="98" y="17"/>
                    <a:pt x="98" y="17"/>
                    <a:pt x="99" y="18"/>
                  </a:cubicBezTo>
                  <a:cubicBezTo>
                    <a:pt x="99" y="19"/>
                    <a:pt x="100" y="19"/>
                    <a:pt x="100" y="20"/>
                  </a:cubicBezTo>
                  <a:cubicBezTo>
                    <a:pt x="105" y="18"/>
                    <a:pt x="111" y="18"/>
                    <a:pt x="118" y="18"/>
                  </a:cubicBezTo>
                  <a:cubicBezTo>
                    <a:pt x="119" y="19"/>
                    <a:pt x="117" y="21"/>
                    <a:pt x="116" y="21"/>
                  </a:cubicBezTo>
                  <a:cubicBezTo>
                    <a:pt x="111" y="25"/>
                    <a:pt x="105" y="29"/>
                    <a:pt x="100" y="34"/>
                  </a:cubicBezTo>
                  <a:cubicBezTo>
                    <a:pt x="101" y="35"/>
                    <a:pt x="101" y="36"/>
                    <a:pt x="101" y="37"/>
                  </a:cubicBezTo>
                  <a:cubicBezTo>
                    <a:pt x="101" y="37"/>
                    <a:pt x="101" y="37"/>
                    <a:pt x="101" y="38"/>
                  </a:cubicBezTo>
                  <a:cubicBezTo>
                    <a:pt x="106" y="35"/>
                    <a:pt x="112" y="32"/>
                    <a:pt x="117" y="29"/>
                  </a:cubicBezTo>
                  <a:cubicBezTo>
                    <a:pt x="126" y="25"/>
                    <a:pt x="135" y="21"/>
                    <a:pt x="142" y="17"/>
                  </a:cubicBezTo>
                  <a:cubicBezTo>
                    <a:pt x="148" y="13"/>
                    <a:pt x="154" y="9"/>
                    <a:pt x="159" y="6"/>
                  </a:cubicBezTo>
                  <a:cubicBezTo>
                    <a:pt x="163" y="3"/>
                    <a:pt x="167" y="1"/>
                    <a:pt x="173" y="0"/>
                  </a:cubicBezTo>
                  <a:cubicBezTo>
                    <a:pt x="174" y="0"/>
                    <a:pt x="172" y="4"/>
                    <a:pt x="170" y="4"/>
                  </a:cubicBezTo>
                  <a:cubicBezTo>
                    <a:pt x="163" y="5"/>
                    <a:pt x="158" y="9"/>
                    <a:pt x="154" y="12"/>
                  </a:cubicBezTo>
                  <a:cubicBezTo>
                    <a:pt x="149" y="15"/>
                    <a:pt x="145" y="18"/>
                    <a:pt x="140" y="21"/>
                  </a:cubicBezTo>
                  <a:cubicBezTo>
                    <a:pt x="124" y="30"/>
                    <a:pt x="104" y="37"/>
                    <a:pt x="89" y="47"/>
                  </a:cubicBezTo>
                  <a:cubicBezTo>
                    <a:pt x="88" y="48"/>
                    <a:pt x="87" y="48"/>
                    <a:pt x="87" y="48"/>
                  </a:cubicBezTo>
                  <a:cubicBezTo>
                    <a:pt x="87" y="48"/>
                    <a:pt x="87" y="47"/>
                    <a:pt x="87" y="47"/>
                  </a:cubicBezTo>
                  <a:cubicBezTo>
                    <a:pt x="89" y="43"/>
                    <a:pt x="92" y="39"/>
                    <a:pt x="95" y="36"/>
                  </a:cubicBezTo>
                  <a:cubicBezTo>
                    <a:pt x="95" y="34"/>
                    <a:pt x="94" y="33"/>
                    <a:pt x="93" y="31"/>
                  </a:cubicBezTo>
                  <a:cubicBezTo>
                    <a:pt x="92" y="31"/>
                    <a:pt x="91" y="32"/>
                    <a:pt x="91" y="32"/>
                  </a:cubicBezTo>
                  <a:cubicBezTo>
                    <a:pt x="90" y="33"/>
                    <a:pt x="87" y="34"/>
                    <a:pt x="84" y="35"/>
                  </a:cubicBezTo>
                  <a:cubicBezTo>
                    <a:pt x="83" y="35"/>
                    <a:pt x="82" y="35"/>
                    <a:pt x="82" y="35"/>
                  </a:cubicBezTo>
                  <a:cubicBezTo>
                    <a:pt x="80" y="36"/>
                    <a:pt x="77" y="36"/>
                    <a:pt x="75" y="37"/>
                  </a:cubicBezTo>
                  <a:cubicBezTo>
                    <a:pt x="76" y="39"/>
                    <a:pt x="79" y="42"/>
                    <a:pt x="82" y="44"/>
                  </a:cubicBezTo>
                  <a:cubicBezTo>
                    <a:pt x="83" y="44"/>
                    <a:pt x="81" y="47"/>
                    <a:pt x="79" y="47"/>
                  </a:cubicBezTo>
                  <a:cubicBezTo>
                    <a:pt x="80" y="49"/>
                    <a:pt x="81" y="50"/>
                    <a:pt x="82" y="52"/>
                  </a:cubicBezTo>
                  <a:cubicBezTo>
                    <a:pt x="85" y="58"/>
                    <a:pt x="87" y="65"/>
                    <a:pt x="89" y="72"/>
                  </a:cubicBezTo>
                  <a:cubicBezTo>
                    <a:pt x="103" y="61"/>
                    <a:pt x="117" y="50"/>
                    <a:pt x="132" y="40"/>
                  </a:cubicBezTo>
                  <a:cubicBezTo>
                    <a:pt x="143" y="33"/>
                    <a:pt x="154" y="27"/>
                    <a:pt x="165" y="20"/>
                  </a:cubicBezTo>
                  <a:cubicBezTo>
                    <a:pt x="169" y="17"/>
                    <a:pt x="174" y="14"/>
                    <a:pt x="178" y="11"/>
                  </a:cubicBezTo>
                  <a:cubicBezTo>
                    <a:pt x="181" y="9"/>
                    <a:pt x="184" y="8"/>
                    <a:pt x="188" y="7"/>
                  </a:cubicBezTo>
                  <a:cubicBezTo>
                    <a:pt x="188" y="7"/>
                    <a:pt x="188" y="7"/>
                    <a:pt x="188" y="7"/>
                  </a:cubicBezTo>
                  <a:cubicBezTo>
                    <a:pt x="189" y="8"/>
                    <a:pt x="188" y="9"/>
                    <a:pt x="187" y="9"/>
                  </a:cubicBezTo>
                  <a:cubicBezTo>
                    <a:pt x="181" y="10"/>
                    <a:pt x="177" y="14"/>
                    <a:pt x="173" y="16"/>
                  </a:cubicBezTo>
                  <a:cubicBezTo>
                    <a:pt x="169" y="19"/>
                    <a:pt x="165" y="22"/>
                    <a:pt x="160" y="24"/>
                  </a:cubicBezTo>
                  <a:cubicBezTo>
                    <a:pt x="150" y="31"/>
                    <a:pt x="139" y="38"/>
                    <a:pt x="128" y="45"/>
                  </a:cubicBezTo>
                  <a:cubicBezTo>
                    <a:pt x="115" y="54"/>
                    <a:pt x="102" y="64"/>
                    <a:pt x="89" y="73"/>
                  </a:cubicBezTo>
                  <a:cubicBezTo>
                    <a:pt x="91" y="80"/>
                    <a:pt x="92" y="86"/>
                    <a:pt x="90" y="92"/>
                  </a:cubicBezTo>
                  <a:moveTo>
                    <a:pt x="82" y="98"/>
                  </a:moveTo>
                  <a:cubicBezTo>
                    <a:pt x="86" y="97"/>
                    <a:pt x="86" y="94"/>
                    <a:pt x="86" y="91"/>
                  </a:cubicBezTo>
                  <a:cubicBezTo>
                    <a:pt x="87" y="86"/>
                    <a:pt x="86" y="82"/>
                    <a:pt x="85" y="77"/>
                  </a:cubicBezTo>
                  <a:cubicBezTo>
                    <a:pt x="80" y="80"/>
                    <a:pt x="76" y="83"/>
                    <a:pt x="71" y="87"/>
                  </a:cubicBezTo>
                  <a:cubicBezTo>
                    <a:pt x="71" y="87"/>
                    <a:pt x="70" y="87"/>
                    <a:pt x="70" y="87"/>
                  </a:cubicBezTo>
                  <a:cubicBezTo>
                    <a:pt x="70" y="87"/>
                    <a:pt x="70" y="86"/>
                    <a:pt x="70" y="86"/>
                  </a:cubicBezTo>
                  <a:cubicBezTo>
                    <a:pt x="75" y="82"/>
                    <a:pt x="80" y="79"/>
                    <a:pt x="84" y="75"/>
                  </a:cubicBezTo>
                  <a:cubicBezTo>
                    <a:pt x="84" y="74"/>
                    <a:pt x="84" y="73"/>
                    <a:pt x="84" y="72"/>
                  </a:cubicBezTo>
                  <a:cubicBezTo>
                    <a:pt x="82" y="65"/>
                    <a:pt x="79" y="57"/>
                    <a:pt x="75" y="51"/>
                  </a:cubicBezTo>
                  <a:cubicBezTo>
                    <a:pt x="74" y="51"/>
                    <a:pt x="74" y="51"/>
                    <a:pt x="74" y="51"/>
                  </a:cubicBezTo>
                  <a:cubicBezTo>
                    <a:pt x="76" y="55"/>
                    <a:pt x="77" y="59"/>
                    <a:pt x="77" y="63"/>
                  </a:cubicBezTo>
                  <a:cubicBezTo>
                    <a:pt x="76" y="66"/>
                    <a:pt x="72" y="74"/>
                    <a:pt x="64" y="72"/>
                  </a:cubicBezTo>
                  <a:cubicBezTo>
                    <a:pt x="62" y="71"/>
                    <a:pt x="61" y="71"/>
                    <a:pt x="59" y="70"/>
                  </a:cubicBezTo>
                  <a:cubicBezTo>
                    <a:pt x="54" y="67"/>
                    <a:pt x="50" y="62"/>
                    <a:pt x="48" y="58"/>
                  </a:cubicBezTo>
                  <a:cubicBezTo>
                    <a:pt x="44" y="54"/>
                    <a:pt x="40" y="49"/>
                    <a:pt x="42" y="43"/>
                  </a:cubicBezTo>
                  <a:cubicBezTo>
                    <a:pt x="44" y="40"/>
                    <a:pt x="48" y="37"/>
                    <a:pt x="53" y="35"/>
                  </a:cubicBezTo>
                  <a:cubicBezTo>
                    <a:pt x="52" y="35"/>
                    <a:pt x="52" y="34"/>
                    <a:pt x="52" y="33"/>
                  </a:cubicBezTo>
                  <a:cubicBezTo>
                    <a:pt x="53" y="27"/>
                    <a:pt x="62" y="24"/>
                    <a:pt x="70" y="25"/>
                  </a:cubicBezTo>
                  <a:cubicBezTo>
                    <a:pt x="71" y="22"/>
                    <a:pt x="73" y="20"/>
                    <a:pt x="76" y="19"/>
                  </a:cubicBezTo>
                  <a:cubicBezTo>
                    <a:pt x="76" y="18"/>
                    <a:pt x="77" y="18"/>
                    <a:pt x="77" y="18"/>
                  </a:cubicBezTo>
                  <a:cubicBezTo>
                    <a:pt x="75" y="17"/>
                    <a:pt x="72" y="15"/>
                    <a:pt x="69" y="14"/>
                  </a:cubicBezTo>
                  <a:cubicBezTo>
                    <a:pt x="56" y="8"/>
                    <a:pt x="37" y="7"/>
                    <a:pt x="25" y="16"/>
                  </a:cubicBezTo>
                  <a:cubicBezTo>
                    <a:pt x="0" y="37"/>
                    <a:pt x="27" y="67"/>
                    <a:pt x="51" y="84"/>
                  </a:cubicBezTo>
                  <a:cubicBezTo>
                    <a:pt x="54" y="87"/>
                    <a:pt x="58" y="89"/>
                    <a:pt x="62" y="92"/>
                  </a:cubicBezTo>
                  <a:cubicBezTo>
                    <a:pt x="65" y="93"/>
                    <a:pt x="68" y="95"/>
                    <a:pt x="72" y="96"/>
                  </a:cubicBezTo>
                  <a:cubicBezTo>
                    <a:pt x="75" y="97"/>
                    <a:pt x="78" y="99"/>
                    <a:pt x="82" y="98"/>
                  </a:cubicBezTo>
                  <a:moveTo>
                    <a:pt x="68" y="43"/>
                  </a:moveTo>
                  <a:cubicBezTo>
                    <a:pt x="67" y="43"/>
                    <a:pt x="66" y="42"/>
                    <a:pt x="66" y="42"/>
                  </a:cubicBezTo>
                  <a:cubicBezTo>
                    <a:pt x="65" y="42"/>
                    <a:pt x="65" y="41"/>
                    <a:pt x="65" y="41"/>
                  </a:cubicBezTo>
                  <a:cubicBezTo>
                    <a:pt x="61" y="39"/>
                    <a:pt x="49" y="36"/>
                    <a:pt x="47" y="41"/>
                  </a:cubicBezTo>
                  <a:cubicBezTo>
                    <a:pt x="44" y="47"/>
                    <a:pt x="51" y="54"/>
                    <a:pt x="55" y="58"/>
                  </a:cubicBezTo>
                  <a:cubicBezTo>
                    <a:pt x="57" y="61"/>
                    <a:pt x="60" y="64"/>
                    <a:pt x="64" y="66"/>
                  </a:cubicBezTo>
                  <a:cubicBezTo>
                    <a:pt x="64" y="66"/>
                    <a:pt x="64" y="66"/>
                    <a:pt x="65" y="66"/>
                  </a:cubicBezTo>
                  <a:cubicBezTo>
                    <a:pt x="67" y="68"/>
                    <a:pt x="72" y="69"/>
                    <a:pt x="72" y="66"/>
                  </a:cubicBezTo>
                  <a:cubicBezTo>
                    <a:pt x="73" y="60"/>
                    <a:pt x="69" y="53"/>
                    <a:pt x="64" y="47"/>
                  </a:cubicBezTo>
                  <a:cubicBezTo>
                    <a:pt x="63" y="46"/>
                    <a:pt x="66" y="43"/>
                    <a:pt x="68" y="43"/>
                  </a:cubicBezTo>
                  <a:moveTo>
                    <a:pt x="112" y="22"/>
                  </a:moveTo>
                  <a:cubicBezTo>
                    <a:pt x="108" y="22"/>
                    <a:pt x="103" y="22"/>
                    <a:pt x="100" y="23"/>
                  </a:cubicBezTo>
                  <a:cubicBezTo>
                    <a:pt x="99" y="25"/>
                    <a:pt x="98" y="26"/>
                    <a:pt x="97" y="27"/>
                  </a:cubicBezTo>
                  <a:cubicBezTo>
                    <a:pt x="98" y="29"/>
                    <a:pt x="99" y="30"/>
                    <a:pt x="100" y="32"/>
                  </a:cubicBezTo>
                  <a:cubicBezTo>
                    <a:pt x="103" y="28"/>
                    <a:pt x="108" y="25"/>
                    <a:pt x="112" y="22"/>
                  </a:cubicBezTo>
                  <a:moveTo>
                    <a:pt x="80" y="20"/>
                  </a:moveTo>
                  <a:cubicBezTo>
                    <a:pt x="77" y="20"/>
                    <a:pt x="75" y="22"/>
                    <a:pt x="74" y="24"/>
                  </a:cubicBezTo>
                  <a:cubicBezTo>
                    <a:pt x="74" y="25"/>
                    <a:pt x="74" y="25"/>
                    <a:pt x="74" y="25"/>
                  </a:cubicBezTo>
                  <a:cubicBezTo>
                    <a:pt x="77" y="25"/>
                    <a:pt x="80" y="26"/>
                    <a:pt x="82" y="28"/>
                  </a:cubicBezTo>
                  <a:cubicBezTo>
                    <a:pt x="83" y="28"/>
                    <a:pt x="84" y="29"/>
                    <a:pt x="85" y="30"/>
                  </a:cubicBezTo>
                  <a:cubicBezTo>
                    <a:pt x="86" y="28"/>
                    <a:pt x="87" y="27"/>
                    <a:pt x="88" y="26"/>
                  </a:cubicBezTo>
                  <a:cubicBezTo>
                    <a:pt x="86" y="24"/>
                    <a:pt x="83" y="22"/>
                    <a:pt x="80" y="20"/>
                  </a:cubicBezTo>
                  <a:moveTo>
                    <a:pt x="69" y="34"/>
                  </a:moveTo>
                  <a:cubicBezTo>
                    <a:pt x="68" y="32"/>
                    <a:pt x="68" y="31"/>
                    <a:pt x="69" y="29"/>
                  </a:cubicBezTo>
                  <a:cubicBezTo>
                    <a:pt x="68" y="29"/>
                    <a:pt x="68" y="29"/>
                    <a:pt x="68" y="29"/>
                  </a:cubicBezTo>
                  <a:cubicBezTo>
                    <a:pt x="65" y="29"/>
                    <a:pt x="62" y="28"/>
                    <a:pt x="59" y="29"/>
                  </a:cubicBezTo>
                  <a:cubicBezTo>
                    <a:pt x="57" y="30"/>
                    <a:pt x="56" y="32"/>
                    <a:pt x="58" y="33"/>
                  </a:cubicBezTo>
                  <a:cubicBezTo>
                    <a:pt x="58" y="33"/>
                    <a:pt x="58" y="33"/>
                    <a:pt x="58" y="33"/>
                  </a:cubicBezTo>
                  <a:cubicBezTo>
                    <a:pt x="61" y="34"/>
                    <a:pt x="65" y="34"/>
                    <a:pt x="69" y="34"/>
                  </a:cubicBezTo>
                  <a:moveTo>
                    <a:pt x="74" y="33"/>
                  </a:moveTo>
                  <a:cubicBezTo>
                    <a:pt x="76" y="33"/>
                    <a:pt x="78" y="33"/>
                    <a:pt x="79" y="32"/>
                  </a:cubicBezTo>
                  <a:cubicBezTo>
                    <a:pt x="79" y="32"/>
                    <a:pt x="79" y="32"/>
                    <a:pt x="78" y="32"/>
                  </a:cubicBezTo>
                  <a:cubicBezTo>
                    <a:pt x="77" y="31"/>
                    <a:pt x="75" y="30"/>
                    <a:pt x="73" y="30"/>
                  </a:cubicBezTo>
                  <a:cubicBezTo>
                    <a:pt x="73" y="31"/>
                    <a:pt x="74" y="32"/>
                    <a:pt x="74" y="33"/>
                  </a:cubicBezTo>
                  <a:moveTo>
                    <a:pt x="97" y="40"/>
                  </a:moveTo>
                  <a:cubicBezTo>
                    <a:pt x="97" y="39"/>
                    <a:pt x="96" y="39"/>
                    <a:pt x="96" y="38"/>
                  </a:cubicBezTo>
                  <a:cubicBezTo>
                    <a:pt x="95" y="39"/>
                    <a:pt x="94" y="41"/>
                    <a:pt x="93" y="42"/>
                  </a:cubicBezTo>
                  <a:cubicBezTo>
                    <a:pt x="94" y="42"/>
                    <a:pt x="96" y="41"/>
                    <a:pt x="97" y="40"/>
                  </a:cubicBezTo>
                  <a:cubicBezTo>
                    <a:pt x="97" y="40"/>
                    <a:pt x="97" y="40"/>
                    <a:pt x="97" y="40"/>
                  </a:cubicBezTo>
                  <a:moveTo>
                    <a:pt x="91" y="20"/>
                  </a:moveTo>
                  <a:cubicBezTo>
                    <a:pt x="91" y="20"/>
                    <a:pt x="90" y="20"/>
                    <a:pt x="89" y="19"/>
                  </a:cubicBezTo>
                  <a:cubicBezTo>
                    <a:pt x="91" y="21"/>
                    <a:pt x="92" y="22"/>
                    <a:pt x="93" y="23"/>
                  </a:cubicBezTo>
                  <a:cubicBezTo>
                    <a:pt x="94" y="23"/>
                    <a:pt x="94" y="22"/>
                    <a:pt x="95" y="22"/>
                  </a:cubicBezTo>
                  <a:cubicBezTo>
                    <a:pt x="95" y="22"/>
                    <a:pt x="94" y="21"/>
                    <a:pt x="94" y="21"/>
                  </a:cubicBezTo>
                  <a:cubicBezTo>
                    <a:pt x="93" y="21"/>
                    <a:pt x="92" y="20"/>
                    <a:pt x="91" y="20"/>
                  </a:cubicBezTo>
                  <a:moveTo>
                    <a:pt x="91" y="29"/>
                  </a:moveTo>
                  <a:cubicBezTo>
                    <a:pt x="91" y="28"/>
                    <a:pt x="90" y="28"/>
                    <a:pt x="90" y="28"/>
                  </a:cubicBezTo>
                  <a:cubicBezTo>
                    <a:pt x="89" y="28"/>
                    <a:pt x="88" y="29"/>
                    <a:pt x="87" y="30"/>
                  </a:cubicBezTo>
                  <a:cubicBezTo>
                    <a:pt x="88" y="30"/>
                    <a:pt x="88" y="30"/>
                    <a:pt x="88" y="30"/>
                  </a:cubicBezTo>
                  <a:cubicBezTo>
                    <a:pt x="89" y="30"/>
                    <a:pt x="90" y="29"/>
                    <a:pt x="91" y="29"/>
                  </a:cubicBezTo>
                  <a:moveTo>
                    <a:pt x="95" y="25"/>
                  </a:moveTo>
                  <a:cubicBezTo>
                    <a:pt x="95" y="25"/>
                    <a:pt x="95" y="25"/>
                    <a:pt x="95" y="25"/>
                  </a:cubicBezTo>
                  <a:cubicBezTo>
                    <a:pt x="95" y="25"/>
                    <a:pt x="95" y="25"/>
                    <a:pt x="95" y="25"/>
                  </a:cubicBezTo>
                  <a:cubicBezTo>
                    <a:pt x="95" y="25"/>
                    <a:pt x="95" y="25"/>
                    <a:pt x="95" y="25"/>
                  </a:cubicBezTo>
                  <a:moveTo>
                    <a:pt x="70" y="38"/>
                  </a:moveTo>
                  <a:cubicBezTo>
                    <a:pt x="69" y="38"/>
                    <a:pt x="69" y="38"/>
                    <a:pt x="69" y="38"/>
                  </a:cubicBezTo>
                  <a:cubicBezTo>
                    <a:pt x="69" y="38"/>
                    <a:pt x="69" y="38"/>
                    <a:pt x="69" y="38"/>
                  </a:cubicBezTo>
                  <a:cubicBezTo>
                    <a:pt x="69" y="38"/>
                    <a:pt x="69" y="38"/>
                    <a:pt x="69" y="38"/>
                  </a:cubicBezTo>
                  <a:cubicBezTo>
                    <a:pt x="70" y="38"/>
                    <a:pt x="70" y="38"/>
                    <a:pt x="70" y="38"/>
                  </a:cubicBezTo>
                </a:path>
              </a:pathLst>
            </a:custGeom>
            <a:solidFill>
              <a:srgbClr val="3941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3" name="îsľïdè"/>
            <p:cNvSpPr/>
            <p:nvPr/>
          </p:nvSpPr>
          <p:spPr bwMode="auto">
            <a:xfrm>
              <a:off x="6659563" y="4205288"/>
              <a:ext cx="596900" cy="330200"/>
            </a:xfrm>
            <a:custGeom>
              <a:avLst/>
              <a:gdLst>
                <a:gd name="T0" fmla="*/ 164 w 181"/>
                <a:gd name="T1" fmla="*/ 63 h 100"/>
                <a:gd name="T2" fmla="*/ 154 w 181"/>
                <a:gd name="T3" fmla="*/ 70 h 100"/>
                <a:gd name="T4" fmla="*/ 143 w 181"/>
                <a:gd name="T5" fmla="*/ 78 h 100"/>
                <a:gd name="T6" fmla="*/ 142 w 181"/>
                <a:gd name="T7" fmla="*/ 79 h 100"/>
                <a:gd name="T8" fmla="*/ 151 w 181"/>
                <a:gd name="T9" fmla="*/ 82 h 100"/>
                <a:gd name="T10" fmla="*/ 158 w 181"/>
                <a:gd name="T11" fmla="*/ 84 h 100"/>
                <a:gd name="T12" fmla="*/ 165 w 181"/>
                <a:gd name="T13" fmla="*/ 79 h 100"/>
                <a:gd name="T14" fmla="*/ 165 w 181"/>
                <a:gd name="T15" fmla="*/ 77 h 100"/>
                <a:gd name="T16" fmla="*/ 164 w 181"/>
                <a:gd name="T17" fmla="*/ 63 h 100"/>
                <a:gd name="T18" fmla="*/ 162 w 181"/>
                <a:gd name="T19" fmla="*/ 56 h 100"/>
                <a:gd name="T20" fmla="*/ 158 w 181"/>
                <a:gd name="T21" fmla="*/ 65 h 100"/>
                <a:gd name="T22" fmla="*/ 163 w 181"/>
                <a:gd name="T23" fmla="*/ 61 h 100"/>
                <a:gd name="T24" fmla="*/ 163 w 181"/>
                <a:gd name="T25" fmla="*/ 58 h 100"/>
                <a:gd name="T26" fmla="*/ 162 w 181"/>
                <a:gd name="T27" fmla="*/ 56 h 100"/>
                <a:gd name="T28" fmla="*/ 181 w 181"/>
                <a:gd name="T29" fmla="*/ 50 h 100"/>
                <a:gd name="T30" fmla="*/ 168 w 181"/>
                <a:gd name="T31" fmla="*/ 59 h 100"/>
                <a:gd name="T32" fmla="*/ 170 w 181"/>
                <a:gd name="T33" fmla="*/ 74 h 100"/>
                <a:gd name="T34" fmla="*/ 181 w 181"/>
                <a:gd name="T35" fmla="*/ 50 h 100"/>
                <a:gd name="T36" fmla="*/ 161 w 181"/>
                <a:gd name="T37" fmla="*/ 30 h 100"/>
                <a:gd name="T38" fmla="*/ 158 w 181"/>
                <a:gd name="T39" fmla="*/ 33 h 100"/>
                <a:gd name="T40" fmla="*/ 161 w 181"/>
                <a:gd name="T41" fmla="*/ 38 h 100"/>
                <a:gd name="T42" fmla="*/ 168 w 181"/>
                <a:gd name="T43" fmla="*/ 58 h 100"/>
                <a:gd name="T44" fmla="*/ 181 w 181"/>
                <a:gd name="T45" fmla="*/ 48 h 100"/>
                <a:gd name="T46" fmla="*/ 179 w 181"/>
                <a:gd name="T47" fmla="*/ 42 h 100"/>
                <a:gd name="T48" fmla="*/ 172 w 181"/>
                <a:gd name="T49" fmla="*/ 41 h 100"/>
                <a:gd name="T50" fmla="*/ 169 w 181"/>
                <a:gd name="T51" fmla="*/ 41 h 100"/>
                <a:gd name="T52" fmla="*/ 167 w 181"/>
                <a:gd name="T53" fmla="*/ 39 h 100"/>
                <a:gd name="T54" fmla="*/ 164 w 181"/>
                <a:gd name="T55" fmla="*/ 38 h 100"/>
                <a:gd name="T56" fmla="*/ 161 w 181"/>
                <a:gd name="T57" fmla="*/ 30 h 100"/>
                <a:gd name="T58" fmla="*/ 136 w 181"/>
                <a:gd name="T59" fmla="*/ 16 h 100"/>
                <a:gd name="T60" fmla="*/ 137 w 181"/>
                <a:gd name="T61" fmla="*/ 19 h 100"/>
                <a:gd name="T62" fmla="*/ 138 w 181"/>
                <a:gd name="T63" fmla="*/ 19 h 100"/>
                <a:gd name="T64" fmla="*/ 139 w 181"/>
                <a:gd name="T65" fmla="*/ 20 h 100"/>
                <a:gd name="T66" fmla="*/ 136 w 181"/>
                <a:gd name="T67" fmla="*/ 16 h 100"/>
                <a:gd name="T68" fmla="*/ 106 w 181"/>
                <a:gd name="T69" fmla="*/ 1 h 100"/>
                <a:gd name="T70" fmla="*/ 104 w 181"/>
                <a:gd name="T71" fmla="*/ 2 h 100"/>
                <a:gd name="T72" fmla="*/ 97 w 181"/>
                <a:gd name="T73" fmla="*/ 10 h 100"/>
                <a:gd name="T74" fmla="*/ 132 w 181"/>
                <a:gd name="T75" fmla="*/ 17 h 100"/>
                <a:gd name="T76" fmla="*/ 134 w 181"/>
                <a:gd name="T77" fmla="*/ 15 h 100"/>
                <a:gd name="T78" fmla="*/ 134 w 181"/>
                <a:gd name="T79" fmla="*/ 15 h 100"/>
                <a:gd name="T80" fmla="*/ 122 w 181"/>
                <a:gd name="T81" fmla="*/ 12 h 100"/>
                <a:gd name="T82" fmla="*/ 119 w 181"/>
                <a:gd name="T83" fmla="*/ 12 h 100"/>
                <a:gd name="T84" fmla="*/ 117 w 181"/>
                <a:gd name="T85" fmla="*/ 10 h 100"/>
                <a:gd name="T86" fmla="*/ 114 w 181"/>
                <a:gd name="T87" fmla="*/ 9 h 100"/>
                <a:gd name="T88" fmla="*/ 110 w 181"/>
                <a:gd name="T89" fmla="*/ 1 h 100"/>
                <a:gd name="T90" fmla="*/ 106 w 181"/>
                <a:gd name="T91" fmla="*/ 1 h 100"/>
                <a:gd name="T92" fmla="*/ 94 w 181"/>
                <a:gd name="T93" fmla="*/ 0 h 100"/>
                <a:gd name="T94" fmla="*/ 33 w 181"/>
                <a:gd name="T95" fmla="*/ 15 h 100"/>
                <a:gd name="T96" fmla="*/ 34 w 181"/>
                <a:gd name="T97" fmla="*/ 85 h 100"/>
                <a:gd name="T98" fmla="*/ 95 w 181"/>
                <a:gd name="T99" fmla="*/ 100 h 100"/>
                <a:gd name="T100" fmla="*/ 151 w 181"/>
                <a:gd name="T101" fmla="*/ 88 h 100"/>
                <a:gd name="T102" fmla="*/ 138 w 181"/>
                <a:gd name="T103" fmla="*/ 82 h 100"/>
                <a:gd name="T104" fmla="*/ 137 w 181"/>
                <a:gd name="T105" fmla="*/ 81 h 100"/>
                <a:gd name="T106" fmla="*/ 95 w 181"/>
                <a:gd name="T107" fmla="*/ 90 h 100"/>
                <a:gd name="T108" fmla="*/ 46 w 181"/>
                <a:gd name="T109" fmla="*/ 78 h 100"/>
                <a:gd name="T110" fmla="*/ 46 w 181"/>
                <a:gd name="T111" fmla="*/ 22 h 100"/>
                <a:gd name="T112" fmla="*/ 94 w 181"/>
                <a:gd name="T113" fmla="*/ 10 h 100"/>
                <a:gd name="T114" fmla="*/ 97 w 181"/>
                <a:gd name="T115" fmla="*/ 6 h 100"/>
                <a:gd name="T116" fmla="*/ 103 w 181"/>
                <a:gd name="T117" fmla="*/ 0 h 100"/>
                <a:gd name="T118" fmla="*/ 94 w 181"/>
                <a:gd name="T1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100">
                  <a:moveTo>
                    <a:pt x="164" y="63"/>
                  </a:moveTo>
                  <a:cubicBezTo>
                    <a:pt x="161" y="65"/>
                    <a:pt x="157" y="68"/>
                    <a:pt x="154" y="70"/>
                  </a:cubicBezTo>
                  <a:cubicBezTo>
                    <a:pt x="151" y="73"/>
                    <a:pt x="147" y="76"/>
                    <a:pt x="143" y="78"/>
                  </a:cubicBezTo>
                  <a:cubicBezTo>
                    <a:pt x="143" y="78"/>
                    <a:pt x="143" y="78"/>
                    <a:pt x="142" y="79"/>
                  </a:cubicBezTo>
                  <a:cubicBezTo>
                    <a:pt x="145" y="80"/>
                    <a:pt x="148" y="81"/>
                    <a:pt x="151" y="82"/>
                  </a:cubicBezTo>
                  <a:cubicBezTo>
                    <a:pt x="153" y="83"/>
                    <a:pt x="155" y="84"/>
                    <a:pt x="158" y="84"/>
                  </a:cubicBezTo>
                  <a:cubicBezTo>
                    <a:pt x="160" y="82"/>
                    <a:pt x="163" y="81"/>
                    <a:pt x="165" y="79"/>
                  </a:cubicBezTo>
                  <a:cubicBezTo>
                    <a:pt x="165" y="78"/>
                    <a:pt x="165" y="78"/>
                    <a:pt x="165" y="77"/>
                  </a:cubicBezTo>
                  <a:cubicBezTo>
                    <a:pt x="166" y="72"/>
                    <a:pt x="165" y="68"/>
                    <a:pt x="164" y="63"/>
                  </a:cubicBezTo>
                  <a:moveTo>
                    <a:pt x="162" y="56"/>
                  </a:moveTo>
                  <a:cubicBezTo>
                    <a:pt x="161" y="59"/>
                    <a:pt x="160" y="62"/>
                    <a:pt x="158" y="65"/>
                  </a:cubicBezTo>
                  <a:cubicBezTo>
                    <a:pt x="160" y="64"/>
                    <a:pt x="162" y="62"/>
                    <a:pt x="163" y="61"/>
                  </a:cubicBezTo>
                  <a:cubicBezTo>
                    <a:pt x="163" y="60"/>
                    <a:pt x="163" y="59"/>
                    <a:pt x="163" y="58"/>
                  </a:cubicBezTo>
                  <a:cubicBezTo>
                    <a:pt x="163" y="57"/>
                    <a:pt x="162" y="57"/>
                    <a:pt x="162" y="56"/>
                  </a:cubicBezTo>
                  <a:moveTo>
                    <a:pt x="181" y="50"/>
                  </a:moveTo>
                  <a:cubicBezTo>
                    <a:pt x="177" y="53"/>
                    <a:pt x="172" y="56"/>
                    <a:pt x="168" y="59"/>
                  </a:cubicBezTo>
                  <a:cubicBezTo>
                    <a:pt x="169" y="64"/>
                    <a:pt x="170" y="69"/>
                    <a:pt x="170" y="74"/>
                  </a:cubicBezTo>
                  <a:cubicBezTo>
                    <a:pt x="177" y="67"/>
                    <a:pt x="181" y="59"/>
                    <a:pt x="181" y="50"/>
                  </a:cubicBezTo>
                  <a:moveTo>
                    <a:pt x="161" y="30"/>
                  </a:moveTo>
                  <a:cubicBezTo>
                    <a:pt x="161" y="31"/>
                    <a:pt x="160" y="33"/>
                    <a:pt x="158" y="33"/>
                  </a:cubicBezTo>
                  <a:cubicBezTo>
                    <a:pt x="159" y="35"/>
                    <a:pt x="160" y="36"/>
                    <a:pt x="161" y="38"/>
                  </a:cubicBezTo>
                  <a:cubicBezTo>
                    <a:pt x="164" y="44"/>
                    <a:pt x="166" y="51"/>
                    <a:pt x="168" y="58"/>
                  </a:cubicBezTo>
                  <a:cubicBezTo>
                    <a:pt x="172" y="54"/>
                    <a:pt x="176" y="51"/>
                    <a:pt x="181" y="48"/>
                  </a:cubicBezTo>
                  <a:cubicBezTo>
                    <a:pt x="180" y="46"/>
                    <a:pt x="180" y="44"/>
                    <a:pt x="179" y="42"/>
                  </a:cubicBezTo>
                  <a:cubicBezTo>
                    <a:pt x="177" y="41"/>
                    <a:pt x="175" y="41"/>
                    <a:pt x="172" y="41"/>
                  </a:cubicBezTo>
                  <a:cubicBezTo>
                    <a:pt x="171" y="41"/>
                    <a:pt x="170" y="41"/>
                    <a:pt x="169" y="41"/>
                  </a:cubicBezTo>
                  <a:cubicBezTo>
                    <a:pt x="167" y="39"/>
                    <a:pt x="167" y="39"/>
                    <a:pt x="167" y="39"/>
                  </a:cubicBezTo>
                  <a:cubicBezTo>
                    <a:pt x="164" y="38"/>
                    <a:pt x="164" y="38"/>
                    <a:pt x="164" y="38"/>
                  </a:cubicBezTo>
                  <a:cubicBezTo>
                    <a:pt x="165" y="35"/>
                    <a:pt x="164" y="33"/>
                    <a:pt x="161" y="30"/>
                  </a:cubicBezTo>
                  <a:moveTo>
                    <a:pt x="136" y="16"/>
                  </a:moveTo>
                  <a:cubicBezTo>
                    <a:pt x="136" y="17"/>
                    <a:pt x="136" y="18"/>
                    <a:pt x="137" y="19"/>
                  </a:cubicBezTo>
                  <a:cubicBezTo>
                    <a:pt x="137" y="19"/>
                    <a:pt x="137" y="19"/>
                    <a:pt x="138" y="19"/>
                  </a:cubicBezTo>
                  <a:cubicBezTo>
                    <a:pt x="138" y="19"/>
                    <a:pt x="139" y="20"/>
                    <a:pt x="139" y="20"/>
                  </a:cubicBezTo>
                  <a:cubicBezTo>
                    <a:pt x="139" y="18"/>
                    <a:pt x="138" y="17"/>
                    <a:pt x="136" y="16"/>
                  </a:cubicBezTo>
                  <a:moveTo>
                    <a:pt x="106" y="1"/>
                  </a:moveTo>
                  <a:cubicBezTo>
                    <a:pt x="106" y="1"/>
                    <a:pt x="105" y="1"/>
                    <a:pt x="104" y="2"/>
                  </a:cubicBezTo>
                  <a:cubicBezTo>
                    <a:pt x="101" y="5"/>
                    <a:pt x="99" y="7"/>
                    <a:pt x="97" y="10"/>
                  </a:cubicBezTo>
                  <a:cubicBezTo>
                    <a:pt x="109" y="11"/>
                    <a:pt x="122" y="13"/>
                    <a:pt x="132" y="17"/>
                  </a:cubicBezTo>
                  <a:cubicBezTo>
                    <a:pt x="133" y="16"/>
                    <a:pt x="133" y="15"/>
                    <a:pt x="134" y="15"/>
                  </a:cubicBezTo>
                  <a:cubicBezTo>
                    <a:pt x="134" y="15"/>
                    <a:pt x="134" y="15"/>
                    <a:pt x="134" y="15"/>
                  </a:cubicBezTo>
                  <a:cubicBezTo>
                    <a:pt x="131" y="13"/>
                    <a:pt x="126" y="12"/>
                    <a:pt x="122" y="12"/>
                  </a:cubicBezTo>
                  <a:cubicBezTo>
                    <a:pt x="121" y="12"/>
                    <a:pt x="120" y="12"/>
                    <a:pt x="119" y="12"/>
                  </a:cubicBezTo>
                  <a:cubicBezTo>
                    <a:pt x="117" y="10"/>
                    <a:pt x="117" y="10"/>
                    <a:pt x="117" y="10"/>
                  </a:cubicBezTo>
                  <a:cubicBezTo>
                    <a:pt x="114" y="9"/>
                    <a:pt x="114" y="9"/>
                    <a:pt x="114" y="9"/>
                  </a:cubicBezTo>
                  <a:cubicBezTo>
                    <a:pt x="115" y="6"/>
                    <a:pt x="114" y="3"/>
                    <a:pt x="110" y="1"/>
                  </a:cubicBezTo>
                  <a:cubicBezTo>
                    <a:pt x="109" y="1"/>
                    <a:pt x="108" y="1"/>
                    <a:pt x="106" y="1"/>
                  </a:cubicBezTo>
                  <a:moveTo>
                    <a:pt x="94" y="0"/>
                  </a:moveTo>
                  <a:cubicBezTo>
                    <a:pt x="72" y="0"/>
                    <a:pt x="50" y="5"/>
                    <a:pt x="33" y="15"/>
                  </a:cubicBezTo>
                  <a:cubicBezTo>
                    <a:pt x="0" y="34"/>
                    <a:pt x="0" y="66"/>
                    <a:pt x="34" y="85"/>
                  </a:cubicBezTo>
                  <a:cubicBezTo>
                    <a:pt x="51" y="95"/>
                    <a:pt x="73" y="100"/>
                    <a:pt x="95" y="100"/>
                  </a:cubicBezTo>
                  <a:cubicBezTo>
                    <a:pt x="115" y="100"/>
                    <a:pt x="135" y="96"/>
                    <a:pt x="151" y="88"/>
                  </a:cubicBezTo>
                  <a:cubicBezTo>
                    <a:pt x="146" y="87"/>
                    <a:pt x="142" y="84"/>
                    <a:pt x="138" y="82"/>
                  </a:cubicBezTo>
                  <a:cubicBezTo>
                    <a:pt x="138" y="82"/>
                    <a:pt x="137" y="82"/>
                    <a:pt x="137" y="81"/>
                  </a:cubicBezTo>
                  <a:cubicBezTo>
                    <a:pt x="124" y="87"/>
                    <a:pt x="110" y="90"/>
                    <a:pt x="95" y="90"/>
                  </a:cubicBezTo>
                  <a:cubicBezTo>
                    <a:pt x="77" y="90"/>
                    <a:pt x="59" y="86"/>
                    <a:pt x="46" y="78"/>
                  </a:cubicBezTo>
                  <a:cubicBezTo>
                    <a:pt x="19" y="63"/>
                    <a:pt x="19" y="37"/>
                    <a:pt x="46" y="22"/>
                  </a:cubicBezTo>
                  <a:cubicBezTo>
                    <a:pt x="59" y="14"/>
                    <a:pt x="76" y="10"/>
                    <a:pt x="94" y="10"/>
                  </a:cubicBezTo>
                  <a:cubicBezTo>
                    <a:pt x="95" y="9"/>
                    <a:pt x="96" y="7"/>
                    <a:pt x="97" y="6"/>
                  </a:cubicBezTo>
                  <a:cubicBezTo>
                    <a:pt x="99" y="4"/>
                    <a:pt x="101" y="2"/>
                    <a:pt x="103" y="0"/>
                  </a:cubicBezTo>
                  <a:cubicBezTo>
                    <a:pt x="100" y="0"/>
                    <a:pt x="97" y="0"/>
                    <a:pt x="94" y="0"/>
                  </a:cubicBezTo>
                </a:path>
              </a:pathLst>
            </a:custGeom>
            <a:solidFill>
              <a:srgbClr val="FF8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4" name="iṣḷîḑè"/>
            <p:cNvSpPr/>
            <p:nvPr/>
          </p:nvSpPr>
          <p:spPr bwMode="auto">
            <a:xfrm>
              <a:off x="7023101" y="4208463"/>
              <a:ext cx="227013" cy="134938"/>
            </a:xfrm>
            <a:custGeom>
              <a:avLst/>
              <a:gdLst>
                <a:gd name="T0" fmla="*/ 62 w 69"/>
                <a:gd name="T1" fmla="*/ 27 h 41"/>
                <a:gd name="T2" fmla="*/ 62 w 69"/>
                <a:gd name="T3" fmla="*/ 27 h 41"/>
                <a:gd name="T4" fmla="*/ 62 w 69"/>
                <a:gd name="T5" fmla="*/ 27 h 41"/>
                <a:gd name="T6" fmla="*/ 62 w 69"/>
                <a:gd name="T7" fmla="*/ 27 h 41"/>
                <a:gd name="T8" fmla="*/ 38 w 69"/>
                <a:gd name="T9" fmla="*/ 23 h 41"/>
                <a:gd name="T10" fmla="*/ 38 w 69"/>
                <a:gd name="T11" fmla="*/ 23 h 41"/>
                <a:gd name="T12" fmla="*/ 38 w 69"/>
                <a:gd name="T13" fmla="*/ 23 h 41"/>
                <a:gd name="T14" fmla="*/ 39 w 69"/>
                <a:gd name="T15" fmla="*/ 23 h 41"/>
                <a:gd name="T16" fmla="*/ 38 w 69"/>
                <a:gd name="T17" fmla="*/ 23 h 41"/>
                <a:gd name="T18" fmla="*/ 53 w 69"/>
                <a:gd name="T19" fmla="*/ 19 h 41"/>
                <a:gd name="T20" fmla="*/ 53 w 69"/>
                <a:gd name="T21" fmla="*/ 20 h 41"/>
                <a:gd name="T22" fmla="*/ 51 w 69"/>
                <a:gd name="T23" fmla="*/ 20 h 41"/>
                <a:gd name="T24" fmla="*/ 51 w 69"/>
                <a:gd name="T25" fmla="*/ 20 h 41"/>
                <a:gd name="T26" fmla="*/ 44 w 69"/>
                <a:gd name="T27" fmla="*/ 22 h 41"/>
                <a:gd name="T28" fmla="*/ 51 w 69"/>
                <a:gd name="T29" fmla="*/ 29 h 41"/>
                <a:gd name="T30" fmla="*/ 51 w 69"/>
                <a:gd name="T31" fmla="*/ 29 h 41"/>
                <a:gd name="T32" fmla="*/ 54 w 69"/>
                <a:gd name="T33" fmla="*/ 37 h 41"/>
                <a:gd name="T34" fmla="*/ 57 w 69"/>
                <a:gd name="T35" fmla="*/ 38 h 41"/>
                <a:gd name="T36" fmla="*/ 59 w 69"/>
                <a:gd name="T37" fmla="*/ 40 h 41"/>
                <a:gd name="T38" fmla="*/ 62 w 69"/>
                <a:gd name="T39" fmla="*/ 40 h 41"/>
                <a:gd name="T40" fmla="*/ 69 w 69"/>
                <a:gd name="T41" fmla="*/ 41 h 41"/>
                <a:gd name="T42" fmla="*/ 63 w 69"/>
                <a:gd name="T43" fmla="*/ 29 h 41"/>
                <a:gd name="T44" fmla="*/ 58 w 69"/>
                <a:gd name="T45" fmla="*/ 32 h 41"/>
                <a:gd name="T46" fmla="*/ 57 w 69"/>
                <a:gd name="T47" fmla="*/ 33 h 41"/>
                <a:gd name="T48" fmla="*/ 56 w 69"/>
                <a:gd name="T49" fmla="*/ 33 h 41"/>
                <a:gd name="T50" fmla="*/ 56 w 69"/>
                <a:gd name="T51" fmla="*/ 32 h 41"/>
                <a:gd name="T52" fmla="*/ 60 w 69"/>
                <a:gd name="T53" fmla="*/ 25 h 41"/>
                <a:gd name="T54" fmla="*/ 55 w 69"/>
                <a:gd name="T55" fmla="*/ 21 h 41"/>
                <a:gd name="T56" fmla="*/ 53 w 69"/>
                <a:gd name="T57" fmla="*/ 19 h 41"/>
                <a:gd name="T58" fmla="*/ 42 w 69"/>
                <a:gd name="T59" fmla="*/ 15 h 41"/>
                <a:gd name="T60" fmla="*/ 43 w 69"/>
                <a:gd name="T61" fmla="*/ 18 h 41"/>
                <a:gd name="T62" fmla="*/ 48 w 69"/>
                <a:gd name="T63" fmla="*/ 17 h 41"/>
                <a:gd name="T64" fmla="*/ 47 w 69"/>
                <a:gd name="T65" fmla="*/ 17 h 41"/>
                <a:gd name="T66" fmla="*/ 42 w 69"/>
                <a:gd name="T67" fmla="*/ 15 h 41"/>
                <a:gd name="T68" fmla="*/ 33 w 69"/>
                <a:gd name="T69" fmla="*/ 14 h 41"/>
                <a:gd name="T70" fmla="*/ 28 w 69"/>
                <a:gd name="T71" fmla="*/ 14 h 41"/>
                <a:gd name="T72" fmla="*/ 26 w 69"/>
                <a:gd name="T73" fmla="*/ 15 h 41"/>
                <a:gd name="T74" fmla="*/ 29 w 69"/>
                <a:gd name="T75" fmla="*/ 19 h 41"/>
                <a:gd name="T76" fmla="*/ 35 w 69"/>
                <a:gd name="T77" fmla="*/ 19 h 41"/>
                <a:gd name="T78" fmla="*/ 38 w 69"/>
                <a:gd name="T79" fmla="*/ 19 h 41"/>
                <a:gd name="T80" fmla="*/ 38 w 69"/>
                <a:gd name="T81" fmla="*/ 14 h 41"/>
                <a:gd name="T82" fmla="*/ 37 w 69"/>
                <a:gd name="T83" fmla="*/ 14 h 41"/>
                <a:gd name="T84" fmla="*/ 33 w 69"/>
                <a:gd name="T85" fmla="*/ 14 h 41"/>
                <a:gd name="T86" fmla="*/ 0 w 69"/>
                <a:gd name="T87" fmla="*/ 0 h 41"/>
                <a:gd name="T88" fmla="*/ 4 w 69"/>
                <a:gd name="T89" fmla="*/ 8 h 41"/>
                <a:gd name="T90" fmla="*/ 7 w 69"/>
                <a:gd name="T91" fmla="*/ 9 h 41"/>
                <a:gd name="T92" fmla="*/ 9 w 69"/>
                <a:gd name="T93" fmla="*/ 11 h 41"/>
                <a:gd name="T94" fmla="*/ 12 w 69"/>
                <a:gd name="T95" fmla="*/ 11 h 41"/>
                <a:gd name="T96" fmla="*/ 24 w 69"/>
                <a:gd name="T97" fmla="*/ 14 h 41"/>
                <a:gd name="T98" fmla="*/ 24 w 69"/>
                <a:gd name="T99" fmla="*/ 14 h 41"/>
                <a:gd name="T100" fmla="*/ 36 w 69"/>
                <a:gd name="T101" fmla="*/ 10 h 41"/>
                <a:gd name="T102" fmla="*/ 33 w 69"/>
                <a:gd name="T103" fmla="*/ 8 h 41"/>
                <a:gd name="T104" fmla="*/ 0 w 69"/>
                <a:gd name="T10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41">
                  <a:moveTo>
                    <a:pt x="62" y="27"/>
                  </a:moveTo>
                  <a:cubicBezTo>
                    <a:pt x="62" y="27"/>
                    <a:pt x="62" y="27"/>
                    <a:pt x="62" y="27"/>
                  </a:cubicBezTo>
                  <a:cubicBezTo>
                    <a:pt x="62" y="27"/>
                    <a:pt x="62" y="27"/>
                    <a:pt x="62" y="27"/>
                  </a:cubicBezTo>
                  <a:cubicBezTo>
                    <a:pt x="62" y="27"/>
                    <a:pt x="62" y="27"/>
                    <a:pt x="62" y="27"/>
                  </a:cubicBezTo>
                  <a:moveTo>
                    <a:pt x="38" y="23"/>
                  </a:moveTo>
                  <a:cubicBezTo>
                    <a:pt x="38" y="23"/>
                    <a:pt x="38" y="23"/>
                    <a:pt x="38" y="23"/>
                  </a:cubicBezTo>
                  <a:cubicBezTo>
                    <a:pt x="38" y="23"/>
                    <a:pt x="38" y="23"/>
                    <a:pt x="38" y="23"/>
                  </a:cubicBezTo>
                  <a:cubicBezTo>
                    <a:pt x="39" y="23"/>
                    <a:pt x="39" y="23"/>
                    <a:pt x="39" y="23"/>
                  </a:cubicBezTo>
                  <a:cubicBezTo>
                    <a:pt x="38" y="23"/>
                    <a:pt x="38" y="23"/>
                    <a:pt x="38" y="23"/>
                  </a:cubicBezTo>
                  <a:moveTo>
                    <a:pt x="53" y="19"/>
                  </a:moveTo>
                  <a:cubicBezTo>
                    <a:pt x="53" y="19"/>
                    <a:pt x="53" y="20"/>
                    <a:pt x="53" y="20"/>
                  </a:cubicBezTo>
                  <a:cubicBezTo>
                    <a:pt x="52" y="20"/>
                    <a:pt x="52" y="20"/>
                    <a:pt x="51" y="20"/>
                  </a:cubicBezTo>
                  <a:cubicBezTo>
                    <a:pt x="51" y="20"/>
                    <a:pt x="51" y="20"/>
                    <a:pt x="51" y="20"/>
                  </a:cubicBezTo>
                  <a:cubicBezTo>
                    <a:pt x="49" y="21"/>
                    <a:pt x="46" y="21"/>
                    <a:pt x="44" y="22"/>
                  </a:cubicBezTo>
                  <a:cubicBezTo>
                    <a:pt x="45" y="24"/>
                    <a:pt x="48" y="27"/>
                    <a:pt x="51" y="29"/>
                  </a:cubicBezTo>
                  <a:cubicBezTo>
                    <a:pt x="51" y="29"/>
                    <a:pt x="51" y="29"/>
                    <a:pt x="51" y="29"/>
                  </a:cubicBezTo>
                  <a:cubicBezTo>
                    <a:pt x="54" y="32"/>
                    <a:pt x="55" y="34"/>
                    <a:pt x="54" y="37"/>
                  </a:cubicBezTo>
                  <a:cubicBezTo>
                    <a:pt x="57" y="38"/>
                    <a:pt x="57" y="38"/>
                    <a:pt x="57" y="38"/>
                  </a:cubicBezTo>
                  <a:cubicBezTo>
                    <a:pt x="59" y="40"/>
                    <a:pt x="59" y="40"/>
                    <a:pt x="59" y="40"/>
                  </a:cubicBezTo>
                  <a:cubicBezTo>
                    <a:pt x="60" y="40"/>
                    <a:pt x="61" y="40"/>
                    <a:pt x="62" y="40"/>
                  </a:cubicBezTo>
                  <a:cubicBezTo>
                    <a:pt x="65" y="40"/>
                    <a:pt x="67" y="40"/>
                    <a:pt x="69" y="41"/>
                  </a:cubicBezTo>
                  <a:cubicBezTo>
                    <a:pt x="68" y="37"/>
                    <a:pt x="66" y="33"/>
                    <a:pt x="63" y="29"/>
                  </a:cubicBezTo>
                  <a:cubicBezTo>
                    <a:pt x="62" y="30"/>
                    <a:pt x="60" y="31"/>
                    <a:pt x="58" y="32"/>
                  </a:cubicBezTo>
                  <a:cubicBezTo>
                    <a:pt x="57" y="33"/>
                    <a:pt x="57" y="33"/>
                    <a:pt x="57" y="33"/>
                  </a:cubicBezTo>
                  <a:cubicBezTo>
                    <a:pt x="56" y="33"/>
                    <a:pt x="56" y="33"/>
                    <a:pt x="56" y="33"/>
                  </a:cubicBezTo>
                  <a:cubicBezTo>
                    <a:pt x="56" y="33"/>
                    <a:pt x="56" y="32"/>
                    <a:pt x="56" y="32"/>
                  </a:cubicBezTo>
                  <a:cubicBezTo>
                    <a:pt x="57" y="30"/>
                    <a:pt x="59" y="27"/>
                    <a:pt x="60" y="25"/>
                  </a:cubicBezTo>
                  <a:cubicBezTo>
                    <a:pt x="59" y="24"/>
                    <a:pt x="57" y="22"/>
                    <a:pt x="55" y="21"/>
                  </a:cubicBezTo>
                  <a:cubicBezTo>
                    <a:pt x="53" y="19"/>
                    <a:pt x="53" y="19"/>
                    <a:pt x="53" y="19"/>
                  </a:cubicBezTo>
                  <a:moveTo>
                    <a:pt x="42" y="15"/>
                  </a:moveTo>
                  <a:cubicBezTo>
                    <a:pt x="42" y="16"/>
                    <a:pt x="43" y="17"/>
                    <a:pt x="43" y="18"/>
                  </a:cubicBezTo>
                  <a:cubicBezTo>
                    <a:pt x="45" y="18"/>
                    <a:pt x="47" y="18"/>
                    <a:pt x="48" y="17"/>
                  </a:cubicBezTo>
                  <a:cubicBezTo>
                    <a:pt x="48" y="17"/>
                    <a:pt x="48" y="17"/>
                    <a:pt x="47" y="17"/>
                  </a:cubicBezTo>
                  <a:cubicBezTo>
                    <a:pt x="46" y="16"/>
                    <a:pt x="44" y="15"/>
                    <a:pt x="42" y="15"/>
                  </a:cubicBezTo>
                  <a:moveTo>
                    <a:pt x="33" y="14"/>
                  </a:moveTo>
                  <a:cubicBezTo>
                    <a:pt x="32" y="14"/>
                    <a:pt x="30" y="14"/>
                    <a:pt x="28" y="14"/>
                  </a:cubicBezTo>
                  <a:cubicBezTo>
                    <a:pt x="27" y="14"/>
                    <a:pt x="27" y="15"/>
                    <a:pt x="26" y="15"/>
                  </a:cubicBezTo>
                  <a:cubicBezTo>
                    <a:pt x="28" y="16"/>
                    <a:pt x="29" y="17"/>
                    <a:pt x="29" y="19"/>
                  </a:cubicBezTo>
                  <a:cubicBezTo>
                    <a:pt x="31" y="19"/>
                    <a:pt x="33" y="19"/>
                    <a:pt x="35" y="19"/>
                  </a:cubicBezTo>
                  <a:cubicBezTo>
                    <a:pt x="36" y="19"/>
                    <a:pt x="37" y="19"/>
                    <a:pt x="38" y="19"/>
                  </a:cubicBezTo>
                  <a:cubicBezTo>
                    <a:pt x="37" y="17"/>
                    <a:pt x="37" y="16"/>
                    <a:pt x="38" y="14"/>
                  </a:cubicBezTo>
                  <a:cubicBezTo>
                    <a:pt x="37" y="14"/>
                    <a:pt x="37" y="14"/>
                    <a:pt x="37" y="14"/>
                  </a:cubicBezTo>
                  <a:cubicBezTo>
                    <a:pt x="36" y="14"/>
                    <a:pt x="34" y="14"/>
                    <a:pt x="33" y="14"/>
                  </a:cubicBezTo>
                  <a:moveTo>
                    <a:pt x="0" y="0"/>
                  </a:moveTo>
                  <a:cubicBezTo>
                    <a:pt x="4" y="2"/>
                    <a:pt x="5" y="5"/>
                    <a:pt x="4" y="8"/>
                  </a:cubicBezTo>
                  <a:cubicBezTo>
                    <a:pt x="7" y="9"/>
                    <a:pt x="7" y="9"/>
                    <a:pt x="7" y="9"/>
                  </a:cubicBezTo>
                  <a:cubicBezTo>
                    <a:pt x="9" y="11"/>
                    <a:pt x="9" y="11"/>
                    <a:pt x="9" y="11"/>
                  </a:cubicBezTo>
                  <a:cubicBezTo>
                    <a:pt x="10" y="11"/>
                    <a:pt x="11" y="11"/>
                    <a:pt x="12" y="11"/>
                  </a:cubicBezTo>
                  <a:cubicBezTo>
                    <a:pt x="16" y="11"/>
                    <a:pt x="21" y="12"/>
                    <a:pt x="24" y="14"/>
                  </a:cubicBezTo>
                  <a:cubicBezTo>
                    <a:pt x="24" y="14"/>
                    <a:pt x="24" y="14"/>
                    <a:pt x="24" y="14"/>
                  </a:cubicBezTo>
                  <a:cubicBezTo>
                    <a:pt x="27" y="11"/>
                    <a:pt x="31" y="10"/>
                    <a:pt x="36" y="10"/>
                  </a:cubicBezTo>
                  <a:cubicBezTo>
                    <a:pt x="33" y="8"/>
                    <a:pt x="33" y="8"/>
                    <a:pt x="33" y="8"/>
                  </a:cubicBezTo>
                  <a:cubicBezTo>
                    <a:pt x="23" y="4"/>
                    <a:pt x="12" y="1"/>
                    <a:pt x="0" y="0"/>
                  </a:cubicBezTo>
                </a:path>
              </a:pathLst>
            </a:custGeom>
            <a:solidFill>
              <a:srgbClr val="DE74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5" name="íşḻíďê"/>
            <p:cNvSpPr/>
            <p:nvPr/>
          </p:nvSpPr>
          <p:spPr bwMode="auto">
            <a:xfrm>
              <a:off x="7131051" y="4235450"/>
              <a:ext cx="73025" cy="42863"/>
            </a:xfrm>
            <a:custGeom>
              <a:avLst/>
              <a:gdLst>
                <a:gd name="T0" fmla="*/ 21 w 22"/>
                <a:gd name="T1" fmla="*/ 11 h 13"/>
                <a:gd name="T2" fmla="*/ 20 w 22"/>
                <a:gd name="T3" fmla="*/ 11 h 13"/>
                <a:gd name="T4" fmla="*/ 22 w 22"/>
                <a:gd name="T5" fmla="*/ 13 h 13"/>
                <a:gd name="T6" fmla="*/ 21 w 22"/>
                <a:gd name="T7" fmla="*/ 11 h 13"/>
                <a:gd name="T8" fmla="*/ 0 w 22"/>
                <a:gd name="T9" fmla="*/ 0 h 13"/>
                <a:gd name="T10" fmla="*/ 3 w 22"/>
                <a:gd name="T11" fmla="*/ 2 h 13"/>
                <a:gd name="T12" fmla="*/ 4 w 22"/>
                <a:gd name="T13" fmla="*/ 2 h 13"/>
                <a:gd name="T14" fmla="*/ 0 w 22"/>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1" y="11"/>
                  </a:moveTo>
                  <a:cubicBezTo>
                    <a:pt x="20" y="11"/>
                    <a:pt x="20" y="11"/>
                    <a:pt x="20" y="11"/>
                  </a:cubicBezTo>
                  <a:cubicBezTo>
                    <a:pt x="22" y="13"/>
                    <a:pt x="22" y="13"/>
                    <a:pt x="22" y="13"/>
                  </a:cubicBezTo>
                  <a:cubicBezTo>
                    <a:pt x="22" y="12"/>
                    <a:pt x="21" y="12"/>
                    <a:pt x="21" y="11"/>
                  </a:cubicBezTo>
                  <a:moveTo>
                    <a:pt x="0" y="0"/>
                  </a:moveTo>
                  <a:cubicBezTo>
                    <a:pt x="3" y="2"/>
                    <a:pt x="3" y="2"/>
                    <a:pt x="3" y="2"/>
                  </a:cubicBezTo>
                  <a:cubicBezTo>
                    <a:pt x="4" y="2"/>
                    <a:pt x="4" y="2"/>
                    <a:pt x="4" y="2"/>
                  </a:cubicBezTo>
                  <a:cubicBezTo>
                    <a:pt x="3" y="1"/>
                    <a:pt x="2" y="1"/>
                    <a:pt x="0" y="0"/>
                  </a:cubicBezTo>
                </a:path>
              </a:pathLst>
            </a:custGeom>
            <a:solidFill>
              <a:srgbClr val="FF8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6" name="í$ḻiḓe"/>
            <p:cNvSpPr/>
            <p:nvPr/>
          </p:nvSpPr>
          <p:spPr bwMode="auto">
            <a:xfrm>
              <a:off x="6970713" y="4205288"/>
              <a:ext cx="285750" cy="290513"/>
            </a:xfrm>
            <a:custGeom>
              <a:avLst/>
              <a:gdLst>
                <a:gd name="T0" fmla="*/ 43 w 87"/>
                <a:gd name="T1" fmla="*/ 81 h 88"/>
                <a:gd name="T2" fmla="*/ 57 w 87"/>
                <a:gd name="T3" fmla="*/ 88 h 88"/>
                <a:gd name="T4" fmla="*/ 64 w 87"/>
                <a:gd name="T5" fmla="*/ 84 h 88"/>
                <a:gd name="T6" fmla="*/ 48 w 87"/>
                <a:gd name="T7" fmla="*/ 79 h 88"/>
                <a:gd name="T8" fmla="*/ 72 w 87"/>
                <a:gd name="T9" fmla="*/ 33 h 88"/>
                <a:gd name="T10" fmla="*/ 73 w 87"/>
                <a:gd name="T11" fmla="*/ 34 h 88"/>
                <a:gd name="T12" fmla="*/ 79 w 87"/>
                <a:gd name="T13" fmla="*/ 30 h 88"/>
                <a:gd name="T14" fmla="*/ 78 w 87"/>
                <a:gd name="T15" fmla="*/ 28 h 88"/>
                <a:gd name="T16" fmla="*/ 76 w 87"/>
                <a:gd name="T17" fmla="*/ 26 h 88"/>
                <a:gd name="T18" fmla="*/ 54 w 87"/>
                <a:gd name="T19" fmla="*/ 24 h 88"/>
                <a:gd name="T20" fmla="*/ 54 w 87"/>
                <a:gd name="T21" fmla="*/ 24 h 88"/>
                <a:gd name="T22" fmla="*/ 59 w 87"/>
                <a:gd name="T23" fmla="*/ 19 h 88"/>
                <a:gd name="T24" fmla="*/ 63 w 87"/>
                <a:gd name="T25" fmla="*/ 18 h 88"/>
                <a:gd name="T26" fmla="*/ 59 w 87"/>
                <a:gd name="T27" fmla="*/ 19 h 88"/>
                <a:gd name="T28" fmla="*/ 52 w 87"/>
                <a:gd name="T29" fmla="*/ 11 h 88"/>
                <a:gd name="T30" fmla="*/ 38 w 87"/>
                <a:gd name="T31" fmla="*/ 17 h 88"/>
                <a:gd name="T32" fmla="*/ 42 w 87"/>
                <a:gd name="T33" fmla="*/ 16 h 88"/>
                <a:gd name="T34" fmla="*/ 49 w 87"/>
                <a:gd name="T35" fmla="*/ 15 h 88"/>
                <a:gd name="T36" fmla="*/ 54 w 87"/>
                <a:gd name="T37" fmla="*/ 15 h 88"/>
                <a:gd name="T38" fmla="*/ 51 w 87"/>
                <a:gd name="T39" fmla="*/ 20 h 88"/>
                <a:gd name="T40" fmla="*/ 44 w 87"/>
                <a:gd name="T41" fmla="*/ 19 h 88"/>
                <a:gd name="T42" fmla="*/ 68 w 87"/>
                <a:gd name="T43" fmla="*/ 56 h 88"/>
                <a:gd name="T44" fmla="*/ 69 w 87"/>
                <a:gd name="T45" fmla="*/ 61 h 88"/>
                <a:gd name="T46" fmla="*/ 60 w 87"/>
                <a:gd name="T47" fmla="*/ 70 h 88"/>
                <a:gd name="T48" fmla="*/ 71 w 87"/>
                <a:gd name="T49" fmla="*/ 77 h 88"/>
                <a:gd name="T50" fmla="*/ 76 w 87"/>
                <a:gd name="T51" fmla="*/ 74 h 88"/>
                <a:gd name="T52" fmla="*/ 87 w 87"/>
                <a:gd name="T53" fmla="*/ 50 h 88"/>
                <a:gd name="T54" fmla="*/ 74 w 87"/>
                <a:gd name="T55" fmla="*/ 58 h 88"/>
                <a:gd name="T56" fmla="*/ 64 w 87"/>
                <a:gd name="T57" fmla="*/ 33 h 88"/>
                <a:gd name="T58" fmla="*/ 67 w 87"/>
                <a:gd name="T59" fmla="*/ 30 h 88"/>
                <a:gd name="T60" fmla="*/ 67 w 87"/>
                <a:gd name="T61" fmla="*/ 21 h 88"/>
                <a:gd name="T62" fmla="*/ 69 w 87"/>
                <a:gd name="T63" fmla="*/ 21 h 88"/>
                <a:gd name="T64" fmla="*/ 70 w 87"/>
                <a:gd name="T65" fmla="*/ 20 h 88"/>
                <a:gd name="T66" fmla="*/ 53 w 87"/>
                <a:gd name="T67" fmla="*/ 11 h 88"/>
                <a:gd name="T68" fmla="*/ 3 w 87"/>
                <a:gd name="T69" fmla="*/ 6 h 88"/>
                <a:gd name="T70" fmla="*/ 0 w 87"/>
                <a:gd name="T71" fmla="*/ 10 h 88"/>
                <a:gd name="T72" fmla="*/ 10 w 87"/>
                <a:gd name="T73" fmla="*/ 2 h 88"/>
                <a:gd name="T74" fmla="*/ 9 w 87"/>
                <a:gd name="T7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88">
                  <a:moveTo>
                    <a:pt x="48" y="79"/>
                  </a:moveTo>
                  <a:cubicBezTo>
                    <a:pt x="47" y="80"/>
                    <a:pt x="45" y="81"/>
                    <a:pt x="43" y="81"/>
                  </a:cubicBezTo>
                  <a:cubicBezTo>
                    <a:pt x="43" y="82"/>
                    <a:pt x="44" y="82"/>
                    <a:pt x="44" y="82"/>
                  </a:cubicBezTo>
                  <a:cubicBezTo>
                    <a:pt x="48" y="84"/>
                    <a:pt x="52" y="87"/>
                    <a:pt x="57" y="88"/>
                  </a:cubicBezTo>
                  <a:cubicBezTo>
                    <a:pt x="59" y="87"/>
                    <a:pt x="60" y="86"/>
                    <a:pt x="62" y="85"/>
                  </a:cubicBezTo>
                  <a:cubicBezTo>
                    <a:pt x="62" y="85"/>
                    <a:pt x="63" y="85"/>
                    <a:pt x="64" y="84"/>
                  </a:cubicBezTo>
                  <a:cubicBezTo>
                    <a:pt x="61" y="84"/>
                    <a:pt x="59" y="83"/>
                    <a:pt x="57" y="82"/>
                  </a:cubicBezTo>
                  <a:cubicBezTo>
                    <a:pt x="54" y="81"/>
                    <a:pt x="51" y="80"/>
                    <a:pt x="48" y="79"/>
                  </a:cubicBezTo>
                  <a:moveTo>
                    <a:pt x="76" y="26"/>
                  </a:moveTo>
                  <a:cubicBezTo>
                    <a:pt x="75" y="28"/>
                    <a:pt x="73" y="31"/>
                    <a:pt x="72" y="33"/>
                  </a:cubicBezTo>
                  <a:cubicBezTo>
                    <a:pt x="72" y="33"/>
                    <a:pt x="72" y="34"/>
                    <a:pt x="72" y="34"/>
                  </a:cubicBezTo>
                  <a:cubicBezTo>
                    <a:pt x="72" y="34"/>
                    <a:pt x="72" y="34"/>
                    <a:pt x="73" y="34"/>
                  </a:cubicBezTo>
                  <a:cubicBezTo>
                    <a:pt x="73" y="34"/>
                    <a:pt x="73" y="34"/>
                    <a:pt x="74" y="33"/>
                  </a:cubicBezTo>
                  <a:cubicBezTo>
                    <a:pt x="76" y="32"/>
                    <a:pt x="78" y="31"/>
                    <a:pt x="79" y="30"/>
                  </a:cubicBezTo>
                  <a:cubicBezTo>
                    <a:pt x="79" y="30"/>
                    <a:pt x="78" y="29"/>
                    <a:pt x="78" y="28"/>
                  </a:cubicBezTo>
                  <a:cubicBezTo>
                    <a:pt x="78" y="28"/>
                    <a:pt x="78" y="28"/>
                    <a:pt x="78" y="28"/>
                  </a:cubicBezTo>
                  <a:cubicBezTo>
                    <a:pt x="78" y="28"/>
                    <a:pt x="78" y="28"/>
                    <a:pt x="78" y="28"/>
                  </a:cubicBezTo>
                  <a:cubicBezTo>
                    <a:pt x="77" y="28"/>
                    <a:pt x="77" y="27"/>
                    <a:pt x="76" y="26"/>
                  </a:cubicBezTo>
                  <a:moveTo>
                    <a:pt x="55" y="24"/>
                  </a:moveTo>
                  <a:cubicBezTo>
                    <a:pt x="54" y="24"/>
                    <a:pt x="54" y="24"/>
                    <a:pt x="54" y="24"/>
                  </a:cubicBezTo>
                  <a:cubicBezTo>
                    <a:pt x="54" y="24"/>
                    <a:pt x="54" y="24"/>
                    <a:pt x="54" y="24"/>
                  </a:cubicBezTo>
                  <a:cubicBezTo>
                    <a:pt x="54" y="24"/>
                    <a:pt x="54" y="24"/>
                    <a:pt x="54" y="24"/>
                  </a:cubicBezTo>
                  <a:cubicBezTo>
                    <a:pt x="55" y="24"/>
                    <a:pt x="55" y="24"/>
                    <a:pt x="55" y="24"/>
                  </a:cubicBezTo>
                  <a:moveTo>
                    <a:pt x="59" y="19"/>
                  </a:moveTo>
                  <a:cubicBezTo>
                    <a:pt x="59" y="18"/>
                    <a:pt x="58" y="17"/>
                    <a:pt x="58" y="16"/>
                  </a:cubicBezTo>
                  <a:cubicBezTo>
                    <a:pt x="60" y="16"/>
                    <a:pt x="62" y="17"/>
                    <a:pt x="63" y="18"/>
                  </a:cubicBezTo>
                  <a:cubicBezTo>
                    <a:pt x="64" y="18"/>
                    <a:pt x="64" y="18"/>
                    <a:pt x="64" y="18"/>
                  </a:cubicBezTo>
                  <a:cubicBezTo>
                    <a:pt x="63" y="19"/>
                    <a:pt x="61" y="19"/>
                    <a:pt x="59" y="19"/>
                  </a:cubicBezTo>
                  <a:moveTo>
                    <a:pt x="53" y="11"/>
                  </a:moveTo>
                  <a:cubicBezTo>
                    <a:pt x="53" y="11"/>
                    <a:pt x="53" y="11"/>
                    <a:pt x="52" y="11"/>
                  </a:cubicBezTo>
                  <a:cubicBezTo>
                    <a:pt x="47" y="11"/>
                    <a:pt x="43" y="12"/>
                    <a:pt x="40" y="15"/>
                  </a:cubicBezTo>
                  <a:cubicBezTo>
                    <a:pt x="39" y="15"/>
                    <a:pt x="39" y="16"/>
                    <a:pt x="38" y="17"/>
                  </a:cubicBezTo>
                  <a:cubicBezTo>
                    <a:pt x="40" y="18"/>
                    <a:pt x="41" y="18"/>
                    <a:pt x="43" y="19"/>
                  </a:cubicBezTo>
                  <a:cubicBezTo>
                    <a:pt x="42" y="18"/>
                    <a:pt x="42" y="17"/>
                    <a:pt x="42" y="16"/>
                  </a:cubicBezTo>
                  <a:cubicBezTo>
                    <a:pt x="43" y="16"/>
                    <a:pt x="43" y="15"/>
                    <a:pt x="44" y="15"/>
                  </a:cubicBezTo>
                  <a:cubicBezTo>
                    <a:pt x="46" y="15"/>
                    <a:pt x="48" y="15"/>
                    <a:pt x="49" y="15"/>
                  </a:cubicBezTo>
                  <a:cubicBezTo>
                    <a:pt x="50" y="15"/>
                    <a:pt x="52" y="15"/>
                    <a:pt x="53" y="15"/>
                  </a:cubicBezTo>
                  <a:cubicBezTo>
                    <a:pt x="54" y="15"/>
                    <a:pt x="54" y="15"/>
                    <a:pt x="54" y="15"/>
                  </a:cubicBezTo>
                  <a:cubicBezTo>
                    <a:pt x="53" y="17"/>
                    <a:pt x="53" y="18"/>
                    <a:pt x="54" y="20"/>
                  </a:cubicBezTo>
                  <a:cubicBezTo>
                    <a:pt x="53" y="20"/>
                    <a:pt x="52" y="20"/>
                    <a:pt x="51" y="20"/>
                  </a:cubicBezTo>
                  <a:cubicBezTo>
                    <a:pt x="49" y="20"/>
                    <a:pt x="47" y="20"/>
                    <a:pt x="45" y="20"/>
                  </a:cubicBezTo>
                  <a:cubicBezTo>
                    <a:pt x="45" y="20"/>
                    <a:pt x="44" y="19"/>
                    <a:pt x="44" y="19"/>
                  </a:cubicBezTo>
                  <a:cubicBezTo>
                    <a:pt x="45" y="20"/>
                    <a:pt x="47" y="21"/>
                    <a:pt x="49" y="22"/>
                  </a:cubicBezTo>
                  <a:cubicBezTo>
                    <a:pt x="65" y="31"/>
                    <a:pt x="72" y="44"/>
                    <a:pt x="68" y="56"/>
                  </a:cubicBezTo>
                  <a:cubicBezTo>
                    <a:pt x="68" y="57"/>
                    <a:pt x="69" y="57"/>
                    <a:pt x="69" y="58"/>
                  </a:cubicBezTo>
                  <a:cubicBezTo>
                    <a:pt x="69" y="59"/>
                    <a:pt x="69" y="60"/>
                    <a:pt x="69" y="61"/>
                  </a:cubicBezTo>
                  <a:cubicBezTo>
                    <a:pt x="68" y="62"/>
                    <a:pt x="66" y="64"/>
                    <a:pt x="64" y="65"/>
                  </a:cubicBezTo>
                  <a:cubicBezTo>
                    <a:pt x="63" y="67"/>
                    <a:pt x="61" y="69"/>
                    <a:pt x="60" y="70"/>
                  </a:cubicBezTo>
                  <a:cubicBezTo>
                    <a:pt x="63" y="68"/>
                    <a:pt x="67" y="65"/>
                    <a:pt x="70" y="63"/>
                  </a:cubicBezTo>
                  <a:cubicBezTo>
                    <a:pt x="71" y="68"/>
                    <a:pt x="72" y="72"/>
                    <a:pt x="71" y="77"/>
                  </a:cubicBezTo>
                  <a:cubicBezTo>
                    <a:pt x="71" y="78"/>
                    <a:pt x="71" y="78"/>
                    <a:pt x="71" y="79"/>
                  </a:cubicBezTo>
                  <a:cubicBezTo>
                    <a:pt x="73" y="77"/>
                    <a:pt x="75" y="76"/>
                    <a:pt x="76" y="74"/>
                  </a:cubicBezTo>
                  <a:cubicBezTo>
                    <a:pt x="76" y="69"/>
                    <a:pt x="75" y="64"/>
                    <a:pt x="74" y="59"/>
                  </a:cubicBezTo>
                  <a:cubicBezTo>
                    <a:pt x="78" y="56"/>
                    <a:pt x="83" y="53"/>
                    <a:pt x="87" y="50"/>
                  </a:cubicBezTo>
                  <a:cubicBezTo>
                    <a:pt x="87" y="50"/>
                    <a:pt x="87" y="49"/>
                    <a:pt x="87" y="48"/>
                  </a:cubicBezTo>
                  <a:cubicBezTo>
                    <a:pt x="82" y="51"/>
                    <a:pt x="78" y="54"/>
                    <a:pt x="74" y="58"/>
                  </a:cubicBezTo>
                  <a:cubicBezTo>
                    <a:pt x="72" y="51"/>
                    <a:pt x="70" y="44"/>
                    <a:pt x="67" y="38"/>
                  </a:cubicBezTo>
                  <a:cubicBezTo>
                    <a:pt x="66" y="36"/>
                    <a:pt x="65" y="35"/>
                    <a:pt x="64" y="33"/>
                  </a:cubicBezTo>
                  <a:cubicBezTo>
                    <a:pt x="66" y="33"/>
                    <a:pt x="67" y="31"/>
                    <a:pt x="67" y="30"/>
                  </a:cubicBezTo>
                  <a:cubicBezTo>
                    <a:pt x="67" y="30"/>
                    <a:pt x="67" y="30"/>
                    <a:pt x="67" y="30"/>
                  </a:cubicBezTo>
                  <a:cubicBezTo>
                    <a:pt x="64" y="28"/>
                    <a:pt x="61" y="25"/>
                    <a:pt x="60" y="23"/>
                  </a:cubicBezTo>
                  <a:cubicBezTo>
                    <a:pt x="62" y="22"/>
                    <a:pt x="65" y="22"/>
                    <a:pt x="67" y="21"/>
                  </a:cubicBezTo>
                  <a:cubicBezTo>
                    <a:pt x="67" y="21"/>
                    <a:pt x="67" y="21"/>
                    <a:pt x="67" y="21"/>
                  </a:cubicBezTo>
                  <a:cubicBezTo>
                    <a:pt x="68" y="21"/>
                    <a:pt x="68" y="21"/>
                    <a:pt x="69" y="21"/>
                  </a:cubicBezTo>
                  <a:cubicBezTo>
                    <a:pt x="69" y="21"/>
                    <a:pt x="69" y="20"/>
                    <a:pt x="69" y="20"/>
                  </a:cubicBezTo>
                  <a:cubicBezTo>
                    <a:pt x="69" y="20"/>
                    <a:pt x="69" y="20"/>
                    <a:pt x="70" y="20"/>
                  </a:cubicBezTo>
                  <a:cubicBezTo>
                    <a:pt x="67" y="18"/>
                    <a:pt x="64" y="16"/>
                    <a:pt x="61" y="15"/>
                  </a:cubicBezTo>
                  <a:cubicBezTo>
                    <a:pt x="59" y="13"/>
                    <a:pt x="56" y="12"/>
                    <a:pt x="53" y="11"/>
                  </a:cubicBezTo>
                  <a:moveTo>
                    <a:pt x="9" y="0"/>
                  </a:moveTo>
                  <a:cubicBezTo>
                    <a:pt x="7" y="2"/>
                    <a:pt x="5" y="4"/>
                    <a:pt x="3" y="6"/>
                  </a:cubicBezTo>
                  <a:cubicBezTo>
                    <a:pt x="2" y="7"/>
                    <a:pt x="1" y="9"/>
                    <a:pt x="0" y="10"/>
                  </a:cubicBezTo>
                  <a:cubicBezTo>
                    <a:pt x="0" y="10"/>
                    <a:pt x="0" y="10"/>
                    <a:pt x="0" y="10"/>
                  </a:cubicBezTo>
                  <a:cubicBezTo>
                    <a:pt x="1" y="10"/>
                    <a:pt x="2" y="10"/>
                    <a:pt x="3" y="10"/>
                  </a:cubicBezTo>
                  <a:cubicBezTo>
                    <a:pt x="5" y="7"/>
                    <a:pt x="7" y="5"/>
                    <a:pt x="10" y="2"/>
                  </a:cubicBezTo>
                  <a:cubicBezTo>
                    <a:pt x="11" y="1"/>
                    <a:pt x="12" y="1"/>
                    <a:pt x="12" y="1"/>
                  </a:cubicBezTo>
                  <a:cubicBezTo>
                    <a:pt x="11" y="1"/>
                    <a:pt x="10" y="0"/>
                    <a:pt x="9" y="0"/>
                  </a:cubicBezTo>
                </a:path>
              </a:pathLst>
            </a:custGeom>
            <a:solidFill>
              <a:srgbClr val="3924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7" name="ïSļiḋê"/>
            <p:cNvSpPr/>
            <p:nvPr/>
          </p:nvSpPr>
          <p:spPr bwMode="auto">
            <a:xfrm>
              <a:off x="6788151" y="4275138"/>
              <a:ext cx="354013" cy="190500"/>
            </a:xfrm>
            <a:custGeom>
              <a:avLst/>
              <a:gdLst>
                <a:gd name="T0" fmla="*/ 95 w 107"/>
                <a:gd name="T1" fmla="*/ 32 h 58"/>
                <a:gd name="T2" fmla="*/ 85 w 107"/>
                <a:gd name="T3" fmla="*/ 45 h 58"/>
                <a:gd name="T4" fmla="*/ 91 w 107"/>
                <a:gd name="T5" fmla="*/ 49 h 58"/>
                <a:gd name="T6" fmla="*/ 91 w 107"/>
                <a:gd name="T7" fmla="*/ 50 h 58"/>
                <a:gd name="T8" fmla="*/ 104 w 107"/>
                <a:gd name="T9" fmla="*/ 37 h 58"/>
                <a:gd name="T10" fmla="*/ 99 w 107"/>
                <a:gd name="T11" fmla="*/ 35 h 58"/>
                <a:gd name="T12" fmla="*/ 95 w 107"/>
                <a:gd name="T13" fmla="*/ 32 h 58"/>
                <a:gd name="T14" fmla="*/ 87 w 107"/>
                <a:gd name="T15" fmla="*/ 6 h 58"/>
                <a:gd name="T16" fmla="*/ 89 w 107"/>
                <a:gd name="T17" fmla="*/ 17 h 58"/>
                <a:gd name="T18" fmla="*/ 93 w 107"/>
                <a:gd name="T19" fmla="*/ 21 h 58"/>
                <a:gd name="T20" fmla="*/ 95 w 107"/>
                <a:gd name="T21" fmla="*/ 23 h 58"/>
                <a:gd name="T22" fmla="*/ 104 w 107"/>
                <a:gd name="T23" fmla="*/ 31 h 58"/>
                <a:gd name="T24" fmla="*/ 105 w 107"/>
                <a:gd name="T25" fmla="*/ 31 h 58"/>
                <a:gd name="T26" fmla="*/ 106 w 107"/>
                <a:gd name="T27" fmla="*/ 32 h 58"/>
                <a:gd name="T28" fmla="*/ 91 w 107"/>
                <a:gd name="T29" fmla="*/ 8 h 58"/>
                <a:gd name="T30" fmla="*/ 87 w 107"/>
                <a:gd name="T31" fmla="*/ 6 h 58"/>
                <a:gd name="T32" fmla="*/ 51 w 107"/>
                <a:gd name="T33" fmla="*/ 0 h 58"/>
                <a:gd name="T34" fmla="*/ 20 w 107"/>
                <a:gd name="T35" fmla="*/ 8 h 58"/>
                <a:gd name="T36" fmla="*/ 20 w 107"/>
                <a:gd name="T37" fmla="*/ 50 h 58"/>
                <a:gd name="T38" fmla="*/ 56 w 107"/>
                <a:gd name="T39" fmla="*/ 58 h 58"/>
                <a:gd name="T40" fmla="*/ 86 w 107"/>
                <a:gd name="T41" fmla="*/ 53 h 58"/>
                <a:gd name="T42" fmla="*/ 79 w 107"/>
                <a:gd name="T43" fmla="*/ 48 h 58"/>
                <a:gd name="T44" fmla="*/ 56 w 107"/>
                <a:gd name="T45" fmla="*/ 52 h 58"/>
                <a:gd name="T46" fmla="*/ 27 w 107"/>
                <a:gd name="T47" fmla="*/ 45 h 58"/>
                <a:gd name="T48" fmla="*/ 27 w 107"/>
                <a:gd name="T49" fmla="*/ 13 h 58"/>
                <a:gd name="T50" fmla="*/ 51 w 107"/>
                <a:gd name="T51" fmla="*/ 6 h 58"/>
                <a:gd name="T52" fmla="*/ 51 w 107"/>
                <a:gd name="T53" fmla="*/ 0 h 58"/>
                <a:gd name="T54" fmla="*/ 55 w 107"/>
                <a:gd name="T55" fmla="*/ 0 h 58"/>
                <a:gd name="T56" fmla="*/ 55 w 107"/>
                <a:gd name="T57" fmla="*/ 0 h 58"/>
                <a:gd name="T58" fmla="*/ 55 w 107"/>
                <a:gd name="T59" fmla="*/ 6 h 58"/>
                <a:gd name="T60" fmla="*/ 81 w 107"/>
                <a:gd name="T61" fmla="*/ 12 h 58"/>
                <a:gd name="T62" fmla="*/ 82 w 107"/>
                <a:gd name="T63" fmla="*/ 8 h 58"/>
                <a:gd name="T64" fmla="*/ 85 w 107"/>
                <a:gd name="T65" fmla="*/ 5 h 58"/>
                <a:gd name="T66" fmla="*/ 55 w 107"/>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58">
                  <a:moveTo>
                    <a:pt x="95" y="32"/>
                  </a:moveTo>
                  <a:cubicBezTo>
                    <a:pt x="94" y="37"/>
                    <a:pt x="91" y="41"/>
                    <a:pt x="85" y="45"/>
                  </a:cubicBezTo>
                  <a:cubicBezTo>
                    <a:pt x="87" y="46"/>
                    <a:pt x="89" y="48"/>
                    <a:pt x="91" y="49"/>
                  </a:cubicBezTo>
                  <a:cubicBezTo>
                    <a:pt x="91" y="49"/>
                    <a:pt x="91" y="50"/>
                    <a:pt x="91" y="50"/>
                  </a:cubicBezTo>
                  <a:cubicBezTo>
                    <a:pt x="98" y="46"/>
                    <a:pt x="102" y="41"/>
                    <a:pt x="104" y="37"/>
                  </a:cubicBezTo>
                  <a:cubicBezTo>
                    <a:pt x="102" y="36"/>
                    <a:pt x="101" y="35"/>
                    <a:pt x="99" y="35"/>
                  </a:cubicBezTo>
                  <a:cubicBezTo>
                    <a:pt x="98" y="34"/>
                    <a:pt x="96" y="33"/>
                    <a:pt x="95" y="32"/>
                  </a:cubicBezTo>
                  <a:moveTo>
                    <a:pt x="87" y="6"/>
                  </a:moveTo>
                  <a:cubicBezTo>
                    <a:pt x="85" y="9"/>
                    <a:pt x="87" y="13"/>
                    <a:pt x="89" y="17"/>
                  </a:cubicBezTo>
                  <a:cubicBezTo>
                    <a:pt x="91" y="18"/>
                    <a:pt x="92" y="20"/>
                    <a:pt x="93" y="21"/>
                  </a:cubicBezTo>
                  <a:cubicBezTo>
                    <a:pt x="94" y="22"/>
                    <a:pt x="94" y="23"/>
                    <a:pt x="95" y="23"/>
                  </a:cubicBezTo>
                  <a:cubicBezTo>
                    <a:pt x="97" y="26"/>
                    <a:pt x="100" y="29"/>
                    <a:pt x="104" y="31"/>
                  </a:cubicBezTo>
                  <a:cubicBezTo>
                    <a:pt x="104" y="31"/>
                    <a:pt x="104" y="31"/>
                    <a:pt x="105" y="31"/>
                  </a:cubicBezTo>
                  <a:cubicBezTo>
                    <a:pt x="105" y="32"/>
                    <a:pt x="105" y="32"/>
                    <a:pt x="106" y="32"/>
                  </a:cubicBezTo>
                  <a:cubicBezTo>
                    <a:pt x="107" y="23"/>
                    <a:pt x="102" y="15"/>
                    <a:pt x="91" y="8"/>
                  </a:cubicBezTo>
                  <a:cubicBezTo>
                    <a:pt x="90" y="8"/>
                    <a:pt x="88" y="7"/>
                    <a:pt x="87" y="6"/>
                  </a:cubicBezTo>
                  <a:moveTo>
                    <a:pt x="51" y="0"/>
                  </a:moveTo>
                  <a:cubicBezTo>
                    <a:pt x="40" y="0"/>
                    <a:pt x="28" y="3"/>
                    <a:pt x="20" y="8"/>
                  </a:cubicBezTo>
                  <a:cubicBezTo>
                    <a:pt x="0" y="20"/>
                    <a:pt x="0" y="38"/>
                    <a:pt x="20" y="50"/>
                  </a:cubicBezTo>
                  <a:cubicBezTo>
                    <a:pt x="30" y="55"/>
                    <a:pt x="43" y="58"/>
                    <a:pt x="56" y="58"/>
                  </a:cubicBezTo>
                  <a:cubicBezTo>
                    <a:pt x="66" y="58"/>
                    <a:pt x="77" y="56"/>
                    <a:pt x="86" y="53"/>
                  </a:cubicBezTo>
                  <a:cubicBezTo>
                    <a:pt x="83" y="51"/>
                    <a:pt x="81" y="49"/>
                    <a:pt x="79" y="48"/>
                  </a:cubicBezTo>
                  <a:cubicBezTo>
                    <a:pt x="72" y="51"/>
                    <a:pt x="64" y="52"/>
                    <a:pt x="56" y="52"/>
                  </a:cubicBezTo>
                  <a:cubicBezTo>
                    <a:pt x="45" y="52"/>
                    <a:pt x="35" y="50"/>
                    <a:pt x="27" y="45"/>
                  </a:cubicBezTo>
                  <a:cubicBezTo>
                    <a:pt x="12" y="36"/>
                    <a:pt x="12" y="22"/>
                    <a:pt x="27" y="13"/>
                  </a:cubicBezTo>
                  <a:cubicBezTo>
                    <a:pt x="34" y="9"/>
                    <a:pt x="42" y="7"/>
                    <a:pt x="51" y="6"/>
                  </a:cubicBezTo>
                  <a:cubicBezTo>
                    <a:pt x="51" y="4"/>
                    <a:pt x="51" y="2"/>
                    <a:pt x="51" y="0"/>
                  </a:cubicBezTo>
                  <a:moveTo>
                    <a:pt x="55" y="0"/>
                  </a:moveTo>
                  <a:cubicBezTo>
                    <a:pt x="55" y="0"/>
                    <a:pt x="55" y="0"/>
                    <a:pt x="55" y="0"/>
                  </a:cubicBezTo>
                  <a:cubicBezTo>
                    <a:pt x="55" y="2"/>
                    <a:pt x="55" y="4"/>
                    <a:pt x="55" y="6"/>
                  </a:cubicBezTo>
                  <a:cubicBezTo>
                    <a:pt x="65" y="6"/>
                    <a:pt x="74" y="8"/>
                    <a:pt x="81" y="12"/>
                  </a:cubicBezTo>
                  <a:cubicBezTo>
                    <a:pt x="82" y="10"/>
                    <a:pt x="82" y="9"/>
                    <a:pt x="82" y="8"/>
                  </a:cubicBezTo>
                  <a:cubicBezTo>
                    <a:pt x="83" y="7"/>
                    <a:pt x="84" y="6"/>
                    <a:pt x="85" y="5"/>
                  </a:cubicBezTo>
                  <a:cubicBezTo>
                    <a:pt x="76" y="2"/>
                    <a:pt x="66" y="0"/>
                    <a:pt x="55" y="0"/>
                  </a:cubicBezTo>
                </a:path>
              </a:pathLst>
            </a:custGeom>
            <a:solidFill>
              <a:srgbClr val="FF8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8" name="isḻïḍè"/>
            <p:cNvSpPr/>
            <p:nvPr/>
          </p:nvSpPr>
          <p:spPr bwMode="auto">
            <a:xfrm>
              <a:off x="6956426" y="4275138"/>
              <a:ext cx="182563" cy="174625"/>
            </a:xfrm>
            <a:custGeom>
              <a:avLst/>
              <a:gdLst>
                <a:gd name="T0" fmla="*/ 34 w 55"/>
                <a:gd name="T1" fmla="*/ 45 h 53"/>
                <a:gd name="T2" fmla="*/ 33 w 55"/>
                <a:gd name="T3" fmla="*/ 45 h 53"/>
                <a:gd name="T4" fmla="*/ 28 w 55"/>
                <a:gd name="T5" fmla="*/ 48 h 53"/>
                <a:gd name="T6" fmla="*/ 35 w 55"/>
                <a:gd name="T7" fmla="*/ 53 h 53"/>
                <a:gd name="T8" fmla="*/ 40 w 55"/>
                <a:gd name="T9" fmla="*/ 50 h 53"/>
                <a:gd name="T10" fmla="*/ 40 w 55"/>
                <a:gd name="T11" fmla="*/ 50 h 53"/>
                <a:gd name="T12" fmla="*/ 40 w 55"/>
                <a:gd name="T13" fmla="*/ 49 h 53"/>
                <a:gd name="T14" fmla="*/ 34 w 55"/>
                <a:gd name="T15" fmla="*/ 45 h 53"/>
                <a:gd name="T16" fmla="*/ 42 w 55"/>
                <a:gd name="T17" fmla="*/ 21 h 53"/>
                <a:gd name="T18" fmla="*/ 44 w 55"/>
                <a:gd name="T19" fmla="*/ 32 h 53"/>
                <a:gd name="T20" fmla="*/ 48 w 55"/>
                <a:gd name="T21" fmla="*/ 35 h 53"/>
                <a:gd name="T22" fmla="*/ 53 w 55"/>
                <a:gd name="T23" fmla="*/ 37 h 53"/>
                <a:gd name="T24" fmla="*/ 55 w 55"/>
                <a:gd name="T25" fmla="*/ 32 h 53"/>
                <a:gd name="T26" fmla="*/ 54 w 55"/>
                <a:gd name="T27" fmla="*/ 31 h 53"/>
                <a:gd name="T28" fmla="*/ 53 w 55"/>
                <a:gd name="T29" fmla="*/ 31 h 53"/>
                <a:gd name="T30" fmla="*/ 44 w 55"/>
                <a:gd name="T31" fmla="*/ 23 h 53"/>
                <a:gd name="T32" fmla="*/ 42 w 55"/>
                <a:gd name="T33" fmla="*/ 21 h 53"/>
                <a:gd name="T34" fmla="*/ 34 w 55"/>
                <a:gd name="T35" fmla="*/ 5 h 53"/>
                <a:gd name="T36" fmla="*/ 31 w 55"/>
                <a:gd name="T37" fmla="*/ 8 h 53"/>
                <a:gd name="T38" fmla="*/ 30 w 55"/>
                <a:gd name="T39" fmla="*/ 12 h 53"/>
                <a:gd name="T40" fmla="*/ 33 w 55"/>
                <a:gd name="T41" fmla="*/ 13 h 53"/>
                <a:gd name="T42" fmla="*/ 38 w 55"/>
                <a:gd name="T43" fmla="*/ 17 h 53"/>
                <a:gd name="T44" fmla="*/ 36 w 55"/>
                <a:gd name="T45" fmla="*/ 6 h 53"/>
                <a:gd name="T46" fmla="*/ 34 w 55"/>
                <a:gd name="T47" fmla="*/ 5 h 53"/>
                <a:gd name="T48" fmla="*/ 4 w 55"/>
                <a:gd name="T49" fmla="*/ 0 h 53"/>
                <a:gd name="T50" fmla="*/ 0 w 55"/>
                <a:gd name="T51" fmla="*/ 0 h 53"/>
                <a:gd name="T52" fmla="*/ 0 w 55"/>
                <a:gd name="T53" fmla="*/ 6 h 53"/>
                <a:gd name="T54" fmla="*/ 4 w 55"/>
                <a:gd name="T55" fmla="*/ 6 h 53"/>
                <a:gd name="T56" fmla="*/ 4 w 55"/>
                <a:gd name="T57" fmla="*/ 6 h 53"/>
                <a:gd name="T58" fmla="*/ 4 w 55"/>
                <a:gd name="T5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3">
                  <a:moveTo>
                    <a:pt x="34" y="45"/>
                  </a:moveTo>
                  <a:cubicBezTo>
                    <a:pt x="33" y="45"/>
                    <a:pt x="33" y="45"/>
                    <a:pt x="33" y="45"/>
                  </a:cubicBezTo>
                  <a:cubicBezTo>
                    <a:pt x="31" y="46"/>
                    <a:pt x="30" y="47"/>
                    <a:pt x="28" y="48"/>
                  </a:cubicBezTo>
                  <a:cubicBezTo>
                    <a:pt x="30" y="49"/>
                    <a:pt x="32" y="51"/>
                    <a:pt x="35" y="53"/>
                  </a:cubicBezTo>
                  <a:cubicBezTo>
                    <a:pt x="37" y="52"/>
                    <a:pt x="38" y="51"/>
                    <a:pt x="40" y="50"/>
                  </a:cubicBezTo>
                  <a:cubicBezTo>
                    <a:pt x="40" y="50"/>
                    <a:pt x="40" y="50"/>
                    <a:pt x="40" y="50"/>
                  </a:cubicBezTo>
                  <a:cubicBezTo>
                    <a:pt x="40" y="50"/>
                    <a:pt x="40" y="49"/>
                    <a:pt x="40" y="49"/>
                  </a:cubicBezTo>
                  <a:cubicBezTo>
                    <a:pt x="38" y="48"/>
                    <a:pt x="36" y="46"/>
                    <a:pt x="34" y="45"/>
                  </a:cubicBezTo>
                  <a:moveTo>
                    <a:pt x="42" y="21"/>
                  </a:moveTo>
                  <a:cubicBezTo>
                    <a:pt x="44" y="25"/>
                    <a:pt x="45" y="28"/>
                    <a:pt x="44" y="32"/>
                  </a:cubicBezTo>
                  <a:cubicBezTo>
                    <a:pt x="45" y="33"/>
                    <a:pt x="47" y="34"/>
                    <a:pt x="48" y="35"/>
                  </a:cubicBezTo>
                  <a:cubicBezTo>
                    <a:pt x="50" y="35"/>
                    <a:pt x="51" y="36"/>
                    <a:pt x="53" y="37"/>
                  </a:cubicBezTo>
                  <a:cubicBezTo>
                    <a:pt x="54" y="35"/>
                    <a:pt x="54" y="34"/>
                    <a:pt x="55" y="32"/>
                  </a:cubicBezTo>
                  <a:cubicBezTo>
                    <a:pt x="54" y="32"/>
                    <a:pt x="54" y="32"/>
                    <a:pt x="54" y="31"/>
                  </a:cubicBezTo>
                  <a:cubicBezTo>
                    <a:pt x="53" y="31"/>
                    <a:pt x="53" y="31"/>
                    <a:pt x="53" y="31"/>
                  </a:cubicBezTo>
                  <a:cubicBezTo>
                    <a:pt x="49" y="29"/>
                    <a:pt x="46" y="26"/>
                    <a:pt x="44" y="23"/>
                  </a:cubicBezTo>
                  <a:cubicBezTo>
                    <a:pt x="43" y="23"/>
                    <a:pt x="43" y="22"/>
                    <a:pt x="42" y="21"/>
                  </a:cubicBezTo>
                  <a:moveTo>
                    <a:pt x="34" y="5"/>
                  </a:moveTo>
                  <a:cubicBezTo>
                    <a:pt x="33" y="6"/>
                    <a:pt x="32" y="7"/>
                    <a:pt x="31" y="8"/>
                  </a:cubicBezTo>
                  <a:cubicBezTo>
                    <a:pt x="31" y="9"/>
                    <a:pt x="31" y="10"/>
                    <a:pt x="30" y="12"/>
                  </a:cubicBezTo>
                  <a:cubicBezTo>
                    <a:pt x="31" y="12"/>
                    <a:pt x="32" y="12"/>
                    <a:pt x="33" y="13"/>
                  </a:cubicBezTo>
                  <a:cubicBezTo>
                    <a:pt x="35" y="14"/>
                    <a:pt x="37" y="15"/>
                    <a:pt x="38" y="17"/>
                  </a:cubicBezTo>
                  <a:cubicBezTo>
                    <a:pt x="36" y="13"/>
                    <a:pt x="34" y="9"/>
                    <a:pt x="36" y="6"/>
                  </a:cubicBezTo>
                  <a:cubicBezTo>
                    <a:pt x="35" y="6"/>
                    <a:pt x="34" y="5"/>
                    <a:pt x="34" y="5"/>
                  </a:cubicBezTo>
                  <a:moveTo>
                    <a:pt x="4" y="0"/>
                  </a:moveTo>
                  <a:cubicBezTo>
                    <a:pt x="3" y="0"/>
                    <a:pt x="1" y="0"/>
                    <a:pt x="0" y="0"/>
                  </a:cubicBezTo>
                  <a:cubicBezTo>
                    <a:pt x="0" y="2"/>
                    <a:pt x="0" y="4"/>
                    <a:pt x="0" y="6"/>
                  </a:cubicBezTo>
                  <a:cubicBezTo>
                    <a:pt x="1" y="6"/>
                    <a:pt x="3" y="6"/>
                    <a:pt x="4" y="6"/>
                  </a:cubicBezTo>
                  <a:cubicBezTo>
                    <a:pt x="4" y="6"/>
                    <a:pt x="4" y="6"/>
                    <a:pt x="4" y="6"/>
                  </a:cubicBezTo>
                  <a:cubicBezTo>
                    <a:pt x="4" y="4"/>
                    <a:pt x="4" y="2"/>
                    <a:pt x="4" y="0"/>
                  </a:cubicBezTo>
                </a:path>
              </a:pathLst>
            </a:custGeom>
            <a:solidFill>
              <a:srgbClr val="3924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9" name="íṩļiḑè"/>
            <p:cNvSpPr/>
            <p:nvPr/>
          </p:nvSpPr>
          <p:spPr bwMode="auto">
            <a:xfrm>
              <a:off x="8223251" y="2628900"/>
              <a:ext cx="419100" cy="611188"/>
            </a:xfrm>
            <a:custGeom>
              <a:avLst/>
              <a:gdLst>
                <a:gd name="T0" fmla="*/ 63 w 127"/>
                <a:gd name="T1" fmla="*/ 19 h 185"/>
                <a:gd name="T2" fmla="*/ 1 w 127"/>
                <a:gd name="T3" fmla="*/ 57 h 185"/>
                <a:gd name="T4" fmla="*/ 8 w 127"/>
                <a:gd name="T5" fmla="*/ 95 h 185"/>
                <a:gd name="T6" fmla="*/ 13 w 127"/>
                <a:gd name="T7" fmla="*/ 107 h 185"/>
                <a:gd name="T8" fmla="*/ 9 w 127"/>
                <a:gd name="T9" fmla="*/ 88 h 185"/>
                <a:gd name="T10" fmla="*/ 40 w 127"/>
                <a:gd name="T11" fmla="*/ 69 h 185"/>
                <a:gd name="T12" fmla="*/ 72 w 127"/>
                <a:gd name="T13" fmla="*/ 123 h 185"/>
                <a:gd name="T14" fmla="*/ 41 w 127"/>
                <a:gd name="T15" fmla="*/ 142 h 185"/>
                <a:gd name="T16" fmla="*/ 26 w 127"/>
                <a:gd name="T17" fmla="*/ 129 h 185"/>
                <a:gd name="T18" fmla="*/ 34 w 127"/>
                <a:gd name="T19" fmla="*/ 139 h 185"/>
                <a:gd name="T20" fmla="*/ 65 w 127"/>
                <a:gd name="T21" fmla="*/ 165 h 185"/>
                <a:gd name="T22" fmla="*/ 127 w 127"/>
                <a:gd name="T23" fmla="*/ 127 h 185"/>
                <a:gd name="T24" fmla="*/ 63 w 127"/>
                <a:gd name="T25" fmla="*/ 1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85">
                  <a:moveTo>
                    <a:pt x="63" y="19"/>
                  </a:moveTo>
                  <a:cubicBezTo>
                    <a:pt x="28" y="0"/>
                    <a:pt x="0" y="17"/>
                    <a:pt x="1" y="57"/>
                  </a:cubicBezTo>
                  <a:cubicBezTo>
                    <a:pt x="1" y="69"/>
                    <a:pt x="4" y="82"/>
                    <a:pt x="8" y="95"/>
                  </a:cubicBezTo>
                  <a:cubicBezTo>
                    <a:pt x="10" y="99"/>
                    <a:pt x="11" y="103"/>
                    <a:pt x="13" y="107"/>
                  </a:cubicBezTo>
                  <a:cubicBezTo>
                    <a:pt x="10" y="101"/>
                    <a:pt x="9" y="94"/>
                    <a:pt x="9" y="88"/>
                  </a:cubicBezTo>
                  <a:cubicBezTo>
                    <a:pt x="9" y="68"/>
                    <a:pt x="23" y="60"/>
                    <a:pt x="40" y="69"/>
                  </a:cubicBezTo>
                  <a:cubicBezTo>
                    <a:pt x="57" y="79"/>
                    <a:pt x="72" y="103"/>
                    <a:pt x="72" y="123"/>
                  </a:cubicBezTo>
                  <a:cubicBezTo>
                    <a:pt x="72" y="144"/>
                    <a:pt x="58" y="152"/>
                    <a:pt x="41" y="142"/>
                  </a:cubicBezTo>
                  <a:cubicBezTo>
                    <a:pt x="35" y="139"/>
                    <a:pt x="30" y="135"/>
                    <a:pt x="26" y="129"/>
                  </a:cubicBezTo>
                  <a:cubicBezTo>
                    <a:pt x="28" y="133"/>
                    <a:pt x="31" y="136"/>
                    <a:pt x="34" y="139"/>
                  </a:cubicBezTo>
                  <a:cubicBezTo>
                    <a:pt x="43" y="150"/>
                    <a:pt x="54" y="159"/>
                    <a:pt x="65" y="165"/>
                  </a:cubicBezTo>
                  <a:cubicBezTo>
                    <a:pt x="99" y="185"/>
                    <a:pt x="127" y="168"/>
                    <a:pt x="127" y="127"/>
                  </a:cubicBezTo>
                  <a:cubicBezTo>
                    <a:pt x="126" y="87"/>
                    <a:pt x="98" y="39"/>
                    <a:pt x="63" y="19"/>
                  </a:cubicBezTo>
                </a:path>
              </a:pathLst>
            </a:custGeom>
            <a:solidFill>
              <a:srgbClr val="CA8F58"/>
            </a:solidFill>
            <a:ln>
              <a:noFill/>
            </a:ln>
          </p:spPr>
          <p:txBody>
            <a:bodyPr anchor="ctr"/>
            <a:lstStyle/>
            <a:p>
              <a:pPr algn="ctr"/>
              <a:endParaRPr/>
            </a:p>
          </p:txBody>
        </p:sp>
        <p:sp>
          <p:nvSpPr>
            <p:cNvPr id="490" name="ïṥḷíḑé"/>
            <p:cNvSpPr/>
            <p:nvPr/>
          </p:nvSpPr>
          <p:spPr bwMode="auto">
            <a:xfrm>
              <a:off x="8223251" y="2628900"/>
              <a:ext cx="419100" cy="428625"/>
            </a:xfrm>
            <a:custGeom>
              <a:avLst/>
              <a:gdLst>
                <a:gd name="T0" fmla="*/ 63 w 127"/>
                <a:gd name="T1" fmla="*/ 22 h 130"/>
                <a:gd name="T2" fmla="*/ 127 w 127"/>
                <a:gd name="T3" fmla="*/ 130 h 130"/>
                <a:gd name="T4" fmla="*/ 127 w 127"/>
                <a:gd name="T5" fmla="*/ 127 h 130"/>
                <a:gd name="T6" fmla="*/ 63 w 127"/>
                <a:gd name="T7" fmla="*/ 19 h 130"/>
                <a:gd name="T8" fmla="*/ 1 w 127"/>
                <a:gd name="T9" fmla="*/ 57 h 130"/>
                <a:gd name="T10" fmla="*/ 1 w 127"/>
                <a:gd name="T11" fmla="*/ 58 h 130"/>
                <a:gd name="T12" fmla="*/ 63 w 127"/>
                <a:gd name="T13" fmla="*/ 22 h 130"/>
              </a:gdLst>
              <a:ahLst/>
              <a:cxnLst>
                <a:cxn ang="0">
                  <a:pos x="T0" y="T1"/>
                </a:cxn>
                <a:cxn ang="0">
                  <a:pos x="T2" y="T3"/>
                </a:cxn>
                <a:cxn ang="0">
                  <a:pos x="T4" y="T5"/>
                </a:cxn>
                <a:cxn ang="0">
                  <a:pos x="T6" y="T7"/>
                </a:cxn>
                <a:cxn ang="0">
                  <a:pos x="T8" y="T9"/>
                </a:cxn>
                <a:cxn ang="0">
                  <a:pos x="T10" y="T11"/>
                </a:cxn>
                <a:cxn ang="0">
                  <a:pos x="T12" y="T13"/>
                </a:cxn>
              </a:cxnLst>
              <a:rect l="0" t="0" r="r" b="b"/>
              <a:pathLst>
                <a:path w="127" h="130">
                  <a:moveTo>
                    <a:pt x="63" y="22"/>
                  </a:moveTo>
                  <a:cubicBezTo>
                    <a:pt x="98" y="41"/>
                    <a:pt x="126" y="89"/>
                    <a:pt x="127" y="130"/>
                  </a:cubicBezTo>
                  <a:cubicBezTo>
                    <a:pt x="127" y="129"/>
                    <a:pt x="127" y="128"/>
                    <a:pt x="127" y="127"/>
                  </a:cubicBezTo>
                  <a:cubicBezTo>
                    <a:pt x="126" y="87"/>
                    <a:pt x="98" y="39"/>
                    <a:pt x="63" y="19"/>
                  </a:cubicBezTo>
                  <a:cubicBezTo>
                    <a:pt x="28" y="0"/>
                    <a:pt x="0" y="17"/>
                    <a:pt x="1" y="57"/>
                  </a:cubicBezTo>
                  <a:cubicBezTo>
                    <a:pt x="1" y="58"/>
                    <a:pt x="1" y="58"/>
                    <a:pt x="1" y="58"/>
                  </a:cubicBezTo>
                  <a:cubicBezTo>
                    <a:pt x="1" y="19"/>
                    <a:pt x="29" y="3"/>
                    <a:pt x="63" y="22"/>
                  </a:cubicBezTo>
                  <a:close/>
                </a:path>
              </a:pathLst>
            </a:custGeom>
            <a:solidFill>
              <a:srgbClr val="FFD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1" name="ïṣļïḍê"/>
            <p:cNvSpPr/>
            <p:nvPr/>
          </p:nvSpPr>
          <p:spPr bwMode="auto">
            <a:xfrm>
              <a:off x="8308976" y="3041650"/>
              <a:ext cx="152400" cy="69850"/>
            </a:xfrm>
            <a:custGeom>
              <a:avLst/>
              <a:gdLst>
                <a:gd name="T0" fmla="*/ 46 w 46"/>
                <a:gd name="T1" fmla="*/ 0 h 21"/>
                <a:gd name="T2" fmla="*/ 29 w 46"/>
                <a:gd name="T3" fmla="*/ 21 h 21"/>
                <a:gd name="T4" fmla="*/ 15 w 46"/>
                <a:gd name="T5" fmla="*/ 17 h 21"/>
                <a:gd name="T6" fmla="*/ 0 w 46"/>
                <a:gd name="T7" fmla="*/ 4 h 21"/>
                <a:gd name="T8" fmla="*/ 0 w 46"/>
                <a:gd name="T9" fmla="*/ 4 h 21"/>
                <a:gd name="T10" fmla="*/ 15 w 46"/>
                <a:gd name="T11" fmla="*/ 17 h 21"/>
                <a:gd name="T12" fmla="*/ 29 w 46"/>
                <a:gd name="T13" fmla="*/ 21 h 21"/>
                <a:gd name="T14" fmla="*/ 46 w 46"/>
                <a:gd name="T15" fmla="*/ 0 h 21"/>
                <a:gd name="T16" fmla="*/ 46 w 4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1">
                  <a:moveTo>
                    <a:pt x="46" y="0"/>
                  </a:moveTo>
                  <a:cubicBezTo>
                    <a:pt x="46" y="13"/>
                    <a:pt x="39" y="21"/>
                    <a:pt x="29" y="21"/>
                  </a:cubicBezTo>
                  <a:cubicBezTo>
                    <a:pt x="24" y="21"/>
                    <a:pt x="20" y="20"/>
                    <a:pt x="15" y="17"/>
                  </a:cubicBezTo>
                  <a:cubicBezTo>
                    <a:pt x="9" y="14"/>
                    <a:pt x="4" y="10"/>
                    <a:pt x="0" y="4"/>
                  </a:cubicBezTo>
                  <a:cubicBezTo>
                    <a:pt x="0" y="4"/>
                    <a:pt x="0" y="4"/>
                    <a:pt x="0" y="4"/>
                  </a:cubicBezTo>
                  <a:cubicBezTo>
                    <a:pt x="4" y="10"/>
                    <a:pt x="9" y="14"/>
                    <a:pt x="15" y="17"/>
                  </a:cubicBezTo>
                  <a:cubicBezTo>
                    <a:pt x="20" y="20"/>
                    <a:pt x="24" y="21"/>
                    <a:pt x="29" y="21"/>
                  </a:cubicBezTo>
                  <a:cubicBezTo>
                    <a:pt x="39" y="21"/>
                    <a:pt x="46" y="14"/>
                    <a:pt x="46" y="0"/>
                  </a:cubicBezTo>
                  <a:cubicBezTo>
                    <a:pt x="46" y="0"/>
                    <a:pt x="46" y="0"/>
                    <a:pt x="46" y="0"/>
                  </a:cubicBezTo>
                </a:path>
              </a:pathLst>
            </a:custGeom>
            <a:solidFill>
              <a:srgbClr val="C2A5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2" name="iŝliďê"/>
            <p:cNvSpPr/>
            <p:nvPr/>
          </p:nvSpPr>
          <p:spPr bwMode="auto">
            <a:xfrm>
              <a:off x="8286751" y="2589213"/>
              <a:ext cx="474663" cy="596900"/>
            </a:xfrm>
            <a:custGeom>
              <a:avLst/>
              <a:gdLst>
                <a:gd name="T0" fmla="*/ 80 w 144"/>
                <a:gd name="T1" fmla="*/ 10 h 181"/>
                <a:gd name="T2" fmla="*/ 36 w 144"/>
                <a:gd name="T3" fmla="*/ 6 h 181"/>
                <a:gd name="T4" fmla="*/ 22 w 144"/>
                <a:gd name="T5" fmla="*/ 15 h 181"/>
                <a:gd name="T6" fmla="*/ 18 w 144"/>
                <a:gd name="T7" fmla="*/ 17 h 181"/>
                <a:gd name="T8" fmla="*/ 2 w 144"/>
                <a:gd name="T9" fmla="*/ 26 h 181"/>
                <a:gd name="T10" fmla="*/ 0 w 144"/>
                <a:gd name="T11" fmla="*/ 27 h 181"/>
                <a:gd name="T12" fmla="*/ 44 w 144"/>
                <a:gd name="T13" fmla="*/ 31 h 181"/>
                <a:gd name="T14" fmla="*/ 108 w 144"/>
                <a:gd name="T15" fmla="*/ 139 h 181"/>
                <a:gd name="T16" fmla="*/ 89 w 144"/>
                <a:gd name="T17" fmla="*/ 181 h 181"/>
                <a:gd name="T18" fmla="*/ 126 w 144"/>
                <a:gd name="T19" fmla="*/ 160 h 181"/>
                <a:gd name="T20" fmla="*/ 144 w 144"/>
                <a:gd name="T21" fmla="*/ 118 h 181"/>
                <a:gd name="T22" fmla="*/ 80 w 144"/>
                <a:gd name="T23" fmla="*/ 1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81">
                  <a:moveTo>
                    <a:pt x="80" y="10"/>
                  </a:moveTo>
                  <a:cubicBezTo>
                    <a:pt x="63" y="1"/>
                    <a:pt x="47" y="0"/>
                    <a:pt x="36" y="6"/>
                  </a:cubicBezTo>
                  <a:cubicBezTo>
                    <a:pt x="31" y="9"/>
                    <a:pt x="27" y="12"/>
                    <a:pt x="22" y="15"/>
                  </a:cubicBezTo>
                  <a:cubicBezTo>
                    <a:pt x="21" y="15"/>
                    <a:pt x="19" y="16"/>
                    <a:pt x="18" y="17"/>
                  </a:cubicBezTo>
                  <a:cubicBezTo>
                    <a:pt x="13" y="20"/>
                    <a:pt x="7" y="23"/>
                    <a:pt x="2" y="26"/>
                  </a:cubicBezTo>
                  <a:cubicBezTo>
                    <a:pt x="1" y="27"/>
                    <a:pt x="1" y="27"/>
                    <a:pt x="0" y="27"/>
                  </a:cubicBezTo>
                  <a:cubicBezTo>
                    <a:pt x="11" y="21"/>
                    <a:pt x="27" y="22"/>
                    <a:pt x="44" y="31"/>
                  </a:cubicBezTo>
                  <a:cubicBezTo>
                    <a:pt x="79" y="51"/>
                    <a:pt x="107" y="99"/>
                    <a:pt x="108" y="139"/>
                  </a:cubicBezTo>
                  <a:cubicBezTo>
                    <a:pt x="108" y="160"/>
                    <a:pt x="101" y="174"/>
                    <a:pt x="89" y="181"/>
                  </a:cubicBezTo>
                  <a:cubicBezTo>
                    <a:pt x="126" y="160"/>
                    <a:pt x="126" y="160"/>
                    <a:pt x="126" y="160"/>
                  </a:cubicBezTo>
                  <a:cubicBezTo>
                    <a:pt x="137" y="153"/>
                    <a:pt x="144" y="139"/>
                    <a:pt x="144" y="118"/>
                  </a:cubicBezTo>
                  <a:cubicBezTo>
                    <a:pt x="143" y="78"/>
                    <a:pt x="115" y="30"/>
                    <a:pt x="80" y="10"/>
                  </a:cubicBezTo>
                  <a:close/>
                </a:path>
              </a:pathLst>
            </a:custGeom>
            <a:gradFill>
              <a:gsLst>
                <a:gs pos="87000">
                  <a:srgbClr val="BA8757"/>
                </a:gs>
                <a:gs pos="0">
                  <a:srgbClr val="FFC28C"/>
                </a:gs>
              </a:gsLst>
              <a:lin ang="5400000" scaled="0"/>
            </a:gradFill>
            <a:ln>
              <a:noFill/>
            </a:ln>
          </p:spPr>
          <p:txBody>
            <a:bodyPr anchor="ctr"/>
            <a:lstStyle/>
            <a:p>
              <a:pPr algn="ctr"/>
              <a:endParaRPr/>
            </a:p>
          </p:txBody>
        </p:sp>
        <p:sp>
          <p:nvSpPr>
            <p:cNvPr id="493" name="ïsľïḍé"/>
            <p:cNvSpPr/>
            <p:nvPr/>
          </p:nvSpPr>
          <p:spPr bwMode="auto">
            <a:xfrm>
              <a:off x="7980363" y="2840038"/>
              <a:ext cx="481013" cy="488950"/>
            </a:xfrm>
            <a:custGeom>
              <a:avLst/>
              <a:gdLst>
                <a:gd name="T0" fmla="*/ 114 w 146"/>
                <a:gd name="T1" fmla="*/ 5 h 148"/>
                <a:gd name="T2" fmla="*/ 96 w 146"/>
                <a:gd name="T3" fmla="*/ 2 h 148"/>
                <a:gd name="T4" fmla="*/ 0 w 146"/>
                <a:gd name="T5" fmla="*/ 29 h 148"/>
                <a:gd name="T6" fmla="*/ 29 w 146"/>
                <a:gd name="T7" fmla="*/ 34 h 148"/>
                <a:gd name="T8" fmla="*/ 79 w 146"/>
                <a:gd name="T9" fmla="*/ 119 h 148"/>
                <a:gd name="T10" fmla="*/ 69 w 146"/>
                <a:gd name="T11" fmla="*/ 148 h 148"/>
                <a:gd name="T12" fmla="*/ 140 w 146"/>
                <a:gd name="T13" fmla="*/ 78 h 148"/>
                <a:gd name="T14" fmla="*/ 146 w 146"/>
                <a:gd name="T15" fmla="*/ 59 h 148"/>
                <a:gd name="T16" fmla="*/ 114 w 146"/>
                <a:gd name="T17"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8">
                  <a:moveTo>
                    <a:pt x="114" y="5"/>
                  </a:moveTo>
                  <a:cubicBezTo>
                    <a:pt x="107" y="1"/>
                    <a:pt x="101" y="0"/>
                    <a:pt x="96" y="2"/>
                  </a:cubicBezTo>
                  <a:cubicBezTo>
                    <a:pt x="64" y="11"/>
                    <a:pt x="32" y="20"/>
                    <a:pt x="0" y="29"/>
                  </a:cubicBezTo>
                  <a:cubicBezTo>
                    <a:pt x="8" y="27"/>
                    <a:pt x="18" y="28"/>
                    <a:pt x="29" y="34"/>
                  </a:cubicBezTo>
                  <a:cubicBezTo>
                    <a:pt x="56" y="49"/>
                    <a:pt x="78" y="87"/>
                    <a:pt x="79" y="119"/>
                  </a:cubicBezTo>
                  <a:cubicBezTo>
                    <a:pt x="79" y="132"/>
                    <a:pt x="75" y="142"/>
                    <a:pt x="69" y="148"/>
                  </a:cubicBezTo>
                  <a:cubicBezTo>
                    <a:pt x="93" y="125"/>
                    <a:pt x="116" y="101"/>
                    <a:pt x="140" y="78"/>
                  </a:cubicBezTo>
                  <a:cubicBezTo>
                    <a:pt x="144" y="74"/>
                    <a:pt x="146" y="68"/>
                    <a:pt x="146" y="59"/>
                  </a:cubicBezTo>
                  <a:cubicBezTo>
                    <a:pt x="146" y="39"/>
                    <a:pt x="131" y="15"/>
                    <a:pt x="114" y="5"/>
                  </a:cubicBezTo>
                  <a:close/>
                </a:path>
              </a:pathLst>
            </a:custGeom>
            <a:gradFill>
              <a:gsLst>
                <a:gs pos="87000">
                  <a:srgbClr val="BA8757"/>
                </a:gs>
                <a:gs pos="0">
                  <a:srgbClr val="FFC28C"/>
                </a:gs>
              </a:gsLst>
              <a:lin ang="5400000" scaled="0"/>
            </a:gradFill>
            <a:ln>
              <a:noFill/>
            </a:ln>
          </p:spPr>
          <p:txBody>
            <a:bodyPr anchor="ctr"/>
            <a:lstStyle/>
            <a:p>
              <a:pPr algn="ctr"/>
              <a:endParaRPr/>
            </a:p>
          </p:txBody>
        </p:sp>
        <p:sp>
          <p:nvSpPr>
            <p:cNvPr id="494" name="îṩľîḓè"/>
            <p:cNvSpPr/>
            <p:nvPr/>
          </p:nvSpPr>
          <p:spPr bwMode="auto">
            <a:xfrm>
              <a:off x="7980363" y="2840038"/>
              <a:ext cx="481013" cy="201613"/>
            </a:xfrm>
            <a:custGeom>
              <a:avLst/>
              <a:gdLst>
                <a:gd name="T0" fmla="*/ 9 w 146"/>
                <a:gd name="T1" fmla="*/ 28 h 61"/>
                <a:gd name="T2" fmla="*/ 96 w 146"/>
                <a:gd name="T3" fmla="*/ 4 h 61"/>
                <a:gd name="T4" fmla="*/ 114 w 146"/>
                <a:gd name="T5" fmla="*/ 7 h 61"/>
                <a:gd name="T6" fmla="*/ 146 w 146"/>
                <a:gd name="T7" fmla="*/ 61 h 61"/>
                <a:gd name="T8" fmla="*/ 146 w 146"/>
                <a:gd name="T9" fmla="*/ 59 h 61"/>
                <a:gd name="T10" fmla="*/ 114 w 146"/>
                <a:gd name="T11" fmla="*/ 5 h 61"/>
                <a:gd name="T12" fmla="*/ 96 w 146"/>
                <a:gd name="T13" fmla="*/ 2 h 61"/>
                <a:gd name="T14" fmla="*/ 0 w 146"/>
                <a:gd name="T15" fmla="*/ 29 h 61"/>
                <a:gd name="T16" fmla="*/ 9 w 146"/>
                <a:gd name="T17"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1">
                  <a:moveTo>
                    <a:pt x="9" y="28"/>
                  </a:moveTo>
                  <a:cubicBezTo>
                    <a:pt x="38" y="20"/>
                    <a:pt x="67" y="12"/>
                    <a:pt x="96" y="4"/>
                  </a:cubicBezTo>
                  <a:cubicBezTo>
                    <a:pt x="101" y="2"/>
                    <a:pt x="107" y="3"/>
                    <a:pt x="114" y="7"/>
                  </a:cubicBezTo>
                  <a:cubicBezTo>
                    <a:pt x="131" y="17"/>
                    <a:pt x="146" y="40"/>
                    <a:pt x="146" y="61"/>
                  </a:cubicBezTo>
                  <a:cubicBezTo>
                    <a:pt x="146" y="60"/>
                    <a:pt x="146" y="60"/>
                    <a:pt x="146" y="59"/>
                  </a:cubicBezTo>
                  <a:cubicBezTo>
                    <a:pt x="146" y="39"/>
                    <a:pt x="131" y="15"/>
                    <a:pt x="114" y="5"/>
                  </a:cubicBezTo>
                  <a:cubicBezTo>
                    <a:pt x="107" y="1"/>
                    <a:pt x="101" y="0"/>
                    <a:pt x="96" y="2"/>
                  </a:cubicBezTo>
                  <a:cubicBezTo>
                    <a:pt x="64" y="11"/>
                    <a:pt x="32" y="20"/>
                    <a:pt x="0" y="29"/>
                  </a:cubicBezTo>
                  <a:cubicBezTo>
                    <a:pt x="3" y="28"/>
                    <a:pt x="6" y="28"/>
                    <a:pt x="9" y="28"/>
                  </a:cubicBezTo>
                  <a:close/>
                </a:path>
              </a:pathLst>
            </a:custGeom>
            <a:solidFill>
              <a:srgbClr val="FFD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5" name="iśḷîḋè"/>
            <p:cNvSpPr/>
            <p:nvPr/>
          </p:nvSpPr>
          <p:spPr bwMode="auto">
            <a:xfrm>
              <a:off x="7481888" y="2668588"/>
              <a:ext cx="801688" cy="1171575"/>
            </a:xfrm>
            <a:custGeom>
              <a:avLst/>
              <a:gdLst>
                <a:gd name="T0" fmla="*/ 120 w 243"/>
                <a:gd name="T1" fmla="*/ 37 h 355"/>
                <a:gd name="T2" fmla="*/ 1 w 243"/>
                <a:gd name="T3" fmla="*/ 110 h 355"/>
                <a:gd name="T4" fmla="*/ 123 w 243"/>
                <a:gd name="T5" fmla="*/ 318 h 355"/>
                <a:gd name="T6" fmla="*/ 242 w 243"/>
                <a:gd name="T7" fmla="*/ 245 h 355"/>
                <a:gd name="T8" fmla="*/ 120 w 243"/>
                <a:gd name="T9" fmla="*/ 37 h 355"/>
              </a:gdLst>
              <a:ahLst/>
              <a:cxnLst>
                <a:cxn ang="0">
                  <a:pos x="T0" y="T1"/>
                </a:cxn>
                <a:cxn ang="0">
                  <a:pos x="T2" y="T3"/>
                </a:cxn>
                <a:cxn ang="0">
                  <a:pos x="T4" y="T5"/>
                </a:cxn>
                <a:cxn ang="0">
                  <a:pos x="T6" y="T7"/>
                </a:cxn>
                <a:cxn ang="0">
                  <a:pos x="T8" y="T9"/>
                </a:cxn>
              </a:cxnLst>
              <a:rect l="0" t="0" r="r" b="b"/>
              <a:pathLst>
                <a:path w="243" h="355">
                  <a:moveTo>
                    <a:pt x="120" y="37"/>
                  </a:moveTo>
                  <a:cubicBezTo>
                    <a:pt x="53" y="0"/>
                    <a:pt x="0" y="33"/>
                    <a:pt x="1" y="110"/>
                  </a:cubicBezTo>
                  <a:cubicBezTo>
                    <a:pt x="2" y="188"/>
                    <a:pt x="56" y="280"/>
                    <a:pt x="123" y="318"/>
                  </a:cubicBezTo>
                  <a:cubicBezTo>
                    <a:pt x="190" y="355"/>
                    <a:pt x="243" y="322"/>
                    <a:pt x="242" y="245"/>
                  </a:cubicBezTo>
                  <a:cubicBezTo>
                    <a:pt x="241" y="167"/>
                    <a:pt x="186" y="75"/>
                    <a:pt x="120" y="37"/>
                  </a:cubicBezTo>
                  <a:close/>
                </a:path>
              </a:pathLst>
            </a:custGeom>
            <a:solidFill>
              <a:srgbClr val="BF84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6" name="íṣľïdé"/>
            <p:cNvSpPr/>
            <p:nvPr/>
          </p:nvSpPr>
          <p:spPr bwMode="auto">
            <a:xfrm>
              <a:off x="7534276" y="2790825"/>
              <a:ext cx="703263" cy="927100"/>
            </a:xfrm>
            <a:custGeom>
              <a:avLst/>
              <a:gdLst>
                <a:gd name="T0" fmla="*/ 161 w 213"/>
                <a:gd name="T1" fmla="*/ 281 h 281"/>
                <a:gd name="T2" fmla="*/ 116 w 213"/>
                <a:gd name="T3" fmla="*/ 268 h 281"/>
                <a:gd name="T4" fmla="*/ 1 w 213"/>
                <a:gd name="T5" fmla="*/ 73 h 281"/>
                <a:gd name="T6" fmla="*/ 19 w 213"/>
                <a:gd name="T7" fmla="*/ 13 h 281"/>
                <a:gd name="T8" fmla="*/ 53 w 213"/>
                <a:gd name="T9" fmla="*/ 0 h 281"/>
                <a:gd name="T10" fmla="*/ 98 w 213"/>
                <a:gd name="T11" fmla="*/ 13 h 281"/>
                <a:gd name="T12" fmla="*/ 213 w 213"/>
                <a:gd name="T13" fmla="*/ 208 h 281"/>
                <a:gd name="T14" fmla="*/ 194 w 213"/>
                <a:gd name="T15" fmla="*/ 268 h 281"/>
                <a:gd name="T16" fmla="*/ 161 w 213"/>
                <a:gd name="T1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81">
                  <a:moveTo>
                    <a:pt x="161" y="281"/>
                  </a:moveTo>
                  <a:cubicBezTo>
                    <a:pt x="147" y="281"/>
                    <a:pt x="131" y="277"/>
                    <a:pt x="116" y="268"/>
                  </a:cubicBezTo>
                  <a:cubicBezTo>
                    <a:pt x="53" y="233"/>
                    <a:pt x="1" y="146"/>
                    <a:pt x="1" y="73"/>
                  </a:cubicBezTo>
                  <a:cubicBezTo>
                    <a:pt x="0" y="47"/>
                    <a:pt x="7" y="26"/>
                    <a:pt x="19" y="13"/>
                  </a:cubicBezTo>
                  <a:cubicBezTo>
                    <a:pt x="28" y="4"/>
                    <a:pt x="39" y="0"/>
                    <a:pt x="53" y="0"/>
                  </a:cubicBezTo>
                  <a:cubicBezTo>
                    <a:pt x="66" y="0"/>
                    <a:pt x="82" y="4"/>
                    <a:pt x="98" y="13"/>
                  </a:cubicBezTo>
                  <a:cubicBezTo>
                    <a:pt x="160" y="48"/>
                    <a:pt x="212" y="135"/>
                    <a:pt x="213" y="208"/>
                  </a:cubicBezTo>
                  <a:cubicBezTo>
                    <a:pt x="213" y="234"/>
                    <a:pt x="207" y="255"/>
                    <a:pt x="194" y="268"/>
                  </a:cubicBezTo>
                  <a:cubicBezTo>
                    <a:pt x="185" y="277"/>
                    <a:pt x="174" y="281"/>
                    <a:pt x="161" y="281"/>
                  </a:cubicBezTo>
                  <a:close/>
                </a:path>
              </a:pathLst>
            </a:custGeom>
            <a:solidFill>
              <a:srgbClr val="ABAE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7" name="iśḷïḓê"/>
            <p:cNvSpPr/>
            <p:nvPr/>
          </p:nvSpPr>
          <p:spPr bwMode="auto">
            <a:xfrm>
              <a:off x="7515226" y="2803525"/>
              <a:ext cx="701675" cy="930275"/>
            </a:xfrm>
            <a:custGeom>
              <a:avLst/>
              <a:gdLst>
                <a:gd name="T0" fmla="*/ 160 w 213"/>
                <a:gd name="T1" fmla="*/ 282 h 282"/>
                <a:gd name="T2" fmla="*/ 115 w 213"/>
                <a:gd name="T3" fmla="*/ 268 h 282"/>
                <a:gd name="T4" fmla="*/ 0 w 213"/>
                <a:gd name="T5" fmla="*/ 73 h 282"/>
                <a:gd name="T6" fmla="*/ 19 w 213"/>
                <a:gd name="T7" fmla="*/ 13 h 282"/>
                <a:gd name="T8" fmla="*/ 53 w 213"/>
                <a:gd name="T9" fmla="*/ 0 h 282"/>
                <a:gd name="T10" fmla="*/ 98 w 213"/>
                <a:gd name="T11" fmla="*/ 14 h 282"/>
                <a:gd name="T12" fmla="*/ 213 w 213"/>
                <a:gd name="T13" fmla="*/ 209 h 282"/>
                <a:gd name="T14" fmla="*/ 194 w 213"/>
                <a:gd name="T15" fmla="*/ 268 h 282"/>
                <a:gd name="T16" fmla="*/ 160 w 213"/>
                <a:gd name="T17"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82">
                  <a:moveTo>
                    <a:pt x="160" y="282"/>
                  </a:moveTo>
                  <a:cubicBezTo>
                    <a:pt x="147" y="282"/>
                    <a:pt x="131" y="277"/>
                    <a:pt x="115" y="268"/>
                  </a:cubicBezTo>
                  <a:cubicBezTo>
                    <a:pt x="53" y="233"/>
                    <a:pt x="1" y="146"/>
                    <a:pt x="0" y="73"/>
                  </a:cubicBezTo>
                  <a:cubicBezTo>
                    <a:pt x="0" y="47"/>
                    <a:pt x="7" y="26"/>
                    <a:pt x="19" y="13"/>
                  </a:cubicBezTo>
                  <a:cubicBezTo>
                    <a:pt x="28" y="5"/>
                    <a:pt x="39" y="0"/>
                    <a:pt x="53" y="0"/>
                  </a:cubicBezTo>
                  <a:cubicBezTo>
                    <a:pt x="66" y="0"/>
                    <a:pt x="82" y="5"/>
                    <a:pt x="98" y="14"/>
                  </a:cubicBezTo>
                  <a:cubicBezTo>
                    <a:pt x="160" y="49"/>
                    <a:pt x="212" y="136"/>
                    <a:pt x="213" y="209"/>
                  </a:cubicBezTo>
                  <a:cubicBezTo>
                    <a:pt x="213" y="235"/>
                    <a:pt x="206" y="256"/>
                    <a:pt x="194" y="268"/>
                  </a:cubicBezTo>
                  <a:cubicBezTo>
                    <a:pt x="185" y="277"/>
                    <a:pt x="174" y="282"/>
                    <a:pt x="160" y="282"/>
                  </a:cubicBezTo>
                  <a:close/>
                </a:path>
              </a:pathLst>
            </a:custGeom>
            <a:solidFill>
              <a:srgbClr val="D4D8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8" name="iśļîdè"/>
            <p:cNvSpPr/>
            <p:nvPr/>
          </p:nvSpPr>
          <p:spPr bwMode="auto">
            <a:xfrm>
              <a:off x="7593013" y="2882900"/>
              <a:ext cx="544513" cy="771525"/>
            </a:xfrm>
            <a:custGeom>
              <a:avLst/>
              <a:gdLst>
                <a:gd name="T0" fmla="*/ 136 w 165"/>
                <a:gd name="T1" fmla="*/ 234 h 234"/>
                <a:gd name="T2" fmla="*/ 103 w 165"/>
                <a:gd name="T3" fmla="*/ 223 h 234"/>
                <a:gd name="T4" fmla="*/ 0 w 165"/>
                <a:gd name="T5" fmla="*/ 49 h 234"/>
                <a:gd name="T6" fmla="*/ 12 w 165"/>
                <a:gd name="T7" fmla="*/ 6 h 234"/>
                <a:gd name="T8" fmla="*/ 29 w 165"/>
                <a:gd name="T9" fmla="*/ 0 h 234"/>
                <a:gd name="T10" fmla="*/ 62 w 165"/>
                <a:gd name="T11" fmla="*/ 10 h 234"/>
                <a:gd name="T12" fmla="*/ 165 w 165"/>
                <a:gd name="T13" fmla="*/ 185 h 234"/>
                <a:gd name="T14" fmla="*/ 153 w 165"/>
                <a:gd name="T15" fmla="*/ 228 h 234"/>
                <a:gd name="T16" fmla="*/ 136 w 165"/>
                <a:gd name="T17" fmla="*/ 234 h 234"/>
                <a:gd name="T18" fmla="*/ 29 w 165"/>
                <a:gd name="T19" fmla="*/ 11 h 234"/>
                <a:gd name="T20" fmla="*/ 20 w 165"/>
                <a:gd name="T21" fmla="*/ 14 h 234"/>
                <a:gd name="T22" fmla="*/ 11 w 165"/>
                <a:gd name="T23" fmla="*/ 49 h 234"/>
                <a:gd name="T24" fmla="*/ 108 w 165"/>
                <a:gd name="T25" fmla="*/ 214 h 234"/>
                <a:gd name="T26" fmla="*/ 136 w 165"/>
                <a:gd name="T27" fmla="*/ 223 h 234"/>
                <a:gd name="T28" fmla="*/ 145 w 165"/>
                <a:gd name="T29" fmla="*/ 220 h 234"/>
                <a:gd name="T30" fmla="*/ 154 w 165"/>
                <a:gd name="T31" fmla="*/ 185 h 234"/>
                <a:gd name="T32" fmla="*/ 57 w 165"/>
                <a:gd name="T33" fmla="*/ 20 h 234"/>
                <a:gd name="T34" fmla="*/ 29 w 165"/>
                <a:gd name="T35" fmla="*/ 1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34">
                  <a:moveTo>
                    <a:pt x="136" y="234"/>
                  </a:moveTo>
                  <a:cubicBezTo>
                    <a:pt x="127" y="234"/>
                    <a:pt x="115" y="230"/>
                    <a:pt x="103" y="223"/>
                  </a:cubicBezTo>
                  <a:cubicBezTo>
                    <a:pt x="48" y="193"/>
                    <a:pt x="1" y="113"/>
                    <a:pt x="0" y="49"/>
                  </a:cubicBezTo>
                  <a:cubicBezTo>
                    <a:pt x="0" y="30"/>
                    <a:pt x="4" y="14"/>
                    <a:pt x="12" y="6"/>
                  </a:cubicBezTo>
                  <a:cubicBezTo>
                    <a:pt x="15" y="3"/>
                    <a:pt x="19" y="0"/>
                    <a:pt x="29" y="0"/>
                  </a:cubicBezTo>
                  <a:cubicBezTo>
                    <a:pt x="38" y="0"/>
                    <a:pt x="50" y="4"/>
                    <a:pt x="62" y="10"/>
                  </a:cubicBezTo>
                  <a:cubicBezTo>
                    <a:pt x="117" y="41"/>
                    <a:pt x="164" y="121"/>
                    <a:pt x="165" y="185"/>
                  </a:cubicBezTo>
                  <a:cubicBezTo>
                    <a:pt x="165" y="204"/>
                    <a:pt x="161" y="220"/>
                    <a:pt x="153" y="228"/>
                  </a:cubicBezTo>
                  <a:cubicBezTo>
                    <a:pt x="150" y="231"/>
                    <a:pt x="146" y="234"/>
                    <a:pt x="136" y="234"/>
                  </a:cubicBezTo>
                  <a:close/>
                  <a:moveTo>
                    <a:pt x="29" y="11"/>
                  </a:moveTo>
                  <a:cubicBezTo>
                    <a:pt x="23" y="11"/>
                    <a:pt x="21" y="13"/>
                    <a:pt x="20" y="14"/>
                  </a:cubicBezTo>
                  <a:cubicBezTo>
                    <a:pt x="14" y="20"/>
                    <a:pt x="11" y="33"/>
                    <a:pt x="11" y="49"/>
                  </a:cubicBezTo>
                  <a:cubicBezTo>
                    <a:pt x="12" y="109"/>
                    <a:pt x="56" y="185"/>
                    <a:pt x="108" y="214"/>
                  </a:cubicBezTo>
                  <a:cubicBezTo>
                    <a:pt x="119" y="220"/>
                    <a:pt x="129" y="223"/>
                    <a:pt x="136" y="223"/>
                  </a:cubicBezTo>
                  <a:cubicBezTo>
                    <a:pt x="142" y="223"/>
                    <a:pt x="144" y="221"/>
                    <a:pt x="145" y="220"/>
                  </a:cubicBezTo>
                  <a:cubicBezTo>
                    <a:pt x="151" y="214"/>
                    <a:pt x="154" y="201"/>
                    <a:pt x="154" y="185"/>
                  </a:cubicBezTo>
                  <a:cubicBezTo>
                    <a:pt x="153" y="125"/>
                    <a:pt x="109" y="49"/>
                    <a:pt x="57" y="20"/>
                  </a:cubicBezTo>
                  <a:cubicBezTo>
                    <a:pt x="46" y="14"/>
                    <a:pt x="36" y="11"/>
                    <a:pt x="29" y="11"/>
                  </a:cubicBezTo>
                  <a:close/>
                </a:path>
              </a:pathLst>
            </a:custGeom>
            <a:solidFill>
              <a:srgbClr val="AB3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9" name="ïṧ1iḓe"/>
            <p:cNvSpPr/>
            <p:nvPr/>
          </p:nvSpPr>
          <p:spPr bwMode="auto">
            <a:xfrm>
              <a:off x="7715251" y="3060700"/>
              <a:ext cx="300038" cy="415925"/>
            </a:xfrm>
            <a:custGeom>
              <a:avLst/>
              <a:gdLst>
                <a:gd name="T0" fmla="*/ 73 w 91"/>
                <a:gd name="T1" fmla="*/ 126 h 126"/>
                <a:gd name="T2" fmla="*/ 55 w 91"/>
                <a:gd name="T3" fmla="*/ 120 h 126"/>
                <a:gd name="T4" fmla="*/ 0 w 91"/>
                <a:gd name="T5" fmla="*/ 28 h 126"/>
                <a:gd name="T6" fmla="*/ 7 w 91"/>
                <a:gd name="T7" fmla="*/ 4 h 126"/>
                <a:gd name="T8" fmla="*/ 18 w 91"/>
                <a:gd name="T9" fmla="*/ 0 h 126"/>
                <a:gd name="T10" fmla="*/ 36 w 91"/>
                <a:gd name="T11" fmla="*/ 6 h 126"/>
                <a:gd name="T12" fmla="*/ 91 w 91"/>
                <a:gd name="T13" fmla="*/ 98 h 126"/>
                <a:gd name="T14" fmla="*/ 84 w 91"/>
                <a:gd name="T15" fmla="*/ 122 h 126"/>
                <a:gd name="T16" fmla="*/ 73 w 91"/>
                <a:gd name="T17" fmla="*/ 126 h 126"/>
                <a:gd name="T18" fmla="*/ 18 w 91"/>
                <a:gd name="T19" fmla="*/ 11 h 126"/>
                <a:gd name="T20" fmla="*/ 15 w 91"/>
                <a:gd name="T21" fmla="*/ 12 h 126"/>
                <a:gd name="T22" fmla="*/ 11 w 91"/>
                <a:gd name="T23" fmla="*/ 28 h 126"/>
                <a:gd name="T24" fmla="*/ 60 w 91"/>
                <a:gd name="T25" fmla="*/ 111 h 126"/>
                <a:gd name="T26" fmla="*/ 73 w 91"/>
                <a:gd name="T27" fmla="*/ 115 h 126"/>
                <a:gd name="T28" fmla="*/ 76 w 91"/>
                <a:gd name="T29" fmla="*/ 114 h 126"/>
                <a:gd name="T30" fmla="*/ 80 w 91"/>
                <a:gd name="T31" fmla="*/ 98 h 126"/>
                <a:gd name="T32" fmla="*/ 31 w 91"/>
                <a:gd name="T33" fmla="*/ 15 h 126"/>
                <a:gd name="T34" fmla="*/ 18 w 91"/>
                <a:gd name="T3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26">
                  <a:moveTo>
                    <a:pt x="73" y="126"/>
                  </a:moveTo>
                  <a:cubicBezTo>
                    <a:pt x="68" y="126"/>
                    <a:pt x="62" y="124"/>
                    <a:pt x="55" y="120"/>
                  </a:cubicBezTo>
                  <a:cubicBezTo>
                    <a:pt x="26" y="104"/>
                    <a:pt x="1" y="62"/>
                    <a:pt x="0" y="28"/>
                  </a:cubicBezTo>
                  <a:cubicBezTo>
                    <a:pt x="0" y="17"/>
                    <a:pt x="3" y="8"/>
                    <a:pt x="7" y="4"/>
                  </a:cubicBezTo>
                  <a:cubicBezTo>
                    <a:pt x="9" y="2"/>
                    <a:pt x="12" y="0"/>
                    <a:pt x="18" y="0"/>
                  </a:cubicBezTo>
                  <a:cubicBezTo>
                    <a:pt x="23" y="0"/>
                    <a:pt x="29" y="2"/>
                    <a:pt x="36" y="6"/>
                  </a:cubicBezTo>
                  <a:cubicBezTo>
                    <a:pt x="65" y="22"/>
                    <a:pt x="90" y="64"/>
                    <a:pt x="91" y="98"/>
                  </a:cubicBezTo>
                  <a:cubicBezTo>
                    <a:pt x="91" y="109"/>
                    <a:pt x="88" y="118"/>
                    <a:pt x="84" y="122"/>
                  </a:cubicBezTo>
                  <a:cubicBezTo>
                    <a:pt x="81" y="125"/>
                    <a:pt x="78" y="126"/>
                    <a:pt x="73" y="126"/>
                  </a:cubicBezTo>
                  <a:close/>
                  <a:moveTo>
                    <a:pt x="18" y="11"/>
                  </a:moveTo>
                  <a:cubicBezTo>
                    <a:pt x="16" y="11"/>
                    <a:pt x="15" y="11"/>
                    <a:pt x="15" y="12"/>
                  </a:cubicBezTo>
                  <a:cubicBezTo>
                    <a:pt x="13" y="14"/>
                    <a:pt x="11" y="19"/>
                    <a:pt x="11" y="28"/>
                  </a:cubicBezTo>
                  <a:cubicBezTo>
                    <a:pt x="12" y="58"/>
                    <a:pt x="34" y="96"/>
                    <a:pt x="60" y="111"/>
                  </a:cubicBezTo>
                  <a:cubicBezTo>
                    <a:pt x="65" y="114"/>
                    <a:pt x="70" y="115"/>
                    <a:pt x="73" y="115"/>
                  </a:cubicBezTo>
                  <a:cubicBezTo>
                    <a:pt x="75" y="115"/>
                    <a:pt x="76" y="115"/>
                    <a:pt x="76" y="114"/>
                  </a:cubicBezTo>
                  <a:cubicBezTo>
                    <a:pt x="78" y="112"/>
                    <a:pt x="80" y="107"/>
                    <a:pt x="80" y="98"/>
                  </a:cubicBezTo>
                  <a:cubicBezTo>
                    <a:pt x="79" y="68"/>
                    <a:pt x="57" y="30"/>
                    <a:pt x="31" y="15"/>
                  </a:cubicBezTo>
                  <a:cubicBezTo>
                    <a:pt x="26" y="12"/>
                    <a:pt x="21" y="11"/>
                    <a:pt x="18" y="11"/>
                  </a:cubicBezTo>
                  <a:close/>
                </a:path>
              </a:pathLst>
            </a:custGeom>
            <a:solidFill>
              <a:srgbClr val="AB3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0" name="íṡḷiḓe"/>
            <p:cNvSpPr/>
            <p:nvPr/>
          </p:nvSpPr>
          <p:spPr bwMode="auto">
            <a:xfrm>
              <a:off x="7600951" y="2668588"/>
              <a:ext cx="784225" cy="1071563"/>
            </a:xfrm>
            <a:custGeom>
              <a:avLst/>
              <a:gdLst>
                <a:gd name="T0" fmla="*/ 115 w 238"/>
                <a:gd name="T1" fmla="*/ 19 h 325"/>
                <a:gd name="T2" fmla="*/ 31 w 238"/>
                <a:gd name="T3" fmla="*/ 12 h 325"/>
                <a:gd name="T4" fmla="*/ 0 w 238"/>
                <a:gd name="T5" fmla="*/ 30 h 325"/>
                <a:gd name="T6" fmla="*/ 84 w 238"/>
                <a:gd name="T7" fmla="*/ 37 h 325"/>
                <a:gd name="T8" fmla="*/ 206 w 238"/>
                <a:gd name="T9" fmla="*/ 245 h 325"/>
                <a:gd name="T10" fmla="*/ 171 w 238"/>
                <a:gd name="T11" fmla="*/ 325 h 325"/>
                <a:gd name="T12" fmla="*/ 176 w 238"/>
                <a:gd name="T13" fmla="*/ 322 h 325"/>
                <a:gd name="T14" fmla="*/ 202 w 238"/>
                <a:gd name="T15" fmla="*/ 307 h 325"/>
                <a:gd name="T16" fmla="*/ 237 w 238"/>
                <a:gd name="T17" fmla="*/ 227 h 325"/>
                <a:gd name="T18" fmla="*/ 115 w 238"/>
                <a:gd name="T19" fmla="*/ 1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25">
                  <a:moveTo>
                    <a:pt x="115" y="19"/>
                  </a:moveTo>
                  <a:cubicBezTo>
                    <a:pt x="82" y="1"/>
                    <a:pt x="52" y="0"/>
                    <a:pt x="31" y="12"/>
                  </a:cubicBezTo>
                  <a:cubicBezTo>
                    <a:pt x="0" y="30"/>
                    <a:pt x="0" y="30"/>
                    <a:pt x="0" y="30"/>
                  </a:cubicBezTo>
                  <a:cubicBezTo>
                    <a:pt x="21" y="18"/>
                    <a:pt x="51" y="19"/>
                    <a:pt x="84" y="37"/>
                  </a:cubicBezTo>
                  <a:cubicBezTo>
                    <a:pt x="150" y="75"/>
                    <a:pt x="205" y="167"/>
                    <a:pt x="206" y="245"/>
                  </a:cubicBezTo>
                  <a:cubicBezTo>
                    <a:pt x="207" y="284"/>
                    <a:pt x="193" y="312"/>
                    <a:pt x="171" y="325"/>
                  </a:cubicBezTo>
                  <a:cubicBezTo>
                    <a:pt x="173" y="324"/>
                    <a:pt x="174" y="323"/>
                    <a:pt x="176" y="322"/>
                  </a:cubicBezTo>
                  <a:cubicBezTo>
                    <a:pt x="185" y="317"/>
                    <a:pt x="193" y="312"/>
                    <a:pt x="202" y="307"/>
                  </a:cubicBezTo>
                  <a:cubicBezTo>
                    <a:pt x="224" y="294"/>
                    <a:pt x="238" y="266"/>
                    <a:pt x="237" y="227"/>
                  </a:cubicBezTo>
                  <a:cubicBezTo>
                    <a:pt x="236" y="149"/>
                    <a:pt x="181" y="57"/>
                    <a:pt x="115" y="19"/>
                  </a:cubicBezTo>
                  <a:close/>
                </a:path>
              </a:pathLst>
            </a:custGeom>
            <a:gradFill>
              <a:gsLst>
                <a:gs pos="100000">
                  <a:srgbClr val="BA8757"/>
                </a:gs>
                <a:gs pos="0">
                  <a:srgbClr val="FFC28C"/>
                </a:gs>
              </a:gsLst>
              <a:lin ang="5400000" scaled="0"/>
            </a:gradFill>
            <a:ln>
              <a:noFill/>
            </a:ln>
          </p:spPr>
          <p:txBody>
            <a:bodyPr anchor="ctr"/>
            <a:lstStyle/>
            <a:p>
              <a:pPr algn="ctr"/>
              <a:endParaRPr/>
            </a:p>
          </p:txBody>
        </p:sp>
        <p:sp>
          <p:nvSpPr>
            <p:cNvPr id="532" name="iṩľíḓè"/>
            <p:cNvSpPr/>
            <p:nvPr/>
          </p:nvSpPr>
          <p:spPr bwMode="auto">
            <a:xfrm>
              <a:off x="3657601" y="4452938"/>
              <a:ext cx="217488" cy="174625"/>
            </a:xfrm>
            <a:custGeom>
              <a:avLst/>
              <a:gdLst>
                <a:gd name="T0" fmla="*/ 66 w 66"/>
                <a:gd name="T1" fmla="*/ 25 h 53"/>
                <a:gd name="T2" fmla="*/ 61 w 66"/>
                <a:gd name="T3" fmla="*/ 22 h 53"/>
                <a:gd name="T4" fmla="*/ 58 w 66"/>
                <a:gd name="T5" fmla="*/ 20 h 53"/>
                <a:gd name="T6" fmla="*/ 50 w 66"/>
                <a:gd name="T7" fmla="*/ 16 h 53"/>
                <a:gd name="T8" fmla="*/ 44 w 66"/>
                <a:gd name="T9" fmla="*/ 12 h 53"/>
                <a:gd name="T10" fmla="*/ 27 w 66"/>
                <a:gd name="T11" fmla="*/ 3 h 53"/>
                <a:gd name="T12" fmla="*/ 15 w 66"/>
                <a:gd name="T13" fmla="*/ 0 h 53"/>
                <a:gd name="T14" fmla="*/ 3 w 66"/>
                <a:gd name="T15" fmla="*/ 3 h 53"/>
                <a:gd name="T16" fmla="*/ 0 w 66"/>
                <a:gd name="T17" fmla="*/ 10 h 53"/>
                <a:gd name="T18" fmla="*/ 0 w 66"/>
                <a:gd name="T19" fmla="*/ 11 h 53"/>
                <a:gd name="T20" fmla="*/ 6 w 66"/>
                <a:gd name="T21" fmla="*/ 24 h 53"/>
                <a:gd name="T22" fmla="*/ 21 w 66"/>
                <a:gd name="T23" fmla="*/ 36 h 53"/>
                <a:gd name="T24" fmla="*/ 50 w 66"/>
                <a:gd name="T25" fmla="*/ 53 h 53"/>
                <a:gd name="T26" fmla="*/ 46 w 66"/>
                <a:gd name="T27" fmla="*/ 45 h 53"/>
                <a:gd name="T28" fmla="*/ 58 w 66"/>
                <a:gd name="T29" fmla="*/ 25 h 53"/>
                <a:gd name="T30" fmla="*/ 66 w 66"/>
                <a:gd name="T31" fmla="*/ 25 h 53"/>
                <a:gd name="T32" fmla="*/ 66 w 66"/>
                <a:gd name="T33" fmla="*/ 2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53">
                  <a:moveTo>
                    <a:pt x="66" y="25"/>
                  </a:moveTo>
                  <a:cubicBezTo>
                    <a:pt x="64" y="24"/>
                    <a:pt x="63" y="23"/>
                    <a:pt x="61" y="22"/>
                  </a:cubicBezTo>
                  <a:cubicBezTo>
                    <a:pt x="60" y="22"/>
                    <a:pt x="59" y="21"/>
                    <a:pt x="58" y="20"/>
                  </a:cubicBezTo>
                  <a:cubicBezTo>
                    <a:pt x="56" y="19"/>
                    <a:pt x="53" y="17"/>
                    <a:pt x="50" y="16"/>
                  </a:cubicBezTo>
                  <a:cubicBezTo>
                    <a:pt x="48" y="15"/>
                    <a:pt x="47" y="14"/>
                    <a:pt x="44" y="12"/>
                  </a:cubicBezTo>
                  <a:cubicBezTo>
                    <a:pt x="33" y="6"/>
                    <a:pt x="33" y="5"/>
                    <a:pt x="27" y="3"/>
                  </a:cubicBezTo>
                  <a:cubicBezTo>
                    <a:pt x="26" y="3"/>
                    <a:pt x="21" y="1"/>
                    <a:pt x="15" y="0"/>
                  </a:cubicBezTo>
                  <a:cubicBezTo>
                    <a:pt x="12" y="0"/>
                    <a:pt x="7" y="0"/>
                    <a:pt x="3" y="3"/>
                  </a:cubicBezTo>
                  <a:cubicBezTo>
                    <a:pt x="0" y="5"/>
                    <a:pt x="0" y="8"/>
                    <a:pt x="0" y="10"/>
                  </a:cubicBezTo>
                  <a:cubicBezTo>
                    <a:pt x="0" y="10"/>
                    <a:pt x="0" y="10"/>
                    <a:pt x="0" y="11"/>
                  </a:cubicBezTo>
                  <a:cubicBezTo>
                    <a:pt x="0" y="16"/>
                    <a:pt x="3" y="20"/>
                    <a:pt x="6" y="24"/>
                  </a:cubicBezTo>
                  <a:cubicBezTo>
                    <a:pt x="7" y="26"/>
                    <a:pt x="12" y="31"/>
                    <a:pt x="21" y="36"/>
                  </a:cubicBezTo>
                  <a:cubicBezTo>
                    <a:pt x="31" y="42"/>
                    <a:pt x="40" y="47"/>
                    <a:pt x="50" y="53"/>
                  </a:cubicBezTo>
                  <a:cubicBezTo>
                    <a:pt x="47" y="51"/>
                    <a:pt x="46" y="49"/>
                    <a:pt x="46" y="45"/>
                  </a:cubicBezTo>
                  <a:cubicBezTo>
                    <a:pt x="46" y="38"/>
                    <a:pt x="51" y="29"/>
                    <a:pt x="58" y="25"/>
                  </a:cubicBezTo>
                  <a:cubicBezTo>
                    <a:pt x="61" y="24"/>
                    <a:pt x="64" y="23"/>
                    <a:pt x="66" y="25"/>
                  </a:cubicBezTo>
                  <a:cubicBezTo>
                    <a:pt x="66" y="25"/>
                    <a:pt x="66" y="25"/>
                    <a:pt x="66" y="25"/>
                  </a:cubicBezTo>
                </a:path>
              </a:pathLst>
            </a:custGeom>
            <a:gradFill>
              <a:gsLst>
                <a:gs pos="87000">
                  <a:srgbClr val="FF922E"/>
                </a:gs>
                <a:gs pos="0">
                  <a:srgbClr val="FFD040"/>
                </a:gs>
              </a:gsLst>
              <a:lin ang="5400000" scaled="0"/>
            </a:gradFill>
            <a:ln>
              <a:noFill/>
            </a:ln>
          </p:spPr>
          <p:txBody>
            <a:bodyPr anchor="ctr"/>
            <a:lstStyle/>
            <a:p>
              <a:pPr algn="ctr"/>
              <a:endParaRPr/>
            </a:p>
          </p:txBody>
        </p:sp>
        <p:sp>
          <p:nvSpPr>
            <p:cNvPr id="533" name="îṣḷïdê"/>
            <p:cNvSpPr/>
            <p:nvPr/>
          </p:nvSpPr>
          <p:spPr bwMode="auto">
            <a:xfrm>
              <a:off x="3792538" y="4505325"/>
              <a:ext cx="1633538" cy="992188"/>
            </a:xfrm>
            <a:custGeom>
              <a:avLst/>
              <a:gdLst>
                <a:gd name="T0" fmla="*/ 489 w 495"/>
                <a:gd name="T1" fmla="*/ 293 h 301"/>
                <a:gd name="T2" fmla="*/ 476 w 495"/>
                <a:gd name="T3" fmla="*/ 279 h 301"/>
                <a:gd name="T4" fmla="*/ 444 w 495"/>
                <a:gd name="T5" fmla="*/ 252 h 301"/>
                <a:gd name="T6" fmla="*/ 367 w 495"/>
                <a:gd name="T7" fmla="*/ 199 h 301"/>
                <a:gd name="T8" fmla="*/ 346 w 495"/>
                <a:gd name="T9" fmla="*/ 186 h 301"/>
                <a:gd name="T10" fmla="*/ 314 w 495"/>
                <a:gd name="T11" fmla="*/ 168 h 301"/>
                <a:gd name="T12" fmla="*/ 275 w 495"/>
                <a:gd name="T13" fmla="*/ 145 h 301"/>
                <a:gd name="T14" fmla="*/ 231 w 495"/>
                <a:gd name="T15" fmla="*/ 119 h 301"/>
                <a:gd name="T16" fmla="*/ 185 w 495"/>
                <a:gd name="T17" fmla="*/ 93 h 301"/>
                <a:gd name="T18" fmla="*/ 140 w 495"/>
                <a:gd name="T19" fmla="*/ 67 h 301"/>
                <a:gd name="T20" fmla="*/ 99 w 495"/>
                <a:gd name="T21" fmla="*/ 43 h 301"/>
                <a:gd name="T22" fmla="*/ 65 w 495"/>
                <a:gd name="T23" fmla="*/ 23 h 301"/>
                <a:gd name="T24" fmla="*/ 29 w 495"/>
                <a:gd name="T25" fmla="*/ 2 h 301"/>
                <a:gd name="T26" fmla="*/ 17 w 495"/>
                <a:gd name="T27" fmla="*/ 3 h 301"/>
                <a:gd name="T28" fmla="*/ 0 w 495"/>
                <a:gd name="T29" fmla="*/ 32 h 301"/>
                <a:gd name="T30" fmla="*/ 5 w 495"/>
                <a:gd name="T31" fmla="*/ 43 h 301"/>
                <a:gd name="T32" fmla="*/ 161 w 495"/>
                <a:gd name="T33" fmla="*/ 134 h 301"/>
                <a:gd name="T34" fmla="*/ 251 w 495"/>
                <a:gd name="T35" fmla="*/ 187 h 301"/>
                <a:gd name="T36" fmla="*/ 271 w 495"/>
                <a:gd name="T37" fmla="*/ 198 h 301"/>
                <a:gd name="T38" fmla="*/ 290 w 495"/>
                <a:gd name="T39" fmla="*/ 209 h 301"/>
                <a:gd name="T40" fmla="*/ 307 w 495"/>
                <a:gd name="T41" fmla="*/ 219 h 301"/>
                <a:gd name="T42" fmla="*/ 343 w 495"/>
                <a:gd name="T43" fmla="*/ 240 h 301"/>
                <a:gd name="T44" fmla="*/ 384 w 495"/>
                <a:gd name="T45" fmla="*/ 261 h 301"/>
                <a:gd name="T46" fmla="*/ 427 w 495"/>
                <a:gd name="T47" fmla="*/ 281 h 301"/>
                <a:gd name="T48" fmla="*/ 495 w 495"/>
                <a:gd name="T49" fmla="*/ 301 h 301"/>
                <a:gd name="T50" fmla="*/ 489 w 495"/>
                <a:gd name="T51" fmla="*/ 29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5" h="301">
                  <a:moveTo>
                    <a:pt x="489" y="293"/>
                  </a:moveTo>
                  <a:cubicBezTo>
                    <a:pt x="485" y="288"/>
                    <a:pt x="483" y="286"/>
                    <a:pt x="476" y="279"/>
                  </a:cubicBezTo>
                  <a:cubicBezTo>
                    <a:pt x="470" y="274"/>
                    <a:pt x="460" y="264"/>
                    <a:pt x="444" y="252"/>
                  </a:cubicBezTo>
                  <a:cubicBezTo>
                    <a:pt x="435" y="244"/>
                    <a:pt x="402" y="219"/>
                    <a:pt x="367" y="199"/>
                  </a:cubicBezTo>
                  <a:cubicBezTo>
                    <a:pt x="362" y="196"/>
                    <a:pt x="355" y="192"/>
                    <a:pt x="346" y="186"/>
                  </a:cubicBezTo>
                  <a:cubicBezTo>
                    <a:pt x="337" y="181"/>
                    <a:pt x="326" y="175"/>
                    <a:pt x="314" y="168"/>
                  </a:cubicBezTo>
                  <a:cubicBezTo>
                    <a:pt x="302" y="161"/>
                    <a:pt x="289" y="153"/>
                    <a:pt x="275" y="145"/>
                  </a:cubicBezTo>
                  <a:cubicBezTo>
                    <a:pt x="261" y="137"/>
                    <a:pt x="246" y="128"/>
                    <a:pt x="231" y="119"/>
                  </a:cubicBezTo>
                  <a:cubicBezTo>
                    <a:pt x="217" y="111"/>
                    <a:pt x="199" y="101"/>
                    <a:pt x="185" y="93"/>
                  </a:cubicBezTo>
                  <a:cubicBezTo>
                    <a:pt x="170" y="84"/>
                    <a:pt x="154" y="75"/>
                    <a:pt x="140" y="67"/>
                  </a:cubicBezTo>
                  <a:cubicBezTo>
                    <a:pt x="128" y="59"/>
                    <a:pt x="111" y="50"/>
                    <a:pt x="99" y="43"/>
                  </a:cubicBezTo>
                  <a:cubicBezTo>
                    <a:pt x="86" y="35"/>
                    <a:pt x="75" y="29"/>
                    <a:pt x="65" y="23"/>
                  </a:cubicBezTo>
                  <a:cubicBezTo>
                    <a:pt x="53" y="16"/>
                    <a:pt x="41" y="9"/>
                    <a:pt x="29" y="2"/>
                  </a:cubicBezTo>
                  <a:cubicBezTo>
                    <a:pt x="26" y="0"/>
                    <a:pt x="21" y="0"/>
                    <a:pt x="17" y="3"/>
                  </a:cubicBezTo>
                  <a:cubicBezTo>
                    <a:pt x="7" y="8"/>
                    <a:pt x="0" y="21"/>
                    <a:pt x="0" y="32"/>
                  </a:cubicBezTo>
                  <a:cubicBezTo>
                    <a:pt x="0" y="38"/>
                    <a:pt x="1" y="42"/>
                    <a:pt x="5" y="43"/>
                  </a:cubicBezTo>
                  <a:cubicBezTo>
                    <a:pt x="57" y="74"/>
                    <a:pt x="109" y="104"/>
                    <a:pt x="161" y="134"/>
                  </a:cubicBezTo>
                  <a:cubicBezTo>
                    <a:pt x="191" y="152"/>
                    <a:pt x="221" y="169"/>
                    <a:pt x="251" y="187"/>
                  </a:cubicBezTo>
                  <a:cubicBezTo>
                    <a:pt x="257" y="190"/>
                    <a:pt x="265" y="195"/>
                    <a:pt x="271" y="198"/>
                  </a:cubicBezTo>
                  <a:cubicBezTo>
                    <a:pt x="277" y="202"/>
                    <a:pt x="285" y="206"/>
                    <a:pt x="290" y="209"/>
                  </a:cubicBezTo>
                  <a:cubicBezTo>
                    <a:pt x="295" y="212"/>
                    <a:pt x="302" y="216"/>
                    <a:pt x="307" y="219"/>
                  </a:cubicBezTo>
                  <a:cubicBezTo>
                    <a:pt x="319" y="226"/>
                    <a:pt x="331" y="233"/>
                    <a:pt x="343" y="240"/>
                  </a:cubicBezTo>
                  <a:cubicBezTo>
                    <a:pt x="352" y="245"/>
                    <a:pt x="365" y="252"/>
                    <a:pt x="384" y="261"/>
                  </a:cubicBezTo>
                  <a:cubicBezTo>
                    <a:pt x="403" y="271"/>
                    <a:pt x="421" y="278"/>
                    <a:pt x="427" y="281"/>
                  </a:cubicBezTo>
                  <a:cubicBezTo>
                    <a:pt x="458" y="293"/>
                    <a:pt x="482" y="300"/>
                    <a:pt x="495" y="301"/>
                  </a:cubicBezTo>
                  <a:cubicBezTo>
                    <a:pt x="492" y="297"/>
                    <a:pt x="491" y="295"/>
                    <a:pt x="489" y="293"/>
                  </a:cubicBezTo>
                </a:path>
              </a:pathLst>
            </a:custGeom>
            <a:solidFill>
              <a:srgbClr val="6B53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4" name="iṩḻiḓe"/>
            <p:cNvSpPr/>
            <p:nvPr/>
          </p:nvSpPr>
          <p:spPr bwMode="auto">
            <a:xfrm>
              <a:off x="5141913" y="5297488"/>
              <a:ext cx="284163" cy="200025"/>
            </a:xfrm>
            <a:custGeom>
              <a:avLst/>
              <a:gdLst>
                <a:gd name="T0" fmla="*/ 86 w 86"/>
                <a:gd name="T1" fmla="*/ 61 h 61"/>
                <a:gd name="T2" fmla="*/ 80 w 86"/>
                <a:gd name="T3" fmla="*/ 53 h 61"/>
                <a:gd name="T4" fmla="*/ 67 w 86"/>
                <a:gd name="T5" fmla="*/ 39 h 61"/>
                <a:gd name="T6" fmla="*/ 35 w 86"/>
                <a:gd name="T7" fmla="*/ 12 h 61"/>
                <a:gd name="T8" fmla="*/ 20 w 86"/>
                <a:gd name="T9" fmla="*/ 0 h 61"/>
                <a:gd name="T10" fmla="*/ 17 w 86"/>
                <a:gd name="T11" fmla="*/ 1 h 61"/>
                <a:gd name="T12" fmla="*/ 0 w 86"/>
                <a:gd name="T13" fmla="*/ 30 h 61"/>
                <a:gd name="T14" fmla="*/ 0 w 86"/>
                <a:gd name="T15" fmla="*/ 33 h 61"/>
                <a:gd name="T16" fmla="*/ 18 w 86"/>
                <a:gd name="T17" fmla="*/ 41 h 61"/>
                <a:gd name="T18" fmla="*/ 86 w 86"/>
                <a:gd name="T1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61">
                  <a:moveTo>
                    <a:pt x="86" y="61"/>
                  </a:moveTo>
                  <a:cubicBezTo>
                    <a:pt x="83" y="57"/>
                    <a:pt x="82" y="55"/>
                    <a:pt x="80" y="53"/>
                  </a:cubicBezTo>
                  <a:cubicBezTo>
                    <a:pt x="76" y="48"/>
                    <a:pt x="74" y="46"/>
                    <a:pt x="67" y="39"/>
                  </a:cubicBezTo>
                  <a:cubicBezTo>
                    <a:pt x="61" y="34"/>
                    <a:pt x="51" y="24"/>
                    <a:pt x="35" y="12"/>
                  </a:cubicBezTo>
                  <a:cubicBezTo>
                    <a:pt x="32" y="9"/>
                    <a:pt x="27" y="5"/>
                    <a:pt x="20" y="0"/>
                  </a:cubicBezTo>
                  <a:cubicBezTo>
                    <a:pt x="19" y="0"/>
                    <a:pt x="18" y="0"/>
                    <a:pt x="17" y="1"/>
                  </a:cubicBezTo>
                  <a:cubicBezTo>
                    <a:pt x="8" y="6"/>
                    <a:pt x="0" y="19"/>
                    <a:pt x="0" y="30"/>
                  </a:cubicBezTo>
                  <a:cubicBezTo>
                    <a:pt x="0" y="31"/>
                    <a:pt x="0" y="32"/>
                    <a:pt x="0" y="33"/>
                  </a:cubicBezTo>
                  <a:cubicBezTo>
                    <a:pt x="8" y="37"/>
                    <a:pt x="15" y="39"/>
                    <a:pt x="18" y="41"/>
                  </a:cubicBezTo>
                  <a:cubicBezTo>
                    <a:pt x="49" y="53"/>
                    <a:pt x="73" y="60"/>
                    <a:pt x="86" y="61"/>
                  </a:cubicBezTo>
                  <a:close/>
                </a:path>
              </a:pathLst>
            </a:custGeom>
            <a:solidFill>
              <a:srgbClr val="E6E8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5" name="ïśľîďè"/>
            <p:cNvSpPr/>
            <p:nvPr/>
          </p:nvSpPr>
          <p:spPr bwMode="auto">
            <a:xfrm>
              <a:off x="5327651" y="5418138"/>
              <a:ext cx="98425" cy="79375"/>
            </a:xfrm>
            <a:custGeom>
              <a:avLst/>
              <a:gdLst>
                <a:gd name="T0" fmla="*/ 0 w 30"/>
                <a:gd name="T1" fmla="*/ 17 h 24"/>
                <a:gd name="T2" fmla="*/ 30 w 30"/>
                <a:gd name="T3" fmla="*/ 24 h 24"/>
                <a:gd name="T4" fmla="*/ 24 w 30"/>
                <a:gd name="T5" fmla="*/ 16 h 24"/>
                <a:gd name="T6" fmla="*/ 11 w 30"/>
                <a:gd name="T7" fmla="*/ 2 h 24"/>
                <a:gd name="T8" fmla="*/ 9 w 30"/>
                <a:gd name="T9" fmla="*/ 0 h 24"/>
                <a:gd name="T10" fmla="*/ 0 w 30"/>
                <a:gd name="T11" fmla="*/ 17 h 24"/>
              </a:gdLst>
              <a:ahLst/>
              <a:cxnLst>
                <a:cxn ang="0">
                  <a:pos x="T0" y="T1"/>
                </a:cxn>
                <a:cxn ang="0">
                  <a:pos x="T2" y="T3"/>
                </a:cxn>
                <a:cxn ang="0">
                  <a:pos x="T4" y="T5"/>
                </a:cxn>
                <a:cxn ang="0">
                  <a:pos x="T6" y="T7"/>
                </a:cxn>
                <a:cxn ang="0">
                  <a:pos x="T8" y="T9"/>
                </a:cxn>
                <a:cxn ang="0">
                  <a:pos x="T10" y="T11"/>
                </a:cxn>
              </a:cxnLst>
              <a:rect l="0" t="0" r="r" b="b"/>
              <a:pathLst>
                <a:path w="30" h="24">
                  <a:moveTo>
                    <a:pt x="0" y="17"/>
                  </a:moveTo>
                  <a:cubicBezTo>
                    <a:pt x="13" y="21"/>
                    <a:pt x="23" y="23"/>
                    <a:pt x="30" y="24"/>
                  </a:cubicBezTo>
                  <a:cubicBezTo>
                    <a:pt x="27" y="20"/>
                    <a:pt x="26" y="18"/>
                    <a:pt x="24" y="16"/>
                  </a:cubicBezTo>
                  <a:cubicBezTo>
                    <a:pt x="20" y="11"/>
                    <a:pt x="18" y="9"/>
                    <a:pt x="11" y="2"/>
                  </a:cubicBezTo>
                  <a:cubicBezTo>
                    <a:pt x="10" y="1"/>
                    <a:pt x="10" y="1"/>
                    <a:pt x="9" y="0"/>
                  </a:cubicBezTo>
                  <a:cubicBezTo>
                    <a:pt x="5" y="5"/>
                    <a:pt x="1" y="11"/>
                    <a:pt x="0" y="17"/>
                  </a:cubicBezTo>
                  <a:close/>
                </a:path>
              </a:pathLst>
            </a:custGeom>
            <a:solidFill>
              <a:srgbClr val="3941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6" name="íSļîḓe"/>
            <p:cNvSpPr/>
            <p:nvPr/>
          </p:nvSpPr>
          <p:spPr bwMode="auto">
            <a:xfrm>
              <a:off x="4667251" y="5010150"/>
              <a:ext cx="98425" cy="150813"/>
            </a:xfrm>
            <a:custGeom>
              <a:avLst/>
              <a:gdLst>
                <a:gd name="T0" fmla="*/ 30 w 30"/>
                <a:gd name="T1" fmla="*/ 4 h 46"/>
                <a:gd name="T2" fmla="*/ 24 w 30"/>
                <a:gd name="T3" fmla="*/ 0 h 46"/>
                <a:gd name="T4" fmla="*/ 20 w 30"/>
                <a:gd name="T5" fmla="*/ 2 h 46"/>
                <a:gd name="T6" fmla="*/ 0 w 30"/>
                <a:gd name="T7" fmla="*/ 36 h 46"/>
                <a:gd name="T8" fmla="*/ 1 w 30"/>
                <a:gd name="T9" fmla="*/ 42 h 46"/>
                <a:gd name="T10" fmla="*/ 6 w 30"/>
                <a:gd name="T11" fmla="*/ 45 h 46"/>
                <a:gd name="T12" fmla="*/ 7 w 30"/>
                <a:gd name="T13" fmla="*/ 46 h 46"/>
                <a:gd name="T14" fmla="*/ 4 w 30"/>
                <a:gd name="T15" fmla="*/ 36 h 46"/>
                <a:gd name="T16" fmla="*/ 22 w 30"/>
                <a:gd name="T17" fmla="*/ 6 h 46"/>
                <a:gd name="T18" fmla="*/ 30 w 30"/>
                <a:gd name="T1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6">
                  <a:moveTo>
                    <a:pt x="30" y="4"/>
                  </a:moveTo>
                  <a:cubicBezTo>
                    <a:pt x="28" y="3"/>
                    <a:pt x="26" y="2"/>
                    <a:pt x="24" y="0"/>
                  </a:cubicBezTo>
                  <a:cubicBezTo>
                    <a:pt x="23" y="1"/>
                    <a:pt x="21" y="1"/>
                    <a:pt x="20" y="2"/>
                  </a:cubicBezTo>
                  <a:cubicBezTo>
                    <a:pt x="9" y="8"/>
                    <a:pt x="0" y="24"/>
                    <a:pt x="0" y="36"/>
                  </a:cubicBezTo>
                  <a:cubicBezTo>
                    <a:pt x="0" y="38"/>
                    <a:pt x="0" y="40"/>
                    <a:pt x="1" y="42"/>
                  </a:cubicBezTo>
                  <a:cubicBezTo>
                    <a:pt x="3" y="43"/>
                    <a:pt x="5" y="44"/>
                    <a:pt x="6" y="45"/>
                  </a:cubicBezTo>
                  <a:cubicBezTo>
                    <a:pt x="7" y="46"/>
                    <a:pt x="7" y="46"/>
                    <a:pt x="7" y="46"/>
                  </a:cubicBezTo>
                  <a:cubicBezTo>
                    <a:pt x="5" y="44"/>
                    <a:pt x="4" y="41"/>
                    <a:pt x="4" y="36"/>
                  </a:cubicBezTo>
                  <a:cubicBezTo>
                    <a:pt x="4" y="25"/>
                    <a:pt x="12" y="11"/>
                    <a:pt x="22" y="6"/>
                  </a:cubicBezTo>
                  <a:cubicBezTo>
                    <a:pt x="25" y="4"/>
                    <a:pt x="28" y="3"/>
                    <a:pt x="30" y="4"/>
                  </a:cubicBezTo>
                  <a:close/>
                </a:path>
              </a:pathLst>
            </a:custGeom>
            <a:gradFill>
              <a:gsLst>
                <a:gs pos="87000">
                  <a:srgbClr val="FF922E"/>
                </a:gs>
                <a:gs pos="0">
                  <a:srgbClr val="FFD040"/>
                </a:gs>
              </a:gsLst>
              <a:lin ang="5400000" scaled="0"/>
            </a:gradFill>
            <a:ln>
              <a:noFill/>
            </a:ln>
          </p:spPr>
          <p:txBody>
            <a:bodyPr anchor="ctr"/>
            <a:lstStyle/>
            <a:p>
              <a:pPr algn="ctr"/>
              <a:endParaRPr/>
            </a:p>
          </p:txBody>
        </p:sp>
        <p:sp>
          <p:nvSpPr>
            <p:cNvPr id="537" name="îs1ídé"/>
            <p:cNvSpPr/>
            <p:nvPr/>
          </p:nvSpPr>
          <p:spPr bwMode="auto">
            <a:xfrm>
              <a:off x="4611688" y="4976813"/>
              <a:ext cx="98425" cy="152400"/>
            </a:xfrm>
            <a:custGeom>
              <a:avLst/>
              <a:gdLst>
                <a:gd name="T0" fmla="*/ 4 w 30"/>
                <a:gd name="T1" fmla="*/ 36 h 46"/>
                <a:gd name="T2" fmla="*/ 22 w 30"/>
                <a:gd name="T3" fmla="*/ 6 h 46"/>
                <a:gd name="T4" fmla="*/ 30 w 30"/>
                <a:gd name="T5" fmla="*/ 4 h 46"/>
                <a:gd name="T6" fmla="*/ 27 w 30"/>
                <a:gd name="T7" fmla="*/ 2 h 46"/>
                <a:gd name="T8" fmla="*/ 24 w 30"/>
                <a:gd name="T9" fmla="*/ 0 h 46"/>
                <a:gd name="T10" fmla="*/ 20 w 30"/>
                <a:gd name="T11" fmla="*/ 2 h 46"/>
                <a:gd name="T12" fmla="*/ 0 w 30"/>
                <a:gd name="T13" fmla="*/ 36 h 46"/>
                <a:gd name="T14" fmla="*/ 0 w 30"/>
                <a:gd name="T15" fmla="*/ 42 h 46"/>
                <a:gd name="T16" fmla="*/ 3 w 30"/>
                <a:gd name="T17" fmla="*/ 44 h 46"/>
                <a:gd name="T18" fmla="*/ 7 w 30"/>
                <a:gd name="T19" fmla="*/ 46 h 46"/>
                <a:gd name="T20" fmla="*/ 4 w 30"/>
                <a:gd name="T21"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6">
                  <a:moveTo>
                    <a:pt x="4" y="36"/>
                  </a:moveTo>
                  <a:cubicBezTo>
                    <a:pt x="4" y="25"/>
                    <a:pt x="12" y="11"/>
                    <a:pt x="22" y="6"/>
                  </a:cubicBezTo>
                  <a:cubicBezTo>
                    <a:pt x="25" y="4"/>
                    <a:pt x="28" y="3"/>
                    <a:pt x="30" y="4"/>
                  </a:cubicBezTo>
                  <a:cubicBezTo>
                    <a:pt x="29" y="3"/>
                    <a:pt x="28" y="3"/>
                    <a:pt x="27" y="2"/>
                  </a:cubicBezTo>
                  <a:cubicBezTo>
                    <a:pt x="26" y="2"/>
                    <a:pt x="25" y="1"/>
                    <a:pt x="24" y="0"/>
                  </a:cubicBezTo>
                  <a:cubicBezTo>
                    <a:pt x="23" y="1"/>
                    <a:pt x="21" y="1"/>
                    <a:pt x="20" y="2"/>
                  </a:cubicBezTo>
                  <a:cubicBezTo>
                    <a:pt x="9" y="8"/>
                    <a:pt x="0" y="24"/>
                    <a:pt x="0" y="36"/>
                  </a:cubicBezTo>
                  <a:cubicBezTo>
                    <a:pt x="0" y="38"/>
                    <a:pt x="0" y="40"/>
                    <a:pt x="0" y="42"/>
                  </a:cubicBezTo>
                  <a:cubicBezTo>
                    <a:pt x="1" y="43"/>
                    <a:pt x="2" y="43"/>
                    <a:pt x="3" y="44"/>
                  </a:cubicBezTo>
                  <a:cubicBezTo>
                    <a:pt x="4" y="44"/>
                    <a:pt x="5" y="45"/>
                    <a:pt x="7" y="46"/>
                  </a:cubicBezTo>
                  <a:cubicBezTo>
                    <a:pt x="5" y="44"/>
                    <a:pt x="4" y="40"/>
                    <a:pt x="4" y="36"/>
                  </a:cubicBezTo>
                  <a:close/>
                </a:path>
              </a:pathLst>
            </a:custGeom>
            <a:gradFill>
              <a:gsLst>
                <a:gs pos="87000">
                  <a:srgbClr val="FF922E"/>
                </a:gs>
                <a:gs pos="0">
                  <a:srgbClr val="FFD040"/>
                </a:gs>
              </a:gsLst>
              <a:lin ang="5400000" scaled="0"/>
            </a:gradFill>
            <a:ln>
              <a:noFill/>
            </a:ln>
          </p:spPr>
          <p:txBody>
            <a:bodyPr anchor="ctr"/>
            <a:lstStyle/>
            <a:p>
              <a:pPr algn="ctr"/>
              <a:endParaRPr/>
            </a:p>
          </p:txBody>
        </p:sp>
        <p:sp>
          <p:nvSpPr>
            <p:cNvPr id="538" name="iṣľîḓè"/>
            <p:cNvSpPr/>
            <p:nvPr/>
          </p:nvSpPr>
          <p:spPr bwMode="auto">
            <a:xfrm>
              <a:off x="3895726" y="4564063"/>
              <a:ext cx="101600" cy="149225"/>
            </a:xfrm>
            <a:custGeom>
              <a:avLst/>
              <a:gdLst>
                <a:gd name="T0" fmla="*/ 31 w 31"/>
                <a:gd name="T1" fmla="*/ 3 h 45"/>
                <a:gd name="T2" fmla="*/ 25 w 31"/>
                <a:gd name="T3" fmla="*/ 0 h 45"/>
                <a:gd name="T4" fmla="*/ 20 w 31"/>
                <a:gd name="T5" fmla="*/ 2 h 45"/>
                <a:gd name="T6" fmla="*/ 0 w 31"/>
                <a:gd name="T7" fmla="*/ 35 h 45"/>
                <a:gd name="T8" fmla="*/ 1 w 31"/>
                <a:gd name="T9" fmla="*/ 41 h 45"/>
                <a:gd name="T10" fmla="*/ 7 w 31"/>
                <a:gd name="T11" fmla="*/ 45 h 45"/>
                <a:gd name="T12" fmla="*/ 7 w 31"/>
                <a:gd name="T13" fmla="*/ 45 h 45"/>
                <a:gd name="T14" fmla="*/ 4 w 31"/>
                <a:gd name="T15" fmla="*/ 35 h 45"/>
                <a:gd name="T16" fmla="*/ 22 w 31"/>
                <a:gd name="T17" fmla="*/ 5 h 45"/>
                <a:gd name="T18" fmla="*/ 31 w 31"/>
                <a:gd name="T1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5">
                  <a:moveTo>
                    <a:pt x="31" y="3"/>
                  </a:moveTo>
                  <a:cubicBezTo>
                    <a:pt x="29" y="2"/>
                    <a:pt x="27" y="1"/>
                    <a:pt x="25" y="0"/>
                  </a:cubicBezTo>
                  <a:cubicBezTo>
                    <a:pt x="23" y="0"/>
                    <a:pt x="22" y="1"/>
                    <a:pt x="20" y="2"/>
                  </a:cubicBezTo>
                  <a:cubicBezTo>
                    <a:pt x="9" y="8"/>
                    <a:pt x="0" y="23"/>
                    <a:pt x="0" y="35"/>
                  </a:cubicBezTo>
                  <a:cubicBezTo>
                    <a:pt x="0" y="38"/>
                    <a:pt x="0" y="39"/>
                    <a:pt x="1" y="41"/>
                  </a:cubicBezTo>
                  <a:cubicBezTo>
                    <a:pt x="3" y="42"/>
                    <a:pt x="5" y="44"/>
                    <a:pt x="7" y="45"/>
                  </a:cubicBezTo>
                  <a:cubicBezTo>
                    <a:pt x="7" y="45"/>
                    <a:pt x="7" y="45"/>
                    <a:pt x="7" y="45"/>
                  </a:cubicBezTo>
                  <a:cubicBezTo>
                    <a:pt x="5" y="43"/>
                    <a:pt x="4" y="40"/>
                    <a:pt x="4" y="35"/>
                  </a:cubicBezTo>
                  <a:cubicBezTo>
                    <a:pt x="4" y="24"/>
                    <a:pt x="12" y="10"/>
                    <a:pt x="22" y="5"/>
                  </a:cubicBezTo>
                  <a:cubicBezTo>
                    <a:pt x="25" y="3"/>
                    <a:pt x="28" y="3"/>
                    <a:pt x="31" y="3"/>
                  </a:cubicBezTo>
                </a:path>
              </a:pathLst>
            </a:custGeom>
            <a:gradFill>
              <a:gsLst>
                <a:gs pos="87000">
                  <a:srgbClr val="FF922E"/>
                </a:gs>
                <a:gs pos="0">
                  <a:srgbClr val="FFD040"/>
                </a:gs>
              </a:gsLst>
              <a:lin ang="5400000" scaled="0"/>
            </a:gradFill>
            <a:ln>
              <a:noFill/>
            </a:ln>
          </p:spPr>
          <p:txBody>
            <a:bodyPr anchor="ctr"/>
            <a:lstStyle/>
            <a:p>
              <a:pPr algn="ctr"/>
              <a:endParaRPr/>
            </a:p>
          </p:txBody>
        </p:sp>
        <p:sp>
          <p:nvSpPr>
            <p:cNvPr id="539" name="iṣlîḓé"/>
            <p:cNvSpPr/>
            <p:nvPr/>
          </p:nvSpPr>
          <p:spPr bwMode="auto">
            <a:xfrm>
              <a:off x="3840163" y="4532313"/>
              <a:ext cx="101600" cy="147638"/>
            </a:xfrm>
            <a:custGeom>
              <a:avLst/>
              <a:gdLst>
                <a:gd name="T0" fmla="*/ 4 w 31"/>
                <a:gd name="T1" fmla="*/ 36 h 45"/>
                <a:gd name="T2" fmla="*/ 22 w 31"/>
                <a:gd name="T3" fmla="*/ 5 h 45"/>
                <a:gd name="T4" fmla="*/ 31 w 31"/>
                <a:gd name="T5" fmla="*/ 3 h 45"/>
                <a:gd name="T6" fmla="*/ 28 w 31"/>
                <a:gd name="T7" fmla="*/ 1 h 45"/>
                <a:gd name="T8" fmla="*/ 25 w 31"/>
                <a:gd name="T9" fmla="*/ 0 h 45"/>
                <a:gd name="T10" fmla="*/ 20 w 31"/>
                <a:gd name="T11" fmla="*/ 2 h 45"/>
                <a:gd name="T12" fmla="*/ 0 w 31"/>
                <a:gd name="T13" fmla="*/ 35 h 45"/>
                <a:gd name="T14" fmla="*/ 1 w 31"/>
                <a:gd name="T15" fmla="*/ 41 h 45"/>
                <a:gd name="T16" fmla="*/ 3 w 31"/>
                <a:gd name="T17" fmla="*/ 43 h 45"/>
                <a:gd name="T18" fmla="*/ 7 w 31"/>
                <a:gd name="T19" fmla="*/ 45 h 45"/>
                <a:gd name="T20" fmla="*/ 4 w 31"/>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4" y="36"/>
                  </a:moveTo>
                  <a:cubicBezTo>
                    <a:pt x="4" y="24"/>
                    <a:pt x="12" y="11"/>
                    <a:pt x="22" y="5"/>
                  </a:cubicBezTo>
                  <a:cubicBezTo>
                    <a:pt x="25" y="3"/>
                    <a:pt x="28" y="3"/>
                    <a:pt x="31" y="3"/>
                  </a:cubicBezTo>
                  <a:cubicBezTo>
                    <a:pt x="30" y="3"/>
                    <a:pt x="29" y="2"/>
                    <a:pt x="28" y="1"/>
                  </a:cubicBezTo>
                  <a:cubicBezTo>
                    <a:pt x="27" y="1"/>
                    <a:pt x="26" y="0"/>
                    <a:pt x="25" y="0"/>
                  </a:cubicBezTo>
                  <a:cubicBezTo>
                    <a:pt x="23" y="0"/>
                    <a:pt x="22" y="1"/>
                    <a:pt x="20" y="2"/>
                  </a:cubicBezTo>
                  <a:cubicBezTo>
                    <a:pt x="9" y="8"/>
                    <a:pt x="0" y="23"/>
                    <a:pt x="0" y="35"/>
                  </a:cubicBezTo>
                  <a:cubicBezTo>
                    <a:pt x="0" y="38"/>
                    <a:pt x="0" y="39"/>
                    <a:pt x="1" y="41"/>
                  </a:cubicBezTo>
                  <a:cubicBezTo>
                    <a:pt x="2" y="42"/>
                    <a:pt x="3" y="42"/>
                    <a:pt x="3" y="43"/>
                  </a:cubicBezTo>
                  <a:cubicBezTo>
                    <a:pt x="5" y="43"/>
                    <a:pt x="6" y="44"/>
                    <a:pt x="7" y="45"/>
                  </a:cubicBezTo>
                  <a:cubicBezTo>
                    <a:pt x="5" y="43"/>
                    <a:pt x="4" y="40"/>
                    <a:pt x="4" y="36"/>
                  </a:cubicBezTo>
                </a:path>
              </a:pathLst>
            </a:custGeom>
            <a:gradFill>
              <a:gsLst>
                <a:gs pos="87000">
                  <a:srgbClr val="FF922E"/>
                </a:gs>
                <a:gs pos="0">
                  <a:srgbClr val="FFD040"/>
                </a:gs>
              </a:gsLst>
              <a:lin ang="5400000" scaled="0"/>
            </a:gradFill>
            <a:ln>
              <a:noFill/>
            </a:ln>
          </p:spPr>
          <p:txBody>
            <a:bodyPr anchor="ctr"/>
            <a:lstStyle/>
            <a:p>
              <a:pPr algn="ctr"/>
              <a:endParaRPr/>
            </a:p>
          </p:txBody>
        </p:sp>
        <p:sp>
          <p:nvSpPr>
            <p:cNvPr id="540" name="ïśḻîḍé"/>
            <p:cNvSpPr/>
            <p:nvPr/>
          </p:nvSpPr>
          <p:spPr bwMode="auto">
            <a:xfrm>
              <a:off x="3816351" y="4564063"/>
              <a:ext cx="492125" cy="296863"/>
            </a:xfrm>
            <a:custGeom>
              <a:avLst/>
              <a:gdLst>
                <a:gd name="T0" fmla="*/ 35 w 149"/>
                <a:gd name="T1" fmla="*/ 15 h 90"/>
                <a:gd name="T2" fmla="*/ 29 w 149"/>
                <a:gd name="T3" fmla="*/ 28 h 90"/>
                <a:gd name="T4" fmla="*/ 49 w 149"/>
                <a:gd name="T5" fmla="*/ 40 h 90"/>
                <a:gd name="T6" fmla="*/ 76 w 149"/>
                <a:gd name="T7" fmla="*/ 55 h 90"/>
                <a:gd name="T8" fmla="*/ 82 w 149"/>
                <a:gd name="T9" fmla="*/ 59 h 90"/>
                <a:gd name="T10" fmla="*/ 87 w 149"/>
                <a:gd name="T11" fmla="*/ 62 h 90"/>
                <a:gd name="T12" fmla="*/ 92 w 149"/>
                <a:gd name="T13" fmla="*/ 65 h 90"/>
                <a:gd name="T14" fmla="*/ 103 w 149"/>
                <a:gd name="T15" fmla="*/ 71 h 90"/>
                <a:gd name="T16" fmla="*/ 115 w 149"/>
                <a:gd name="T17" fmla="*/ 78 h 90"/>
                <a:gd name="T18" fmla="*/ 128 w 149"/>
                <a:gd name="T19" fmla="*/ 84 h 90"/>
                <a:gd name="T20" fmla="*/ 149 w 149"/>
                <a:gd name="T21" fmla="*/ 90 h 90"/>
                <a:gd name="T22" fmla="*/ 147 w 149"/>
                <a:gd name="T23" fmla="*/ 87 h 90"/>
                <a:gd name="T24" fmla="*/ 143 w 149"/>
                <a:gd name="T25" fmla="*/ 83 h 90"/>
                <a:gd name="T26" fmla="*/ 133 w 149"/>
                <a:gd name="T27" fmla="*/ 75 h 90"/>
                <a:gd name="T28" fmla="*/ 110 w 149"/>
                <a:gd name="T29" fmla="*/ 59 h 90"/>
                <a:gd name="T30" fmla="*/ 104 w 149"/>
                <a:gd name="T31" fmla="*/ 55 h 90"/>
                <a:gd name="T32" fmla="*/ 95 w 149"/>
                <a:gd name="T33" fmla="*/ 50 h 90"/>
                <a:gd name="T34" fmla="*/ 83 w 149"/>
                <a:gd name="T35" fmla="*/ 43 h 90"/>
                <a:gd name="T36" fmla="*/ 70 w 149"/>
                <a:gd name="T37" fmla="*/ 35 h 90"/>
                <a:gd name="T38" fmla="*/ 56 w 149"/>
                <a:gd name="T39" fmla="*/ 27 h 90"/>
                <a:gd name="T40" fmla="*/ 42 w 149"/>
                <a:gd name="T41" fmla="*/ 19 h 90"/>
                <a:gd name="T42" fmla="*/ 35 w 149"/>
                <a:gd name="T43" fmla="*/ 15 h 90"/>
                <a:gd name="T44" fmla="*/ 18 w 149"/>
                <a:gd name="T45" fmla="*/ 5 h 90"/>
                <a:gd name="T46" fmla="*/ 12 w 149"/>
                <a:gd name="T47" fmla="*/ 18 h 90"/>
                <a:gd name="T48" fmla="*/ 26 w 149"/>
                <a:gd name="T49" fmla="*/ 26 h 90"/>
                <a:gd name="T50" fmla="*/ 32 w 149"/>
                <a:gd name="T51" fmla="*/ 13 h 90"/>
                <a:gd name="T52" fmla="*/ 30 w 149"/>
                <a:gd name="T53" fmla="*/ 12 h 90"/>
                <a:gd name="T54" fmla="*/ 20 w 149"/>
                <a:gd name="T55" fmla="*/ 6 h 90"/>
                <a:gd name="T56" fmla="*/ 18 w 149"/>
                <a:gd name="T57" fmla="*/ 5 h 90"/>
                <a:gd name="T58" fmla="*/ 8 w 149"/>
                <a:gd name="T59" fmla="*/ 0 h 90"/>
                <a:gd name="T60" fmla="*/ 5 w 149"/>
                <a:gd name="T61" fmla="*/ 0 h 90"/>
                <a:gd name="T62" fmla="*/ 0 w 149"/>
                <a:gd name="T63" fmla="*/ 9 h 90"/>
                <a:gd name="T64" fmla="*/ 2 w 149"/>
                <a:gd name="T65" fmla="*/ 12 h 90"/>
                <a:gd name="T66" fmla="*/ 9 w 149"/>
                <a:gd name="T67" fmla="*/ 16 h 90"/>
                <a:gd name="T68" fmla="*/ 15 w 149"/>
                <a:gd name="T69" fmla="*/ 3 h 90"/>
                <a:gd name="T70" fmla="*/ 9 w 149"/>
                <a:gd name="T71" fmla="*/ 0 h 90"/>
                <a:gd name="T72" fmla="*/ 8 w 149"/>
                <a:gd name="T7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90">
                  <a:moveTo>
                    <a:pt x="35" y="15"/>
                  </a:moveTo>
                  <a:cubicBezTo>
                    <a:pt x="33" y="19"/>
                    <a:pt x="30" y="24"/>
                    <a:pt x="29" y="28"/>
                  </a:cubicBezTo>
                  <a:cubicBezTo>
                    <a:pt x="36" y="32"/>
                    <a:pt x="42" y="36"/>
                    <a:pt x="49" y="40"/>
                  </a:cubicBezTo>
                  <a:cubicBezTo>
                    <a:pt x="58" y="45"/>
                    <a:pt x="67" y="50"/>
                    <a:pt x="76" y="55"/>
                  </a:cubicBezTo>
                  <a:cubicBezTo>
                    <a:pt x="77" y="56"/>
                    <a:pt x="80" y="58"/>
                    <a:pt x="82" y="59"/>
                  </a:cubicBezTo>
                  <a:cubicBezTo>
                    <a:pt x="83" y="60"/>
                    <a:pt x="86" y="61"/>
                    <a:pt x="87" y="62"/>
                  </a:cubicBezTo>
                  <a:cubicBezTo>
                    <a:pt x="89" y="63"/>
                    <a:pt x="91" y="64"/>
                    <a:pt x="92" y="65"/>
                  </a:cubicBezTo>
                  <a:cubicBezTo>
                    <a:pt x="96" y="67"/>
                    <a:pt x="100" y="69"/>
                    <a:pt x="103" y="71"/>
                  </a:cubicBezTo>
                  <a:cubicBezTo>
                    <a:pt x="106" y="73"/>
                    <a:pt x="110" y="75"/>
                    <a:pt x="115" y="78"/>
                  </a:cubicBezTo>
                  <a:cubicBezTo>
                    <a:pt x="121" y="81"/>
                    <a:pt x="126" y="83"/>
                    <a:pt x="128" y="84"/>
                  </a:cubicBezTo>
                  <a:cubicBezTo>
                    <a:pt x="137" y="87"/>
                    <a:pt x="145" y="89"/>
                    <a:pt x="149" y="90"/>
                  </a:cubicBezTo>
                  <a:cubicBezTo>
                    <a:pt x="148" y="88"/>
                    <a:pt x="148" y="88"/>
                    <a:pt x="147" y="87"/>
                  </a:cubicBezTo>
                  <a:cubicBezTo>
                    <a:pt x="146" y="86"/>
                    <a:pt x="145" y="85"/>
                    <a:pt x="143" y="83"/>
                  </a:cubicBezTo>
                  <a:cubicBezTo>
                    <a:pt x="141" y="81"/>
                    <a:pt x="138" y="79"/>
                    <a:pt x="133" y="75"/>
                  </a:cubicBezTo>
                  <a:cubicBezTo>
                    <a:pt x="131" y="73"/>
                    <a:pt x="121" y="65"/>
                    <a:pt x="110" y="59"/>
                  </a:cubicBezTo>
                  <a:cubicBezTo>
                    <a:pt x="109" y="58"/>
                    <a:pt x="107" y="57"/>
                    <a:pt x="104" y="55"/>
                  </a:cubicBezTo>
                  <a:cubicBezTo>
                    <a:pt x="101" y="54"/>
                    <a:pt x="98" y="52"/>
                    <a:pt x="95" y="50"/>
                  </a:cubicBezTo>
                  <a:cubicBezTo>
                    <a:pt x="91" y="48"/>
                    <a:pt x="87" y="45"/>
                    <a:pt x="83" y="43"/>
                  </a:cubicBezTo>
                  <a:cubicBezTo>
                    <a:pt x="79" y="40"/>
                    <a:pt x="74" y="38"/>
                    <a:pt x="70" y="35"/>
                  </a:cubicBezTo>
                  <a:cubicBezTo>
                    <a:pt x="65" y="33"/>
                    <a:pt x="60" y="30"/>
                    <a:pt x="56" y="27"/>
                  </a:cubicBezTo>
                  <a:cubicBezTo>
                    <a:pt x="51" y="25"/>
                    <a:pt x="47" y="22"/>
                    <a:pt x="42" y="19"/>
                  </a:cubicBezTo>
                  <a:cubicBezTo>
                    <a:pt x="40" y="18"/>
                    <a:pt x="38" y="17"/>
                    <a:pt x="35" y="15"/>
                  </a:cubicBezTo>
                  <a:moveTo>
                    <a:pt x="18" y="5"/>
                  </a:moveTo>
                  <a:cubicBezTo>
                    <a:pt x="15" y="9"/>
                    <a:pt x="13" y="14"/>
                    <a:pt x="12" y="18"/>
                  </a:cubicBezTo>
                  <a:cubicBezTo>
                    <a:pt x="17" y="21"/>
                    <a:pt x="21" y="24"/>
                    <a:pt x="26" y="26"/>
                  </a:cubicBezTo>
                  <a:cubicBezTo>
                    <a:pt x="27" y="22"/>
                    <a:pt x="29" y="17"/>
                    <a:pt x="32" y="13"/>
                  </a:cubicBezTo>
                  <a:cubicBezTo>
                    <a:pt x="31" y="13"/>
                    <a:pt x="31" y="13"/>
                    <a:pt x="30" y="12"/>
                  </a:cubicBezTo>
                  <a:cubicBezTo>
                    <a:pt x="26" y="10"/>
                    <a:pt x="23" y="8"/>
                    <a:pt x="20" y="6"/>
                  </a:cubicBezTo>
                  <a:cubicBezTo>
                    <a:pt x="19" y="6"/>
                    <a:pt x="19" y="6"/>
                    <a:pt x="18" y="5"/>
                  </a:cubicBezTo>
                  <a:moveTo>
                    <a:pt x="8" y="0"/>
                  </a:moveTo>
                  <a:cubicBezTo>
                    <a:pt x="7" y="0"/>
                    <a:pt x="6" y="0"/>
                    <a:pt x="5" y="0"/>
                  </a:cubicBezTo>
                  <a:cubicBezTo>
                    <a:pt x="3" y="2"/>
                    <a:pt x="0" y="6"/>
                    <a:pt x="0" y="9"/>
                  </a:cubicBezTo>
                  <a:cubicBezTo>
                    <a:pt x="0" y="11"/>
                    <a:pt x="1" y="12"/>
                    <a:pt x="2" y="12"/>
                  </a:cubicBezTo>
                  <a:cubicBezTo>
                    <a:pt x="4" y="14"/>
                    <a:pt x="6" y="15"/>
                    <a:pt x="9" y="16"/>
                  </a:cubicBezTo>
                  <a:cubicBezTo>
                    <a:pt x="10" y="12"/>
                    <a:pt x="12" y="7"/>
                    <a:pt x="15" y="3"/>
                  </a:cubicBezTo>
                  <a:cubicBezTo>
                    <a:pt x="13" y="2"/>
                    <a:pt x="11" y="1"/>
                    <a:pt x="9" y="0"/>
                  </a:cubicBezTo>
                  <a:cubicBezTo>
                    <a:pt x="9" y="0"/>
                    <a:pt x="8" y="0"/>
                    <a:pt x="8" y="0"/>
                  </a:cubicBezTo>
                </a:path>
              </a:pathLst>
            </a:custGeom>
            <a:solidFill>
              <a:srgbClr val="5C3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1" name="íṣļidé"/>
            <p:cNvSpPr/>
            <p:nvPr/>
          </p:nvSpPr>
          <p:spPr bwMode="auto">
            <a:xfrm>
              <a:off x="3902076" y="4606925"/>
              <a:ext cx="30163" cy="50800"/>
            </a:xfrm>
            <a:custGeom>
              <a:avLst/>
              <a:gdLst>
                <a:gd name="T0" fmla="*/ 6 w 9"/>
                <a:gd name="T1" fmla="*/ 0 h 15"/>
                <a:gd name="T2" fmla="*/ 0 w 9"/>
                <a:gd name="T3" fmla="*/ 13 h 15"/>
                <a:gd name="T4" fmla="*/ 3 w 9"/>
                <a:gd name="T5" fmla="*/ 15 h 15"/>
                <a:gd name="T6" fmla="*/ 9 w 9"/>
                <a:gd name="T7" fmla="*/ 2 h 15"/>
                <a:gd name="T8" fmla="*/ 6 w 9"/>
                <a:gd name="T9" fmla="*/ 0 h 15"/>
              </a:gdLst>
              <a:ahLst/>
              <a:cxnLst>
                <a:cxn ang="0">
                  <a:pos x="T0" y="T1"/>
                </a:cxn>
                <a:cxn ang="0">
                  <a:pos x="T2" y="T3"/>
                </a:cxn>
                <a:cxn ang="0">
                  <a:pos x="T4" y="T5"/>
                </a:cxn>
                <a:cxn ang="0">
                  <a:pos x="T6" y="T7"/>
                </a:cxn>
                <a:cxn ang="0">
                  <a:pos x="T8" y="T9"/>
                </a:cxn>
              </a:cxnLst>
              <a:rect l="0" t="0" r="r" b="b"/>
              <a:pathLst>
                <a:path w="9" h="15">
                  <a:moveTo>
                    <a:pt x="6" y="0"/>
                  </a:moveTo>
                  <a:cubicBezTo>
                    <a:pt x="3" y="4"/>
                    <a:pt x="1" y="9"/>
                    <a:pt x="0" y="13"/>
                  </a:cubicBezTo>
                  <a:cubicBezTo>
                    <a:pt x="1" y="14"/>
                    <a:pt x="2" y="15"/>
                    <a:pt x="3" y="15"/>
                  </a:cubicBezTo>
                  <a:cubicBezTo>
                    <a:pt x="4" y="11"/>
                    <a:pt x="7" y="6"/>
                    <a:pt x="9" y="2"/>
                  </a:cubicBezTo>
                  <a:cubicBezTo>
                    <a:pt x="8" y="2"/>
                    <a:pt x="7" y="1"/>
                    <a:pt x="6" y="0"/>
                  </a:cubicBezTo>
                </a:path>
              </a:pathLst>
            </a:custGeom>
            <a:solidFill>
              <a:srgbClr val="D886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2" name="ïSḻîḍê"/>
            <p:cNvSpPr/>
            <p:nvPr/>
          </p:nvSpPr>
          <p:spPr bwMode="auto">
            <a:xfrm>
              <a:off x="3846513" y="4575175"/>
              <a:ext cx="28575" cy="49213"/>
            </a:xfrm>
            <a:custGeom>
              <a:avLst/>
              <a:gdLst>
                <a:gd name="T0" fmla="*/ 6 w 9"/>
                <a:gd name="T1" fmla="*/ 0 h 15"/>
                <a:gd name="T2" fmla="*/ 0 w 9"/>
                <a:gd name="T3" fmla="*/ 13 h 15"/>
                <a:gd name="T4" fmla="*/ 3 w 9"/>
                <a:gd name="T5" fmla="*/ 15 h 15"/>
                <a:gd name="T6" fmla="*/ 9 w 9"/>
                <a:gd name="T7" fmla="*/ 2 h 15"/>
                <a:gd name="T8" fmla="*/ 6 w 9"/>
                <a:gd name="T9" fmla="*/ 0 h 15"/>
              </a:gdLst>
              <a:ahLst/>
              <a:cxnLst>
                <a:cxn ang="0">
                  <a:pos x="T0" y="T1"/>
                </a:cxn>
                <a:cxn ang="0">
                  <a:pos x="T2" y="T3"/>
                </a:cxn>
                <a:cxn ang="0">
                  <a:pos x="T4" y="T5"/>
                </a:cxn>
                <a:cxn ang="0">
                  <a:pos x="T6" y="T7"/>
                </a:cxn>
                <a:cxn ang="0">
                  <a:pos x="T8" y="T9"/>
                </a:cxn>
              </a:cxnLst>
              <a:rect l="0" t="0" r="r" b="b"/>
              <a:pathLst>
                <a:path w="9" h="15">
                  <a:moveTo>
                    <a:pt x="6" y="0"/>
                  </a:moveTo>
                  <a:cubicBezTo>
                    <a:pt x="3" y="4"/>
                    <a:pt x="1" y="9"/>
                    <a:pt x="0" y="13"/>
                  </a:cubicBezTo>
                  <a:cubicBezTo>
                    <a:pt x="1" y="14"/>
                    <a:pt x="2" y="15"/>
                    <a:pt x="3" y="15"/>
                  </a:cubicBezTo>
                  <a:cubicBezTo>
                    <a:pt x="4" y="11"/>
                    <a:pt x="6" y="6"/>
                    <a:pt x="9" y="2"/>
                  </a:cubicBezTo>
                  <a:cubicBezTo>
                    <a:pt x="8" y="2"/>
                    <a:pt x="7" y="1"/>
                    <a:pt x="6" y="0"/>
                  </a:cubicBezTo>
                </a:path>
              </a:pathLst>
            </a:custGeom>
            <a:solidFill>
              <a:srgbClr val="D886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3" name="ïṣľíďe"/>
            <p:cNvSpPr/>
            <p:nvPr/>
          </p:nvSpPr>
          <p:spPr bwMode="auto">
            <a:xfrm>
              <a:off x="3813176" y="4545013"/>
              <a:ext cx="487363" cy="296863"/>
            </a:xfrm>
            <a:custGeom>
              <a:avLst/>
              <a:gdLst>
                <a:gd name="T0" fmla="*/ 146 w 148"/>
                <a:gd name="T1" fmla="*/ 88 h 90"/>
                <a:gd name="T2" fmla="*/ 142 w 148"/>
                <a:gd name="T3" fmla="*/ 84 h 90"/>
                <a:gd name="T4" fmla="*/ 133 w 148"/>
                <a:gd name="T5" fmla="*/ 76 h 90"/>
                <a:gd name="T6" fmla="*/ 110 w 148"/>
                <a:gd name="T7" fmla="*/ 60 h 90"/>
                <a:gd name="T8" fmla="*/ 103 w 148"/>
                <a:gd name="T9" fmla="*/ 56 h 90"/>
                <a:gd name="T10" fmla="*/ 94 w 148"/>
                <a:gd name="T11" fmla="*/ 51 h 90"/>
                <a:gd name="T12" fmla="*/ 82 w 148"/>
                <a:gd name="T13" fmla="*/ 44 h 90"/>
                <a:gd name="T14" fmla="*/ 69 w 148"/>
                <a:gd name="T15" fmla="*/ 36 h 90"/>
                <a:gd name="T16" fmla="*/ 55 w 148"/>
                <a:gd name="T17" fmla="*/ 28 h 90"/>
                <a:gd name="T18" fmla="*/ 42 w 148"/>
                <a:gd name="T19" fmla="*/ 20 h 90"/>
                <a:gd name="T20" fmla="*/ 29 w 148"/>
                <a:gd name="T21" fmla="*/ 13 h 90"/>
                <a:gd name="T22" fmla="*/ 19 w 148"/>
                <a:gd name="T23" fmla="*/ 7 h 90"/>
                <a:gd name="T24" fmla="*/ 8 w 148"/>
                <a:gd name="T25" fmla="*/ 1 h 90"/>
                <a:gd name="T26" fmla="*/ 5 w 148"/>
                <a:gd name="T27" fmla="*/ 1 h 90"/>
                <a:gd name="T28" fmla="*/ 0 w 148"/>
                <a:gd name="T29" fmla="*/ 10 h 90"/>
                <a:gd name="T30" fmla="*/ 1 w 148"/>
                <a:gd name="T31" fmla="*/ 13 h 90"/>
                <a:gd name="T32" fmla="*/ 48 w 148"/>
                <a:gd name="T33" fmla="*/ 40 h 90"/>
                <a:gd name="T34" fmla="*/ 75 w 148"/>
                <a:gd name="T35" fmla="*/ 56 h 90"/>
                <a:gd name="T36" fmla="*/ 81 w 148"/>
                <a:gd name="T37" fmla="*/ 60 h 90"/>
                <a:gd name="T38" fmla="*/ 87 w 148"/>
                <a:gd name="T39" fmla="*/ 63 h 90"/>
                <a:gd name="T40" fmla="*/ 92 w 148"/>
                <a:gd name="T41" fmla="*/ 66 h 90"/>
                <a:gd name="T42" fmla="*/ 102 w 148"/>
                <a:gd name="T43" fmla="*/ 72 h 90"/>
                <a:gd name="T44" fmla="*/ 115 w 148"/>
                <a:gd name="T45" fmla="*/ 79 h 90"/>
                <a:gd name="T46" fmla="*/ 128 w 148"/>
                <a:gd name="T47" fmla="*/ 84 h 90"/>
                <a:gd name="T48" fmla="*/ 148 w 148"/>
                <a:gd name="T49" fmla="*/ 90 h 90"/>
                <a:gd name="T50" fmla="*/ 146 w 148"/>
                <a:gd name="T51"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0">
                  <a:moveTo>
                    <a:pt x="146" y="88"/>
                  </a:moveTo>
                  <a:cubicBezTo>
                    <a:pt x="145" y="87"/>
                    <a:pt x="144" y="86"/>
                    <a:pt x="142" y="84"/>
                  </a:cubicBezTo>
                  <a:cubicBezTo>
                    <a:pt x="141" y="82"/>
                    <a:pt x="138" y="79"/>
                    <a:pt x="133" y="76"/>
                  </a:cubicBezTo>
                  <a:cubicBezTo>
                    <a:pt x="130" y="73"/>
                    <a:pt x="120" y="66"/>
                    <a:pt x="110" y="60"/>
                  </a:cubicBezTo>
                  <a:cubicBezTo>
                    <a:pt x="108" y="59"/>
                    <a:pt x="106" y="58"/>
                    <a:pt x="103" y="56"/>
                  </a:cubicBezTo>
                  <a:cubicBezTo>
                    <a:pt x="101" y="54"/>
                    <a:pt x="98" y="53"/>
                    <a:pt x="94" y="51"/>
                  </a:cubicBezTo>
                  <a:cubicBezTo>
                    <a:pt x="90" y="48"/>
                    <a:pt x="86" y="46"/>
                    <a:pt x="82" y="44"/>
                  </a:cubicBezTo>
                  <a:cubicBezTo>
                    <a:pt x="78" y="41"/>
                    <a:pt x="73" y="39"/>
                    <a:pt x="69" y="36"/>
                  </a:cubicBezTo>
                  <a:cubicBezTo>
                    <a:pt x="65" y="34"/>
                    <a:pt x="59" y="30"/>
                    <a:pt x="55" y="28"/>
                  </a:cubicBezTo>
                  <a:cubicBezTo>
                    <a:pt x="51" y="25"/>
                    <a:pt x="46" y="23"/>
                    <a:pt x="42" y="20"/>
                  </a:cubicBezTo>
                  <a:cubicBezTo>
                    <a:pt x="38" y="18"/>
                    <a:pt x="33" y="15"/>
                    <a:pt x="29" y="13"/>
                  </a:cubicBezTo>
                  <a:cubicBezTo>
                    <a:pt x="26" y="11"/>
                    <a:pt x="22" y="9"/>
                    <a:pt x="19" y="7"/>
                  </a:cubicBezTo>
                  <a:cubicBezTo>
                    <a:pt x="16" y="5"/>
                    <a:pt x="12" y="3"/>
                    <a:pt x="8" y="1"/>
                  </a:cubicBezTo>
                  <a:cubicBezTo>
                    <a:pt x="7" y="0"/>
                    <a:pt x="6" y="0"/>
                    <a:pt x="5" y="1"/>
                  </a:cubicBezTo>
                  <a:cubicBezTo>
                    <a:pt x="2" y="3"/>
                    <a:pt x="0" y="7"/>
                    <a:pt x="0" y="10"/>
                  </a:cubicBezTo>
                  <a:cubicBezTo>
                    <a:pt x="0" y="11"/>
                    <a:pt x="0" y="13"/>
                    <a:pt x="1" y="13"/>
                  </a:cubicBezTo>
                  <a:cubicBezTo>
                    <a:pt x="17" y="22"/>
                    <a:pt x="32" y="31"/>
                    <a:pt x="48" y="40"/>
                  </a:cubicBezTo>
                  <a:cubicBezTo>
                    <a:pt x="57" y="46"/>
                    <a:pt x="66" y="51"/>
                    <a:pt x="75" y="56"/>
                  </a:cubicBezTo>
                  <a:cubicBezTo>
                    <a:pt x="77" y="57"/>
                    <a:pt x="79" y="59"/>
                    <a:pt x="81" y="60"/>
                  </a:cubicBezTo>
                  <a:cubicBezTo>
                    <a:pt x="83" y="61"/>
                    <a:pt x="85" y="62"/>
                    <a:pt x="87" y="63"/>
                  </a:cubicBezTo>
                  <a:cubicBezTo>
                    <a:pt x="88" y="64"/>
                    <a:pt x="90" y="65"/>
                    <a:pt x="92" y="66"/>
                  </a:cubicBezTo>
                  <a:cubicBezTo>
                    <a:pt x="95" y="68"/>
                    <a:pt x="99" y="70"/>
                    <a:pt x="102" y="72"/>
                  </a:cubicBezTo>
                  <a:cubicBezTo>
                    <a:pt x="105" y="74"/>
                    <a:pt x="109" y="76"/>
                    <a:pt x="115" y="79"/>
                  </a:cubicBezTo>
                  <a:cubicBezTo>
                    <a:pt x="121" y="81"/>
                    <a:pt x="126" y="83"/>
                    <a:pt x="128" y="84"/>
                  </a:cubicBezTo>
                  <a:cubicBezTo>
                    <a:pt x="137" y="88"/>
                    <a:pt x="144" y="90"/>
                    <a:pt x="148" y="90"/>
                  </a:cubicBezTo>
                  <a:cubicBezTo>
                    <a:pt x="147" y="89"/>
                    <a:pt x="147" y="89"/>
                    <a:pt x="146" y="88"/>
                  </a:cubicBezTo>
                  <a:close/>
                </a:path>
              </a:pathLst>
            </a:custGeom>
            <a:gradFill>
              <a:gsLst>
                <a:gs pos="87000">
                  <a:srgbClr val="FF922E"/>
                </a:gs>
                <a:gs pos="0">
                  <a:srgbClr val="FFD040"/>
                </a:gs>
              </a:gsLst>
              <a:lin ang="5400000" scaled="0"/>
            </a:gradFill>
            <a:ln>
              <a:noFill/>
            </a:ln>
          </p:spPr>
          <p:txBody>
            <a:bodyPr anchor="ctr"/>
            <a:lstStyle/>
            <a:p>
              <a:pPr algn="ctr"/>
              <a:endParaRPr/>
            </a:p>
          </p:txBody>
        </p:sp>
        <p:sp>
          <p:nvSpPr>
            <p:cNvPr id="544" name="ïśļiḑe"/>
            <p:cNvSpPr/>
            <p:nvPr/>
          </p:nvSpPr>
          <p:spPr bwMode="auto">
            <a:xfrm>
              <a:off x="3476626" y="4637088"/>
              <a:ext cx="217488" cy="174625"/>
            </a:xfrm>
            <a:custGeom>
              <a:avLst/>
              <a:gdLst>
                <a:gd name="T0" fmla="*/ 66 w 66"/>
                <a:gd name="T1" fmla="*/ 25 h 53"/>
                <a:gd name="T2" fmla="*/ 62 w 66"/>
                <a:gd name="T3" fmla="*/ 22 h 53"/>
                <a:gd name="T4" fmla="*/ 59 w 66"/>
                <a:gd name="T5" fmla="*/ 21 h 53"/>
                <a:gd name="T6" fmla="*/ 51 w 66"/>
                <a:gd name="T7" fmla="*/ 16 h 53"/>
                <a:gd name="T8" fmla="*/ 45 w 66"/>
                <a:gd name="T9" fmla="*/ 13 h 53"/>
                <a:gd name="T10" fmla="*/ 27 w 66"/>
                <a:gd name="T11" fmla="*/ 3 h 53"/>
                <a:gd name="T12" fmla="*/ 15 w 66"/>
                <a:gd name="T13" fmla="*/ 1 h 53"/>
                <a:gd name="T14" fmla="*/ 4 w 66"/>
                <a:gd name="T15" fmla="*/ 3 h 53"/>
                <a:gd name="T16" fmla="*/ 0 w 66"/>
                <a:gd name="T17" fmla="*/ 10 h 53"/>
                <a:gd name="T18" fmla="*/ 0 w 66"/>
                <a:gd name="T19" fmla="*/ 11 h 53"/>
                <a:gd name="T20" fmla="*/ 6 w 66"/>
                <a:gd name="T21" fmla="*/ 24 h 53"/>
                <a:gd name="T22" fmla="*/ 22 w 66"/>
                <a:gd name="T23" fmla="*/ 36 h 53"/>
                <a:gd name="T24" fmla="*/ 50 w 66"/>
                <a:gd name="T25" fmla="*/ 53 h 53"/>
                <a:gd name="T26" fmla="*/ 47 w 66"/>
                <a:gd name="T27" fmla="*/ 45 h 53"/>
                <a:gd name="T28" fmla="*/ 58 w 66"/>
                <a:gd name="T29" fmla="*/ 26 h 53"/>
                <a:gd name="T30" fmla="*/ 66 w 66"/>
                <a:gd name="T31" fmla="*/ 25 h 53"/>
                <a:gd name="T32" fmla="*/ 66 w 66"/>
                <a:gd name="T33" fmla="*/ 2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53">
                  <a:moveTo>
                    <a:pt x="66" y="25"/>
                  </a:moveTo>
                  <a:cubicBezTo>
                    <a:pt x="65" y="24"/>
                    <a:pt x="63" y="23"/>
                    <a:pt x="62" y="22"/>
                  </a:cubicBezTo>
                  <a:cubicBezTo>
                    <a:pt x="61" y="22"/>
                    <a:pt x="60" y="21"/>
                    <a:pt x="59" y="21"/>
                  </a:cubicBezTo>
                  <a:cubicBezTo>
                    <a:pt x="56" y="19"/>
                    <a:pt x="53" y="17"/>
                    <a:pt x="51" y="16"/>
                  </a:cubicBezTo>
                  <a:cubicBezTo>
                    <a:pt x="49" y="15"/>
                    <a:pt x="47" y="14"/>
                    <a:pt x="45" y="13"/>
                  </a:cubicBezTo>
                  <a:cubicBezTo>
                    <a:pt x="33" y="6"/>
                    <a:pt x="33" y="6"/>
                    <a:pt x="27" y="3"/>
                  </a:cubicBezTo>
                  <a:cubicBezTo>
                    <a:pt x="26" y="3"/>
                    <a:pt x="21" y="1"/>
                    <a:pt x="15" y="1"/>
                  </a:cubicBezTo>
                  <a:cubicBezTo>
                    <a:pt x="12" y="0"/>
                    <a:pt x="8" y="1"/>
                    <a:pt x="4" y="3"/>
                  </a:cubicBezTo>
                  <a:cubicBezTo>
                    <a:pt x="1" y="5"/>
                    <a:pt x="0" y="8"/>
                    <a:pt x="0" y="10"/>
                  </a:cubicBezTo>
                  <a:cubicBezTo>
                    <a:pt x="0" y="10"/>
                    <a:pt x="0" y="11"/>
                    <a:pt x="0" y="11"/>
                  </a:cubicBezTo>
                  <a:cubicBezTo>
                    <a:pt x="1" y="16"/>
                    <a:pt x="3" y="21"/>
                    <a:pt x="6" y="24"/>
                  </a:cubicBezTo>
                  <a:cubicBezTo>
                    <a:pt x="8" y="26"/>
                    <a:pt x="12" y="31"/>
                    <a:pt x="22" y="36"/>
                  </a:cubicBezTo>
                  <a:cubicBezTo>
                    <a:pt x="31" y="42"/>
                    <a:pt x="41" y="47"/>
                    <a:pt x="50" y="53"/>
                  </a:cubicBezTo>
                  <a:cubicBezTo>
                    <a:pt x="48" y="52"/>
                    <a:pt x="47" y="49"/>
                    <a:pt x="47" y="45"/>
                  </a:cubicBezTo>
                  <a:cubicBezTo>
                    <a:pt x="47" y="38"/>
                    <a:pt x="52" y="29"/>
                    <a:pt x="58" y="26"/>
                  </a:cubicBezTo>
                  <a:cubicBezTo>
                    <a:pt x="61" y="24"/>
                    <a:pt x="64" y="24"/>
                    <a:pt x="66" y="25"/>
                  </a:cubicBezTo>
                  <a:cubicBezTo>
                    <a:pt x="66" y="25"/>
                    <a:pt x="66" y="25"/>
                    <a:pt x="66" y="25"/>
                  </a:cubicBezTo>
                </a:path>
              </a:pathLst>
            </a:custGeom>
            <a:gradFill>
              <a:gsLst>
                <a:gs pos="87000">
                  <a:srgbClr val="FF922E"/>
                </a:gs>
                <a:gs pos="0">
                  <a:srgbClr val="FFD040"/>
                </a:gs>
              </a:gsLst>
              <a:lin ang="5400000" scaled="0"/>
            </a:gradFill>
            <a:ln>
              <a:noFill/>
            </a:ln>
          </p:spPr>
          <p:txBody>
            <a:bodyPr anchor="ctr"/>
            <a:lstStyle/>
            <a:p>
              <a:pPr algn="ctr"/>
              <a:endParaRPr/>
            </a:p>
          </p:txBody>
        </p:sp>
        <p:sp>
          <p:nvSpPr>
            <p:cNvPr id="545" name="išlïḑè"/>
            <p:cNvSpPr/>
            <p:nvPr/>
          </p:nvSpPr>
          <p:spPr bwMode="auto">
            <a:xfrm>
              <a:off x="3611563" y="4689475"/>
              <a:ext cx="1636713" cy="993775"/>
            </a:xfrm>
            <a:custGeom>
              <a:avLst/>
              <a:gdLst>
                <a:gd name="T0" fmla="*/ 490 w 496"/>
                <a:gd name="T1" fmla="*/ 293 h 301"/>
                <a:gd name="T2" fmla="*/ 476 w 496"/>
                <a:gd name="T3" fmla="*/ 279 h 301"/>
                <a:gd name="T4" fmla="*/ 445 w 496"/>
                <a:gd name="T5" fmla="*/ 252 h 301"/>
                <a:gd name="T6" fmla="*/ 368 w 496"/>
                <a:gd name="T7" fmla="*/ 199 h 301"/>
                <a:gd name="T8" fmla="*/ 347 w 496"/>
                <a:gd name="T9" fmla="*/ 187 h 301"/>
                <a:gd name="T10" fmla="*/ 315 w 496"/>
                <a:gd name="T11" fmla="*/ 168 h 301"/>
                <a:gd name="T12" fmla="*/ 276 w 496"/>
                <a:gd name="T13" fmla="*/ 145 h 301"/>
                <a:gd name="T14" fmla="*/ 231 w 496"/>
                <a:gd name="T15" fmla="*/ 120 h 301"/>
                <a:gd name="T16" fmla="*/ 185 w 496"/>
                <a:gd name="T17" fmla="*/ 93 h 301"/>
                <a:gd name="T18" fmla="*/ 140 w 496"/>
                <a:gd name="T19" fmla="*/ 67 h 301"/>
                <a:gd name="T20" fmla="*/ 99 w 496"/>
                <a:gd name="T21" fmla="*/ 43 h 301"/>
                <a:gd name="T22" fmla="*/ 65 w 496"/>
                <a:gd name="T23" fmla="*/ 23 h 301"/>
                <a:gd name="T24" fmla="*/ 29 w 496"/>
                <a:gd name="T25" fmla="*/ 2 h 301"/>
                <a:gd name="T26" fmla="*/ 17 w 496"/>
                <a:gd name="T27" fmla="*/ 3 h 301"/>
                <a:gd name="T28" fmla="*/ 0 w 496"/>
                <a:gd name="T29" fmla="*/ 32 h 301"/>
                <a:gd name="T30" fmla="*/ 5 w 496"/>
                <a:gd name="T31" fmla="*/ 44 h 301"/>
                <a:gd name="T32" fmla="*/ 161 w 496"/>
                <a:gd name="T33" fmla="*/ 134 h 301"/>
                <a:gd name="T34" fmla="*/ 251 w 496"/>
                <a:gd name="T35" fmla="*/ 187 h 301"/>
                <a:gd name="T36" fmla="*/ 272 w 496"/>
                <a:gd name="T37" fmla="*/ 199 h 301"/>
                <a:gd name="T38" fmla="*/ 291 w 496"/>
                <a:gd name="T39" fmla="*/ 210 h 301"/>
                <a:gd name="T40" fmla="*/ 308 w 496"/>
                <a:gd name="T41" fmla="*/ 220 h 301"/>
                <a:gd name="T42" fmla="*/ 343 w 496"/>
                <a:gd name="T43" fmla="*/ 240 h 301"/>
                <a:gd name="T44" fmla="*/ 384 w 496"/>
                <a:gd name="T45" fmla="*/ 262 h 301"/>
                <a:gd name="T46" fmla="*/ 428 w 496"/>
                <a:gd name="T47" fmla="*/ 281 h 301"/>
                <a:gd name="T48" fmla="*/ 496 w 496"/>
                <a:gd name="T49" fmla="*/ 301 h 301"/>
                <a:gd name="T50" fmla="*/ 490 w 496"/>
                <a:gd name="T51" fmla="*/ 29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6" h="301">
                  <a:moveTo>
                    <a:pt x="490" y="293"/>
                  </a:moveTo>
                  <a:cubicBezTo>
                    <a:pt x="486" y="289"/>
                    <a:pt x="483" y="286"/>
                    <a:pt x="476" y="279"/>
                  </a:cubicBezTo>
                  <a:cubicBezTo>
                    <a:pt x="470" y="274"/>
                    <a:pt x="460" y="265"/>
                    <a:pt x="445" y="252"/>
                  </a:cubicBezTo>
                  <a:cubicBezTo>
                    <a:pt x="435" y="245"/>
                    <a:pt x="403" y="219"/>
                    <a:pt x="368" y="199"/>
                  </a:cubicBezTo>
                  <a:cubicBezTo>
                    <a:pt x="363" y="196"/>
                    <a:pt x="355" y="192"/>
                    <a:pt x="347" y="187"/>
                  </a:cubicBezTo>
                  <a:cubicBezTo>
                    <a:pt x="338" y="181"/>
                    <a:pt x="327" y="175"/>
                    <a:pt x="315" y="168"/>
                  </a:cubicBezTo>
                  <a:cubicBezTo>
                    <a:pt x="303" y="161"/>
                    <a:pt x="290" y="154"/>
                    <a:pt x="276" y="145"/>
                  </a:cubicBezTo>
                  <a:cubicBezTo>
                    <a:pt x="261" y="137"/>
                    <a:pt x="247" y="129"/>
                    <a:pt x="231" y="120"/>
                  </a:cubicBezTo>
                  <a:cubicBezTo>
                    <a:pt x="218" y="112"/>
                    <a:pt x="199" y="101"/>
                    <a:pt x="185" y="93"/>
                  </a:cubicBezTo>
                  <a:cubicBezTo>
                    <a:pt x="170" y="84"/>
                    <a:pt x="155" y="75"/>
                    <a:pt x="140" y="67"/>
                  </a:cubicBezTo>
                  <a:cubicBezTo>
                    <a:pt x="128" y="60"/>
                    <a:pt x="112" y="50"/>
                    <a:pt x="99" y="43"/>
                  </a:cubicBezTo>
                  <a:cubicBezTo>
                    <a:pt x="87" y="36"/>
                    <a:pt x="75" y="29"/>
                    <a:pt x="65" y="23"/>
                  </a:cubicBezTo>
                  <a:cubicBezTo>
                    <a:pt x="53" y="16"/>
                    <a:pt x="41" y="9"/>
                    <a:pt x="29" y="2"/>
                  </a:cubicBezTo>
                  <a:cubicBezTo>
                    <a:pt x="26" y="0"/>
                    <a:pt x="22" y="1"/>
                    <a:pt x="17" y="3"/>
                  </a:cubicBezTo>
                  <a:cubicBezTo>
                    <a:pt x="8" y="8"/>
                    <a:pt x="0" y="21"/>
                    <a:pt x="0" y="32"/>
                  </a:cubicBezTo>
                  <a:cubicBezTo>
                    <a:pt x="0" y="38"/>
                    <a:pt x="2" y="42"/>
                    <a:pt x="5" y="44"/>
                  </a:cubicBezTo>
                  <a:cubicBezTo>
                    <a:pt x="57" y="74"/>
                    <a:pt x="109" y="104"/>
                    <a:pt x="161" y="134"/>
                  </a:cubicBezTo>
                  <a:cubicBezTo>
                    <a:pt x="191" y="152"/>
                    <a:pt x="221" y="169"/>
                    <a:pt x="251" y="187"/>
                  </a:cubicBezTo>
                  <a:cubicBezTo>
                    <a:pt x="258" y="190"/>
                    <a:pt x="266" y="195"/>
                    <a:pt x="272" y="199"/>
                  </a:cubicBezTo>
                  <a:cubicBezTo>
                    <a:pt x="278" y="202"/>
                    <a:pt x="285" y="206"/>
                    <a:pt x="291" y="210"/>
                  </a:cubicBezTo>
                  <a:cubicBezTo>
                    <a:pt x="296" y="213"/>
                    <a:pt x="303" y="217"/>
                    <a:pt x="308" y="220"/>
                  </a:cubicBezTo>
                  <a:cubicBezTo>
                    <a:pt x="320" y="226"/>
                    <a:pt x="331" y="233"/>
                    <a:pt x="343" y="240"/>
                  </a:cubicBezTo>
                  <a:cubicBezTo>
                    <a:pt x="353" y="246"/>
                    <a:pt x="365" y="252"/>
                    <a:pt x="384" y="262"/>
                  </a:cubicBezTo>
                  <a:cubicBezTo>
                    <a:pt x="404" y="271"/>
                    <a:pt x="421" y="278"/>
                    <a:pt x="428" y="281"/>
                  </a:cubicBezTo>
                  <a:cubicBezTo>
                    <a:pt x="458" y="293"/>
                    <a:pt x="482" y="300"/>
                    <a:pt x="496" y="301"/>
                  </a:cubicBezTo>
                  <a:cubicBezTo>
                    <a:pt x="493" y="297"/>
                    <a:pt x="492" y="296"/>
                    <a:pt x="490" y="293"/>
                  </a:cubicBezTo>
                </a:path>
              </a:pathLst>
            </a:custGeom>
            <a:solidFill>
              <a:srgbClr val="6B53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6" name="işḷídè"/>
            <p:cNvSpPr/>
            <p:nvPr/>
          </p:nvSpPr>
          <p:spPr bwMode="auto">
            <a:xfrm>
              <a:off x="4960938" y="5481638"/>
              <a:ext cx="287338" cy="201613"/>
            </a:xfrm>
            <a:custGeom>
              <a:avLst/>
              <a:gdLst>
                <a:gd name="T0" fmla="*/ 87 w 87"/>
                <a:gd name="T1" fmla="*/ 61 h 61"/>
                <a:gd name="T2" fmla="*/ 81 w 87"/>
                <a:gd name="T3" fmla="*/ 53 h 61"/>
                <a:gd name="T4" fmla="*/ 67 w 87"/>
                <a:gd name="T5" fmla="*/ 39 h 61"/>
                <a:gd name="T6" fmla="*/ 36 w 87"/>
                <a:gd name="T7" fmla="*/ 12 h 61"/>
                <a:gd name="T8" fmla="*/ 20 w 87"/>
                <a:gd name="T9" fmla="*/ 0 h 61"/>
                <a:gd name="T10" fmla="*/ 18 w 87"/>
                <a:gd name="T11" fmla="*/ 1 h 61"/>
                <a:gd name="T12" fmla="*/ 0 w 87"/>
                <a:gd name="T13" fmla="*/ 30 h 61"/>
                <a:gd name="T14" fmla="*/ 1 w 87"/>
                <a:gd name="T15" fmla="*/ 33 h 61"/>
                <a:gd name="T16" fmla="*/ 19 w 87"/>
                <a:gd name="T17" fmla="*/ 41 h 61"/>
                <a:gd name="T18" fmla="*/ 87 w 87"/>
                <a:gd name="T1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61">
                  <a:moveTo>
                    <a:pt x="87" y="61"/>
                  </a:moveTo>
                  <a:cubicBezTo>
                    <a:pt x="84" y="57"/>
                    <a:pt x="83" y="56"/>
                    <a:pt x="81" y="53"/>
                  </a:cubicBezTo>
                  <a:cubicBezTo>
                    <a:pt x="77" y="49"/>
                    <a:pt x="74" y="46"/>
                    <a:pt x="67" y="39"/>
                  </a:cubicBezTo>
                  <a:cubicBezTo>
                    <a:pt x="61" y="34"/>
                    <a:pt x="51" y="25"/>
                    <a:pt x="36" y="12"/>
                  </a:cubicBezTo>
                  <a:cubicBezTo>
                    <a:pt x="33" y="10"/>
                    <a:pt x="27" y="5"/>
                    <a:pt x="20" y="0"/>
                  </a:cubicBezTo>
                  <a:cubicBezTo>
                    <a:pt x="19" y="0"/>
                    <a:pt x="18" y="1"/>
                    <a:pt x="18" y="1"/>
                  </a:cubicBezTo>
                  <a:cubicBezTo>
                    <a:pt x="8" y="6"/>
                    <a:pt x="0" y="19"/>
                    <a:pt x="0" y="30"/>
                  </a:cubicBezTo>
                  <a:cubicBezTo>
                    <a:pt x="0" y="31"/>
                    <a:pt x="0" y="32"/>
                    <a:pt x="1" y="33"/>
                  </a:cubicBezTo>
                  <a:cubicBezTo>
                    <a:pt x="9" y="37"/>
                    <a:pt x="15" y="39"/>
                    <a:pt x="19" y="41"/>
                  </a:cubicBezTo>
                  <a:cubicBezTo>
                    <a:pt x="49" y="53"/>
                    <a:pt x="73" y="60"/>
                    <a:pt x="87" y="61"/>
                  </a:cubicBezTo>
                  <a:close/>
                </a:path>
              </a:pathLst>
            </a:custGeom>
            <a:solidFill>
              <a:srgbClr val="E6E8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7" name="ïsļîḑé"/>
            <p:cNvSpPr/>
            <p:nvPr/>
          </p:nvSpPr>
          <p:spPr bwMode="auto">
            <a:xfrm>
              <a:off x="5145088" y="5607050"/>
              <a:ext cx="103188" cy="76200"/>
            </a:xfrm>
            <a:custGeom>
              <a:avLst/>
              <a:gdLst>
                <a:gd name="T0" fmla="*/ 0 w 31"/>
                <a:gd name="T1" fmla="*/ 16 h 23"/>
                <a:gd name="T2" fmla="*/ 31 w 31"/>
                <a:gd name="T3" fmla="*/ 23 h 23"/>
                <a:gd name="T4" fmla="*/ 25 w 31"/>
                <a:gd name="T5" fmla="*/ 15 h 23"/>
                <a:gd name="T6" fmla="*/ 11 w 31"/>
                <a:gd name="T7" fmla="*/ 1 h 23"/>
                <a:gd name="T8" fmla="*/ 9 w 31"/>
                <a:gd name="T9" fmla="*/ 0 h 23"/>
                <a:gd name="T10" fmla="*/ 0 w 31"/>
                <a:gd name="T11" fmla="*/ 16 h 23"/>
              </a:gdLst>
              <a:ahLst/>
              <a:cxnLst>
                <a:cxn ang="0">
                  <a:pos x="T0" y="T1"/>
                </a:cxn>
                <a:cxn ang="0">
                  <a:pos x="T2" y="T3"/>
                </a:cxn>
                <a:cxn ang="0">
                  <a:pos x="T4" y="T5"/>
                </a:cxn>
                <a:cxn ang="0">
                  <a:pos x="T6" y="T7"/>
                </a:cxn>
                <a:cxn ang="0">
                  <a:pos x="T8" y="T9"/>
                </a:cxn>
                <a:cxn ang="0">
                  <a:pos x="T10" y="T11"/>
                </a:cxn>
              </a:cxnLst>
              <a:rect l="0" t="0" r="r" b="b"/>
              <a:pathLst>
                <a:path w="31" h="23">
                  <a:moveTo>
                    <a:pt x="0" y="16"/>
                  </a:moveTo>
                  <a:cubicBezTo>
                    <a:pt x="13" y="20"/>
                    <a:pt x="23" y="22"/>
                    <a:pt x="31" y="23"/>
                  </a:cubicBezTo>
                  <a:cubicBezTo>
                    <a:pt x="28" y="19"/>
                    <a:pt x="27" y="18"/>
                    <a:pt x="25" y="15"/>
                  </a:cubicBezTo>
                  <a:cubicBezTo>
                    <a:pt x="21" y="11"/>
                    <a:pt x="18" y="8"/>
                    <a:pt x="11" y="1"/>
                  </a:cubicBezTo>
                  <a:cubicBezTo>
                    <a:pt x="11" y="1"/>
                    <a:pt x="10" y="0"/>
                    <a:pt x="9" y="0"/>
                  </a:cubicBezTo>
                  <a:cubicBezTo>
                    <a:pt x="5" y="4"/>
                    <a:pt x="2" y="10"/>
                    <a:pt x="0" y="16"/>
                  </a:cubicBezTo>
                  <a:close/>
                </a:path>
              </a:pathLst>
            </a:custGeom>
            <a:solidFill>
              <a:srgbClr val="3941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8" name="íṩlíḓe"/>
            <p:cNvSpPr/>
            <p:nvPr/>
          </p:nvSpPr>
          <p:spPr bwMode="auto">
            <a:xfrm>
              <a:off x="4486276" y="5197475"/>
              <a:ext cx="101600" cy="149225"/>
            </a:xfrm>
            <a:custGeom>
              <a:avLst/>
              <a:gdLst>
                <a:gd name="T0" fmla="*/ 31 w 31"/>
                <a:gd name="T1" fmla="*/ 3 h 45"/>
                <a:gd name="T2" fmla="*/ 25 w 31"/>
                <a:gd name="T3" fmla="*/ 0 h 45"/>
                <a:gd name="T4" fmla="*/ 20 w 31"/>
                <a:gd name="T5" fmla="*/ 2 h 45"/>
                <a:gd name="T6" fmla="*/ 0 w 31"/>
                <a:gd name="T7" fmla="*/ 35 h 45"/>
                <a:gd name="T8" fmla="*/ 1 w 31"/>
                <a:gd name="T9" fmla="*/ 41 h 45"/>
                <a:gd name="T10" fmla="*/ 7 w 31"/>
                <a:gd name="T11" fmla="*/ 45 h 45"/>
                <a:gd name="T12" fmla="*/ 7 w 31"/>
                <a:gd name="T13" fmla="*/ 45 h 45"/>
                <a:gd name="T14" fmla="*/ 4 w 31"/>
                <a:gd name="T15" fmla="*/ 35 h 45"/>
                <a:gd name="T16" fmla="*/ 22 w 31"/>
                <a:gd name="T17" fmla="*/ 5 h 45"/>
                <a:gd name="T18" fmla="*/ 31 w 31"/>
                <a:gd name="T1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5">
                  <a:moveTo>
                    <a:pt x="31" y="3"/>
                  </a:moveTo>
                  <a:cubicBezTo>
                    <a:pt x="29" y="2"/>
                    <a:pt x="27" y="1"/>
                    <a:pt x="25" y="0"/>
                  </a:cubicBezTo>
                  <a:cubicBezTo>
                    <a:pt x="23" y="0"/>
                    <a:pt x="22" y="1"/>
                    <a:pt x="20" y="2"/>
                  </a:cubicBezTo>
                  <a:cubicBezTo>
                    <a:pt x="9" y="8"/>
                    <a:pt x="0" y="23"/>
                    <a:pt x="0" y="35"/>
                  </a:cubicBezTo>
                  <a:cubicBezTo>
                    <a:pt x="0" y="38"/>
                    <a:pt x="0" y="39"/>
                    <a:pt x="1" y="41"/>
                  </a:cubicBezTo>
                  <a:cubicBezTo>
                    <a:pt x="3" y="42"/>
                    <a:pt x="5" y="44"/>
                    <a:pt x="7" y="45"/>
                  </a:cubicBezTo>
                  <a:cubicBezTo>
                    <a:pt x="7" y="45"/>
                    <a:pt x="7" y="45"/>
                    <a:pt x="7" y="45"/>
                  </a:cubicBezTo>
                  <a:cubicBezTo>
                    <a:pt x="5" y="43"/>
                    <a:pt x="4" y="40"/>
                    <a:pt x="4" y="35"/>
                  </a:cubicBezTo>
                  <a:cubicBezTo>
                    <a:pt x="4" y="24"/>
                    <a:pt x="12" y="10"/>
                    <a:pt x="22" y="5"/>
                  </a:cubicBezTo>
                  <a:cubicBezTo>
                    <a:pt x="25" y="3"/>
                    <a:pt x="28" y="3"/>
                    <a:pt x="31" y="3"/>
                  </a:cubicBezTo>
                  <a:close/>
                </a:path>
              </a:pathLst>
            </a:custGeom>
            <a:gradFill>
              <a:gsLst>
                <a:gs pos="87000">
                  <a:srgbClr val="FF922E"/>
                </a:gs>
                <a:gs pos="0">
                  <a:srgbClr val="FFD040"/>
                </a:gs>
              </a:gsLst>
              <a:lin ang="5400000" scaled="0"/>
            </a:gradFill>
            <a:ln>
              <a:noFill/>
            </a:ln>
          </p:spPr>
          <p:txBody>
            <a:bodyPr anchor="ctr"/>
            <a:lstStyle/>
            <a:p>
              <a:pPr algn="ctr"/>
              <a:endParaRPr/>
            </a:p>
          </p:txBody>
        </p:sp>
        <p:sp>
          <p:nvSpPr>
            <p:cNvPr id="549" name="iṥľïḓe"/>
            <p:cNvSpPr/>
            <p:nvPr/>
          </p:nvSpPr>
          <p:spPr bwMode="auto">
            <a:xfrm>
              <a:off x="4430713" y="5164138"/>
              <a:ext cx="101600" cy="149225"/>
            </a:xfrm>
            <a:custGeom>
              <a:avLst/>
              <a:gdLst>
                <a:gd name="T0" fmla="*/ 4 w 31"/>
                <a:gd name="T1" fmla="*/ 36 h 45"/>
                <a:gd name="T2" fmla="*/ 22 w 31"/>
                <a:gd name="T3" fmla="*/ 5 h 45"/>
                <a:gd name="T4" fmla="*/ 31 w 31"/>
                <a:gd name="T5" fmla="*/ 3 h 45"/>
                <a:gd name="T6" fmla="*/ 28 w 31"/>
                <a:gd name="T7" fmla="*/ 1 h 45"/>
                <a:gd name="T8" fmla="*/ 25 w 31"/>
                <a:gd name="T9" fmla="*/ 0 h 45"/>
                <a:gd name="T10" fmla="*/ 20 w 31"/>
                <a:gd name="T11" fmla="*/ 2 h 45"/>
                <a:gd name="T12" fmla="*/ 0 w 31"/>
                <a:gd name="T13" fmla="*/ 35 h 45"/>
                <a:gd name="T14" fmla="*/ 1 w 31"/>
                <a:gd name="T15" fmla="*/ 41 h 45"/>
                <a:gd name="T16" fmla="*/ 3 w 31"/>
                <a:gd name="T17" fmla="*/ 43 h 45"/>
                <a:gd name="T18" fmla="*/ 7 w 31"/>
                <a:gd name="T19" fmla="*/ 45 h 45"/>
                <a:gd name="T20" fmla="*/ 4 w 31"/>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4" y="36"/>
                  </a:moveTo>
                  <a:cubicBezTo>
                    <a:pt x="4" y="24"/>
                    <a:pt x="12" y="11"/>
                    <a:pt x="22" y="5"/>
                  </a:cubicBezTo>
                  <a:cubicBezTo>
                    <a:pt x="25" y="3"/>
                    <a:pt x="28" y="3"/>
                    <a:pt x="31" y="3"/>
                  </a:cubicBezTo>
                  <a:cubicBezTo>
                    <a:pt x="30" y="3"/>
                    <a:pt x="29" y="2"/>
                    <a:pt x="28" y="1"/>
                  </a:cubicBezTo>
                  <a:cubicBezTo>
                    <a:pt x="27" y="1"/>
                    <a:pt x="26" y="0"/>
                    <a:pt x="25" y="0"/>
                  </a:cubicBezTo>
                  <a:cubicBezTo>
                    <a:pt x="23" y="0"/>
                    <a:pt x="22" y="1"/>
                    <a:pt x="20" y="2"/>
                  </a:cubicBezTo>
                  <a:cubicBezTo>
                    <a:pt x="9" y="8"/>
                    <a:pt x="0" y="23"/>
                    <a:pt x="0" y="35"/>
                  </a:cubicBezTo>
                  <a:cubicBezTo>
                    <a:pt x="0" y="38"/>
                    <a:pt x="0" y="39"/>
                    <a:pt x="1" y="41"/>
                  </a:cubicBezTo>
                  <a:cubicBezTo>
                    <a:pt x="2" y="42"/>
                    <a:pt x="3" y="42"/>
                    <a:pt x="3" y="43"/>
                  </a:cubicBezTo>
                  <a:cubicBezTo>
                    <a:pt x="5" y="43"/>
                    <a:pt x="6" y="44"/>
                    <a:pt x="7" y="45"/>
                  </a:cubicBezTo>
                  <a:cubicBezTo>
                    <a:pt x="5" y="43"/>
                    <a:pt x="4" y="40"/>
                    <a:pt x="4" y="36"/>
                  </a:cubicBezTo>
                  <a:close/>
                </a:path>
              </a:pathLst>
            </a:custGeom>
            <a:gradFill>
              <a:gsLst>
                <a:gs pos="87000">
                  <a:srgbClr val="FF922E"/>
                </a:gs>
                <a:gs pos="0">
                  <a:srgbClr val="FFD040"/>
                </a:gs>
              </a:gsLst>
              <a:lin ang="5400000" scaled="0"/>
            </a:gradFill>
            <a:ln>
              <a:noFill/>
            </a:ln>
          </p:spPr>
          <p:txBody>
            <a:bodyPr anchor="ctr"/>
            <a:lstStyle/>
            <a:p>
              <a:pPr algn="ctr"/>
              <a:endParaRPr/>
            </a:p>
          </p:txBody>
        </p:sp>
        <p:sp>
          <p:nvSpPr>
            <p:cNvPr id="550" name="i$1íde"/>
            <p:cNvSpPr/>
            <p:nvPr/>
          </p:nvSpPr>
          <p:spPr bwMode="auto">
            <a:xfrm>
              <a:off x="3717926" y="4749800"/>
              <a:ext cx="98425" cy="147638"/>
            </a:xfrm>
            <a:custGeom>
              <a:avLst/>
              <a:gdLst>
                <a:gd name="T0" fmla="*/ 30 w 30"/>
                <a:gd name="T1" fmla="*/ 3 h 45"/>
                <a:gd name="T2" fmla="*/ 24 w 30"/>
                <a:gd name="T3" fmla="*/ 0 h 45"/>
                <a:gd name="T4" fmla="*/ 20 w 30"/>
                <a:gd name="T5" fmla="*/ 2 h 45"/>
                <a:gd name="T6" fmla="*/ 0 w 30"/>
                <a:gd name="T7" fmla="*/ 36 h 45"/>
                <a:gd name="T8" fmla="*/ 0 w 30"/>
                <a:gd name="T9" fmla="*/ 41 h 45"/>
                <a:gd name="T10" fmla="*/ 6 w 30"/>
                <a:gd name="T11" fmla="*/ 45 h 45"/>
                <a:gd name="T12" fmla="*/ 7 w 30"/>
                <a:gd name="T13" fmla="*/ 45 h 45"/>
                <a:gd name="T14" fmla="*/ 4 w 30"/>
                <a:gd name="T15" fmla="*/ 36 h 45"/>
                <a:gd name="T16" fmla="*/ 22 w 30"/>
                <a:gd name="T17" fmla="*/ 5 h 45"/>
                <a:gd name="T18" fmla="*/ 30 w 30"/>
                <a:gd name="T1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5">
                  <a:moveTo>
                    <a:pt x="30" y="3"/>
                  </a:moveTo>
                  <a:cubicBezTo>
                    <a:pt x="28" y="2"/>
                    <a:pt x="26" y="1"/>
                    <a:pt x="24" y="0"/>
                  </a:cubicBezTo>
                  <a:cubicBezTo>
                    <a:pt x="23" y="0"/>
                    <a:pt x="21" y="1"/>
                    <a:pt x="20" y="2"/>
                  </a:cubicBezTo>
                  <a:cubicBezTo>
                    <a:pt x="9" y="8"/>
                    <a:pt x="0" y="23"/>
                    <a:pt x="0" y="36"/>
                  </a:cubicBezTo>
                  <a:cubicBezTo>
                    <a:pt x="0" y="38"/>
                    <a:pt x="0" y="40"/>
                    <a:pt x="0" y="41"/>
                  </a:cubicBezTo>
                  <a:cubicBezTo>
                    <a:pt x="2" y="43"/>
                    <a:pt x="4" y="44"/>
                    <a:pt x="6" y="45"/>
                  </a:cubicBezTo>
                  <a:cubicBezTo>
                    <a:pt x="7" y="45"/>
                    <a:pt x="7" y="45"/>
                    <a:pt x="7" y="45"/>
                  </a:cubicBezTo>
                  <a:cubicBezTo>
                    <a:pt x="5" y="43"/>
                    <a:pt x="4" y="40"/>
                    <a:pt x="4" y="36"/>
                  </a:cubicBezTo>
                  <a:cubicBezTo>
                    <a:pt x="4" y="24"/>
                    <a:pt x="12" y="11"/>
                    <a:pt x="22" y="5"/>
                  </a:cubicBezTo>
                  <a:cubicBezTo>
                    <a:pt x="25" y="4"/>
                    <a:pt x="28" y="3"/>
                    <a:pt x="30" y="3"/>
                  </a:cubicBezTo>
                </a:path>
              </a:pathLst>
            </a:custGeom>
            <a:gradFill>
              <a:gsLst>
                <a:gs pos="87000">
                  <a:srgbClr val="FF922E"/>
                </a:gs>
                <a:gs pos="0">
                  <a:srgbClr val="FFD040"/>
                </a:gs>
              </a:gsLst>
              <a:lin ang="5400000" scaled="0"/>
            </a:gradFill>
            <a:ln>
              <a:noFill/>
            </a:ln>
          </p:spPr>
          <p:txBody>
            <a:bodyPr anchor="ctr"/>
            <a:lstStyle/>
            <a:p>
              <a:pPr algn="ctr"/>
              <a:endParaRPr/>
            </a:p>
          </p:txBody>
        </p:sp>
        <p:sp>
          <p:nvSpPr>
            <p:cNvPr id="551" name="íSľîḍè"/>
            <p:cNvSpPr/>
            <p:nvPr/>
          </p:nvSpPr>
          <p:spPr bwMode="auto">
            <a:xfrm>
              <a:off x="3657601" y="4716463"/>
              <a:ext cx="103188" cy="147638"/>
            </a:xfrm>
            <a:custGeom>
              <a:avLst/>
              <a:gdLst>
                <a:gd name="T0" fmla="*/ 5 w 31"/>
                <a:gd name="T1" fmla="*/ 36 h 45"/>
                <a:gd name="T2" fmla="*/ 22 w 31"/>
                <a:gd name="T3" fmla="*/ 5 h 45"/>
                <a:gd name="T4" fmla="*/ 31 w 31"/>
                <a:gd name="T5" fmla="*/ 3 h 45"/>
                <a:gd name="T6" fmla="*/ 28 w 31"/>
                <a:gd name="T7" fmla="*/ 2 h 45"/>
                <a:gd name="T8" fmla="*/ 25 w 31"/>
                <a:gd name="T9" fmla="*/ 0 h 45"/>
                <a:gd name="T10" fmla="*/ 21 w 31"/>
                <a:gd name="T11" fmla="*/ 2 h 45"/>
                <a:gd name="T12" fmla="*/ 1 w 31"/>
                <a:gd name="T13" fmla="*/ 36 h 45"/>
                <a:gd name="T14" fmla="*/ 1 w 31"/>
                <a:gd name="T15" fmla="*/ 41 h 45"/>
                <a:gd name="T16" fmla="*/ 4 w 31"/>
                <a:gd name="T17" fmla="*/ 43 h 45"/>
                <a:gd name="T18" fmla="*/ 8 w 31"/>
                <a:gd name="T19" fmla="*/ 45 h 45"/>
                <a:gd name="T20" fmla="*/ 5 w 31"/>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5" y="36"/>
                  </a:moveTo>
                  <a:cubicBezTo>
                    <a:pt x="5" y="24"/>
                    <a:pt x="13" y="11"/>
                    <a:pt x="22" y="5"/>
                  </a:cubicBezTo>
                  <a:cubicBezTo>
                    <a:pt x="26" y="4"/>
                    <a:pt x="29" y="3"/>
                    <a:pt x="31" y="3"/>
                  </a:cubicBezTo>
                  <a:cubicBezTo>
                    <a:pt x="30" y="3"/>
                    <a:pt x="29" y="2"/>
                    <a:pt x="28" y="2"/>
                  </a:cubicBezTo>
                  <a:cubicBezTo>
                    <a:pt x="27" y="1"/>
                    <a:pt x="26" y="0"/>
                    <a:pt x="25" y="0"/>
                  </a:cubicBezTo>
                  <a:cubicBezTo>
                    <a:pt x="24" y="0"/>
                    <a:pt x="22" y="1"/>
                    <a:pt x="21" y="2"/>
                  </a:cubicBezTo>
                  <a:cubicBezTo>
                    <a:pt x="10" y="8"/>
                    <a:pt x="1" y="23"/>
                    <a:pt x="1" y="36"/>
                  </a:cubicBezTo>
                  <a:cubicBezTo>
                    <a:pt x="0" y="38"/>
                    <a:pt x="1" y="40"/>
                    <a:pt x="1" y="41"/>
                  </a:cubicBezTo>
                  <a:cubicBezTo>
                    <a:pt x="2" y="42"/>
                    <a:pt x="3" y="43"/>
                    <a:pt x="4" y="43"/>
                  </a:cubicBezTo>
                  <a:cubicBezTo>
                    <a:pt x="5" y="44"/>
                    <a:pt x="6" y="44"/>
                    <a:pt x="8" y="45"/>
                  </a:cubicBezTo>
                  <a:cubicBezTo>
                    <a:pt x="6" y="43"/>
                    <a:pt x="4" y="40"/>
                    <a:pt x="5" y="36"/>
                  </a:cubicBezTo>
                </a:path>
              </a:pathLst>
            </a:custGeom>
            <a:gradFill>
              <a:gsLst>
                <a:gs pos="87000">
                  <a:srgbClr val="FF922E"/>
                </a:gs>
                <a:gs pos="0">
                  <a:srgbClr val="FFD040"/>
                </a:gs>
              </a:gsLst>
              <a:lin ang="5400000" scaled="0"/>
            </a:gradFill>
            <a:ln>
              <a:noFill/>
            </a:ln>
          </p:spPr>
          <p:txBody>
            <a:bodyPr anchor="ctr"/>
            <a:lstStyle/>
            <a:p>
              <a:pPr algn="ctr"/>
              <a:endParaRPr/>
            </a:p>
          </p:txBody>
        </p:sp>
        <p:sp>
          <p:nvSpPr>
            <p:cNvPr id="552" name="iśľïḍê"/>
            <p:cNvSpPr/>
            <p:nvPr/>
          </p:nvSpPr>
          <p:spPr bwMode="auto">
            <a:xfrm>
              <a:off x="3638551" y="4749800"/>
              <a:ext cx="487363" cy="296863"/>
            </a:xfrm>
            <a:custGeom>
              <a:avLst/>
              <a:gdLst>
                <a:gd name="T0" fmla="*/ 35 w 148"/>
                <a:gd name="T1" fmla="*/ 16 h 90"/>
                <a:gd name="T2" fmla="*/ 29 w 148"/>
                <a:gd name="T3" fmla="*/ 29 h 90"/>
                <a:gd name="T4" fmla="*/ 48 w 148"/>
                <a:gd name="T5" fmla="*/ 40 h 90"/>
                <a:gd name="T6" fmla="*/ 75 w 148"/>
                <a:gd name="T7" fmla="*/ 56 h 90"/>
                <a:gd name="T8" fmla="*/ 81 w 148"/>
                <a:gd name="T9" fmla="*/ 59 h 90"/>
                <a:gd name="T10" fmla="*/ 87 w 148"/>
                <a:gd name="T11" fmla="*/ 62 h 90"/>
                <a:gd name="T12" fmla="*/ 92 w 148"/>
                <a:gd name="T13" fmla="*/ 65 h 90"/>
                <a:gd name="T14" fmla="*/ 103 w 148"/>
                <a:gd name="T15" fmla="*/ 72 h 90"/>
                <a:gd name="T16" fmla="*/ 115 w 148"/>
                <a:gd name="T17" fmla="*/ 78 h 90"/>
                <a:gd name="T18" fmla="*/ 128 w 148"/>
                <a:gd name="T19" fmla="*/ 84 h 90"/>
                <a:gd name="T20" fmla="*/ 148 w 148"/>
                <a:gd name="T21" fmla="*/ 90 h 90"/>
                <a:gd name="T22" fmla="*/ 146 w 148"/>
                <a:gd name="T23" fmla="*/ 88 h 90"/>
                <a:gd name="T24" fmla="*/ 142 w 148"/>
                <a:gd name="T25" fmla="*/ 83 h 90"/>
                <a:gd name="T26" fmla="*/ 133 w 148"/>
                <a:gd name="T27" fmla="*/ 75 h 90"/>
                <a:gd name="T28" fmla="*/ 110 w 148"/>
                <a:gd name="T29" fmla="*/ 59 h 90"/>
                <a:gd name="T30" fmla="*/ 104 w 148"/>
                <a:gd name="T31" fmla="*/ 56 h 90"/>
                <a:gd name="T32" fmla="*/ 94 w 148"/>
                <a:gd name="T33" fmla="*/ 50 h 90"/>
                <a:gd name="T34" fmla="*/ 82 w 148"/>
                <a:gd name="T35" fmla="*/ 43 h 90"/>
                <a:gd name="T36" fmla="*/ 69 w 148"/>
                <a:gd name="T37" fmla="*/ 35 h 90"/>
                <a:gd name="T38" fmla="*/ 55 w 148"/>
                <a:gd name="T39" fmla="*/ 27 h 90"/>
                <a:gd name="T40" fmla="*/ 42 w 148"/>
                <a:gd name="T41" fmla="*/ 20 h 90"/>
                <a:gd name="T42" fmla="*/ 35 w 148"/>
                <a:gd name="T43" fmla="*/ 16 h 90"/>
                <a:gd name="T44" fmla="*/ 18 w 148"/>
                <a:gd name="T45" fmla="*/ 6 h 90"/>
                <a:gd name="T46" fmla="*/ 12 w 148"/>
                <a:gd name="T47" fmla="*/ 19 h 90"/>
                <a:gd name="T48" fmla="*/ 25 w 148"/>
                <a:gd name="T49" fmla="*/ 27 h 90"/>
                <a:gd name="T50" fmla="*/ 31 w 148"/>
                <a:gd name="T51" fmla="*/ 14 h 90"/>
                <a:gd name="T52" fmla="*/ 29 w 148"/>
                <a:gd name="T53" fmla="*/ 12 h 90"/>
                <a:gd name="T54" fmla="*/ 19 w 148"/>
                <a:gd name="T55" fmla="*/ 7 h 90"/>
                <a:gd name="T56" fmla="*/ 18 w 148"/>
                <a:gd name="T57" fmla="*/ 6 h 90"/>
                <a:gd name="T58" fmla="*/ 7 w 148"/>
                <a:gd name="T59" fmla="*/ 0 h 90"/>
                <a:gd name="T60" fmla="*/ 5 w 148"/>
                <a:gd name="T61" fmla="*/ 1 h 90"/>
                <a:gd name="T62" fmla="*/ 0 w 148"/>
                <a:gd name="T63" fmla="*/ 9 h 90"/>
                <a:gd name="T64" fmla="*/ 1 w 148"/>
                <a:gd name="T65" fmla="*/ 13 h 90"/>
                <a:gd name="T66" fmla="*/ 8 w 148"/>
                <a:gd name="T67" fmla="*/ 17 h 90"/>
                <a:gd name="T68" fmla="*/ 14 w 148"/>
                <a:gd name="T69" fmla="*/ 4 h 90"/>
                <a:gd name="T70" fmla="*/ 8 w 148"/>
                <a:gd name="T71" fmla="*/ 0 h 90"/>
                <a:gd name="T72" fmla="*/ 7 w 148"/>
                <a:gd name="T7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90">
                  <a:moveTo>
                    <a:pt x="35" y="16"/>
                  </a:moveTo>
                  <a:cubicBezTo>
                    <a:pt x="32" y="20"/>
                    <a:pt x="30" y="24"/>
                    <a:pt x="29" y="29"/>
                  </a:cubicBezTo>
                  <a:cubicBezTo>
                    <a:pt x="35" y="32"/>
                    <a:pt x="42" y="36"/>
                    <a:pt x="48" y="40"/>
                  </a:cubicBezTo>
                  <a:cubicBezTo>
                    <a:pt x="57" y="45"/>
                    <a:pt x="66" y="50"/>
                    <a:pt x="75" y="56"/>
                  </a:cubicBezTo>
                  <a:cubicBezTo>
                    <a:pt x="77" y="57"/>
                    <a:pt x="79" y="58"/>
                    <a:pt x="81" y="59"/>
                  </a:cubicBezTo>
                  <a:cubicBezTo>
                    <a:pt x="83" y="60"/>
                    <a:pt x="85" y="61"/>
                    <a:pt x="87" y="62"/>
                  </a:cubicBezTo>
                  <a:cubicBezTo>
                    <a:pt x="88" y="63"/>
                    <a:pt x="90" y="65"/>
                    <a:pt x="92" y="65"/>
                  </a:cubicBezTo>
                  <a:cubicBezTo>
                    <a:pt x="95" y="67"/>
                    <a:pt x="99" y="70"/>
                    <a:pt x="103" y="72"/>
                  </a:cubicBezTo>
                  <a:cubicBezTo>
                    <a:pt x="105" y="73"/>
                    <a:pt x="109" y="75"/>
                    <a:pt x="115" y="78"/>
                  </a:cubicBezTo>
                  <a:cubicBezTo>
                    <a:pt x="121" y="81"/>
                    <a:pt x="126" y="83"/>
                    <a:pt x="128" y="84"/>
                  </a:cubicBezTo>
                  <a:cubicBezTo>
                    <a:pt x="137" y="87"/>
                    <a:pt x="144" y="90"/>
                    <a:pt x="148" y="90"/>
                  </a:cubicBezTo>
                  <a:cubicBezTo>
                    <a:pt x="147" y="89"/>
                    <a:pt x="147" y="88"/>
                    <a:pt x="146" y="88"/>
                  </a:cubicBezTo>
                  <a:cubicBezTo>
                    <a:pt x="145" y="86"/>
                    <a:pt x="144" y="85"/>
                    <a:pt x="142" y="83"/>
                  </a:cubicBezTo>
                  <a:cubicBezTo>
                    <a:pt x="141" y="82"/>
                    <a:pt x="138" y="79"/>
                    <a:pt x="133" y="75"/>
                  </a:cubicBezTo>
                  <a:cubicBezTo>
                    <a:pt x="130" y="73"/>
                    <a:pt x="120" y="65"/>
                    <a:pt x="110" y="59"/>
                  </a:cubicBezTo>
                  <a:cubicBezTo>
                    <a:pt x="108" y="58"/>
                    <a:pt x="106" y="57"/>
                    <a:pt x="104" y="56"/>
                  </a:cubicBezTo>
                  <a:cubicBezTo>
                    <a:pt x="101" y="54"/>
                    <a:pt x="98" y="52"/>
                    <a:pt x="94" y="50"/>
                  </a:cubicBezTo>
                  <a:cubicBezTo>
                    <a:pt x="90" y="48"/>
                    <a:pt x="86" y="46"/>
                    <a:pt x="82" y="43"/>
                  </a:cubicBezTo>
                  <a:cubicBezTo>
                    <a:pt x="78" y="41"/>
                    <a:pt x="74" y="38"/>
                    <a:pt x="69" y="35"/>
                  </a:cubicBezTo>
                  <a:cubicBezTo>
                    <a:pt x="65" y="33"/>
                    <a:pt x="59" y="30"/>
                    <a:pt x="55" y="27"/>
                  </a:cubicBezTo>
                  <a:cubicBezTo>
                    <a:pt x="51" y="25"/>
                    <a:pt x="46" y="22"/>
                    <a:pt x="42" y="20"/>
                  </a:cubicBezTo>
                  <a:cubicBezTo>
                    <a:pt x="40" y="18"/>
                    <a:pt x="37" y="17"/>
                    <a:pt x="35" y="16"/>
                  </a:cubicBezTo>
                  <a:moveTo>
                    <a:pt x="18" y="6"/>
                  </a:moveTo>
                  <a:cubicBezTo>
                    <a:pt x="15" y="10"/>
                    <a:pt x="13" y="14"/>
                    <a:pt x="12" y="19"/>
                  </a:cubicBezTo>
                  <a:cubicBezTo>
                    <a:pt x="16" y="21"/>
                    <a:pt x="21" y="24"/>
                    <a:pt x="25" y="27"/>
                  </a:cubicBezTo>
                  <a:cubicBezTo>
                    <a:pt x="26" y="22"/>
                    <a:pt x="29" y="18"/>
                    <a:pt x="31" y="14"/>
                  </a:cubicBezTo>
                  <a:cubicBezTo>
                    <a:pt x="31" y="13"/>
                    <a:pt x="30" y="13"/>
                    <a:pt x="29" y="12"/>
                  </a:cubicBezTo>
                  <a:cubicBezTo>
                    <a:pt x="26" y="10"/>
                    <a:pt x="22" y="8"/>
                    <a:pt x="19" y="7"/>
                  </a:cubicBezTo>
                  <a:cubicBezTo>
                    <a:pt x="19" y="6"/>
                    <a:pt x="18" y="6"/>
                    <a:pt x="18" y="6"/>
                  </a:cubicBezTo>
                  <a:moveTo>
                    <a:pt x="7" y="0"/>
                  </a:moveTo>
                  <a:cubicBezTo>
                    <a:pt x="6" y="0"/>
                    <a:pt x="6" y="0"/>
                    <a:pt x="5" y="1"/>
                  </a:cubicBezTo>
                  <a:cubicBezTo>
                    <a:pt x="2" y="2"/>
                    <a:pt x="0" y="6"/>
                    <a:pt x="0" y="9"/>
                  </a:cubicBezTo>
                  <a:cubicBezTo>
                    <a:pt x="0" y="11"/>
                    <a:pt x="0" y="12"/>
                    <a:pt x="1" y="13"/>
                  </a:cubicBezTo>
                  <a:cubicBezTo>
                    <a:pt x="3" y="14"/>
                    <a:pt x="6" y="15"/>
                    <a:pt x="8" y="17"/>
                  </a:cubicBezTo>
                  <a:cubicBezTo>
                    <a:pt x="9" y="12"/>
                    <a:pt x="11" y="8"/>
                    <a:pt x="14" y="4"/>
                  </a:cubicBezTo>
                  <a:cubicBezTo>
                    <a:pt x="12" y="3"/>
                    <a:pt x="10" y="1"/>
                    <a:pt x="8" y="0"/>
                  </a:cubicBezTo>
                  <a:cubicBezTo>
                    <a:pt x="8" y="0"/>
                    <a:pt x="8" y="0"/>
                    <a:pt x="7" y="0"/>
                  </a:cubicBezTo>
                </a:path>
              </a:pathLst>
            </a:custGeom>
            <a:solidFill>
              <a:srgbClr val="5C3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3" name="îsḷïḓe"/>
            <p:cNvSpPr/>
            <p:nvPr/>
          </p:nvSpPr>
          <p:spPr bwMode="auto">
            <a:xfrm>
              <a:off x="3721101" y="4795838"/>
              <a:ext cx="31750" cy="49213"/>
            </a:xfrm>
            <a:custGeom>
              <a:avLst/>
              <a:gdLst>
                <a:gd name="T0" fmla="*/ 6 w 10"/>
                <a:gd name="T1" fmla="*/ 0 h 15"/>
                <a:gd name="T2" fmla="*/ 0 w 10"/>
                <a:gd name="T3" fmla="*/ 13 h 15"/>
                <a:gd name="T4" fmla="*/ 4 w 10"/>
                <a:gd name="T5" fmla="*/ 15 h 15"/>
                <a:gd name="T6" fmla="*/ 10 w 10"/>
                <a:gd name="T7" fmla="*/ 2 h 15"/>
                <a:gd name="T8" fmla="*/ 6 w 10"/>
                <a:gd name="T9" fmla="*/ 0 h 15"/>
              </a:gdLst>
              <a:ahLst/>
              <a:cxnLst>
                <a:cxn ang="0">
                  <a:pos x="T0" y="T1"/>
                </a:cxn>
                <a:cxn ang="0">
                  <a:pos x="T2" y="T3"/>
                </a:cxn>
                <a:cxn ang="0">
                  <a:pos x="T4" y="T5"/>
                </a:cxn>
                <a:cxn ang="0">
                  <a:pos x="T6" y="T7"/>
                </a:cxn>
                <a:cxn ang="0">
                  <a:pos x="T8" y="T9"/>
                </a:cxn>
              </a:cxnLst>
              <a:rect l="0" t="0" r="r" b="b"/>
              <a:pathLst>
                <a:path w="10" h="15">
                  <a:moveTo>
                    <a:pt x="6" y="0"/>
                  </a:moveTo>
                  <a:cubicBezTo>
                    <a:pt x="4" y="4"/>
                    <a:pt x="1" y="8"/>
                    <a:pt x="0" y="13"/>
                  </a:cubicBezTo>
                  <a:cubicBezTo>
                    <a:pt x="1" y="13"/>
                    <a:pt x="3" y="14"/>
                    <a:pt x="4" y="15"/>
                  </a:cubicBezTo>
                  <a:cubicBezTo>
                    <a:pt x="5" y="10"/>
                    <a:pt x="7" y="6"/>
                    <a:pt x="10" y="2"/>
                  </a:cubicBezTo>
                  <a:cubicBezTo>
                    <a:pt x="9" y="1"/>
                    <a:pt x="7" y="0"/>
                    <a:pt x="6" y="0"/>
                  </a:cubicBezTo>
                </a:path>
              </a:pathLst>
            </a:custGeom>
            <a:solidFill>
              <a:srgbClr val="D886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4" name="ïŝ1iḑe"/>
            <p:cNvSpPr/>
            <p:nvPr/>
          </p:nvSpPr>
          <p:spPr bwMode="auto">
            <a:xfrm>
              <a:off x="3663951" y="4762500"/>
              <a:ext cx="33338" cy="49213"/>
            </a:xfrm>
            <a:custGeom>
              <a:avLst/>
              <a:gdLst>
                <a:gd name="T0" fmla="*/ 6 w 10"/>
                <a:gd name="T1" fmla="*/ 0 h 15"/>
                <a:gd name="T2" fmla="*/ 0 w 10"/>
                <a:gd name="T3" fmla="*/ 13 h 15"/>
                <a:gd name="T4" fmla="*/ 4 w 10"/>
                <a:gd name="T5" fmla="*/ 15 h 15"/>
                <a:gd name="T6" fmla="*/ 10 w 10"/>
                <a:gd name="T7" fmla="*/ 2 h 15"/>
                <a:gd name="T8" fmla="*/ 6 w 10"/>
                <a:gd name="T9" fmla="*/ 0 h 15"/>
              </a:gdLst>
              <a:ahLst/>
              <a:cxnLst>
                <a:cxn ang="0">
                  <a:pos x="T0" y="T1"/>
                </a:cxn>
                <a:cxn ang="0">
                  <a:pos x="T2" y="T3"/>
                </a:cxn>
                <a:cxn ang="0">
                  <a:pos x="T4" y="T5"/>
                </a:cxn>
                <a:cxn ang="0">
                  <a:pos x="T6" y="T7"/>
                </a:cxn>
                <a:cxn ang="0">
                  <a:pos x="T8" y="T9"/>
                </a:cxn>
              </a:cxnLst>
              <a:rect l="0" t="0" r="r" b="b"/>
              <a:pathLst>
                <a:path w="10" h="15">
                  <a:moveTo>
                    <a:pt x="6" y="0"/>
                  </a:moveTo>
                  <a:cubicBezTo>
                    <a:pt x="3" y="4"/>
                    <a:pt x="1" y="8"/>
                    <a:pt x="0" y="13"/>
                  </a:cubicBezTo>
                  <a:cubicBezTo>
                    <a:pt x="1" y="13"/>
                    <a:pt x="2" y="14"/>
                    <a:pt x="4" y="15"/>
                  </a:cubicBezTo>
                  <a:cubicBezTo>
                    <a:pt x="5" y="10"/>
                    <a:pt x="7" y="6"/>
                    <a:pt x="10" y="2"/>
                  </a:cubicBezTo>
                  <a:cubicBezTo>
                    <a:pt x="8" y="1"/>
                    <a:pt x="7" y="0"/>
                    <a:pt x="6" y="0"/>
                  </a:cubicBezTo>
                </a:path>
              </a:pathLst>
            </a:custGeom>
            <a:solidFill>
              <a:srgbClr val="D886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5" name="ïṡlîḍê"/>
            <p:cNvSpPr/>
            <p:nvPr/>
          </p:nvSpPr>
          <p:spPr bwMode="auto">
            <a:xfrm>
              <a:off x="3632201" y="4729163"/>
              <a:ext cx="490538" cy="300038"/>
            </a:xfrm>
            <a:custGeom>
              <a:avLst/>
              <a:gdLst>
                <a:gd name="T0" fmla="*/ 147 w 149"/>
                <a:gd name="T1" fmla="*/ 88 h 91"/>
                <a:gd name="T2" fmla="*/ 143 w 149"/>
                <a:gd name="T3" fmla="*/ 84 h 91"/>
                <a:gd name="T4" fmla="*/ 133 w 149"/>
                <a:gd name="T5" fmla="*/ 76 h 91"/>
                <a:gd name="T6" fmla="*/ 110 w 149"/>
                <a:gd name="T7" fmla="*/ 60 h 91"/>
                <a:gd name="T8" fmla="*/ 104 w 149"/>
                <a:gd name="T9" fmla="*/ 56 h 91"/>
                <a:gd name="T10" fmla="*/ 94 w 149"/>
                <a:gd name="T11" fmla="*/ 51 h 91"/>
                <a:gd name="T12" fmla="*/ 83 w 149"/>
                <a:gd name="T13" fmla="*/ 44 h 91"/>
                <a:gd name="T14" fmla="*/ 69 w 149"/>
                <a:gd name="T15" fmla="*/ 36 h 91"/>
                <a:gd name="T16" fmla="*/ 56 w 149"/>
                <a:gd name="T17" fmla="*/ 28 h 91"/>
                <a:gd name="T18" fmla="*/ 42 w 149"/>
                <a:gd name="T19" fmla="*/ 20 h 91"/>
                <a:gd name="T20" fmla="*/ 30 w 149"/>
                <a:gd name="T21" fmla="*/ 13 h 91"/>
                <a:gd name="T22" fmla="*/ 20 w 149"/>
                <a:gd name="T23" fmla="*/ 7 h 91"/>
                <a:gd name="T24" fmla="*/ 9 w 149"/>
                <a:gd name="T25" fmla="*/ 1 h 91"/>
                <a:gd name="T26" fmla="*/ 5 w 149"/>
                <a:gd name="T27" fmla="*/ 1 h 91"/>
                <a:gd name="T28" fmla="*/ 0 w 149"/>
                <a:gd name="T29" fmla="*/ 10 h 91"/>
                <a:gd name="T30" fmla="*/ 2 w 149"/>
                <a:gd name="T31" fmla="*/ 13 h 91"/>
                <a:gd name="T32" fmla="*/ 48 w 149"/>
                <a:gd name="T33" fmla="*/ 41 h 91"/>
                <a:gd name="T34" fmla="*/ 75 w 149"/>
                <a:gd name="T35" fmla="*/ 56 h 91"/>
                <a:gd name="T36" fmla="*/ 81 w 149"/>
                <a:gd name="T37" fmla="*/ 60 h 91"/>
                <a:gd name="T38" fmla="*/ 87 w 149"/>
                <a:gd name="T39" fmla="*/ 63 h 91"/>
                <a:gd name="T40" fmla="*/ 92 w 149"/>
                <a:gd name="T41" fmla="*/ 66 h 91"/>
                <a:gd name="T42" fmla="*/ 103 w 149"/>
                <a:gd name="T43" fmla="*/ 72 h 91"/>
                <a:gd name="T44" fmla="*/ 115 w 149"/>
                <a:gd name="T45" fmla="*/ 79 h 91"/>
                <a:gd name="T46" fmla="*/ 128 w 149"/>
                <a:gd name="T47" fmla="*/ 84 h 91"/>
                <a:gd name="T48" fmla="*/ 149 w 149"/>
                <a:gd name="T49" fmla="*/ 91 h 91"/>
                <a:gd name="T50" fmla="*/ 147 w 149"/>
                <a:gd name="T51"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91">
                  <a:moveTo>
                    <a:pt x="147" y="88"/>
                  </a:moveTo>
                  <a:cubicBezTo>
                    <a:pt x="146" y="87"/>
                    <a:pt x="145" y="86"/>
                    <a:pt x="143" y="84"/>
                  </a:cubicBezTo>
                  <a:cubicBezTo>
                    <a:pt x="141" y="82"/>
                    <a:pt x="138" y="80"/>
                    <a:pt x="133" y="76"/>
                  </a:cubicBezTo>
                  <a:cubicBezTo>
                    <a:pt x="130" y="74"/>
                    <a:pt x="121" y="66"/>
                    <a:pt x="110" y="60"/>
                  </a:cubicBezTo>
                  <a:cubicBezTo>
                    <a:pt x="109" y="59"/>
                    <a:pt x="107" y="58"/>
                    <a:pt x="104" y="56"/>
                  </a:cubicBezTo>
                  <a:cubicBezTo>
                    <a:pt x="101" y="55"/>
                    <a:pt x="98" y="53"/>
                    <a:pt x="94" y="51"/>
                  </a:cubicBezTo>
                  <a:cubicBezTo>
                    <a:pt x="91" y="49"/>
                    <a:pt x="87" y="46"/>
                    <a:pt x="83" y="44"/>
                  </a:cubicBezTo>
                  <a:cubicBezTo>
                    <a:pt x="78" y="41"/>
                    <a:pt x="74" y="39"/>
                    <a:pt x="69" y="36"/>
                  </a:cubicBezTo>
                  <a:cubicBezTo>
                    <a:pt x="65" y="34"/>
                    <a:pt x="60" y="31"/>
                    <a:pt x="56" y="28"/>
                  </a:cubicBezTo>
                  <a:cubicBezTo>
                    <a:pt x="51" y="26"/>
                    <a:pt x="46" y="23"/>
                    <a:pt x="42" y="20"/>
                  </a:cubicBezTo>
                  <a:cubicBezTo>
                    <a:pt x="38" y="18"/>
                    <a:pt x="33" y="15"/>
                    <a:pt x="30" y="13"/>
                  </a:cubicBezTo>
                  <a:cubicBezTo>
                    <a:pt x="26" y="11"/>
                    <a:pt x="23" y="9"/>
                    <a:pt x="20" y="7"/>
                  </a:cubicBezTo>
                  <a:cubicBezTo>
                    <a:pt x="16" y="5"/>
                    <a:pt x="12" y="3"/>
                    <a:pt x="9" y="1"/>
                  </a:cubicBezTo>
                  <a:cubicBezTo>
                    <a:pt x="8" y="0"/>
                    <a:pt x="7" y="1"/>
                    <a:pt x="5" y="1"/>
                  </a:cubicBezTo>
                  <a:cubicBezTo>
                    <a:pt x="2" y="3"/>
                    <a:pt x="0" y="7"/>
                    <a:pt x="0" y="10"/>
                  </a:cubicBezTo>
                  <a:cubicBezTo>
                    <a:pt x="0" y="12"/>
                    <a:pt x="1" y="13"/>
                    <a:pt x="2" y="13"/>
                  </a:cubicBezTo>
                  <a:cubicBezTo>
                    <a:pt x="17" y="22"/>
                    <a:pt x="33" y="32"/>
                    <a:pt x="48" y="41"/>
                  </a:cubicBezTo>
                  <a:cubicBezTo>
                    <a:pt x="57" y="46"/>
                    <a:pt x="66" y="51"/>
                    <a:pt x="75" y="56"/>
                  </a:cubicBezTo>
                  <a:cubicBezTo>
                    <a:pt x="77" y="57"/>
                    <a:pt x="80" y="59"/>
                    <a:pt x="81" y="60"/>
                  </a:cubicBezTo>
                  <a:cubicBezTo>
                    <a:pt x="83" y="61"/>
                    <a:pt x="85" y="62"/>
                    <a:pt x="87" y="63"/>
                  </a:cubicBezTo>
                  <a:cubicBezTo>
                    <a:pt x="89" y="64"/>
                    <a:pt x="91" y="65"/>
                    <a:pt x="92" y="66"/>
                  </a:cubicBezTo>
                  <a:cubicBezTo>
                    <a:pt x="96" y="68"/>
                    <a:pt x="99" y="70"/>
                    <a:pt x="103" y="72"/>
                  </a:cubicBezTo>
                  <a:cubicBezTo>
                    <a:pt x="106" y="74"/>
                    <a:pt x="109" y="76"/>
                    <a:pt x="115" y="79"/>
                  </a:cubicBezTo>
                  <a:cubicBezTo>
                    <a:pt x="121" y="82"/>
                    <a:pt x="126" y="84"/>
                    <a:pt x="128" y="84"/>
                  </a:cubicBezTo>
                  <a:cubicBezTo>
                    <a:pt x="137" y="88"/>
                    <a:pt x="144" y="90"/>
                    <a:pt x="149" y="91"/>
                  </a:cubicBezTo>
                  <a:cubicBezTo>
                    <a:pt x="148" y="89"/>
                    <a:pt x="147" y="89"/>
                    <a:pt x="147" y="88"/>
                  </a:cubicBezTo>
                  <a:close/>
                </a:path>
              </a:pathLst>
            </a:custGeom>
            <a:gradFill>
              <a:gsLst>
                <a:gs pos="87000">
                  <a:srgbClr val="FF922E"/>
                </a:gs>
                <a:gs pos="0">
                  <a:srgbClr val="FFD040"/>
                </a:gs>
              </a:gsLst>
              <a:lin ang="5400000" scaled="0"/>
            </a:gradFill>
            <a:ln>
              <a:noFill/>
            </a:ln>
          </p:spPr>
          <p:txBody>
            <a:bodyPr anchor="ctr"/>
            <a:lstStyle/>
            <a:p>
              <a:pPr algn="ctr"/>
              <a:endParaRPr/>
            </a:p>
          </p:txBody>
        </p:sp>
      </p:grpSp>
      <p:sp>
        <p:nvSpPr>
          <p:cNvPr id="556" name="Rectangle 2"/>
          <p:cNvSpPr>
            <a:spLocks noChangeArrowheads="1"/>
          </p:cNvSpPr>
          <p:nvPr/>
        </p:nvSpPr>
        <p:spPr bwMode="auto">
          <a:xfrm>
            <a:off x="495300" y="3098556"/>
            <a:ext cx="6270993" cy="2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lstStyle>
            <a:lvl1pPr marL="342900" indent="-342900">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nSpc>
                <a:spcPct val="150000"/>
              </a:lnSpc>
              <a:spcBef>
                <a:spcPct val="20000"/>
              </a:spcBef>
            </a:pPr>
            <a:r>
              <a:rPr kumimoji="1" lang="zh-CN" altLang="en-US" sz="2400" b="0" dirty="0">
                <a:solidFill>
                  <a:srgbClr val="FF0000"/>
                </a:solidFill>
                <a:latin typeface="微软雅黑" pitchFamily="34" charset="-122"/>
                <a:ea typeface="微软雅黑" pitchFamily="34" charset="-122"/>
              </a:rPr>
              <a:t>第二十三条   </a:t>
            </a:r>
            <a:r>
              <a:rPr kumimoji="1" lang="zh-CN" altLang="en-US" sz="2400" b="0" dirty="0">
                <a:solidFill>
                  <a:srgbClr val="222222"/>
                </a:solidFill>
                <a:latin typeface="微软雅黑" pitchFamily="34" charset="-122"/>
                <a:ea typeface="微软雅黑" pitchFamily="34" charset="-122"/>
              </a:rPr>
              <a:t>生产经营单位的特种作业人员必须按照国家有关规定经专门的安全作业培训，取得特种作业操作资格证书，方可上岗作业。  （特种作业教育 </a:t>
            </a: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prstClr val="white"/>
                </a:solidFill>
                <a:latin typeface="微软雅黑" pitchFamily="34" charset="-122"/>
                <a:ea typeface="微软雅黑" pitchFamily="34" charset="-122"/>
              </a:rPr>
              <a:t>职责</a:t>
            </a:r>
            <a:r>
              <a:rPr lang="en-US" altLang="zh-CN" sz="2800" dirty="0">
                <a:solidFill>
                  <a:prstClr val="white"/>
                </a:solidFill>
                <a:latin typeface="微软雅黑" pitchFamily="34" charset="-122"/>
                <a:ea typeface="微软雅黑" pitchFamily="34" charset="-122"/>
              </a:rPr>
              <a:t>3</a:t>
            </a:r>
            <a:r>
              <a:rPr lang="zh-CN" altLang="en-US" sz="2800" dirty="0">
                <a:solidFill>
                  <a:prstClr val="white"/>
                </a:solidFill>
                <a:latin typeface="微软雅黑" pitchFamily="34" charset="-122"/>
                <a:ea typeface="微软雅黑" pitchFamily="34" charset="-122"/>
              </a:rPr>
              <a:t>：开展安全培训教育</a:t>
            </a:r>
          </a:p>
        </p:txBody>
      </p:sp>
      <p:sp>
        <p:nvSpPr>
          <p:cNvPr id="3" name="Rectangle 2"/>
          <p:cNvSpPr>
            <a:spLocks noChangeArrowheads="1"/>
          </p:cNvSpPr>
          <p:nvPr/>
        </p:nvSpPr>
        <p:spPr bwMode="auto">
          <a:xfrm>
            <a:off x="1991518" y="628464"/>
            <a:ext cx="8208963" cy="514536"/>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kumimoji="1" lang="zh-CN" altLang="en-US" sz="2400" b="0" dirty="0">
                <a:solidFill>
                  <a:srgbClr val="FF0000"/>
                </a:solidFill>
                <a:latin typeface="微软雅黑" pitchFamily="34" charset="-122"/>
                <a:ea typeface="微软雅黑" pitchFamily="34" charset="-122"/>
              </a:rPr>
              <a:t>培训规定：</a:t>
            </a:r>
            <a:r>
              <a:rPr kumimoji="1" lang="en-US" altLang="zh-CN" sz="2400" b="0" dirty="0">
                <a:solidFill>
                  <a:srgbClr val="FF0000"/>
                </a:solidFill>
                <a:latin typeface="微软雅黑" pitchFamily="34" charset="-122"/>
                <a:ea typeface="微软雅黑" pitchFamily="34" charset="-122"/>
              </a:rPr>
              <a:t>《</a:t>
            </a:r>
            <a:r>
              <a:rPr kumimoji="1" lang="zh-CN" altLang="en-US" sz="2400" b="0" dirty="0">
                <a:solidFill>
                  <a:srgbClr val="FF0000"/>
                </a:solidFill>
                <a:latin typeface="微软雅黑" pitchFamily="34" charset="-122"/>
                <a:ea typeface="微软雅黑" pitchFamily="34" charset="-122"/>
              </a:rPr>
              <a:t>生产经营单位安全培训规定</a:t>
            </a:r>
            <a:r>
              <a:rPr kumimoji="1" lang="en-US" altLang="zh-CN" sz="2400" b="0" dirty="0">
                <a:solidFill>
                  <a:srgbClr val="FF0000"/>
                </a:solidFill>
                <a:latin typeface="微软雅黑" pitchFamily="34" charset="-122"/>
                <a:ea typeface="微软雅黑" pitchFamily="34" charset="-122"/>
              </a:rPr>
              <a:t>》</a:t>
            </a:r>
            <a:r>
              <a:rPr kumimoji="1" lang="zh-CN" altLang="en-US" sz="2400" b="0" dirty="0">
                <a:solidFill>
                  <a:srgbClr val="FF0000"/>
                </a:solidFill>
                <a:latin typeface="微软雅黑" pitchFamily="34" charset="-122"/>
                <a:ea typeface="微软雅黑" pitchFamily="34" charset="-122"/>
              </a:rPr>
              <a:t>（总局</a:t>
            </a:r>
            <a:r>
              <a:rPr kumimoji="1" lang="en-US" altLang="zh-CN" sz="2400" b="0" dirty="0">
                <a:solidFill>
                  <a:srgbClr val="FF0000"/>
                </a:solidFill>
                <a:latin typeface="微软雅黑" pitchFamily="34" charset="-122"/>
                <a:ea typeface="微软雅黑" pitchFamily="34" charset="-122"/>
              </a:rPr>
              <a:t>3</a:t>
            </a:r>
            <a:r>
              <a:rPr kumimoji="1" lang="zh-CN" altLang="en-US" sz="2400" b="0" dirty="0">
                <a:solidFill>
                  <a:srgbClr val="FF0000"/>
                </a:solidFill>
                <a:latin typeface="微软雅黑" pitchFamily="34" charset="-122"/>
                <a:ea typeface="微软雅黑" pitchFamily="34" charset="-122"/>
              </a:rPr>
              <a:t>号令） </a:t>
            </a:r>
          </a:p>
        </p:txBody>
      </p:sp>
      <p:graphicFrame>
        <p:nvGraphicFramePr>
          <p:cNvPr id="4" name="Group 36"/>
          <p:cNvGraphicFramePr>
            <a:graphicFrameLocks noGrp="1"/>
          </p:cNvGraphicFramePr>
          <p:nvPr/>
        </p:nvGraphicFramePr>
        <p:xfrm>
          <a:off x="304800" y="1180356"/>
          <a:ext cx="11582400" cy="4657397"/>
        </p:xfrm>
        <a:graphic>
          <a:graphicData uri="http://schemas.openxmlformats.org/drawingml/2006/table">
            <a:tbl>
              <a:tblPr/>
              <a:tblGrid>
                <a:gridCol w="1447800">
                  <a:extLst>
                    <a:ext uri="{9D8B030D-6E8A-4147-A177-3AD203B41FA5}">
                      <a16:colId xmlns:a16="http://schemas.microsoft.com/office/drawing/2014/main" val="20000"/>
                    </a:ext>
                  </a:extLst>
                </a:gridCol>
                <a:gridCol w="2382837">
                  <a:extLst>
                    <a:ext uri="{9D8B030D-6E8A-4147-A177-3AD203B41FA5}">
                      <a16:colId xmlns:a16="http://schemas.microsoft.com/office/drawing/2014/main" val="20001"/>
                    </a:ext>
                  </a:extLst>
                </a:gridCol>
                <a:gridCol w="443819">
                  <a:extLst>
                    <a:ext uri="{9D8B030D-6E8A-4147-A177-3AD203B41FA5}">
                      <a16:colId xmlns:a16="http://schemas.microsoft.com/office/drawing/2014/main" val="20002"/>
                    </a:ext>
                  </a:extLst>
                </a:gridCol>
                <a:gridCol w="2202544">
                  <a:extLst>
                    <a:ext uri="{9D8B030D-6E8A-4147-A177-3AD203B41FA5}">
                      <a16:colId xmlns:a16="http://schemas.microsoft.com/office/drawing/2014/main" val="20003"/>
                    </a:ext>
                  </a:extLst>
                </a:gridCol>
                <a:gridCol w="3450772">
                  <a:extLst>
                    <a:ext uri="{9D8B030D-6E8A-4147-A177-3AD203B41FA5}">
                      <a16:colId xmlns:a16="http://schemas.microsoft.com/office/drawing/2014/main" val="20004"/>
                    </a:ext>
                  </a:extLst>
                </a:gridCol>
                <a:gridCol w="1654628">
                  <a:extLst>
                    <a:ext uri="{9D8B030D-6E8A-4147-A177-3AD203B41FA5}">
                      <a16:colId xmlns:a16="http://schemas.microsoft.com/office/drawing/2014/main" val="20005"/>
                    </a:ext>
                  </a:extLst>
                </a:gridCol>
              </a:tblGrid>
              <a:tr h="504574">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1" lang="zh-CN" altLang="zh-CN" sz="1800" b="0" i="0" u="none" strike="noStrike" cap="none" normalizeH="0" baseline="0" dirty="0">
                        <a:ln>
                          <a:noFill/>
                        </a:ln>
                        <a:solidFill>
                          <a:srgbClr val="FF0000"/>
                        </a:solidFill>
                        <a:effectLst/>
                        <a:latin typeface="微软雅黑" pitchFamily="34" charset="-122"/>
                        <a:ea typeface="微软雅黑" pitchFamily="34" charset="-122"/>
                      </a:endParaRPr>
                    </a:p>
                  </a:txBody>
                  <a:tcPr marL="91430" marR="91430"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rgbClr val="FF0000"/>
                          </a:solidFill>
                          <a:effectLst/>
                          <a:latin typeface="微软雅黑" pitchFamily="34" charset="-122"/>
                          <a:ea typeface="微软雅黑" pitchFamily="34" charset="-122"/>
                        </a:rPr>
                        <a:t>负责人</a:t>
                      </a:r>
                    </a:p>
                  </a:txBody>
                  <a:tcPr marL="91430" marR="91430"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a:ln>
                            <a:noFill/>
                          </a:ln>
                          <a:solidFill>
                            <a:srgbClr val="FF0000"/>
                          </a:solidFill>
                          <a:effectLst/>
                          <a:latin typeface="微软雅黑" pitchFamily="34" charset="-122"/>
                          <a:ea typeface="微软雅黑" pitchFamily="34" charset="-122"/>
                        </a:rPr>
                        <a:t>安管人员</a:t>
                      </a:r>
                    </a:p>
                  </a:txBody>
                  <a:tcPr marL="91430" marR="91430"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rgbClr val="FF0000"/>
                          </a:solidFill>
                          <a:effectLst/>
                          <a:latin typeface="微软雅黑" pitchFamily="34" charset="-122"/>
                          <a:ea typeface="微软雅黑" pitchFamily="34" charset="-122"/>
                        </a:rPr>
                        <a:t>其他从业人员</a:t>
                      </a:r>
                    </a:p>
                  </a:txBody>
                  <a:tcPr marL="91430" marR="91430"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rgbClr val="FF0000"/>
                          </a:solidFill>
                          <a:effectLst/>
                          <a:latin typeface="微软雅黑" pitchFamily="34" charset="-122"/>
                          <a:ea typeface="微软雅黑" pitchFamily="34" charset="-122"/>
                        </a:rPr>
                        <a:t>特种人员</a:t>
                      </a:r>
                    </a:p>
                  </a:txBody>
                  <a:tcPr marL="91430" marR="91430"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0"/>
                  </a:ext>
                </a:extLst>
              </a:tr>
              <a:tr h="60107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a:ln>
                            <a:noFill/>
                          </a:ln>
                          <a:solidFill>
                            <a:srgbClr val="FF0000"/>
                          </a:solidFill>
                          <a:effectLst/>
                          <a:latin typeface="微软雅黑" pitchFamily="34" charset="-122"/>
                          <a:ea typeface="微软雅黑" pitchFamily="34" charset="-122"/>
                        </a:rPr>
                        <a:t>要求</a:t>
                      </a:r>
                    </a:p>
                  </a:txBody>
                  <a:tcPr marL="91430" marR="91430"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高危行业必须按国家有关规定取得安全资格证书，其他行业经培训合格后方可任职，每年应进行再培训。</a:t>
                      </a: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新员工：入厂三级教育，调岗或离岗重新上岗人员：应进行车间级培训。</a:t>
                      </a: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a:ln>
                            <a:noFill/>
                          </a:ln>
                          <a:solidFill>
                            <a:schemeClr val="tx1"/>
                          </a:solidFill>
                          <a:effectLst/>
                          <a:latin typeface="微软雅黑" pitchFamily="34" charset="-122"/>
                          <a:ea typeface="微软雅黑" pitchFamily="34" charset="-122"/>
                        </a:rPr>
                        <a:t>特种人员经专门培训后持证上岗</a:t>
                      </a:r>
                    </a:p>
                  </a:txBody>
                  <a:tcPr marL="91430" marR="91430"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1"/>
                  </a:ext>
                </a:extLst>
              </a:tr>
              <a:tr h="224991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a:ln>
                            <a:noFill/>
                          </a:ln>
                          <a:solidFill>
                            <a:srgbClr val="FF0000"/>
                          </a:solidFill>
                          <a:effectLst/>
                          <a:latin typeface="微软雅黑" pitchFamily="34" charset="-122"/>
                          <a:ea typeface="微软雅黑" pitchFamily="34" charset="-122"/>
                        </a:rPr>
                        <a:t>培训内容</a:t>
                      </a:r>
                    </a:p>
                  </a:txBody>
                  <a:tcPr marL="91430" marR="91430"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1.</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安全方针、政策、法规、标准等。</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2. </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安全生产管理基本知识、方法、技术等。</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3.</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重大事故防范等。</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4. </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其他先进安全生产经验。</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5. </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典型事故案例。</a:t>
                      </a: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1.</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安全方针、政策、法规、标准等。</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2. </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安全生产管理基本知识、方法、技术等。</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3.</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工伤保险内容。</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4.</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伤亡事故和职业病统计等。</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5.</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事故现场勘验技术和应急处理措施。</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0" i="0" u="none" strike="noStrike" cap="none" normalizeH="0" baseline="0" dirty="0">
                          <a:ln>
                            <a:noFill/>
                          </a:ln>
                          <a:solidFill>
                            <a:schemeClr val="tx1"/>
                          </a:solidFill>
                          <a:effectLst/>
                          <a:latin typeface="微软雅黑" pitchFamily="34" charset="-122"/>
                          <a:ea typeface="微软雅黑" pitchFamily="34" charset="-122"/>
                        </a:rPr>
                        <a:t>6.</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其他安全知识。</a:t>
                      </a: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新从业人员：</a:t>
                      </a: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dirty="0">
                          <a:ln>
                            <a:noFill/>
                          </a:ln>
                          <a:solidFill>
                            <a:schemeClr val="accent2"/>
                          </a:solidFill>
                          <a:effectLst/>
                          <a:latin typeface="微软雅黑" pitchFamily="34" charset="-122"/>
                          <a:ea typeface="微软雅黑" pitchFamily="34" charset="-122"/>
                        </a:rPr>
                        <a:t>厂级</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：安全生产基本知识，安全规章制度，劳动纪律，事故应急措施等。</a:t>
                      </a: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dirty="0">
                          <a:ln>
                            <a:noFill/>
                          </a:ln>
                          <a:solidFill>
                            <a:schemeClr val="accent2"/>
                          </a:solidFill>
                          <a:effectLst/>
                          <a:latin typeface="微软雅黑" pitchFamily="34" charset="-122"/>
                          <a:ea typeface="微软雅黑" pitchFamily="34" charset="-122"/>
                        </a:rPr>
                        <a:t>车间级</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：本车间安全规章，作业场所危害因素等。</a:t>
                      </a: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dirty="0">
                          <a:ln>
                            <a:noFill/>
                          </a:ln>
                          <a:solidFill>
                            <a:schemeClr val="accent2"/>
                          </a:solidFill>
                          <a:effectLst/>
                          <a:latin typeface="微软雅黑" pitchFamily="34" charset="-122"/>
                          <a:ea typeface="微软雅黑" pitchFamily="34" charset="-122"/>
                        </a:rPr>
                        <a:t>班组级</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：岗位操作规程，安全装置，劳动防护用品正确使用方法。</a:t>
                      </a: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a:ln>
                            <a:noFill/>
                          </a:ln>
                          <a:solidFill>
                            <a:schemeClr val="tx1"/>
                          </a:solidFill>
                          <a:effectLst/>
                          <a:latin typeface="微软雅黑" pitchFamily="34" charset="-122"/>
                          <a:ea typeface="微软雅黑" pitchFamily="34" charset="-122"/>
                        </a:rPr>
                        <a:t>根据特种人员的从业内容，进行专门的安全技术、操作技能和安全意识培训。</a:t>
                      </a:r>
                    </a:p>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a:ln>
                            <a:noFill/>
                          </a:ln>
                          <a:solidFill>
                            <a:schemeClr val="tx1"/>
                          </a:solidFill>
                          <a:effectLst/>
                          <a:latin typeface="微软雅黑" pitchFamily="34" charset="-122"/>
                          <a:ea typeface="微软雅黑" pitchFamily="34" charset="-122"/>
                        </a:rPr>
                        <a:t>特种作业人员还应按规定定期复审。</a:t>
                      </a:r>
                    </a:p>
                  </a:txBody>
                  <a:tcPr marL="91430" marR="91430"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2"/>
                  </a:ext>
                </a:extLst>
              </a:tr>
              <a:tr h="102194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rgbClr val="FF0000"/>
                          </a:solidFill>
                          <a:effectLst/>
                          <a:latin typeface="微软雅黑" pitchFamily="34" charset="-122"/>
                          <a:ea typeface="微软雅黑" pitchFamily="34" charset="-122"/>
                        </a:rPr>
                        <a:t>培训时间</a:t>
                      </a:r>
                    </a:p>
                  </a:txBody>
                  <a:tcPr marL="91430" marR="91430"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a:ln>
                            <a:noFill/>
                          </a:ln>
                          <a:solidFill>
                            <a:schemeClr val="tx1"/>
                          </a:solidFill>
                          <a:effectLst/>
                          <a:latin typeface="微软雅黑" pitchFamily="34" charset="-122"/>
                          <a:ea typeface="微软雅黑" pitchFamily="34" charset="-122"/>
                        </a:rPr>
                        <a:t>高危行业：培训不少于</a:t>
                      </a:r>
                      <a:r>
                        <a:rPr kumimoji="1" lang="en-US" altLang="zh-CN" sz="1600" b="0" i="0" u="none" strike="noStrike" cap="none" normalizeH="0" baseline="0">
                          <a:ln>
                            <a:noFill/>
                          </a:ln>
                          <a:solidFill>
                            <a:srgbClr val="FF0000"/>
                          </a:solidFill>
                          <a:effectLst/>
                          <a:latin typeface="微软雅黑" pitchFamily="34" charset="-122"/>
                          <a:ea typeface="微软雅黑" pitchFamily="34" charset="-122"/>
                        </a:rPr>
                        <a:t>48</a:t>
                      </a:r>
                      <a:r>
                        <a:rPr kumimoji="1" lang="zh-CN" altLang="en-US" sz="1600" b="0" i="0" u="none" strike="noStrike" cap="none" normalizeH="0" baseline="0">
                          <a:ln>
                            <a:noFill/>
                          </a:ln>
                          <a:solidFill>
                            <a:schemeClr val="tx1"/>
                          </a:solidFill>
                          <a:effectLst/>
                          <a:latin typeface="微软雅黑" pitchFamily="34" charset="-122"/>
                          <a:ea typeface="微软雅黑" pitchFamily="34" charset="-122"/>
                        </a:rPr>
                        <a:t>学时，再培训不少于</a:t>
                      </a:r>
                      <a:r>
                        <a:rPr kumimoji="1" lang="en-US" altLang="zh-CN" sz="1600" b="0" i="0" u="none" strike="noStrike" cap="none" normalizeH="0" baseline="0">
                          <a:ln>
                            <a:noFill/>
                          </a:ln>
                          <a:solidFill>
                            <a:srgbClr val="FF0000"/>
                          </a:solidFill>
                          <a:effectLst/>
                          <a:latin typeface="微软雅黑" pitchFamily="34" charset="-122"/>
                          <a:ea typeface="微软雅黑" pitchFamily="34" charset="-122"/>
                        </a:rPr>
                        <a:t>16</a:t>
                      </a:r>
                      <a:r>
                        <a:rPr kumimoji="1" lang="zh-CN" altLang="en-US" sz="1600" b="0" i="0" u="none" strike="noStrike" cap="none" normalizeH="0" baseline="0">
                          <a:ln>
                            <a:noFill/>
                          </a:ln>
                          <a:solidFill>
                            <a:schemeClr val="tx1"/>
                          </a:solidFill>
                          <a:effectLst/>
                          <a:latin typeface="微软雅黑" pitchFamily="34" charset="-122"/>
                          <a:ea typeface="微软雅黑" pitchFamily="34" charset="-122"/>
                        </a:rPr>
                        <a:t>学时；</a:t>
                      </a: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a:ln>
                            <a:noFill/>
                          </a:ln>
                          <a:solidFill>
                            <a:schemeClr val="tx1"/>
                          </a:solidFill>
                          <a:effectLst/>
                          <a:latin typeface="微软雅黑" pitchFamily="34" charset="-122"/>
                          <a:ea typeface="微软雅黑" pitchFamily="34" charset="-122"/>
                        </a:rPr>
                        <a:t>其他行业：培训不少于</a:t>
                      </a:r>
                      <a:r>
                        <a:rPr kumimoji="1" lang="en-US" altLang="zh-CN" sz="1600" b="0" i="0" u="none" strike="noStrike" cap="none" normalizeH="0" baseline="0">
                          <a:ln>
                            <a:noFill/>
                          </a:ln>
                          <a:solidFill>
                            <a:srgbClr val="FF0000"/>
                          </a:solidFill>
                          <a:effectLst/>
                          <a:latin typeface="微软雅黑" pitchFamily="34" charset="-122"/>
                          <a:ea typeface="微软雅黑" pitchFamily="34" charset="-122"/>
                        </a:rPr>
                        <a:t>32</a:t>
                      </a:r>
                      <a:r>
                        <a:rPr kumimoji="1" lang="zh-CN" altLang="en-US" sz="1600" b="0" i="0" u="none" strike="noStrike" cap="none" normalizeH="0" baseline="0">
                          <a:ln>
                            <a:noFill/>
                          </a:ln>
                          <a:solidFill>
                            <a:schemeClr val="tx1"/>
                          </a:solidFill>
                          <a:effectLst/>
                          <a:latin typeface="微软雅黑" pitchFamily="34" charset="-122"/>
                          <a:ea typeface="微软雅黑" pitchFamily="34" charset="-122"/>
                        </a:rPr>
                        <a:t>学时，再培训不少于</a:t>
                      </a:r>
                      <a:r>
                        <a:rPr kumimoji="1" lang="en-US" altLang="zh-CN" sz="1600" b="0" i="0" u="none" strike="noStrike" cap="none" normalizeH="0" baseline="0">
                          <a:ln>
                            <a:noFill/>
                          </a:ln>
                          <a:solidFill>
                            <a:srgbClr val="FF0000"/>
                          </a:solidFill>
                          <a:effectLst/>
                          <a:latin typeface="微软雅黑" pitchFamily="34" charset="-122"/>
                          <a:ea typeface="微软雅黑" pitchFamily="34" charset="-122"/>
                        </a:rPr>
                        <a:t>12</a:t>
                      </a:r>
                      <a:r>
                        <a:rPr kumimoji="1" lang="zh-CN" altLang="en-US" sz="1600" b="0" i="0" u="none" strike="noStrike" cap="none" normalizeH="0" baseline="0">
                          <a:ln>
                            <a:noFill/>
                          </a:ln>
                          <a:solidFill>
                            <a:schemeClr val="tx1"/>
                          </a:solidFill>
                          <a:effectLst/>
                          <a:latin typeface="微软雅黑" pitchFamily="34" charset="-122"/>
                          <a:ea typeface="微软雅黑" pitchFamily="34" charset="-122"/>
                        </a:rPr>
                        <a:t>学时。</a:t>
                      </a:r>
                      <a:endParaRPr kumimoji="1" lang="zh-CN" altLang="en-US" sz="1000" b="0" i="0" u="none" strike="noStrike" cap="none" normalizeH="0" baseline="0">
                        <a:ln>
                          <a:noFill/>
                        </a:ln>
                        <a:solidFill>
                          <a:srgbClr val="3333FF"/>
                        </a:solidFill>
                        <a:effectLst/>
                        <a:latin typeface="微软雅黑" pitchFamily="34" charset="-122"/>
                        <a:ea typeface="微软雅黑" pitchFamily="34" charset="-122"/>
                      </a:endParaRP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新从业人员：不得少于</a:t>
                      </a:r>
                      <a:r>
                        <a:rPr kumimoji="1" lang="en-US" altLang="zh-CN" sz="1600" b="0" i="0" u="none" strike="noStrike" cap="none" normalizeH="0" baseline="0" dirty="0">
                          <a:ln>
                            <a:noFill/>
                          </a:ln>
                          <a:solidFill>
                            <a:srgbClr val="FF0000"/>
                          </a:solidFill>
                          <a:effectLst/>
                          <a:latin typeface="微软雅黑" pitchFamily="34" charset="-122"/>
                          <a:ea typeface="微软雅黑" pitchFamily="34" charset="-122"/>
                        </a:rPr>
                        <a:t>24</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学时；高危行业和岗位不得少于</a:t>
                      </a:r>
                      <a:r>
                        <a:rPr kumimoji="1" lang="en-US" altLang="zh-CN" sz="1600" b="0" i="0" u="none" strike="noStrike" cap="none" normalizeH="0" baseline="0" dirty="0">
                          <a:ln>
                            <a:noFill/>
                          </a:ln>
                          <a:solidFill>
                            <a:srgbClr val="FF0000"/>
                          </a:solidFill>
                          <a:effectLst/>
                          <a:latin typeface="微软雅黑" pitchFamily="34" charset="-122"/>
                          <a:ea typeface="微软雅黑" pitchFamily="34" charset="-122"/>
                        </a:rPr>
                        <a:t>72</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学时，每年再培训不得少于</a:t>
                      </a:r>
                      <a:r>
                        <a:rPr kumimoji="1" lang="en-US" altLang="zh-CN" sz="1600" b="0" i="0" u="none" strike="noStrike" cap="none" normalizeH="0" baseline="0" dirty="0">
                          <a:ln>
                            <a:noFill/>
                          </a:ln>
                          <a:solidFill>
                            <a:srgbClr val="FF0000"/>
                          </a:solidFill>
                          <a:effectLst/>
                          <a:latin typeface="微软雅黑" pitchFamily="34" charset="-122"/>
                          <a:ea typeface="微软雅黑" pitchFamily="34" charset="-122"/>
                        </a:rPr>
                        <a:t>20</a:t>
                      </a: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学时。 </a:t>
                      </a:r>
                      <a:endParaRPr kumimoji="1" lang="zh-CN" altLang="en-US" sz="1000" b="0" i="0" u="none" strike="noStrike" cap="none" normalizeH="0" baseline="0" dirty="0">
                        <a:ln>
                          <a:noFill/>
                        </a:ln>
                        <a:solidFill>
                          <a:srgbClr val="3333FF"/>
                        </a:solidFill>
                        <a:effectLst/>
                        <a:latin typeface="微软雅黑" pitchFamily="34" charset="-122"/>
                        <a:ea typeface="微软雅黑" pitchFamily="34" charset="-122"/>
                      </a:endParaRP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0" i="0" u="none" strike="noStrike" cap="none" normalizeH="0" baseline="0" dirty="0">
                          <a:ln>
                            <a:noFill/>
                          </a:ln>
                          <a:solidFill>
                            <a:schemeClr val="tx1"/>
                          </a:solidFill>
                          <a:effectLst/>
                          <a:latin typeface="微软雅黑" pitchFamily="34" charset="-122"/>
                          <a:ea typeface="微软雅黑" pitchFamily="34" charset="-122"/>
                        </a:rPr>
                        <a:t>培训时间按有关规定实施。</a:t>
                      </a:r>
                    </a:p>
                  </a:txBody>
                  <a:tcPr marL="91430" marR="91430"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edc449ce-5b00-44cd-b1a7-241261e5f2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067800" y="2438400"/>
            <a:ext cx="3699089" cy="3076575"/>
            <a:chOff x="3324225" y="1038225"/>
            <a:chExt cx="5546726" cy="4613276"/>
          </a:xfrm>
        </p:grpSpPr>
        <p:sp>
          <p:nvSpPr>
            <p:cNvPr id="6" name="iSḷîďé"/>
            <p:cNvSpPr/>
            <p:nvPr/>
          </p:nvSpPr>
          <p:spPr bwMode="auto">
            <a:xfrm>
              <a:off x="3340100" y="1050925"/>
              <a:ext cx="1247775" cy="3078163"/>
            </a:xfrm>
            <a:custGeom>
              <a:avLst/>
              <a:gdLst>
                <a:gd name="T0" fmla="*/ 786 w 786"/>
                <a:gd name="T1" fmla="*/ 0 h 1939"/>
                <a:gd name="T2" fmla="*/ 786 w 786"/>
                <a:gd name="T3" fmla="*/ 1487 h 1939"/>
                <a:gd name="T4" fmla="*/ 0 w 786"/>
                <a:gd name="T5" fmla="*/ 1939 h 1939"/>
                <a:gd name="T6" fmla="*/ 0 w 786"/>
                <a:gd name="T7" fmla="*/ 453 h 1939"/>
                <a:gd name="T8" fmla="*/ 786 w 786"/>
                <a:gd name="T9" fmla="*/ 0 h 1939"/>
              </a:gdLst>
              <a:ahLst/>
              <a:cxnLst>
                <a:cxn ang="0">
                  <a:pos x="T0" y="T1"/>
                </a:cxn>
                <a:cxn ang="0">
                  <a:pos x="T2" y="T3"/>
                </a:cxn>
                <a:cxn ang="0">
                  <a:pos x="T4" y="T5"/>
                </a:cxn>
                <a:cxn ang="0">
                  <a:pos x="T6" y="T7"/>
                </a:cxn>
                <a:cxn ang="0">
                  <a:pos x="T8" y="T9"/>
                </a:cxn>
              </a:cxnLst>
              <a:rect l="0" t="0" r="r" b="b"/>
              <a:pathLst>
                <a:path w="786" h="1939">
                  <a:moveTo>
                    <a:pt x="786" y="0"/>
                  </a:moveTo>
                  <a:lnTo>
                    <a:pt x="786" y="1487"/>
                  </a:lnTo>
                  <a:lnTo>
                    <a:pt x="0" y="1939"/>
                  </a:lnTo>
                  <a:lnTo>
                    <a:pt x="0" y="453"/>
                  </a:lnTo>
                  <a:lnTo>
                    <a:pt x="786" y="0"/>
                  </a:lnTo>
                  <a:close/>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íŝ1iḑe"/>
            <p:cNvSpPr/>
            <p:nvPr/>
          </p:nvSpPr>
          <p:spPr bwMode="auto">
            <a:xfrm>
              <a:off x="3403600" y="1111250"/>
              <a:ext cx="1385888" cy="806450"/>
            </a:xfrm>
            <a:custGeom>
              <a:avLst/>
              <a:gdLst>
                <a:gd name="T0" fmla="*/ 873 w 873"/>
                <a:gd name="T1" fmla="*/ 91 h 508"/>
                <a:gd name="T2" fmla="*/ 721 w 873"/>
                <a:gd name="T3" fmla="*/ 0 h 508"/>
                <a:gd name="T4" fmla="*/ 0 w 873"/>
                <a:gd name="T5" fmla="*/ 419 h 508"/>
                <a:gd name="T6" fmla="*/ 150 w 873"/>
                <a:gd name="T7" fmla="*/ 508 h 508"/>
                <a:gd name="T8" fmla="*/ 873 w 873"/>
                <a:gd name="T9" fmla="*/ 91 h 508"/>
              </a:gdLst>
              <a:ahLst/>
              <a:cxnLst>
                <a:cxn ang="0">
                  <a:pos x="T0" y="T1"/>
                </a:cxn>
                <a:cxn ang="0">
                  <a:pos x="T2" y="T3"/>
                </a:cxn>
                <a:cxn ang="0">
                  <a:pos x="T4" y="T5"/>
                </a:cxn>
                <a:cxn ang="0">
                  <a:pos x="T6" y="T7"/>
                </a:cxn>
                <a:cxn ang="0">
                  <a:pos x="T8" y="T9"/>
                </a:cxn>
              </a:cxnLst>
              <a:rect l="0" t="0" r="r" b="b"/>
              <a:pathLst>
                <a:path w="873" h="508">
                  <a:moveTo>
                    <a:pt x="873" y="91"/>
                  </a:moveTo>
                  <a:lnTo>
                    <a:pt x="721" y="0"/>
                  </a:lnTo>
                  <a:lnTo>
                    <a:pt x="0" y="419"/>
                  </a:lnTo>
                  <a:lnTo>
                    <a:pt x="150" y="508"/>
                  </a:lnTo>
                  <a:lnTo>
                    <a:pt x="873" y="91"/>
                  </a:lnTo>
                  <a:close/>
                </a:path>
              </a:pathLst>
            </a:custGeom>
            <a:solidFill>
              <a:srgbClr val="E6E8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ïŝliḑe"/>
            <p:cNvSpPr/>
            <p:nvPr/>
          </p:nvSpPr>
          <p:spPr bwMode="auto">
            <a:xfrm>
              <a:off x="3614738" y="1212850"/>
              <a:ext cx="1247775" cy="3078163"/>
            </a:xfrm>
            <a:custGeom>
              <a:avLst/>
              <a:gdLst>
                <a:gd name="T0" fmla="*/ 786 w 786"/>
                <a:gd name="T1" fmla="*/ 0 h 1939"/>
                <a:gd name="T2" fmla="*/ 786 w 786"/>
                <a:gd name="T3" fmla="*/ 1486 h 1939"/>
                <a:gd name="T4" fmla="*/ 0 w 786"/>
                <a:gd name="T5" fmla="*/ 1939 h 1939"/>
                <a:gd name="T6" fmla="*/ 0 w 786"/>
                <a:gd name="T7" fmla="*/ 452 h 1939"/>
                <a:gd name="T8" fmla="*/ 786 w 786"/>
                <a:gd name="T9" fmla="*/ 0 h 1939"/>
              </a:gdLst>
              <a:ahLst/>
              <a:cxnLst>
                <a:cxn ang="0">
                  <a:pos x="T0" y="T1"/>
                </a:cxn>
                <a:cxn ang="0">
                  <a:pos x="T2" y="T3"/>
                </a:cxn>
                <a:cxn ang="0">
                  <a:pos x="T4" y="T5"/>
                </a:cxn>
                <a:cxn ang="0">
                  <a:pos x="T6" y="T7"/>
                </a:cxn>
                <a:cxn ang="0">
                  <a:pos x="T8" y="T9"/>
                </a:cxn>
              </a:cxnLst>
              <a:rect l="0" t="0" r="r" b="b"/>
              <a:pathLst>
                <a:path w="786" h="1939">
                  <a:moveTo>
                    <a:pt x="786" y="0"/>
                  </a:moveTo>
                  <a:lnTo>
                    <a:pt x="786" y="1486"/>
                  </a:lnTo>
                  <a:lnTo>
                    <a:pt x="0" y="1939"/>
                  </a:lnTo>
                  <a:lnTo>
                    <a:pt x="0" y="452"/>
                  </a:lnTo>
                  <a:lnTo>
                    <a:pt x="786" y="0"/>
                  </a:ln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î$ļîḓè"/>
            <p:cNvSpPr/>
            <p:nvPr/>
          </p:nvSpPr>
          <p:spPr bwMode="auto">
            <a:xfrm>
              <a:off x="3324225" y="1755775"/>
              <a:ext cx="290513" cy="2535238"/>
            </a:xfrm>
            <a:custGeom>
              <a:avLst/>
              <a:gdLst>
                <a:gd name="T0" fmla="*/ 0 w 183"/>
                <a:gd name="T1" fmla="*/ 0 h 1597"/>
                <a:gd name="T2" fmla="*/ 0 w 183"/>
                <a:gd name="T3" fmla="*/ 1489 h 1597"/>
                <a:gd name="T4" fmla="*/ 183 w 183"/>
                <a:gd name="T5" fmla="*/ 1597 h 1597"/>
                <a:gd name="T6" fmla="*/ 183 w 183"/>
                <a:gd name="T7" fmla="*/ 110 h 1597"/>
                <a:gd name="T8" fmla="*/ 0 w 183"/>
                <a:gd name="T9" fmla="*/ 0 h 1597"/>
              </a:gdLst>
              <a:ahLst/>
              <a:cxnLst>
                <a:cxn ang="0">
                  <a:pos x="T0" y="T1"/>
                </a:cxn>
                <a:cxn ang="0">
                  <a:pos x="T2" y="T3"/>
                </a:cxn>
                <a:cxn ang="0">
                  <a:pos x="T4" y="T5"/>
                </a:cxn>
                <a:cxn ang="0">
                  <a:pos x="T6" y="T7"/>
                </a:cxn>
                <a:cxn ang="0">
                  <a:pos x="T8" y="T9"/>
                </a:cxn>
              </a:cxnLst>
              <a:rect l="0" t="0" r="r" b="b"/>
              <a:pathLst>
                <a:path w="183" h="1597">
                  <a:moveTo>
                    <a:pt x="0" y="0"/>
                  </a:moveTo>
                  <a:lnTo>
                    <a:pt x="0" y="1489"/>
                  </a:lnTo>
                  <a:lnTo>
                    <a:pt x="183" y="1597"/>
                  </a:lnTo>
                  <a:lnTo>
                    <a:pt x="183" y="110"/>
                  </a:lnTo>
                  <a:lnTo>
                    <a:pt x="0" y="0"/>
                  </a:lnTo>
                  <a:close/>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iṥḻïḋè"/>
            <p:cNvSpPr/>
            <p:nvPr/>
          </p:nvSpPr>
          <p:spPr bwMode="auto">
            <a:xfrm>
              <a:off x="3324225" y="1038225"/>
              <a:ext cx="1538288" cy="892175"/>
            </a:xfrm>
            <a:custGeom>
              <a:avLst/>
              <a:gdLst>
                <a:gd name="T0" fmla="*/ 200 w 969"/>
                <a:gd name="T1" fmla="*/ 529 h 562"/>
                <a:gd name="T2" fmla="*/ 50 w 969"/>
                <a:gd name="T3" fmla="*/ 440 h 562"/>
                <a:gd name="T4" fmla="*/ 796 w 969"/>
                <a:gd name="T5" fmla="*/ 6 h 562"/>
                <a:gd name="T6" fmla="*/ 784 w 969"/>
                <a:gd name="T7" fmla="*/ 0 h 562"/>
                <a:gd name="T8" fmla="*/ 0 w 969"/>
                <a:gd name="T9" fmla="*/ 452 h 562"/>
                <a:gd name="T10" fmla="*/ 183 w 969"/>
                <a:gd name="T11" fmla="*/ 562 h 562"/>
                <a:gd name="T12" fmla="*/ 969 w 969"/>
                <a:gd name="T13" fmla="*/ 110 h 562"/>
                <a:gd name="T14" fmla="*/ 950 w 969"/>
                <a:gd name="T15" fmla="*/ 97 h 562"/>
                <a:gd name="T16" fmla="*/ 200 w 969"/>
                <a:gd name="T17" fmla="*/ 529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562">
                  <a:moveTo>
                    <a:pt x="200" y="529"/>
                  </a:moveTo>
                  <a:lnTo>
                    <a:pt x="50" y="440"/>
                  </a:lnTo>
                  <a:lnTo>
                    <a:pt x="796" y="6"/>
                  </a:lnTo>
                  <a:lnTo>
                    <a:pt x="784" y="0"/>
                  </a:lnTo>
                  <a:lnTo>
                    <a:pt x="0" y="452"/>
                  </a:lnTo>
                  <a:lnTo>
                    <a:pt x="183" y="562"/>
                  </a:lnTo>
                  <a:lnTo>
                    <a:pt x="969" y="110"/>
                  </a:lnTo>
                  <a:lnTo>
                    <a:pt x="950" y="97"/>
                  </a:lnTo>
                  <a:lnTo>
                    <a:pt x="200" y="529"/>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ísľidé"/>
            <p:cNvSpPr/>
            <p:nvPr/>
          </p:nvSpPr>
          <p:spPr bwMode="auto">
            <a:xfrm>
              <a:off x="3324225" y="3513138"/>
              <a:ext cx="290513" cy="257175"/>
            </a:xfrm>
            <a:custGeom>
              <a:avLst/>
              <a:gdLst>
                <a:gd name="T0" fmla="*/ 0 w 183"/>
                <a:gd name="T1" fmla="*/ 54 h 162"/>
                <a:gd name="T2" fmla="*/ 183 w 183"/>
                <a:gd name="T3" fmla="*/ 162 h 162"/>
                <a:gd name="T4" fmla="*/ 183 w 183"/>
                <a:gd name="T5" fmla="*/ 110 h 162"/>
                <a:gd name="T6" fmla="*/ 0 w 183"/>
                <a:gd name="T7" fmla="*/ 0 h 162"/>
                <a:gd name="T8" fmla="*/ 0 w 183"/>
                <a:gd name="T9" fmla="*/ 54 h 162"/>
              </a:gdLst>
              <a:ahLst/>
              <a:cxnLst>
                <a:cxn ang="0">
                  <a:pos x="T0" y="T1"/>
                </a:cxn>
                <a:cxn ang="0">
                  <a:pos x="T2" y="T3"/>
                </a:cxn>
                <a:cxn ang="0">
                  <a:pos x="T4" y="T5"/>
                </a:cxn>
                <a:cxn ang="0">
                  <a:pos x="T6" y="T7"/>
                </a:cxn>
                <a:cxn ang="0">
                  <a:pos x="T8" y="T9"/>
                </a:cxn>
              </a:cxnLst>
              <a:rect l="0" t="0" r="r" b="b"/>
              <a:pathLst>
                <a:path w="183" h="162">
                  <a:moveTo>
                    <a:pt x="0" y="54"/>
                  </a:moveTo>
                  <a:lnTo>
                    <a:pt x="183" y="162"/>
                  </a:lnTo>
                  <a:lnTo>
                    <a:pt x="183" y="110"/>
                  </a:lnTo>
                  <a:lnTo>
                    <a:pt x="0" y="0"/>
                  </a:lnTo>
                  <a:lnTo>
                    <a:pt x="0" y="54"/>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iṧľíḑê"/>
            <p:cNvSpPr/>
            <p:nvPr/>
          </p:nvSpPr>
          <p:spPr bwMode="auto">
            <a:xfrm>
              <a:off x="3324225" y="3694113"/>
              <a:ext cx="290513" cy="254000"/>
            </a:xfrm>
            <a:custGeom>
              <a:avLst/>
              <a:gdLst>
                <a:gd name="T0" fmla="*/ 183 w 183"/>
                <a:gd name="T1" fmla="*/ 108 h 160"/>
                <a:gd name="T2" fmla="*/ 0 w 183"/>
                <a:gd name="T3" fmla="*/ 0 h 160"/>
                <a:gd name="T4" fmla="*/ 0 w 183"/>
                <a:gd name="T5" fmla="*/ 52 h 160"/>
                <a:gd name="T6" fmla="*/ 183 w 183"/>
                <a:gd name="T7" fmla="*/ 160 h 160"/>
                <a:gd name="T8" fmla="*/ 183 w 183"/>
                <a:gd name="T9" fmla="*/ 108 h 160"/>
              </a:gdLst>
              <a:ahLst/>
              <a:cxnLst>
                <a:cxn ang="0">
                  <a:pos x="T0" y="T1"/>
                </a:cxn>
                <a:cxn ang="0">
                  <a:pos x="T2" y="T3"/>
                </a:cxn>
                <a:cxn ang="0">
                  <a:pos x="T4" y="T5"/>
                </a:cxn>
                <a:cxn ang="0">
                  <a:pos x="T6" y="T7"/>
                </a:cxn>
                <a:cxn ang="0">
                  <a:pos x="T8" y="T9"/>
                </a:cxn>
              </a:cxnLst>
              <a:rect l="0" t="0" r="r" b="b"/>
              <a:pathLst>
                <a:path w="183" h="160">
                  <a:moveTo>
                    <a:pt x="183" y="108"/>
                  </a:moveTo>
                  <a:lnTo>
                    <a:pt x="0" y="0"/>
                  </a:lnTo>
                  <a:lnTo>
                    <a:pt x="0" y="52"/>
                  </a:lnTo>
                  <a:lnTo>
                    <a:pt x="183" y="160"/>
                  </a:lnTo>
                  <a:lnTo>
                    <a:pt x="183" y="10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îṩliḓè"/>
            <p:cNvSpPr/>
            <p:nvPr/>
          </p:nvSpPr>
          <p:spPr bwMode="auto">
            <a:xfrm>
              <a:off x="3324225" y="1930400"/>
              <a:ext cx="290513" cy="257175"/>
            </a:xfrm>
            <a:custGeom>
              <a:avLst/>
              <a:gdLst>
                <a:gd name="T0" fmla="*/ 0 w 183"/>
                <a:gd name="T1" fmla="*/ 0 h 162"/>
                <a:gd name="T2" fmla="*/ 0 w 183"/>
                <a:gd name="T3" fmla="*/ 54 h 162"/>
                <a:gd name="T4" fmla="*/ 183 w 183"/>
                <a:gd name="T5" fmla="*/ 162 h 162"/>
                <a:gd name="T6" fmla="*/ 183 w 183"/>
                <a:gd name="T7" fmla="*/ 110 h 162"/>
                <a:gd name="T8" fmla="*/ 0 w 183"/>
                <a:gd name="T9" fmla="*/ 0 h 162"/>
              </a:gdLst>
              <a:ahLst/>
              <a:cxnLst>
                <a:cxn ang="0">
                  <a:pos x="T0" y="T1"/>
                </a:cxn>
                <a:cxn ang="0">
                  <a:pos x="T2" y="T3"/>
                </a:cxn>
                <a:cxn ang="0">
                  <a:pos x="T4" y="T5"/>
                </a:cxn>
                <a:cxn ang="0">
                  <a:pos x="T6" y="T7"/>
                </a:cxn>
                <a:cxn ang="0">
                  <a:pos x="T8" y="T9"/>
                </a:cxn>
              </a:cxnLst>
              <a:rect l="0" t="0" r="r" b="b"/>
              <a:pathLst>
                <a:path w="183" h="162">
                  <a:moveTo>
                    <a:pt x="0" y="0"/>
                  </a:moveTo>
                  <a:lnTo>
                    <a:pt x="0" y="54"/>
                  </a:lnTo>
                  <a:lnTo>
                    <a:pt x="183" y="162"/>
                  </a:lnTo>
                  <a:lnTo>
                    <a:pt x="183" y="110"/>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ïs1íḑé"/>
            <p:cNvSpPr/>
            <p:nvPr/>
          </p:nvSpPr>
          <p:spPr bwMode="auto">
            <a:xfrm>
              <a:off x="3324225" y="2112963"/>
              <a:ext cx="290513" cy="252413"/>
            </a:xfrm>
            <a:custGeom>
              <a:avLst/>
              <a:gdLst>
                <a:gd name="T0" fmla="*/ 0 w 183"/>
                <a:gd name="T1" fmla="*/ 52 h 159"/>
                <a:gd name="T2" fmla="*/ 183 w 183"/>
                <a:gd name="T3" fmla="*/ 159 h 159"/>
                <a:gd name="T4" fmla="*/ 183 w 183"/>
                <a:gd name="T5" fmla="*/ 108 h 159"/>
                <a:gd name="T6" fmla="*/ 0 w 183"/>
                <a:gd name="T7" fmla="*/ 0 h 159"/>
                <a:gd name="T8" fmla="*/ 0 w 183"/>
                <a:gd name="T9" fmla="*/ 52 h 159"/>
              </a:gdLst>
              <a:ahLst/>
              <a:cxnLst>
                <a:cxn ang="0">
                  <a:pos x="T0" y="T1"/>
                </a:cxn>
                <a:cxn ang="0">
                  <a:pos x="T2" y="T3"/>
                </a:cxn>
                <a:cxn ang="0">
                  <a:pos x="T4" y="T5"/>
                </a:cxn>
                <a:cxn ang="0">
                  <a:pos x="T6" y="T7"/>
                </a:cxn>
                <a:cxn ang="0">
                  <a:pos x="T8" y="T9"/>
                </a:cxn>
              </a:cxnLst>
              <a:rect l="0" t="0" r="r" b="b"/>
              <a:pathLst>
                <a:path w="183" h="159">
                  <a:moveTo>
                    <a:pt x="0" y="52"/>
                  </a:moveTo>
                  <a:lnTo>
                    <a:pt x="183" y="159"/>
                  </a:lnTo>
                  <a:lnTo>
                    <a:pt x="183" y="108"/>
                  </a:lnTo>
                  <a:lnTo>
                    <a:pt x="0" y="0"/>
                  </a:lnTo>
                  <a:lnTo>
                    <a:pt x="0" y="52"/>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îṩlíḑè"/>
            <p:cNvSpPr/>
            <p:nvPr/>
          </p:nvSpPr>
          <p:spPr bwMode="auto">
            <a:xfrm>
              <a:off x="6053138" y="2398713"/>
              <a:ext cx="1477963" cy="673100"/>
            </a:xfrm>
            <a:custGeom>
              <a:avLst/>
              <a:gdLst>
                <a:gd name="T0" fmla="*/ 398 w 448"/>
                <a:gd name="T1" fmla="*/ 10 h 204"/>
                <a:gd name="T2" fmla="*/ 388 w 448"/>
                <a:gd name="T3" fmla="*/ 1 h 204"/>
                <a:gd name="T4" fmla="*/ 358 w 448"/>
                <a:gd name="T5" fmla="*/ 140 h 204"/>
                <a:gd name="T6" fmla="*/ 85 w 448"/>
                <a:gd name="T7" fmla="*/ 137 h 204"/>
                <a:gd name="T8" fmla="*/ 60 w 448"/>
                <a:gd name="T9" fmla="*/ 0 h 204"/>
                <a:gd name="T10" fmla="*/ 49 w 448"/>
                <a:gd name="T11" fmla="*/ 9 h 204"/>
                <a:gd name="T12" fmla="*/ 76 w 448"/>
                <a:gd name="T13" fmla="*/ 155 h 204"/>
                <a:gd name="T14" fmla="*/ 367 w 448"/>
                <a:gd name="T15" fmla="*/ 158 h 204"/>
                <a:gd name="T16" fmla="*/ 398 w 448"/>
                <a:gd name="T17" fmla="*/ 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204">
                  <a:moveTo>
                    <a:pt x="398" y="10"/>
                  </a:moveTo>
                  <a:cubicBezTo>
                    <a:pt x="395" y="7"/>
                    <a:pt x="392" y="4"/>
                    <a:pt x="388" y="1"/>
                  </a:cubicBezTo>
                  <a:cubicBezTo>
                    <a:pt x="435" y="45"/>
                    <a:pt x="425" y="103"/>
                    <a:pt x="358" y="140"/>
                  </a:cubicBezTo>
                  <a:cubicBezTo>
                    <a:pt x="282" y="183"/>
                    <a:pt x="159" y="182"/>
                    <a:pt x="85" y="137"/>
                  </a:cubicBezTo>
                  <a:cubicBezTo>
                    <a:pt x="22" y="99"/>
                    <a:pt x="14" y="42"/>
                    <a:pt x="60" y="0"/>
                  </a:cubicBezTo>
                  <a:cubicBezTo>
                    <a:pt x="56" y="3"/>
                    <a:pt x="53" y="6"/>
                    <a:pt x="49" y="9"/>
                  </a:cubicBezTo>
                  <a:cubicBezTo>
                    <a:pt x="0" y="55"/>
                    <a:pt x="9" y="115"/>
                    <a:pt x="76" y="155"/>
                  </a:cubicBezTo>
                  <a:cubicBezTo>
                    <a:pt x="155" y="203"/>
                    <a:pt x="285" y="204"/>
                    <a:pt x="367" y="158"/>
                  </a:cubicBezTo>
                  <a:cubicBezTo>
                    <a:pt x="437" y="119"/>
                    <a:pt x="448" y="57"/>
                    <a:pt x="398" y="10"/>
                  </a:cubicBezTo>
                </a:path>
              </a:pathLst>
            </a:custGeom>
            <a:solidFill>
              <a:srgbClr val="BF84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îṣľîḓè"/>
            <p:cNvSpPr/>
            <p:nvPr/>
          </p:nvSpPr>
          <p:spPr bwMode="auto">
            <a:xfrm>
              <a:off x="6089650" y="2187575"/>
              <a:ext cx="1404938" cy="814388"/>
            </a:xfrm>
            <a:custGeom>
              <a:avLst/>
              <a:gdLst>
                <a:gd name="T0" fmla="*/ 347 w 426"/>
                <a:gd name="T1" fmla="*/ 204 h 247"/>
                <a:gd name="T2" fmla="*/ 74 w 426"/>
                <a:gd name="T3" fmla="*/ 201 h 247"/>
                <a:gd name="T4" fmla="*/ 78 w 426"/>
                <a:gd name="T5" fmla="*/ 43 h 247"/>
                <a:gd name="T6" fmla="*/ 351 w 426"/>
                <a:gd name="T7" fmla="*/ 46 h 247"/>
                <a:gd name="T8" fmla="*/ 347 w 426"/>
                <a:gd name="T9" fmla="*/ 204 h 247"/>
                <a:gd name="T10" fmla="*/ 323 w 426"/>
                <a:gd name="T11" fmla="*/ 189 h 247"/>
                <a:gd name="T12" fmla="*/ 326 w 426"/>
                <a:gd name="T13" fmla="*/ 60 h 247"/>
                <a:gd name="T14" fmla="*/ 102 w 426"/>
                <a:gd name="T15" fmla="*/ 57 h 247"/>
                <a:gd name="T16" fmla="*/ 99 w 426"/>
                <a:gd name="T17" fmla="*/ 187 h 247"/>
                <a:gd name="T18" fmla="*/ 323 w 426"/>
                <a:gd name="T19" fmla="*/ 18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 h="247">
                  <a:moveTo>
                    <a:pt x="347" y="204"/>
                  </a:moveTo>
                  <a:cubicBezTo>
                    <a:pt x="271" y="247"/>
                    <a:pt x="148" y="246"/>
                    <a:pt x="74" y="201"/>
                  </a:cubicBezTo>
                  <a:cubicBezTo>
                    <a:pt x="0" y="157"/>
                    <a:pt x="1" y="86"/>
                    <a:pt x="78" y="43"/>
                  </a:cubicBezTo>
                  <a:cubicBezTo>
                    <a:pt x="154" y="0"/>
                    <a:pt x="277" y="1"/>
                    <a:pt x="351" y="46"/>
                  </a:cubicBezTo>
                  <a:cubicBezTo>
                    <a:pt x="426" y="90"/>
                    <a:pt x="424" y="161"/>
                    <a:pt x="347" y="204"/>
                  </a:cubicBezTo>
                  <a:moveTo>
                    <a:pt x="323" y="189"/>
                  </a:moveTo>
                  <a:cubicBezTo>
                    <a:pt x="386" y="154"/>
                    <a:pt x="387" y="96"/>
                    <a:pt x="326" y="60"/>
                  </a:cubicBezTo>
                  <a:cubicBezTo>
                    <a:pt x="265" y="23"/>
                    <a:pt x="165" y="22"/>
                    <a:pt x="102" y="57"/>
                  </a:cubicBezTo>
                  <a:cubicBezTo>
                    <a:pt x="39" y="93"/>
                    <a:pt x="38" y="151"/>
                    <a:pt x="99" y="187"/>
                  </a:cubicBezTo>
                  <a:cubicBezTo>
                    <a:pt x="160" y="224"/>
                    <a:pt x="260" y="225"/>
                    <a:pt x="323" y="189"/>
                  </a:cubicBezTo>
                </a:path>
              </a:pathLst>
            </a:custGeom>
            <a:solidFill>
              <a:srgbClr val="C49A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pic>
          <p:nvPicPr>
            <p:cNvPr id="17" name="图片 16"/>
            <p:cNvPicPr>
              <a:picLocks noChangeAspect="1" noChangeArrowheads="1"/>
            </p:cNvPicPr>
            <p:nvPr/>
          </p:nvPicPr>
          <p:blipFill>
            <a:blip/>
            <a:srcRect/>
            <a:stretch>
              <a:fillRect/>
            </a:stretch>
          </p:blipFill>
          <p:spPr bwMode="auto">
            <a:xfrm>
              <a:off x="7102475" y="2339975"/>
              <a:ext cx="301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a:srcRect/>
            <a:stretch>
              <a:fillRect/>
            </a:stretch>
          </p:blipFill>
          <p:spPr bwMode="auto">
            <a:xfrm>
              <a:off x="7096125" y="2330450"/>
              <a:ext cx="30163"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a:srcRect/>
            <a:stretch>
              <a:fillRect/>
            </a:stretch>
          </p:blipFill>
          <p:spPr bwMode="auto">
            <a:xfrm>
              <a:off x="7089775" y="2339975"/>
              <a:ext cx="39688"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p:cNvPicPr>
              <a:picLocks noChangeAspect="1" noChangeArrowheads="1"/>
            </p:cNvPicPr>
            <p:nvPr/>
          </p:nvPicPr>
          <p:blipFill>
            <a:blip/>
            <a:srcRect/>
            <a:stretch>
              <a:fillRect/>
            </a:stretch>
          </p:blipFill>
          <p:spPr bwMode="auto">
            <a:xfrm>
              <a:off x="7089775" y="2330450"/>
              <a:ext cx="39688"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a:srcRect/>
            <a:stretch>
              <a:fillRect/>
            </a:stretch>
          </p:blipFill>
          <p:spPr bwMode="auto">
            <a:xfrm>
              <a:off x="6789738" y="2830513"/>
              <a:ext cx="32543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noChangeArrowheads="1"/>
            </p:cNvPicPr>
            <p:nvPr/>
          </p:nvPicPr>
          <p:blipFill>
            <a:blip/>
            <a:srcRect/>
            <a:stretch>
              <a:fillRect/>
            </a:stretch>
          </p:blipFill>
          <p:spPr bwMode="auto">
            <a:xfrm>
              <a:off x="6772275" y="2879725"/>
              <a:ext cx="39688"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îṧļîďê"/>
            <p:cNvSpPr/>
            <p:nvPr/>
          </p:nvSpPr>
          <p:spPr bwMode="auto">
            <a:xfrm>
              <a:off x="6254750" y="2198688"/>
              <a:ext cx="1071563" cy="622300"/>
            </a:xfrm>
            <a:custGeom>
              <a:avLst/>
              <a:gdLst>
                <a:gd name="T0" fmla="*/ 269 w 325"/>
                <a:gd name="T1" fmla="*/ 35 h 189"/>
                <a:gd name="T2" fmla="*/ 60 w 325"/>
                <a:gd name="T3" fmla="*/ 33 h 189"/>
                <a:gd name="T4" fmla="*/ 57 w 325"/>
                <a:gd name="T5" fmla="*/ 154 h 189"/>
                <a:gd name="T6" fmla="*/ 266 w 325"/>
                <a:gd name="T7" fmla="*/ 156 h 189"/>
                <a:gd name="T8" fmla="*/ 269 w 325"/>
                <a:gd name="T9" fmla="*/ 35 h 189"/>
              </a:gdLst>
              <a:ahLst/>
              <a:cxnLst>
                <a:cxn ang="0">
                  <a:pos x="T0" y="T1"/>
                </a:cxn>
                <a:cxn ang="0">
                  <a:pos x="T2" y="T3"/>
                </a:cxn>
                <a:cxn ang="0">
                  <a:pos x="T4" y="T5"/>
                </a:cxn>
                <a:cxn ang="0">
                  <a:pos x="T6" y="T7"/>
                </a:cxn>
                <a:cxn ang="0">
                  <a:pos x="T8" y="T9"/>
                </a:cxn>
              </a:cxnLst>
              <a:rect l="0" t="0" r="r" b="b"/>
              <a:pathLst>
                <a:path w="325" h="189">
                  <a:moveTo>
                    <a:pt x="269" y="35"/>
                  </a:moveTo>
                  <a:cubicBezTo>
                    <a:pt x="212" y="1"/>
                    <a:pt x="118" y="0"/>
                    <a:pt x="60" y="33"/>
                  </a:cubicBezTo>
                  <a:cubicBezTo>
                    <a:pt x="1" y="66"/>
                    <a:pt x="0" y="120"/>
                    <a:pt x="57" y="154"/>
                  </a:cubicBezTo>
                  <a:cubicBezTo>
                    <a:pt x="114" y="188"/>
                    <a:pt x="207" y="189"/>
                    <a:pt x="266" y="156"/>
                  </a:cubicBezTo>
                  <a:cubicBezTo>
                    <a:pt x="324" y="123"/>
                    <a:pt x="325" y="69"/>
                    <a:pt x="269" y="35"/>
                  </a:cubicBezTo>
                  <a:close/>
                </a:path>
              </a:pathLst>
            </a:custGeom>
            <a:solidFill>
              <a:srgbClr val="C49A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î$ļïdè"/>
            <p:cNvSpPr/>
            <p:nvPr/>
          </p:nvSpPr>
          <p:spPr bwMode="auto">
            <a:xfrm>
              <a:off x="6215063" y="2284413"/>
              <a:ext cx="1150938" cy="585788"/>
            </a:xfrm>
            <a:custGeom>
              <a:avLst/>
              <a:gdLst>
                <a:gd name="T0" fmla="*/ 288 w 349"/>
                <a:gd name="T1" fmla="*/ 13 h 178"/>
                <a:gd name="T2" fmla="*/ 269 w 349"/>
                <a:gd name="T3" fmla="*/ 3 h 178"/>
                <a:gd name="T4" fmla="*/ 263 w 349"/>
                <a:gd name="T5" fmla="*/ 0 h 178"/>
                <a:gd name="T6" fmla="*/ 281 w 349"/>
                <a:gd name="T7" fmla="*/ 9 h 178"/>
                <a:gd name="T8" fmla="*/ 278 w 349"/>
                <a:gd name="T9" fmla="*/ 130 h 178"/>
                <a:gd name="T10" fmla="*/ 69 w 349"/>
                <a:gd name="T11" fmla="*/ 128 h 178"/>
                <a:gd name="T12" fmla="*/ 72 w 349"/>
                <a:gd name="T13" fmla="*/ 7 h 178"/>
                <a:gd name="T14" fmla="*/ 87 w 349"/>
                <a:gd name="T15" fmla="*/ 0 h 178"/>
                <a:gd name="T16" fmla="*/ 81 w 349"/>
                <a:gd name="T17" fmla="*/ 3 h 178"/>
                <a:gd name="T18" fmla="*/ 64 w 349"/>
                <a:gd name="T19" fmla="*/ 11 h 178"/>
                <a:gd name="T20" fmla="*/ 61 w 349"/>
                <a:gd name="T21" fmla="*/ 140 h 178"/>
                <a:gd name="T22" fmla="*/ 285 w 349"/>
                <a:gd name="T23" fmla="*/ 143 h 178"/>
                <a:gd name="T24" fmla="*/ 288 w 349"/>
                <a:gd name="T25" fmla="*/ 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9" h="178">
                  <a:moveTo>
                    <a:pt x="288" y="13"/>
                  </a:moveTo>
                  <a:cubicBezTo>
                    <a:pt x="282" y="9"/>
                    <a:pt x="276" y="6"/>
                    <a:pt x="269" y="3"/>
                  </a:cubicBezTo>
                  <a:cubicBezTo>
                    <a:pt x="267" y="2"/>
                    <a:pt x="265" y="1"/>
                    <a:pt x="263" y="0"/>
                  </a:cubicBezTo>
                  <a:cubicBezTo>
                    <a:pt x="269" y="3"/>
                    <a:pt x="275" y="6"/>
                    <a:pt x="281" y="9"/>
                  </a:cubicBezTo>
                  <a:cubicBezTo>
                    <a:pt x="337" y="43"/>
                    <a:pt x="336" y="97"/>
                    <a:pt x="278" y="130"/>
                  </a:cubicBezTo>
                  <a:cubicBezTo>
                    <a:pt x="219" y="163"/>
                    <a:pt x="126" y="162"/>
                    <a:pt x="69" y="128"/>
                  </a:cubicBezTo>
                  <a:cubicBezTo>
                    <a:pt x="12" y="94"/>
                    <a:pt x="13" y="40"/>
                    <a:pt x="72" y="7"/>
                  </a:cubicBezTo>
                  <a:cubicBezTo>
                    <a:pt x="77" y="4"/>
                    <a:pt x="82" y="2"/>
                    <a:pt x="87" y="0"/>
                  </a:cubicBezTo>
                  <a:cubicBezTo>
                    <a:pt x="85" y="1"/>
                    <a:pt x="83" y="2"/>
                    <a:pt x="81" y="3"/>
                  </a:cubicBezTo>
                  <a:cubicBezTo>
                    <a:pt x="75" y="5"/>
                    <a:pt x="69" y="8"/>
                    <a:pt x="64" y="11"/>
                  </a:cubicBezTo>
                  <a:cubicBezTo>
                    <a:pt x="2" y="46"/>
                    <a:pt x="0" y="104"/>
                    <a:pt x="61" y="140"/>
                  </a:cubicBezTo>
                  <a:cubicBezTo>
                    <a:pt x="122" y="177"/>
                    <a:pt x="222" y="178"/>
                    <a:pt x="285" y="143"/>
                  </a:cubicBezTo>
                  <a:cubicBezTo>
                    <a:pt x="348" y="107"/>
                    <a:pt x="349" y="49"/>
                    <a:pt x="288" y="13"/>
                  </a:cubicBezTo>
                  <a:close/>
                </a:path>
              </a:pathLst>
            </a:custGeom>
            <a:solidFill>
              <a:srgbClr val="BF84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sḷîďe"/>
            <p:cNvSpPr/>
            <p:nvPr/>
          </p:nvSpPr>
          <p:spPr bwMode="auto">
            <a:xfrm>
              <a:off x="6267450" y="2533650"/>
              <a:ext cx="1046163" cy="395288"/>
            </a:xfrm>
            <a:custGeom>
              <a:avLst/>
              <a:gdLst>
                <a:gd name="T0" fmla="*/ 269 w 317"/>
                <a:gd name="T1" fmla="*/ 67 h 120"/>
                <a:gd name="T2" fmla="*/ 45 w 317"/>
                <a:gd name="T3" fmla="*/ 64 h 120"/>
                <a:gd name="T4" fmla="*/ 0 w 317"/>
                <a:gd name="T5" fmla="*/ 0 h 120"/>
                <a:gd name="T6" fmla="*/ 0 w 317"/>
                <a:gd name="T7" fmla="*/ 18 h 120"/>
                <a:gd name="T8" fmla="*/ 45 w 317"/>
                <a:gd name="T9" fmla="*/ 82 h 120"/>
                <a:gd name="T10" fmla="*/ 269 w 317"/>
                <a:gd name="T11" fmla="*/ 84 h 120"/>
                <a:gd name="T12" fmla="*/ 317 w 317"/>
                <a:gd name="T13" fmla="*/ 19 h 120"/>
                <a:gd name="T14" fmla="*/ 317 w 317"/>
                <a:gd name="T15" fmla="*/ 1 h 120"/>
                <a:gd name="T16" fmla="*/ 269 w 317"/>
                <a:gd name="T17"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120">
                  <a:moveTo>
                    <a:pt x="269" y="67"/>
                  </a:moveTo>
                  <a:cubicBezTo>
                    <a:pt x="206" y="102"/>
                    <a:pt x="106" y="101"/>
                    <a:pt x="45" y="64"/>
                  </a:cubicBezTo>
                  <a:cubicBezTo>
                    <a:pt x="15" y="46"/>
                    <a:pt x="0" y="23"/>
                    <a:pt x="0" y="0"/>
                  </a:cubicBezTo>
                  <a:cubicBezTo>
                    <a:pt x="0" y="6"/>
                    <a:pt x="0" y="12"/>
                    <a:pt x="0" y="18"/>
                  </a:cubicBezTo>
                  <a:cubicBezTo>
                    <a:pt x="0" y="41"/>
                    <a:pt x="15" y="64"/>
                    <a:pt x="45" y="82"/>
                  </a:cubicBezTo>
                  <a:cubicBezTo>
                    <a:pt x="106" y="119"/>
                    <a:pt x="206" y="120"/>
                    <a:pt x="269" y="84"/>
                  </a:cubicBezTo>
                  <a:cubicBezTo>
                    <a:pt x="301" y="66"/>
                    <a:pt x="317" y="43"/>
                    <a:pt x="317" y="19"/>
                  </a:cubicBezTo>
                  <a:cubicBezTo>
                    <a:pt x="317" y="13"/>
                    <a:pt x="317" y="7"/>
                    <a:pt x="317" y="1"/>
                  </a:cubicBezTo>
                  <a:cubicBezTo>
                    <a:pt x="317" y="25"/>
                    <a:pt x="301" y="49"/>
                    <a:pt x="269" y="67"/>
                  </a:cubicBezTo>
                  <a:close/>
                </a:path>
              </a:pathLst>
            </a:custGeom>
            <a:solidFill>
              <a:srgbClr val="9669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isļîḑé"/>
            <p:cNvSpPr/>
            <p:nvPr/>
          </p:nvSpPr>
          <p:spPr bwMode="auto">
            <a:xfrm>
              <a:off x="6111875" y="2636838"/>
              <a:ext cx="1357313" cy="563563"/>
            </a:xfrm>
            <a:custGeom>
              <a:avLst/>
              <a:gdLst>
                <a:gd name="T0" fmla="*/ 349 w 411"/>
                <a:gd name="T1" fmla="*/ 86 h 171"/>
                <a:gd name="T2" fmla="*/ 58 w 411"/>
                <a:gd name="T3" fmla="*/ 83 h 171"/>
                <a:gd name="T4" fmla="*/ 0 w 411"/>
                <a:gd name="T5" fmla="*/ 0 h 171"/>
                <a:gd name="T6" fmla="*/ 0 w 411"/>
                <a:gd name="T7" fmla="*/ 39 h 171"/>
                <a:gd name="T8" fmla="*/ 58 w 411"/>
                <a:gd name="T9" fmla="*/ 123 h 171"/>
                <a:gd name="T10" fmla="*/ 349 w 411"/>
                <a:gd name="T11" fmla="*/ 125 h 171"/>
                <a:gd name="T12" fmla="*/ 411 w 411"/>
                <a:gd name="T13" fmla="*/ 40 h 171"/>
                <a:gd name="T14" fmla="*/ 411 w 411"/>
                <a:gd name="T15" fmla="*/ 1 h 171"/>
                <a:gd name="T16" fmla="*/ 349 w 411"/>
                <a:gd name="T17"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171">
                  <a:moveTo>
                    <a:pt x="349" y="86"/>
                  </a:moveTo>
                  <a:cubicBezTo>
                    <a:pt x="267" y="132"/>
                    <a:pt x="137" y="131"/>
                    <a:pt x="58" y="83"/>
                  </a:cubicBezTo>
                  <a:cubicBezTo>
                    <a:pt x="19" y="60"/>
                    <a:pt x="0" y="30"/>
                    <a:pt x="0" y="0"/>
                  </a:cubicBezTo>
                  <a:cubicBezTo>
                    <a:pt x="0" y="13"/>
                    <a:pt x="0" y="26"/>
                    <a:pt x="0" y="39"/>
                  </a:cubicBezTo>
                  <a:cubicBezTo>
                    <a:pt x="0" y="69"/>
                    <a:pt x="19" y="99"/>
                    <a:pt x="58" y="123"/>
                  </a:cubicBezTo>
                  <a:cubicBezTo>
                    <a:pt x="137" y="170"/>
                    <a:pt x="267" y="171"/>
                    <a:pt x="349" y="125"/>
                  </a:cubicBezTo>
                  <a:cubicBezTo>
                    <a:pt x="390" y="102"/>
                    <a:pt x="411" y="71"/>
                    <a:pt x="411" y="40"/>
                  </a:cubicBezTo>
                  <a:cubicBezTo>
                    <a:pt x="411" y="1"/>
                    <a:pt x="411" y="1"/>
                    <a:pt x="411" y="1"/>
                  </a:cubicBezTo>
                  <a:cubicBezTo>
                    <a:pt x="411" y="32"/>
                    <a:pt x="390" y="63"/>
                    <a:pt x="349" y="86"/>
                  </a:cubicBezTo>
                  <a:close/>
                </a:path>
              </a:pathLst>
            </a:custGeom>
            <a:solidFill>
              <a:srgbClr val="9669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íṥliḓê"/>
            <p:cNvSpPr/>
            <p:nvPr/>
          </p:nvSpPr>
          <p:spPr bwMode="auto">
            <a:xfrm>
              <a:off x="6784975" y="2536825"/>
              <a:ext cx="528638" cy="360363"/>
            </a:xfrm>
            <a:custGeom>
              <a:avLst/>
              <a:gdLst>
                <a:gd name="T0" fmla="*/ 112 w 160"/>
                <a:gd name="T1" fmla="*/ 66 h 109"/>
                <a:gd name="T2" fmla="*/ 0 w 160"/>
                <a:gd name="T3" fmla="*/ 91 h 109"/>
                <a:gd name="T4" fmla="*/ 0 w 160"/>
                <a:gd name="T5" fmla="*/ 109 h 109"/>
                <a:gd name="T6" fmla="*/ 112 w 160"/>
                <a:gd name="T7" fmla="*/ 83 h 109"/>
                <a:gd name="T8" fmla="*/ 160 w 160"/>
                <a:gd name="T9" fmla="*/ 18 h 109"/>
                <a:gd name="T10" fmla="*/ 160 w 160"/>
                <a:gd name="T11" fmla="*/ 0 h 109"/>
                <a:gd name="T12" fmla="*/ 112 w 160"/>
                <a:gd name="T13" fmla="*/ 66 h 109"/>
              </a:gdLst>
              <a:ahLst/>
              <a:cxnLst>
                <a:cxn ang="0">
                  <a:pos x="T0" y="T1"/>
                </a:cxn>
                <a:cxn ang="0">
                  <a:pos x="T2" y="T3"/>
                </a:cxn>
                <a:cxn ang="0">
                  <a:pos x="T4" y="T5"/>
                </a:cxn>
                <a:cxn ang="0">
                  <a:pos x="T6" y="T7"/>
                </a:cxn>
                <a:cxn ang="0">
                  <a:pos x="T8" y="T9"/>
                </a:cxn>
                <a:cxn ang="0">
                  <a:pos x="T10" y="T11"/>
                </a:cxn>
                <a:cxn ang="0">
                  <a:pos x="T12" y="T13"/>
                </a:cxn>
              </a:cxnLst>
              <a:rect l="0" t="0" r="r" b="b"/>
              <a:pathLst>
                <a:path w="160" h="109">
                  <a:moveTo>
                    <a:pt x="112" y="66"/>
                  </a:moveTo>
                  <a:cubicBezTo>
                    <a:pt x="81" y="83"/>
                    <a:pt x="41" y="92"/>
                    <a:pt x="0" y="91"/>
                  </a:cubicBezTo>
                  <a:cubicBezTo>
                    <a:pt x="0" y="109"/>
                    <a:pt x="0" y="109"/>
                    <a:pt x="0" y="109"/>
                  </a:cubicBezTo>
                  <a:cubicBezTo>
                    <a:pt x="41" y="109"/>
                    <a:pt x="81" y="101"/>
                    <a:pt x="112" y="83"/>
                  </a:cubicBezTo>
                  <a:cubicBezTo>
                    <a:pt x="144" y="65"/>
                    <a:pt x="160" y="42"/>
                    <a:pt x="160" y="18"/>
                  </a:cubicBezTo>
                  <a:cubicBezTo>
                    <a:pt x="160" y="12"/>
                    <a:pt x="160" y="6"/>
                    <a:pt x="160" y="0"/>
                  </a:cubicBezTo>
                  <a:cubicBezTo>
                    <a:pt x="160" y="24"/>
                    <a:pt x="144" y="48"/>
                    <a:pt x="112" y="66"/>
                  </a:cubicBezTo>
                  <a:close/>
                </a:path>
              </a:pathLst>
            </a:custGeom>
            <a:solidFill>
              <a:srgbClr val="755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íšḷïḍê"/>
            <p:cNvSpPr/>
            <p:nvPr/>
          </p:nvSpPr>
          <p:spPr bwMode="auto">
            <a:xfrm>
              <a:off x="7161213" y="2401888"/>
              <a:ext cx="369888" cy="527050"/>
            </a:xfrm>
            <a:custGeom>
              <a:avLst/>
              <a:gdLst>
                <a:gd name="T0" fmla="*/ 62 w 112"/>
                <a:gd name="T1" fmla="*/ 9 h 160"/>
                <a:gd name="T2" fmla="*/ 52 w 112"/>
                <a:gd name="T3" fmla="*/ 0 h 160"/>
                <a:gd name="T4" fmla="*/ 22 w 112"/>
                <a:gd name="T5" fmla="*/ 139 h 160"/>
                <a:gd name="T6" fmla="*/ 0 w 112"/>
                <a:gd name="T7" fmla="*/ 150 h 160"/>
                <a:gd name="T8" fmla="*/ 26 w 112"/>
                <a:gd name="T9" fmla="*/ 160 h 160"/>
                <a:gd name="T10" fmla="*/ 31 w 112"/>
                <a:gd name="T11" fmla="*/ 157 h 160"/>
                <a:gd name="T12" fmla="*/ 62 w 112"/>
                <a:gd name="T13" fmla="*/ 9 h 160"/>
              </a:gdLst>
              <a:ahLst/>
              <a:cxnLst>
                <a:cxn ang="0">
                  <a:pos x="T0" y="T1"/>
                </a:cxn>
                <a:cxn ang="0">
                  <a:pos x="T2" y="T3"/>
                </a:cxn>
                <a:cxn ang="0">
                  <a:pos x="T4" y="T5"/>
                </a:cxn>
                <a:cxn ang="0">
                  <a:pos x="T6" y="T7"/>
                </a:cxn>
                <a:cxn ang="0">
                  <a:pos x="T8" y="T9"/>
                </a:cxn>
                <a:cxn ang="0">
                  <a:pos x="T10" y="T11"/>
                </a:cxn>
                <a:cxn ang="0">
                  <a:pos x="T12" y="T13"/>
                </a:cxn>
              </a:cxnLst>
              <a:rect l="0" t="0" r="r" b="b"/>
              <a:pathLst>
                <a:path w="112" h="160">
                  <a:moveTo>
                    <a:pt x="62" y="9"/>
                  </a:moveTo>
                  <a:cubicBezTo>
                    <a:pt x="59" y="6"/>
                    <a:pt x="56" y="3"/>
                    <a:pt x="52" y="0"/>
                  </a:cubicBezTo>
                  <a:cubicBezTo>
                    <a:pt x="99" y="44"/>
                    <a:pt x="89" y="102"/>
                    <a:pt x="22" y="139"/>
                  </a:cubicBezTo>
                  <a:cubicBezTo>
                    <a:pt x="15" y="143"/>
                    <a:pt x="8" y="146"/>
                    <a:pt x="0" y="150"/>
                  </a:cubicBezTo>
                  <a:cubicBezTo>
                    <a:pt x="26" y="160"/>
                    <a:pt x="26" y="160"/>
                    <a:pt x="26" y="160"/>
                  </a:cubicBezTo>
                  <a:cubicBezTo>
                    <a:pt x="28" y="159"/>
                    <a:pt x="29" y="158"/>
                    <a:pt x="31" y="157"/>
                  </a:cubicBezTo>
                  <a:cubicBezTo>
                    <a:pt x="101" y="118"/>
                    <a:pt x="112" y="56"/>
                    <a:pt x="62" y="9"/>
                  </a:cubicBezTo>
                  <a:close/>
                </a:path>
              </a:pathLst>
            </a:custGeom>
            <a:solidFill>
              <a:srgbClr val="9467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ï$líḓè"/>
            <p:cNvSpPr/>
            <p:nvPr/>
          </p:nvSpPr>
          <p:spPr bwMode="auto">
            <a:xfrm>
              <a:off x="7246938" y="2640013"/>
              <a:ext cx="222250" cy="417513"/>
            </a:xfrm>
            <a:custGeom>
              <a:avLst/>
              <a:gdLst>
                <a:gd name="T0" fmla="*/ 5 w 67"/>
                <a:gd name="T1" fmla="*/ 85 h 127"/>
                <a:gd name="T2" fmla="*/ 0 w 67"/>
                <a:gd name="T3" fmla="*/ 88 h 127"/>
                <a:gd name="T4" fmla="*/ 0 w 67"/>
                <a:gd name="T5" fmla="*/ 127 h 127"/>
                <a:gd name="T6" fmla="*/ 5 w 67"/>
                <a:gd name="T7" fmla="*/ 124 h 127"/>
                <a:gd name="T8" fmla="*/ 67 w 67"/>
                <a:gd name="T9" fmla="*/ 39 h 127"/>
                <a:gd name="T10" fmla="*/ 67 w 67"/>
                <a:gd name="T11" fmla="*/ 0 h 127"/>
                <a:gd name="T12" fmla="*/ 5 w 67"/>
                <a:gd name="T13" fmla="*/ 85 h 127"/>
              </a:gdLst>
              <a:ahLst/>
              <a:cxnLst>
                <a:cxn ang="0">
                  <a:pos x="T0" y="T1"/>
                </a:cxn>
                <a:cxn ang="0">
                  <a:pos x="T2" y="T3"/>
                </a:cxn>
                <a:cxn ang="0">
                  <a:pos x="T4" y="T5"/>
                </a:cxn>
                <a:cxn ang="0">
                  <a:pos x="T6" y="T7"/>
                </a:cxn>
                <a:cxn ang="0">
                  <a:pos x="T8" y="T9"/>
                </a:cxn>
                <a:cxn ang="0">
                  <a:pos x="T10" y="T11"/>
                </a:cxn>
                <a:cxn ang="0">
                  <a:pos x="T12" y="T13"/>
                </a:cxn>
              </a:cxnLst>
              <a:rect l="0" t="0" r="r" b="b"/>
              <a:pathLst>
                <a:path w="67" h="127">
                  <a:moveTo>
                    <a:pt x="5" y="85"/>
                  </a:moveTo>
                  <a:cubicBezTo>
                    <a:pt x="3" y="86"/>
                    <a:pt x="2" y="87"/>
                    <a:pt x="0" y="88"/>
                  </a:cubicBezTo>
                  <a:cubicBezTo>
                    <a:pt x="0" y="127"/>
                    <a:pt x="0" y="127"/>
                    <a:pt x="0" y="127"/>
                  </a:cubicBezTo>
                  <a:cubicBezTo>
                    <a:pt x="2" y="126"/>
                    <a:pt x="3" y="125"/>
                    <a:pt x="5" y="124"/>
                  </a:cubicBezTo>
                  <a:cubicBezTo>
                    <a:pt x="46" y="101"/>
                    <a:pt x="67" y="70"/>
                    <a:pt x="67" y="39"/>
                  </a:cubicBezTo>
                  <a:cubicBezTo>
                    <a:pt x="67" y="0"/>
                    <a:pt x="67" y="0"/>
                    <a:pt x="67" y="0"/>
                  </a:cubicBezTo>
                  <a:cubicBezTo>
                    <a:pt x="67" y="31"/>
                    <a:pt x="46" y="62"/>
                    <a:pt x="5" y="85"/>
                  </a:cubicBezTo>
                  <a:close/>
                </a:path>
              </a:pathLst>
            </a:custGeom>
            <a:solidFill>
              <a:srgbClr val="755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iṧľïḍè"/>
            <p:cNvSpPr/>
            <p:nvPr/>
          </p:nvSpPr>
          <p:spPr bwMode="auto">
            <a:xfrm>
              <a:off x="6448425" y="2273300"/>
              <a:ext cx="684213" cy="434975"/>
            </a:xfrm>
            <a:custGeom>
              <a:avLst/>
              <a:gdLst>
                <a:gd name="T0" fmla="*/ 176 w 207"/>
                <a:gd name="T1" fmla="*/ 43 h 132"/>
                <a:gd name="T2" fmla="*/ 29 w 207"/>
                <a:gd name="T3" fmla="*/ 41 h 132"/>
                <a:gd name="T4" fmla="*/ 0 w 207"/>
                <a:gd name="T5" fmla="*/ 0 h 132"/>
                <a:gd name="T6" fmla="*/ 0 w 207"/>
                <a:gd name="T7" fmla="*/ 66 h 132"/>
                <a:gd name="T8" fmla="*/ 29 w 207"/>
                <a:gd name="T9" fmla="*/ 108 h 132"/>
                <a:gd name="T10" fmla="*/ 175 w 207"/>
                <a:gd name="T11" fmla="*/ 109 h 132"/>
                <a:gd name="T12" fmla="*/ 207 w 207"/>
                <a:gd name="T13" fmla="*/ 67 h 132"/>
                <a:gd name="T14" fmla="*/ 207 w 207"/>
                <a:gd name="T15" fmla="*/ 0 h 132"/>
                <a:gd name="T16" fmla="*/ 176 w 207"/>
                <a:gd name="T17"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32">
                  <a:moveTo>
                    <a:pt x="176" y="43"/>
                  </a:moveTo>
                  <a:cubicBezTo>
                    <a:pt x="135" y="66"/>
                    <a:pt x="69" y="65"/>
                    <a:pt x="29" y="41"/>
                  </a:cubicBezTo>
                  <a:cubicBezTo>
                    <a:pt x="10" y="30"/>
                    <a:pt x="0" y="15"/>
                    <a:pt x="0" y="0"/>
                  </a:cubicBezTo>
                  <a:cubicBezTo>
                    <a:pt x="0" y="22"/>
                    <a:pt x="0" y="44"/>
                    <a:pt x="0" y="66"/>
                  </a:cubicBezTo>
                  <a:cubicBezTo>
                    <a:pt x="0" y="81"/>
                    <a:pt x="10" y="96"/>
                    <a:pt x="29" y="108"/>
                  </a:cubicBezTo>
                  <a:cubicBezTo>
                    <a:pt x="69" y="132"/>
                    <a:pt x="134" y="132"/>
                    <a:pt x="175" y="109"/>
                  </a:cubicBezTo>
                  <a:cubicBezTo>
                    <a:pt x="196" y="98"/>
                    <a:pt x="207" y="82"/>
                    <a:pt x="207" y="67"/>
                  </a:cubicBezTo>
                  <a:cubicBezTo>
                    <a:pt x="207" y="44"/>
                    <a:pt x="207" y="22"/>
                    <a:pt x="207" y="0"/>
                  </a:cubicBezTo>
                  <a:cubicBezTo>
                    <a:pt x="207" y="16"/>
                    <a:pt x="196" y="31"/>
                    <a:pt x="176" y="43"/>
                  </a:cubicBezTo>
                  <a:close/>
                </a:path>
              </a:pathLst>
            </a:custGeom>
            <a:solidFill>
              <a:srgbClr val="754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ḷíḍé"/>
            <p:cNvSpPr/>
            <p:nvPr/>
          </p:nvSpPr>
          <p:spPr bwMode="auto">
            <a:xfrm>
              <a:off x="6491288" y="2195513"/>
              <a:ext cx="598488" cy="174625"/>
            </a:xfrm>
            <a:custGeom>
              <a:avLst/>
              <a:gdLst>
                <a:gd name="T0" fmla="*/ 156 w 181"/>
                <a:gd name="T1" fmla="*/ 24 h 53"/>
                <a:gd name="T2" fmla="*/ 24 w 181"/>
                <a:gd name="T3" fmla="*/ 23 h 53"/>
                <a:gd name="T4" fmla="*/ 0 w 181"/>
                <a:gd name="T5" fmla="*/ 0 h 53"/>
                <a:gd name="T6" fmla="*/ 5 w 181"/>
                <a:gd name="T7" fmla="*/ 10 h 53"/>
                <a:gd name="T8" fmla="*/ 27 w 181"/>
                <a:gd name="T9" fmla="*/ 32 h 53"/>
                <a:gd name="T10" fmla="*/ 152 w 181"/>
                <a:gd name="T11" fmla="*/ 33 h 53"/>
                <a:gd name="T12" fmla="*/ 176 w 181"/>
                <a:gd name="T13" fmla="*/ 10 h 53"/>
                <a:gd name="T14" fmla="*/ 181 w 181"/>
                <a:gd name="T15" fmla="*/ 0 h 53"/>
                <a:gd name="T16" fmla="*/ 156 w 181"/>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53">
                  <a:moveTo>
                    <a:pt x="156" y="24"/>
                  </a:moveTo>
                  <a:cubicBezTo>
                    <a:pt x="119" y="45"/>
                    <a:pt x="60" y="45"/>
                    <a:pt x="24" y="23"/>
                  </a:cubicBezTo>
                  <a:cubicBezTo>
                    <a:pt x="12" y="16"/>
                    <a:pt x="4" y="8"/>
                    <a:pt x="0" y="0"/>
                  </a:cubicBezTo>
                  <a:cubicBezTo>
                    <a:pt x="2" y="3"/>
                    <a:pt x="4" y="6"/>
                    <a:pt x="5" y="10"/>
                  </a:cubicBezTo>
                  <a:cubicBezTo>
                    <a:pt x="9" y="18"/>
                    <a:pt x="16" y="26"/>
                    <a:pt x="27" y="32"/>
                  </a:cubicBezTo>
                  <a:cubicBezTo>
                    <a:pt x="61" y="52"/>
                    <a:pt x="117" y="53"/>
                    <a:pt x="152" y="33"/>
                  </a:cubicBezTo>
                  <a:cubicBezTo>
                    <a:pt x="164" y="27"/>
                    <a:pt x="172" y="19"/>
                    <a:pt x="176" y="10"/>
                  </a:cubicBezTo>
                  <a:cubicBezTo>
                    <a:pt x="177" y="7"/>
                    <a:pt x="179" y="4"/>
                    <a:pt x="181" y="0"/>
                  </a:cubicBezTo>
                  <a:cubicBezTo>
                    <a:pt x="176" y="9"/>
                    <a:pt x="168" y="17"/>
                    <a:pt x="156" y="24"/>
                  </a:cubicBezTo>
                </a:path>
              </a:pathLst>
            </a:custGeom>
            <a:solidFill>
              <a:srgbClr val="8B5E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ïşliḍè"/>
            <p:cNvSpPr/>
            <p:nvPr/>
          </p:nvSpPr>
          <p:spPr bwMode="auto">
            <a:xfrm>
              <a:off x="6465888" y="1743075"/>
              <a:ext cx="652463" cy="280988"/>
            </a:xfrm>
            <a:custGeom>
              <a:avLst/>
              <a:gdLst>
                <a:gd name="T0" fmla="*/ 188 w 198"/>
                <a:gd name="T1" fmla="*/ 9 h 85"/>
                <a:gd name="T2" fmla="*/ 183 w 198"/>
                <a:gd name="T3" fmla="*/ 0 h 85"/>
                <a:gd name="T4" fmla="*/ 161 w 198"/>
                <a:gd name="T5" fmla="*/ 52 h 85"/>
                <a:gd name="T6" fmla="*/ 35 w 198"/>
                <a:gd name="T7" fmla="*/ 51 h 85"/>
                <a:gd name="T8" fmla="*/ 15 w 198"/>
                <a:gd name="T9" fmla="*/ 0 h 85"/>
                <a:gd name="T10" fmla="*/ 10 w 198"/>
                <a:gd name="T11" fmla="*/ 9 h 85"/>
                <a:gd name="T12" fmla="*/ 32 w 198"/>
                <a:gd name="T13" fmla="*/ 63 h 85"/>
                <a:gd name="T14" fmla="*/ 164 w 198"/>
                <a:gd name="T15" fmla="*/ 64 h 85"/>
                <a:gd name="T16" fmla="*/ 188 w 198"/>
                <a:gd name="T17"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85">
                  <a:moveTo>
                    <a:pt x="188" y="9"/>
                  </a:moveTo>
                  <a:cubicBezTo>
                    <a:pt x="186" y="6"/>
                    <a:pt x="185" y="3"/>
                    <a:pt x="183" y="0"/>
                  </a:cubicBezTo>
                  <a:cubicBezTo>
                    <a:pt x="193" y="18"/>
                    <a:pt x="185" y="38"/>
                    <a:pt x="161" y="52"/>
                  </a:cubicBezTo>
                  <a:cubicBezTo>
                    <a:pt x="126" y="72"/>
                    <a:pt x="70" y="71"/>
                    <a:pt x="35" y="51"/>
                  </a:cubicBezTo>
                  <a:cubicBezTo>
                    <a:pt x="12" y="37"/>
                    <a:pt x="5" y="17"/>
                    <a:pt x="15" y="0"/>
                  </a:cubicBezTo>
                  <a:cubicBezTo>
                    <a:pt x="13" y="3"/>
                    <a:pt x="11" y="6"/>
                    <a:pt x="10" y="9"/>
                  </a:cubicBezTo>
                  <a:cubicBezTo>
                    <a:pt x="0" y="27"/>
                    <a:pt x="7" y="48"/>
                    <a:pt x="32" y="63"/>
                  </a:cubicBezTo>
                  <a:cubicBezTo>
                    <a:pt x="68" y="84"/>
                    <a:pt x="127" y="85"/>
                    <a:pt x="164" y="64"/>
                  </a:cubicBezTo>
                  <a:cubicBezTo>
                    <a:pt x="190" y="50"/>
                    <a:pt x="198" y="28"/>
                    <a:pt x="188" y="9"/>
                  </a:cubicBezTo>
                  <a:close/>
                </a:path>
              </a:pathLst>
            </a:custGeom>
            <a:solidFill>
              <a:srgbClr val="8B5E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îśļîḑe"/>
            <p:cNvSpPr/>
            <p:nvPr/>
          </p:nvSpPr>
          <p:spPr bwMode="auto">
            <a:xfrm>
              <a:off x="6469063" y="1608138"/>
              <a:ext cx="642938" cy="373063"/>
            </a:xfrm>
            <a:custGeom>
              <a:avLst/>
              <a:gdLst>
                <a:gd name="T0" fmla="*/ 161 w 195"/>
                <a:gd name="T1" fmla="*/ 21 h 113"/>
                <a:gd name="T2" fmla="*/ 36 w 195"/>
                <a:gd name="T3" fmla="*/ 20 h 113"/>
                <a:gd name="T4" fmla="*/ 34 w 195"/>
                <a:gd name="T5" fmla="*/ 92 h 113"/>
                <a:gd name="T6" fmla="*/ 160 w 195"/>
                <a:gd name="T7" fmla="*/ 93 h 113"/>
                <a:gd name="T8" fmla="*/ 161 w 195"/>
                <a:gd name="T9" fmla="*/ 21 h 113"/>
                <a:gd name="T10" fmla="*/ 145 w 195"/>
                <a:gd name="T11" fmla="*/ 74 h 113"/>
                <a:gd name="T12" fmla="*/ 49 w 195"/>
                <a:gd name="T13" fmla="*/ 73 h 113"/>
                <a:gd name="T14" fmla="*/ 51 w 195"/>
                <a:gd name="T15" fmla="*/ 17 h 113"/>
                <a:gd name="T16" fmla="*/ 147 w 195"/>
                <a:gd name="T17" fmla="*/ 18 h 113"/>
                <a:gd name="T18" fmla="*/ 145 w 195"/>
                <a:gd name="T19" fmla="*/ 7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13">
                  <a:moveTo>
                    <a:pt x="161" y="21"/>
                  </a:moveTo>
                  <a:cubicBezTo>
                    <a:pt x="127" y="1"/>
                    <a:pt x="71" y="0"/>
                    <a:pt x="36" y="20"/>
                  </a:cubicBezTo>
                  <a:cubicBezTo>
                    <a:pt x="1" y="39"/>
                    <a:pt x="0" y="72"/>
                    <a:pt x="34" y="92"/>
                  </a:cubicBezTo>
                  <a:cubicBezTo>
                    <a:pt x="69" y="112"/>
                    <a:pt x="125" y="113"/>
                    <a:pt x="160" y="93"/>
                  </a:cubicBezTo>
                  <a:cubicBezTo>
                    <a:pt x="195" y="74"/>
                    <a:pt x="195" y="41"/>
                    <a:pt x="161" y="21"/>
                  </a:cubicBezTo>
                  <a:close/>
                  <a:moveTo>
                    <a:pt x="145" y="74"/>
                  </a:moveTo>
                  <a:cubicBezTo>
                    <a:pt x="118" y="89"/>
                    <a:pt x="75" y="88"/>
                    <a:pt x="49" y="73"/>
                  </a:cubicBezTo>
                  <a:cubicBezTo>
                    <a:pt x="23" y="57"/>
                    <a:pt x="24" y="32"/>
                    <a:pt x="51" y="17"/>
                  </a:cubicBezTo>
                  <a:cubicBezTo>
                    <a:pt x="77" y="2"/>
                    <a:pt x="121" y="2"/>
                    <a:pt x="147" y="18"/>
                  </a:cubicBezTo>
                  <a:cubicBezTo>
                    <a:pt x="173" y="34"/>
                    <a:pt x="172" y="59"/>
                    <a:pt x="145" y="74"/>
                  </a:cubicBezTo>
                  <a:close/>
                </a:path>
              </a:pathLst>
            </a:custGeom>
            <a:solidFill>
              <a:srgbClr val="573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î$ḷïḓê"/>
            <p:cNvSpPr/>
            <p:nvPr/>
          </p:nvSpPr>
          <p:spPr bwMode="auto">
            <a:xfrm>
              <a:off x="6453188" y="1482725"/>
              <a:ext cx="682625" cy="438150"/>
            </a:xfrm>
            <a:custGeom>
              <a:avLst/>
              <a:gdLst>
                <a:gd name="T0" fmla="*/ 175 w 207"/>
                <a:gd name="T1" fmla="*/ 44 h 133"/>
                <a:gd name="T2" fmla="*/ 29 w 207"/>
                <a:gd name="T3" fmla="*/ 42 h 133"/>
                <a:gd name="T4" fmla="*/ 0 w 207"/>
                <a:gd name="T5" fmla="*/ 0 h 133"/>
                <a:gd name="T6" fmla="*/ 0 w 207"/>
                <a:gd name="T7" fmla="*/ 67 h 133"/>
                <a:gd name="T8" fmla="*/ 29 w 207"/>
                <a:gd name="T9" fmla="*/ 109 h 133"/>
                <a:gd name="T10" fmla="*/ 175 w 207"/>
                <a:gd name="T11" fmla="*/ 110 h 133"/>
                <a:gd name="T12" fmla="*/ 206 w 207"/>
                <a:gd name="T13" fmla="*/ 67 h 133"/>
                <a:gd name="T14" fmla="*/ 207 w 207"/>
                <a:gd name="T15" fmla="*/ 1 h 133"/>
                <a:gd name="T16" fmla="*/ 175 w 207"/>
                <a:gd name="T17"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33">
                  <a:moveTo>
                    <a:pt x="175" y="44"/>
                  </a:moveTo>
                  <a:cubicBezTo>
                    <a:pt x="134" y="67"/>
                    <a:pt x="69" y="66"/>
                    <a:pt x="29" y="42"/>
                  </a:cubicBezTo>
                  <a:cubicBezTo>
                    <a:pt x="9" y="31"/>
                    <a:pt x="0" y="15"/>
                    <a:pt x="0" y="0"/>
                  </a:cubicBezTo>
                  <a:cubicBezTo>
                    <a:pt x="0" y="23"/>
                    <a:pt x="0" y="45"/>
                    <a:pt x="0" y="67"/>
                  </a:cubicBezTo>
                  <a:cubicBezTo>
                    <a:pt x="0" y="82"/>
                    <a:pt x="9" y="97"/>
                    <a:pt x="29" y="109"/>
                  </a:cubicBezTo>
                  <a:cubicBezTo>
                    <a:pt x="69" y="132"/>
                    <a:pt x="134" y="133"/>
                    <a:pt x="175" y="110"/>
                  </a:cubicBezTo>
                  <a:cubicBezTo>
                    <a:pt x="196" y="98"/>
                    <a:pt x="206" y="83"/>
                    <a:pt x="206" y="67"/>
                  </a:cubicBezTo>
                  <a:cubicBezTo>
                    <a:pt x="207" y="1"/>
                    <a:pt x="207" y="1"/>
                    <a:pt x="207" y="1"/>
                  </a:cubicBezTo>
                  <a:cubicBezTo>
                    <a:pt x="206" y="17"/>
                    <a:pt x="196" y="32"/>
                    <a:pt x="175" y="44"/>
                  </a:cubicBezTo>
                  <a:close/>
                </a:path>
              </a:pathLst>
            </a:custGeom>
            <a:solidFill>
              <a:srgbClr val="754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ïšľiḓé"/>
            <p:cNvSpPr/>
            <p:nvPr/>
          </p:nvSpPr>
          <p:spPr bwMode="auto">
            <a:xfrm>
              <a:off x="6499224" y="1271588"/>
              <a:ext cx="583084" cy="339724"/>
            </a:xfrm>
            <a:custGeom>
              <a:avLst/>
              <a:gdLst>
                <a:gd name="T0" fmla="*/ 141 w 172"/>
                <a:gd name="T1" fmla="*/ 82 h 100"/>
                <a:gd name="T2" fmla="*/ 30 w 172"/>
                <a:gd name="T3" fmla="*/ 81 h 100"/>
                <a:gd name="T4" fmla="*/ 32 w 172"/>
                <a:gd name="T5" fmla="*/ 17 h 100"/>
                <a:gd name="T6" fmla="*/ 142 w 172"/>
                <a:gd name="T7" fmla="*/ 18 h 100"/>
                <a:gd name="T8" fmla="*/ 141 w 172"/>
                <a:gd name="T9" fmla="*/ 82 h 100"/>
              </a:gdLst>
              <a:ahLst/>
              <a:cxnLst>
                <a:cxn ang="0">
                  <a:pos x="T0" y="T1"/>
                </a:cxn>
                <a:cxn ang="0">
                  <a:pos x="T2" y="T3"/>
                </a:cxn>
                <a:cxn ang="0">
                  <a:pos x="T4" y="T5"/>
                </a:cxn>
                <a:cxn ang="0">
                  <a:pos x="T6" y="T7"/>
                </a:cxn>
                <a:cxn ang="0">
                  <a:pos x="T8" y="T9"/>
                </a:cxn>
              </a:cxnLst>
              <a:rect l="0" t="0" r="r" b="b"/>
              <a:pathLst>
                <a:path w="172" h="100">
                  <a:moveTo>
                    <a:pt x="141" y="82"/>
                  </a:moveTo>
                  <a:cubicBezTo>
                    <a:pt x="110" y="100"/>
                    <a:pt x="60" y="99"/>
                    <a:pt x="30" y="81"/>
                  </a:cubicBezTo>
                  <a:cubicBezTo>
                    <a:pt x="0" y="63"/>
                    <a:pt x="1" y="35"/>
                    <a:pt x="32" y="17"/>
                  </a:cubicBezTo>
                  <a:cubicBezTo>
                    <a:pt x="63" y="0"/>
                    <a:pt x="112" y="0"/>
                    <a:pt x="142" y="18"/>
                  </a:cubicBezTo>
                  <a:cubicBezTo>
                    <a:pt x="172" y="36"/>
                    <a:pt x="172" y="65"/>
                    <a:pt x="141" y="82"/>
                  </a:cubicBezTo>
                  <a:close/>
                </a:path>
              </a:pathLst>
            </a:custGeom>
            <a:solidFill>
              <a:srgbClr val="C49A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ṡ1ïḓé"/>
            <p:cNvSpPr/>
            <p:nvPr/>
          </p:nvSpPr>
          <p:spPr bwMode="auto">
            <a:xfrm>
              <a:off x="7696200" y="2447925"/>
              <a:ext cx="736600" cy="538163"/>
            </a:xfrm>
            <a:custGeom>
              <a:avLst/>
              <a:gdLst>
                <a:gd name="T0" fmla="*/ 38 w 223"/>
                <a:gd name="T1" fmla="*/ 2 h 163"/>
                <a:gd name="T2" fmla="*/ 23 w 223"/>
                <a:gd name="T3" fmla="*/ 3 h 163"/>
                <a:gd name="T4" fmla="*/ 1 w 223"/>
                <a:gd name="T5" fmla="*/ 41 h 163"/>
                <a:gd name="T6" fmla="*/ 7 w 223"/>
                <a:gd name="T7" fmla="*/ 55 h 163"/>
                <a:gd name="T8" fmla="*/ 192 w 223"/>
                <a:gd name="T9" fmla="*/ 163 h 163"/>
                <a:gd name="T10" fmla="*/ 186 w 223"/>
                <a:gd name="T11" fmla="*/ 149 h 163"/>
                <a:gd name="T12" fmla="*/ 208 w 223"/>
                <a:gd name="T13" fmla="*/ 111 h 163"/>
                <a:gd name="T14" fmla="*/ 223 w 223"/>
                <a:gd name="T15" fmla="*/ 110 h 163"/>
                <a:gd name="T16" fmla="*/ 38 w 223"/>
                <a:gd name="T17" fmla="*/ 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63">
                  <a:moveTo>
                    <a:pt x="38" y="2"/>
                  </a:moveTo>
                  <a:cubicBezTo>
                    <a:pt x="34" y="0"/>
                    <a:pt x="29" y="0"/>
                    <a:pt x="23" y="3"/>
                  </a:cubicBezTo>
                  <a:cubicBezTo>
                    <a:pt x="11" y="10"/>
                    <a:pt x="1" y="27"/>
                    <a:pt x="1" y="41"/>
                  </a:cubicBezTo>
                  <a:cubicBezTo>
                    <a:pt x="0" y="48"/>
                    <a:pt x="3" y="53"/>
                    <a:pt x="7" y="55"/>
                  </a:cubicBezTo>
                  <a:cubicBezTo>
                    <a:pt x="69" y="91"/>
                    <a:pt x="130" y="127"/>
                    <a:pt x="192" y="163"/>
                  </a:cubicBezTo>
                  <a:cubicBezTo>
                    <a:pt x="188" y="161"/>
                    <a:pt x="186" y="156"/>
                    <a:pt x="186" y="149"/>
                  </a:cubicBezTo>
                  <a:cubicBezTo>
                    <a:pt x="186" y="135"/>
                    <a:pt x="196" y="118"/>
                    <a:pt x="208" y="111"/>
                  </a:cubicBezTo>
                  <a:cubicBezTo>
                    <a:pt x="214" y="108"/>
                    <a:pt x="219" y="107"/>
                    <a:pt x="223" y="110"/>
                  </a:cubicBezTo>
                  <a:cubicBezTo>
                    <a:pt x="161" y="74"/>
                    <a:pt x="100" y="38"/>
                    <a:pt x="38" y="2"/>
                  </a:cubicBezTo>
                </a:path>
              </a:pathLst>
            </a:custGeom>
            <a:solidFill>
              <a:srgbClr val="754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išľiďè"/>
            <p:cNvSpPr/>
            <p:nvPr/>
          </p:nvSpPr>
          <p:spPr bwMode="auto">
            <a:xfrm>
              <a:off x="8310563" y="2790825"/>
              <a:ext cx="144463" cy="211138"/>
            </a:xfrm>
            <a:custGeom>
              <a:avLst/>
              <a:gdLst>
                <a:gd name="T0" fmla="*/ 22 w 44"/>
                <a:gd name="T1" fmla="*/ 7 h 64"/>
                <a:gd name="T2" fmla="*/ 0 w 44"/>
                <a:gd name="T3" fmla="*/ 45 h 64"/>
                <a:gd name="T4" fmla="*/ 21 w 44"/>
                <a:gd name="T5" fmla="*/ 58 h 64"/>
                <a:gd name="T6" fmla="*/ 44 w 44"/>
                <a:gd name="T7" fmla="*/ 20 h 64"/>
                <a:gd name="T8" fmla="*/ 22 w 44"/>
                <a:gd name="T9" fmla="*/ 7 h 64"/>
              </a:gdLst>
              <a:ahLst/>
              <a:cxnLst>
                <a:cxn ang="0">
                  <a:pos x="T0" y="T1"/>
                </a:cxn>
                <a:cxn ang="0">
                  <a:pos x="T2" y="T3"/>
                </a:cxn>
                <a:cxn ang="0">
                  <a:pos x="T4" y="T5"/>
                </a:cxn>
                <a:cxn ang="0">
                  <a:pos x="T6" y="T7"/>
                </a:cxn>
                <a:cxn ang="0">
                  <a:pos x="T8" y="T9"/>
                </a:cxn>
              </a:cxnLst>
              <a:rect l="0" t="0" r="r" b="b"/>
              <a:pathLst>
                <a:path w="44" h="64">
                  <a:moveTo>
                    <a:pt x="22" y="7"/>
                  </a:moveTo>
                  <a:cubicBezTo>
                    <a:pt x="10" y="14"/>
                    <a:pt x="0" y="31"/>
                    <a:pt x="0" y="45"/>
                  </a:cubicBezTo>
                  <a:cubicBezTo>
                    <a:pt x="0" y="59"/>
                    <a:pt x="9" y="64"/>
                    <a:pt x="21" y="58"/>
                  </a:cubicBezTo>
                  <a:cubicBezTo>
                    <a:pt x="33" y="51"/>
                    <a:pt x="43" y="34"/>
                    <a:pt x="44" y="20"/>
                  </a:cubicBezTo>
                  <a:cubicBezTo>
                    <a:pt x="44" y="6"/>
                    <a:pt x="34" y="0"/>
                    <a:pt x="22" y="7"/>
                  </a:cubicBezTo>
                </a:path>
              </a:pathLst>
            </a:custGeom>
            <a:solidFill>
              <a:srgbClr val="4731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îŝḷîḓè"/>
            <p:cNvSpPr/>
            <p:nvPr/>
          </p:nvSpPr>
          <p:spPr bwMode="auto">
            <a:xfrm>
              <a:off x="7708900" y="2481263"/>
              <a:ext cx="650875" cy="409575"/>
            </a:xfrm>
            <a:custGeom>
              <a:avLst/>
              <a:gdLst>
                <a:gd name="T0" fmla="*/ 10 w 197"/>
                <a:gd name="T1" fmla="*/ 0 h 124"/>
                <a:gd name="T2" fmla="*/ 0 w 197"/>
                <a:gd name="T3" fmla="*/ 16 h 124"/>
                <a:gd name="T4" fmla="*/ 0 w 197"/>
                <a:gd name="T5" fmla="*/ 16 h 124"/>
                <a:gd name="T6" fmla="*/ 185 w 197"/>
                <a:gd name="T7" fmla="*/ 124 h 124"/>
                <a:gd name="T8" fmla="*/ 197 w 197"/>
                <a:gd name="T9" fmla="*/ 107 h 124"/>
                <a:gd name="T10" fmla="*/ 10 w 197"/>
                <a:gd name="T11" fmla="*/ 0 h 124"/>
              </a:gdLst>
              <a:ahLst/>
              <a:cxnLst>
                <a:cxn ang="0">
                  <a:pos x="T0" y="T1"/>
                </a:cxn>
                <a:cxn ang="0">
                  <a:pos x="T2" y="T3"/>
                </a:cxn>
                <a:cxn ang="0">
                  <a:pos x="T4" y="T5"/>
                </a:cxn>
                <a:cxn ang="0">
                  <a:pos x="T6" y="T7"/>
                </a:cxn>
                <a:cxn ang="0">
                  <a:pos x="T8" y="T9"/>
                </a:cxn>
                <a:cxn ang="0">
                  <a:pos x="T10" y="T11"/>
                </a:cxn>
              </a:cxnLst>
              <a:rect l="0" t="0" r="r" b="b"/>
              <a:pathLst>
                <a:path w="197" h="124">
                  <a:moveTo>
                    <a:pt x="10" y="0"/>
                  </a:moveTo>
                  <a:cubicBezTo>
                    <a:pt x="6" y="5"/>
                    <a:pt x="2" y="10"/>
                    <a:pt x="0" y="16"/>
                  </a:cubicBezTo>
                  <a:cubicBezTo>
                    <a:pt x="0" y="16"/>
                    <a:pt x="0" y="16"/>
                    <a:pt x="0" y="16"/>
                  </a:cubicBezTo>
                  <a:cubicBezTo>
                    <a:pt x="185" y="124"/>
                    <a:pt x="185" y="124"/>
                    <a:pt x="185" y="124"/>
                  </a:cubicBezTo>
                  <a:cubicBezTo>
                    <a:pt x="188" y="118"/>
                    <a:pt x="192" y="111"/>
                    <a:pt x="197" y="107"/>
                  </a:cubicBezTo>
                  <a:cubicBezTo>
                    <a:pt x="10" y="0"/>
                    <a:pt x="10" y="0"/>
                    <a:pt x="10" y="0"/>
                  </a:cubicBezTo>
                </a:path>
              </a:pathLst>
            </a:custGeom>
            <a:solidFill>
              <a:srgbClr val="9461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ïśliḋè"/>
            <p:cNvSpPr/>
            <p:nvPr/>
          </p:nvSpPr>
          <p:spPr bwMode="auto">
            <a:xfrm>
              <a:off x="8320088" y="2833688"/>
              <a:ext cx="39688" cy="57150"/>
            </a:xfrm>
            <a:custGeom>
              <a:avLst/>
              <a:gdLst>
                <a:gd name="T0" fmla="*/ 12 w 12"/>
                <a:gd name="T1" fmla="*/ 0 h 17"/>
                <a:gd name="T2" fmla="*/ 0 w 12"/>
                <a:gd name="T3" fmla="*/ 17 h 17"/>
                <a:gd name="T4" fmla="*/ 0 w 12"/>
                <a:gd name="T5" fmla="*/ 17 h 17"/>
                <a:gd name="T6" fmla="*/ 12 w 12"/>
                <a:gd name="T7" fmla="*/ 0 h 17"/>
                <a:gd name="T8" fmla="*/ 12 w 12"/>
                <a:gd name="T9" fmla="*/ 0 h 17"/>
              </a:gdLst>
              <a:ahLst/>
              <a:cxnLst>
                <a:cxn ang="0">
                  <a:pos x="T0" y="T1"/>
                </a:cxn>
                <a:cxn ang="0">
                  <a:pos x="T2" y="T3"/>
                </a:cxn>
                <a:cxn ang="0">
                  <a:pos x="T4" y="T5"/>
                </a:cxn>
                <a:cxn ang="0">
                  <a:pos x="T6" y="T7"/>
                </a:cxn>
                <a:cxn ang="0">
                  <a:pos x="T8" y="T9"/>
                </a:cxn>
              </a:cxnLst>
              <a:rect l="0" t="0" r="r" b="b"/>
              <a:pathLst>
                <a:path w="12" h="17">
                  <a:moveTo>
                    <a:pt x="12" y="0"/>
                  </a:moveTo>
                  <a:cubicBezTo>
                    <a:pt x="7" y="4"/>
                    <a:pt x="3" y="11"/>
                    <a:pt x="0" y="17"/>
                  </a:cubicBezTo>
                  <a:cubicBezTo>
                    <a:pt x="0" y="17"/>
                    <a:pt x="0" y="17"/>
                    <a:pt x="0" y="17"/>
                  </a:cubicBezTo>
                  <a:cubicBezTo>
                    <a:pt x="3" y="11"/>
                    <a:pt x="7" y="4"/>
                    <a:pt x="12" y="0"/>
                  </a:cubicBezTo>
                  <a:cubicBezTo>
                    <a:pt x="12" y="0"/>
                    <a:pt x="12" y="0"/>
                    <a:pt x="12" y="0"/>
                  </a:cubicBezTo>
                </a:path>
              </a:pathLst>
            </a:custGeom>
            <a:solidFill>
              <a:srgbClr val="5A3E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ṣľïḑé"/>
            <p:cNvSpPr/>
            <p:nvPr/>
          </p:nvSpPr>
          <p:spPr bwMode="auto">
            <a:xfrm>
              <a:off x="3881438" y="1139825"/>
              <a:ext cx="1244600" cy="3081338"/>
            </a:xfrm>
            <a:custGeom>
              <a:avLst/>
              <a:gdLst>
                <a:gd name="T0" fmla="*/ 784 w 784"/>
                <a:gd name="T1" fmla="*/ 0 h 1941"/>
                <a:gd name="T2" fmla="*/ 784 w 784"/>
                <a:gd name="T3" fmla="*/ 1487 h 1941"/>
                <a:gd name="T4" fmla="*/ 0 w 784"/>
                <a:gd name="T5" fmla="*/ 1941 h 1941"/>
                <a:gd name="T6" fmla="*/ 0 w 784"/>
                <a:gd name="T7" fmla="*/ 453 h 1941"/>
                <a:gd name="T8" fmla="*/ 784 w 784"/>
                <a:gd name="T9" fmla="*/ 0 h 1941"/>
              </a:gdLst>
              <a:ahLst/>
              <a:cxnLst>
                <a:cxn ang="0">
                  <a:pos x="T0" y="T1"/>
                </a:cxn>
                <a:cxn ang="0">
                  <a:pos x="T2" y="T3"/>
                </a:cxn>
                <a:cxn ang="0">
                  <a:pos x="T4" y="T5"/>
                </a:cxn>
                <a:cxn ang="0">
                  <a:pos x="T6" y="T7"/>
                </a:cxn>
                <a:cxn ang="0">
                  <a:pos x="T8" y="T9"/>
                </a:cxn>
              </a:cxnLst>
              <a:rect l="0" t="0" r="r" b="b"/>
              <a:pathLst>
                <a:path w="784" h="1941">
                  <a:moveTo>
                    <a:pt x="784" y="0"/>
                  </a:moveTo>
                  <a:lnTo>
                    <a:pt x="784" y="1487"/>
                  </a:lnTo>
                  <a:lnTo>
                    <a:pt x="0" y="1941"/>
                  </a:lnTo>
                  <a:lnTo>
                    <a:pt x="0" y="453"/>
                  </a:lnTo>
                  <a:lnTo>
                    <a:pt x="784" y="0"/>
                  </a:lnTo>
                  <a:close/>
                </a:path>
              </a:pathLst>
            </a:custGeom>
            <a:solidFill>
              <a:srgbClr val="3035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iŝlîďê"/>
            <p:cNvSpPr/>
            <p:nvPr/>
          </p:nvSpPr>
          <p:spPr bwMode="auto">
            <a:xfrm>
              <a:off x="3941763" y="1200150"/>
              <a:ext cx="1389063" cy="806450"/>
            </a:xfrm>
            <a:custGeom>
              <a:avLst/>
              <a:gdLst>
                <a:gd name="T0" fmla="*/ 875 w 875"/>
                <a:gd name="T1" fmla="*/ 91 h 508"/>
                <a:gd name="T2" fmla="*/ 721 w 875"/>
                <a:gd name="T3" fmla="*/ 0 h 508"/>
                <a:gd name="T4" fmla="*/ 0 w 875"/>
                <a:gd name="T5" fmla="*/ 419 h 508"/>
                <a:gd name="T6" fmla="*/ 151 w 875"/>
                <a:gd name="T7" fmla="*/ 508 h 508"/>
                <a:gd name="T8" fmla="*/ 875 w 875"/>
                <a:gd name="T9" fmla="*/ 91 h 508"/>
              </a:gdLst>
              <a:ahLst/>
              <a:cxnLst>
                <a:cxn ang="0">
                  <a:pos x="T0" y="T1"/>
                </a:cxn>
                <a:cxn ang="0">
                  <a:pos x="T2" y="T3"/>
                </a:cxn>
                <a:cxn ang="0">
                  <a:pos x="T4" y="T5"/>
                </a:cxn>
                <a:cxn ang="0">
                  <a:pos x="T6" y="T7"/>
                </a:cxn>
                <a:cxn ang="0">
                  <a:pos x="T8" y="T9"/>
                </a:cxn>
              </a:cxnLst>
              <a:rect l="0" t="0" r="r" b="b"/>
              <a:pathLst>
                <a:path w="875" h="508">
                  <a:moveTo>
                    <a:pt x="875" y="91"/>
                  </a:moveTo>
                  <a:lnTo>
                    <a:pt x="721" y="0"/>
                  </a:lnTo>
                  <a:lnTo>
                    <a:pt x="0" y="419"/>
                  </a:lnTo>
                  <a:lnTo>
                    <a:pt x="151" y="508"/>
                  </a:lnTo>
                  <a:lnTo>
                    <a:pt x="875" y="91"/>
                  </a:lnTo>
                  <a:close/>
                </a:path>
              </a:pathLst>
            </a:custGeom>
            <a:solidFill>
              <a:srgbClr val="E6E8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íŝļiḍé"/>
            <p:cNvSpPr/>
            <p:nvPr/>
          </p:nvSpPr>
          <p:spPr bwMode="auto">
            <a:xfrm>
              <a:off x="4152900" y="1301750"/>
              <a:ext cx="1246188" cy="3081338"/>
            </a:xfrm>
            <a:custGeom>
              <a:avLst/>
              <a:gdLst>
                <a:gd name="T0" fmla="*/ 785 w 785"/>
                <a:gd name="T1" fmla="*/ 0 h 1941"/>
                <a:gd name="T2" fmla="*/ 785 w 785"/>
                <a:gd name="T3" fmla="*/ 1486 h 1941"/>
                <a:gd name="T4" fmla="*/ 0 w 785"/>
                <a:gd name="T5" fmla="*/ 1941 h 1941"/>
                <a:gd name="T6" fmla="*/ 0 w 785"/>
                <a:gd name="T7" fmla="*/ 453 h 1941"/>
                <a:gd name="T8" fmla="*/ 785 w 785"/>
                <a:gd name="T9" fmla="*/ 0 h 1941"/>
              </a:gdLst>
              <a:ahLst/>
              <a:cxnLst>
                <a:cxn ang="0">
                  <a:pos x="T0" y="T1"/>
                </a:cxn>
                <a:cxn ang="0">
                  <a:pos x="T2" y="T3"/>
                </a:cxn>
                <a:cxn ang="0">
                  <a:pos x="T4" y="T5"/>
                </a:cxn>
                <a:cxn ang="0">
                  <a:pos x="T6" y="T7"/>
                </a:cxn>
                <a:cxn ang="0">
                  <a:pos x="T8" y="T9"/>
                </a:cxn>
              </a:cxnLst>
              <a:rect l="0" t="0" r="r" b="b"/>
              <a:pathLst>
                <a:path w="785" h="1941">
                  <a:moveTo>
                    <a:pt x="785" y="0"/>
                  </a:moveTo>
                  <a:lnTo>
                    <a:pt x="785" y="1486"/>
                  </a:lnTo>
                  <a:lnTo>
                    <a:pt x="0" y="1941"/>
                  </a:lnTo>
                  <a:lnTo>
                    <a:pt x="0" y="453"/>
                  </a:lnTo>
                  <a:lnTo>
                    <a:pt x="785" y="0"/>
                  </a:lnTo>
                  <a:close/>
                </a:path>
              </a:pathLst>
            </a:custGeom>
            <a:solidFill>
              <a:srgbClr val="616B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ïṡlíḋê"/>
            <p:cNvSpPr/>
            <p:nvPr/>
          </p:nvSpPr>
          <p:spPr bwMode="auto">
            <a:xfrm>
              <a:off x="3862388" y="1849438"/>
              <a:ext cx="290513" cy="2533650"/>
            </a:xfrm>
            <a:custGeom>
              <a:avLst/>
              <a:gdLst>
                <a:gd name="T0" fmla="*/ 0 w 183"/>
                <a:gd name="T1" fmla="*/ 0 h 1596"/>
                <a:gd name="T2" fmla="*/ 0 w 183"/>
                <a:gd name="T3" fmla="*/ 1486 h 1596"/>
                <a:gd name="T4" fmla="*/ 183 w 183"/>
                <a:gd name="T5" fmla="*/ 1596 h 1596"/>
                <a:gd name="T6" fmla="*/ 183 w 183"/>
                <a:gd name="T7" fmla="*/ 108 h 1596"/>
                <a:gd name="T8" fmla="*/ 0 w 183"/>
                <a:gd name="T9" fmla="*/ 0 h 1596"/>
              </a:gdLst>
              <a:ahLst/>
              <a:cxnLst>
                <a:cxn ang="0">
                  <a:pos x="T0" y="T1"/>
                </a:cxn>
                <a:cxn ang="0">
                  <a:pos x="T2" y="T3"/>
                </a:cxn>
                <a:cxn ang="0">
                  <a:pos x="T4" y="T5"/>
                </a:cxn>
                <a:cxn ang="0">
                  <a:pos x="T6" y="T7"/>
                </a:cxn>
                <a:cxn ang="0">
                  <a:pos x="T8" y="T9"/>
                </a:cxn>
              </a:cxnLst>
              <a:rect l="0" t="0" r="r" b="b"/>
              <a:pathLst>
                <a:path w="183" h="1596">
                  <a:moveTo>
                    <a:pt x="0" y="0"/>
                  </a:moveTo>
                  <a:lnTo>
                    <a:pt x="0" y="1486"/>
                  </a:lnTo>
                  <a:lnTo>
                    <a:pt x="183" y="1596"/>
                  </a:lnTo>
                  <a:lnTo>
                    <a:pt x="183" y="108"/>
                  </a:lnTo>
                  <a:lnTo>
                    <a:pt x="0" y="0"/>
                  </a:lnTo>
                  <a:close/>
                </a:path>
              </a:pathLst>
            </a:custGeom>
            <a:solidFill>
              <a:srgbClr val="4E56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ï$1ïḍè"/>
            <p:cNvSpPr/>
            <p:nvPr/>
          </p:nvSpPr>
          <p:spPr bwMode="auto">
            <a:xfrm>
              <a:off x="3862388" y="1127125"/>
              <a:ext cx="1536700" cy="893763"/>
            </a:xfrm>
            <a:custGeom>
              <a:avLst/>
              <a:gdLst>
                <a:gd name="T0" fmla="*/ 201 w 968"/>
                <a:gd name="T1" fmla="*/ 531 h 563"/>
                <a:gd name="T2" fmla="*/ 50 w 968"/>
                <a:gd name="T3" fmla="*/ 442 h 563"/>
                <a:gd name="T4" fmla="*/ 796 w 968"/>
                <a:gd name="T5" fmla="*/ 8 h 563"/>
                <a:gd name="T6" fmla="*/ 783 w 968"/>
                <a:gd name="T7" fmla="*/ 0 h 563"/>
                <a:gd name="T8" fmla="*/ 0 w 968"/>
                <a:gd name="T9" fmla="*/ 455 h 563"/>
                <a:gd name="T10" fmla="*/ 183 w 968"/>
                <a:gd name="T11" fmla="*/ 563 h 563"/>
                <a:gd name="T12" fmla="*/ 968 w 968"/>
                <a:gd name="T13" fmla="*/ 110 h 563"/>
                <a:gd name="T14" fmla="*/ 950 w 968"/>
                <a:gd name="T15" fmla="*/ 100 h 563"/>
                <a:gd name="T16" fmla="*/ 201 w 968"/>
                <a:gd name="T17" fmla="*/ 53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563">
                  <a:moveTo>
                    <a:pt x="201" y="531"/>
                  </a:moveTo>
                  <a:lnTo>
                    <a:pt x="50" y="442"/>
                  </a:lnTo>
                  <a:lnTo>
                    <a:pt x="796" y="8"/>
                  </a:lnTo>
                  <a:lnTo>
                    <a:pt x="783" y="0"/>
                  </a:lnTo>
                  <a:lnTo>
                    <a:pt x="0" y="455"/>
                  </a:lnTo>
                  <a:lnTo>
                    <a:pt x="183" y="563"/>
                  </a:lnTo>
                  <a:lnTo>
                    <a:pt x="968" y="110"/>
                  </a:lnTo>
                  <a:lnTo>
                    <a:pt x="950" y="100"/>
                  </a:lnTo>
                  <a:lnTo>
                    <a:pt x="201" y="531"/>
                  </a:lnTo>
                  <a:close/>
                </a:path>
              </a:pathLst>
            </a:custGeom>
            <a:solidFill>
              <a:srgbClr val="7480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íş1ïḋe"/>
            <p:cNvSpPr/>
            <p:nvPr/>
          </p:nvSpPr>
          <p:spPr bwMode="auto">
            <a:xfrm>
              <a:off x="3862388" y="3605213"/>
              <a:ext cx="290513" cy="257175"/>
            </a:xfrm>
            <a:custGeom>
              <a:avLst/>
              <a:gdLst>
                <a:gd name="T0" fmla="*/ 0 w 183"/>
                <a:gd name="T1" fmla="*/ 52 h 162"/>
                <a:gd name="T2" fmla="*/ 183 w 183"/>
                <a:gd name="T3" fmla="*/ 162 h 162"/>
                <a:gd name="T4" fmla="*/ 183 w 183"/>
                <a:gd name="T5" fmla="*/ 108 h 162"/>
                <a:gd name="T6" fmla="*/ 0 w 183"/>
                <a:gd name="T7" fmla="*/ 0 h 162"/>
                <a:gd name="T8" fmla="*/ 0 w 183"/>
                <a:gd name="T9" fmla="*/ 52 h 162"/>
              </a:gdLst>
              <a:ahLst/>
              <a:cxnLst>
                <a:cxn ang="0">
                  <a:pos x="T0" y="T1"/>
                </a:cxn>
                <a:cxn ang="0">
                  <a:pos x="T2" y="T3"/>
                </a:cxn>
                <a:cxn ang="0">
                  <a:pos x="T4" y="T5"/>
                </a:cxn>
                <a:cxn ang="0">
                  <a:pos x="T6" y="T7"/>
                </a:cxn>
                <a:cxn ang="0">
                  <a:pos x="T8" y="T9"/>
                </a:cxn>
              </a:cxnLst>
              <a:rect l="0" t="0" r="r" b="b"/>
              <a:pathLst>
                <a:path w="183" h="162">
                  <a:moveTo>
                    <a:pt x="0" y="52"/>
                  </a:moveTo>
                  <a:lnTo>
                    <a:pt x="183" y="162"/>
                  </a:lnTo>
                  <a:lnTo>
                    <a:pt x="183" y="108"/>
                  </a:lnTo>
                  <a:lnTo>
                    <a:pt x="0" y="0"/>
                  </a:lnTo>
                  <a:lnTo>
                    <a:pt x="0" y="52"/>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iśľïde"/>
            <p:cNvSpPr/>
            <p:nvPr/>
          </p:nvSpPr>
          <p:spPr bwMode="auto">
            <a:xfrm>
              <a:off x="3862388" y="3783013"/>
              <a:ext cx="290513" cy="257175"/>
            </a:xfrm>
            <a:custGeom>
              <a:avLst/>
              <a:gdLst>
                <a:gd name="T0" fmla="*/ 183 w 183"/>
                <a:gd name="T1" fmla="*/ 108 h 162"/>
                <a:gd name="T2" fmla="*/ 0 w 183"/>
                <a:gd name="T3" fmla="*/ 0 h 162"/>
                <a:gd name="T4" fmla="*/ 0 w 183"/>
                <a:gd name="T5" fmla="*/ 54 h 162"/>
                <a:gd name="T6" fmla="*/ 183 w 183"/>
                <a:gd name="T7" fmla="*/ 162 h 162"/>
                <a:gd name="T8" fmla="*/ 183 w 183"/>
                <a:gd name="T9" fmla="*/ 108 h 162"/>
              </a:gdLst>
              <a:ahLst/>
              <a:cxnLst>
                <a:cxn ang="0">
                  <a:pos x="T0" y="T1"/>
                </a:cxn>
                <a:cxn ang="0">
                  <a:pos x="T2" y="T3"/>
                </a:cxn>
                <a:cxn ang="0">
                  <a:pos x="T4" y="T5"/>
                </a:cxn>
                <a:cxn ang="0">
                  <a:pos x="T6" y="T7"/>
                </a:cxn>
                <a:cxn ang="0">
                  <a:pos x="T8" y="T9"/>
                </a:cxn>
              </a:cxnLst>
              <a:rect l="0" t="0" r="r" b="b"/>
              <a:pathLst>
                <a:path w="183" h="162">
                  <a:moveTo>
                    <a:pt x="183" y="108"/>
                  </a:moveTo>
                  <a:lnTo>
                    <a:pt x="0" y="0"/>
                  </a:lnTo>
                  <a:lnTo>
                    <a:pt x="0" y="54"/>
                  </a:lnTo>
                  <a:lnTo>
                    <a:pt x="183" y="162"/>
                  </a:lnTo>
                  <a:lnTo>
                    <a:pt x="183" y="10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isḷïḋe"/>
            <p:cNvSpPr/>
            <p:nvPr/>
          </p:nvSpPr>
          <p:spPr bwMode="auto">
            <a:xfrm>
              <a:off x="3862388" y="2024063"/>
              <a:ext cx="290513" cy="255588"/>
            </a:xfrm>
            <a:custGeom>
              <a:avLst/>
              <a:gdLst>
                <a:gd name="T0" fmla="*/ 0 w 183"/>
                <a:gd name="T1" fmla="*/ 0 h 161"/>
                <a:gd name="T2" fmla="*/ 0 w 183"/>
                <a:gd name="T3" fmla="*/ 51 h 161"/>
                <a:gd name="T4" fmla="*/ 183 w 183"/>
                <a:gd name="T5" fmla="*/ 161 h 161"/>
                <a:gd name="T6" fmla="*/ 183 w 183"/>
                <a:gd name="T7" fmla="*/ 108 h 161"/>
                <a:gd name="T8" fmla="*/ 0 w 183"/>
                <a:gd name="T9" fmla="*/ 0 h 161"/>
              </a:gdLst>
              <a:ahLst/>
              <a:cxnLst>
                <a:cxn ang="0">
                  <a:pos x="T0" y="T1"/>
                </a:cxn>
                <a:cxn ang="0">
                  <a:pos x="T2" y="T3"/>
                </a:cxn>
                <a:cxn ang="0">
                  <a:pos x="T4" y="T5"/>
                </a:cxn>
                <a:cxn ang="0">
                  <a:pos x="T6" y="T7"/>
                </a:cxn>
                <a:cxn ang="0">
                  <a:pos x="T8" y="T9"/>
                </a:cxn>
              </a:cxnLst>
              <a:rect l="0" t="0" r="r" b="b"/>
              <a:pathLst>
                <a:path w="183" h="161">
                  <a:moveTo>
                    <a:pt x="0" y="0"/>
                  </a:moveTo>
                  <a:lnTo>
                    <a:pt x="0" y="51"/>
                  </a:lnTo>
                  <a:lnTo>
                    <a:pt x="183" y="161"/>
                  </a:lnTo>
                  <a:lnTo>
                    <a:pt x="183" y="108"/>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ïṧḷîḍê"/>
            <p:cNvSpPr/>
            <p:nvPr/>
          </p:nvSpPr>
          <p:spPr bwMode="auto">
            <a:xfrm>
              <a:off x="3862388" y="2201863"/>
              <a:ext cx="290513" cy="257175"/>
            </a:xfrm>
            <a:custGeom>
              <a:avLst/>
              <a:gdLst>
                <a:gd name="T0" fmla="*/ 0 w 183"/>
                <a:gd name="T1" fmla="*/ 54 h 162"/>
                <a:gd name="T2" fmla="*/ 183 w 183"/>
                <a:gd name="T3" fmla="*/ 162 h 162"/>
                <a:gd name="T4" fmla="*/ 183 w 183"/>
                <a:gd name="T5" fmla="*/ 108 h 162"/>
                <a:gd name="T6" fmla="*/ 0 w 183"/>
                <a:gd name="T7" fmla="*/ 0 h 162"/>
                <a:gd name="T8" fmla="*/ 0 w 183"/>
                <a:gd name="T9" fmla="*/ 54 h 162"/>
              </a:gdLst>
              <a:ahLst/>
              <a:cxnLst>
                <a:cxn ang="0">
                  <a:pos x="T0" y="T1"/>
                </a:cxn>
                <a:cxn ang="0">
                  <a:pos x="T2" y="T3"/>
                </a:cxn>
                <a:cxn ang="0">
                  <a:pos x="T4" y="T5"/>
                </a:cxn>
                <a:cxn ang="0">
                  <a:pos x="T6" y="T7"/>
                </a:cxn>
                <a:cxn ang="0">
                  <a:pos x="T8" y="T9"/>
                </a:cxn>
              </a:cxnLst>
              <a:rect l="0" t="0" r="r" b="b"/>
              <a:pathLst>
                <a:path w="183" h="162">
                  <a:moveTo>
                    <a:pt x="0" y="54"/>
                  </a:moveTo>
                  <a:lnTo>
                    <a:pt x="183" y="162"/>
                  </a:lnTo>
                  <a:lnTo>
                    <a:pt x="183" y="108"/>
                  </a:lnTo>
                  <a:lnTo>
                    <a:pt x="0" y="0"/>
                  </a:lnTo>
                  <a:lnTo>
                    <a:pt x="0" y="54"/>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iṩľíďè"/>
            <p:cNvSpPr/>
            <p:nvPr/>
          </p:nvSpPr>
          <p:spPr bwMode="auto">
            <a:xfrm>
              <a:off x="3905250" y="3973513"/>
              <a:ext cx="30163" cy="185738"/>
            </a:xfrm>
            <a:custGeom>
              <a:avLst/>
              <a:gdLst>
                <a:gd name="T0" fmla="*/ 19 w 19"/>
                <a:gd name="T1" fmla="*/ 11 h 117"/>
                <a:gd name="T2" fmla="*/ 17 w 19"/>
                <a:gd name="T3" fmla="*/ 117 h 117"/>
                <a:gd name="T4" fmla="*/ 0 w 19"/>
                <a:gd name="T5" fmla="*/ 106 h 117"/>
                <a:gd name="T6" fmla="*/ 0 w 19"/>
                <a:gd name="T7" fmla="*/ 0 h 117"/>
                <a:gd name="T8" fmla="*/ 19 w 19"/>
                <a:gd name="T9" fmla="*/ 11 h 117"/>
              </a:gdLst>
              <a:ahLst/>
              <a:cxnLst>
                <a:cxn ang="0">
                  <a:pos x="T0" y="T1"/>
                </a:cxn>
                <a:cxn ang="0">
                  <a:pos x="T2" y="T3"/>
                </a:cxn>
                <a:cxn ang="0">
                  <a:pos x="T4" y="T5"/>
                </a:cxn>
                <a:cxn ang="0">
                  <a:pos x="T6" y="T7"/>
                </a:cxn>
                <a:cxn ang="0">
                  <a:pos x="T8" y="T9"/>
                </a:cxn>
              </a:cxnLst>
              <a:rect l="0" t="0" r="r" b="b"/>
              <a:pathLst>
                <a:path w="19" h="117">
                  <a:moveTo>
                    <a:pt x="19" y="11"/>
                  </a:moveTo>
                  <a:lnTo>
                    <a:pt x="17" y="117"/>
                  </a:lnTo>
                  <a:lnTo>
                    <a:pt x="0" y="106"/>
                  </a:lnTo>
                  <a:lnTo>
                    <a:pt x="0" y="0"/>
                  </a:lnTo>
                  <a:lnTo>
                    <a:pt x="19" y="11"/>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lïdê"/>
            <p:cNvSpPr/>
            <p:nvPr/>
          </p:nvSpPr>
          <p:spPr bwMode="auto">
            <a:xfrm>
              <a:off x="3963988" y="4010025"/>
              <a:ext cx="128588" cy="241300"/>
            </a:xfrm>
            <a:custGeom>
              <a:avLst/>
              <a:gdLst>
                <a:gd name="T0" fmla="*/ 79 w 81"/>
                <a:gd name="T1" fmla="*/ 44 h 152"/>
                <a:gd name="T2" fmla="*/ 50 w 81"/>
                <a:gd name="T3" fmla="*/ 79 h 152"/>
                <a:gd name="T4" fmla="*/ 81 w 81"/>
                <a:gd name="T5" fmla="*/ 152 h 152"/>
                <a:gd name="T6" fmla="*/ 61 w 81"/>
                <a:gd name="T7" fmla="*/ 139 h 152"/>
                <a:gd name="T8" fmla="*/ 40 w 81"/>
                <a:gd name="T9" fmla="*/ 94 h 152"/>
                <a:gd name="T10" fmla="*/ 21 w 81"/>
                <a:gd name="T11" fmla="*/ 119 h 152"/>
                <a:gd name="T12" fmla="*/ 0 w 81"/>
                <a:gd name="T13" fmla="*/ 106 h 152"/>
                <a:gd name="T14" fmla="*/ 29 w 81"/>
                <a:gd name="T15" fmla="*/ 67 h 152"/>
                <a:gd name="T16" fmla="*/ 2 w 81"/>
                <a:gd name="T17" fmla="*/ 0 h 152"/>
                <a:gd name="T18" fmla="*/ 23 w 81"/>
                <a:gd name="T19" fmla="*/ 11 h 152"/>
                <a:gd name="T20" fmla="*/ 40 w 81"/>
                <a:gd name="T21" fmla="*/ 54 h 152"/>
                <a:gd name="T22" fmla="*/ 59 w 81"/>
                <a:gd name="T23" fmla="*/ 31 h 152"/>
                <a:gd name="T24" fmla="*/ 79 w 81"/>
                <a:gd name="T25" fmla="*/ 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52">
                  <a:moveTo>
                    <a:pt x="79" y="44"/>
                  </a:moveTo>
                  <a:lnTo>
                    <a:pt x="50" y="79"/>
                  </a:lnTo>
                  <a:lnTo>
                    <a:pt x="81" y="152"/>
                  </a:lnTo>
                  <a:lnTo>
                    <a:pt x="61" y="139"/>
                  </a:lnTo>
                  <a:lnTo>
                    <a:pt x="40" y="94"/>
                  </a:lnTo>
                  <a:lnTo>
                    <a:pt x="21" y="119"/>
                  </a:lnTo>
                  <a:lnTo>
                    <a:pt x="0" y="106"/>
                  </a:lnTo>
                  <a:lnTo>
                    <a:pt x="29" y="67"/>
                  </a:lnTo>
                  <a:lnTo>
                    <a:pt x="2" y="0"/>
                  </a:lnTo>
                  <a:lnTo>
                    <a:pt x="23" y="11"/>
                  </a:lnTo>
                  <a:lnTo>
                    <a:pt x="40" y="54"/>
                  </a:lnTo>
                  <a:lnTo>
                    <a:pt x="59" y="31"/>
                  </a:lnTo>
                  <a:lnTo>
                    <a:pt x="79" y="44"/>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ïṣļîďe"/>
            <p:cNvSpPr/>
            <p:nvPr/>
          </p:nvSpPr>
          <p:spPr bwMode="auto">
            <a:xfrm>
              <a:off x="4648200" y="1304925"/>
              <a:ext cx="1352550" cy="781050"/>
            </a:xfrm>
            <a:custGeom>
              <a:avLst/>
              <a:gdLst>
                <a:gd name="T0" fmla="*/ 852 w 852"/>
                <a:gd name="T1" fmla="*/ 39 h 492"/>
                <a:gd name="T2" fmla="*/ 783 w 852"/>
                <a:gd name="T3" fmla="*/ 0 h 492"/>
                <a:gd name="T4" fmla="*/ 0 w 852"/>
                <a:gd name="T5" fmla="*/ 455 h 492"/>
                <a:gd name="T6" fmla="*/ 66 w 852"/>
                <a:gd name="T7" fmla="*/ 492 h 492"/>
                <a:gd name="T8" fmla="*/ 852 w 852"/>
                <a:gd name="T9" fmla="*/ 39 h 492"/>
              </a:gdLst>
              <a:ahLst/>
              <a:cxnLst>
                <a:cxn ang="0">
                  <a:pos x="T0" y="T1"/>
                </a:cxn>
                <a:cxn ang="0">
                  <a:pos x="T2" y="T3"/>
                </a:cxn>
                <a:cxn ang="0">
                  <a:pos x="T4" y="T5"/>
                </a:cxn>
                <a:cxn ang="0">
                  <a:pos x="T6" y="T7"/>
                </a:cxn>
                <a:cxn ang="0">
                  <a:pos x="T8" y="T9"/>
                </a:cxn>
              </a:cxnLst>
              <a:rect l="0" t="0" r="r" b="b"/>
              <a:pathLst>
                <a:path w="852" h="492">
                  <a:moveTo>
                    <a:pt x="852" y="39"/>
                  </a:moveTo>
                  <a:lnTo>
                    <a:pt x="783" y="0"/>
                  </a:lnTo>
                  <a:lnTo>
                    <a:pt x="0" y="455"/>
                  </a:lnTo>
                  <a:lnTo>
                    <a:pt x="66" y="492"/>
                  </a:lnTo>
                  <a:lnTo>
                    <a:pt x="852" y="39"/>
                  </a:lnTo>
                  <a:close/>
                </a:path>
              </a:pathLst>
            </a:custGeom>
            <a:solidFill>
              <a:srgbClr val="E6E8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íşlide"/>
            <p:cNvSpPr/>
            <p:nvPr/>
          </p:nvSpPr>
          <p:spPr bwMode="auto">
            <a:xfrm>
              <a:off x="4752975" y="1366838"/>
              <a:ext cx="1247775" cy="3078163"/>
            </a:xfrm>
            <a:custGeom>
              <a:avLst/>
              <a:gdLst>
                <a:gd name="T0" fmla="*/ 786 w 786"/>
                <a:gd name="T1" fmla="*/ 0 h 1939"/>
                <a:gd name="T2" fmla="*/ 786 w 786"/>
                <a:gd name="T3" fmla="*/ 1487 h 1939"/>
                <a:gd name="T4" fmla="*/ 0 w 786"/>
                <a:gd name="T5" fmla="*/ 1939 h 1939"/>
                <a:gd name="T6" fmla="*/ 0 w 786"/>
                <a:gd name="T7" fmla="*/ 453 h 1939"/>
                <a:gd name="T8" fmla="*/ 786 w 786"/>
                <a:gd name="T9" fmla="*/ 0 h 1939"/>
              </a:gdLst>
              <a:ahLst/>
              <a:cxnLst>
                <a:cxn ang="0">
                  <a:pos x="T0" y="T1"/>
                </a:cxn>
                <a:cxn ang="0">
                  <a:pos x="T2" y="T3"/>
                </a:cxn>
                <a:cxn ang="0">
                  <a:pos x="T4" y="T5"/>
                </a:cxn>
                <a:cxn ang="0">
                  <a:pos x="T6" y="T7"/>
                </a:cxn>
                <a:cxn ang="0">
                  <a:pos x="T8" y="T9"/>
                </a:cxn>
              </a:cxnLst>
              <a:rect l="0" t="0" r="r" b="b"/>
              <a:pathLst>
                <a:path w="786" h="1939">
                  <a:moveTo>
                    <a:pt x="786" y="0"/>
                  </a:moveTo>
                  <a:lnTo>
                    <a:pt x="786" y="1487"/>
                  </a:lnTo>
                  <a:lnTo>
                    <a:pt x="0" y="1939"/>
                  </a:lnTo>
                  <a:lnTo>
                    <a:pt x="0" y="453"/>
                  </a:lnTo>
                  <a:lnTo>
                    <a:pt x="78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isḻïdé"/>
            <p:cNvSpPr/>
            <p:nvPr/>
          </p:nvSpPr>
          <p:spPr bwMode="auto">
            <a:xfrm>
              <a:off x="4752975" y="1366838"/>
              <a:ext cx="1247775" cy="3078163"/>
            </a:xfrm>
            <a:custGeom>
              <a:avLst/>
              <a:gdLst>
                <a:gd name="T0" fmla="*/ 786 w 786"/>
                <a:gd name="T1" fmla="*/ 0 h 1939"/>
                <a:gd name="T2" fmla="*/ 786 w 786"/>
                <a:gd name="T3" fmla="*/ 1487 h 1939"/>
                <a:gd name="T4" fmla="*/ 0 w 786"/>
                <a:gd name="T5" fmla="*/ 1939 h 1939"/>
                <a:gd name="T6" fmla="*/ 0 w 786"/>
                <a:gd name="T7" fmla="*/ 453 h 1939"/>
                <a:gd name="T8" fmla="*/ 786 w 786"/>
                <a:gd name="T9" fmla="*/ 0 h 1939"/>
              </a:gdLst>
              <a:ahLst/>
              <a:cxnLst>
                <a:cxn ang="0">
                  <a:pos x="T0" y="T1"/>
                </a:cxn>
                <a:cxn ang="0">
                  <a:pos x="T2" y="T3"/>
                </a:cxn>
                <a:cxn ang="0">
                  <a:pos x="T4" y="T5"/>
                </a:cxn>
                <a:cxn ang="0">
                  <a:pos x="T6" y="T7"/>
                </a:cxn>
                <a:cxn ang="0">
                  <a:pos x="T8" y="T9"/>
                </a:cxn>
              </a:cxnLst>
              <a:rect l="0" t="0" r="r" b="b"/>
              <a:pathLst>
                <a:path w="786" h="1939">
                  <a:moveTo>
                    <a:pt x="786" y="0"/>
                  </a:moveTo>
                  <a:lnTo>
                    <a:pt x="786" y="1487"/>
                  </a:lnTo>
                  <a:lnTo>
                    <a:pt x="0" y="1939"/>
                  </a:lnTo>
                  <a:lnTo>
                    <a:pt x="0" y="453"/>
                  </a:lnTo>
                  <a:lnTo>
                    <a:pt x="7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îšľiḓé"/>
            <p:cNvSpPr/>
            <p:nvPr/>
          </p:nvSpPr>
          <p:spPr bwMode="auto">
            <a:xfrm>
              <a:off x="4648200" y="2027238"/>
              <a:ext cx="104775" cy="2417763"/>
            </a:xfrm>
            <a:custGeom>
              <a:avLst/>
              <a:gdLst>
                <a:gd name="T0" fmla="*/ 0 w 66"/>
                <a:gd name="T1" fmla="*/ 0 h 1523"/>
                <a:gd name="T2" fmla="*/ 0 w 66"/>
                <a:gd name="T3" fmla="*/ 1486 h 1523"/>
                <a:gd name="T4" fmla="*/ 66 w 66"/>
                <a:gd name="T5" fmla="*/ 1523 h 1523"/>
                <a:gd name="T6" fmla="*/ 66 w 66"/>
                <a:gd name="T7" fmla="*/ 37 h 1523"/>
                <a:gd name="T8" fmla="*/ 0 w 66"/>
                <a:gd name="T9" fmla="*/ 0 h 1523"/>
              </a:gdLst>
              <a:ahLst/>
              <a:cxnLst>
                <a:cxn ang="0">
                  <a:pos x="T0" y="T1"/>
                </a:cxn>
                <a:cxn ang="0">
                  <a:pos x="T2" y="T3"/>
                </a:cxn>
                <a:cxn ang="0">
                  <a:pos x="T4" y="T5"/>
                </a:cxn>
                <a:cxn ang="0">
                  <a:pos x="T6" y="T7"/>
                </a:cxn>
                <a:cxn ang="0">
                  <a:pos x="T8" y="T9"/>
                </a:cxn>
              </a:cxnLst>
              <a:rect l="0" t="0" r="r" b="b"/>
              <a:pathLst>
                <a:path w="66" h="1523">
                  <a:moveTo>
                    <a:pt x="0" y="0"/>
                  </a:moveTo>
                  <a:lnTo>
                    <a:pt x="0" y="1486"/>
                  </a:lnTo>
                  <a:lnTo>
                    <a:pt x="66" y="1523"/>
                  </a:lnTo>
                  <a:lnTo>
                    <a:pt x="66" y="37"/>
                  </a:lnTo>
                  <a:lnTo>
                    <a:pt x="0" y="0"/>
                  </a:lnTo>
                  <a:close/>
                </a:path>
              </a:pathLst>
            </a:custGeom>
            <a:solidFill>
              <a:srgbClr val="CED2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îṥľïḍê"/>
            <p:cNvSpPr/>
            <p:nvPr/>
          </p:nvSpPr>
          <p:spPr bwMode="auto">
            <a:xfrm>
              <a:off x="4905375" y="1951038"/>
              <a:ext cx="1012825" cy="603250"/>
            </a:xfrm>
            <a:custGeom>
              <a:avLst/>
              <a:gdLst>
                <a:gd name="T0" fmla="*/ 638 w 638"/>
                <a:gd name="T1" fmla="*/ 0 h 380"/>
                <a:gd name="T2" fmla="*/ 638 w 638"/>
                <a:gd name="T3" fmla="*/ 12 h 380"/>
                <a:gd name="T4" fmla="*/ 0 w 638"/>
                <a:gd name="T5" fmla="*/ 380 h 380"/>
                <a:gd name="T6" fmla="*/ 0 w 638"/>
                <a:gd name="T7" fmla="*/ 367 h 380"/>
                <a:gd name="T8" fmla="*/ 638 w 638"/>
                <a:gd name="T9" fmla="*/ 0 h 380"/>
              </a:gdLst>
              <a:ahLst/>
              <a:cxnLst>
                <a:cxn ang="0">
                  <a:pos x="T0" y="T1"/>
                </a:cxn>
                <a:cxn ang="0">
                  <a:pos x="T2" y="T3"/>
                </a:cxn>
                <a:cxn ang="0">
                  <a:pos x="T4" y="T5"/>
                </a:cxn>
                <a:cxn ang="0">
                  <a:pos x="T6" y="T7"/>
                </a:cxn>
                <a:cxn ang="0">
                  <a:pos x="T8" y="T9"/>
                </a:cxn>
              </a:cxnLst>
              <a:rect l="0" t="0" r="r" b="b"/>
              <a:pathLst>
                <a:path w="638" h="380">
                  <a:moveTo>
                    <a:pt x="638" y="0"/>
                  </a:moveTo>
                  <a:lnTo>
                    <a:pt x="638" y="12"/>
                  </a:lnTo>
                  <a:lnTo>
                    <a:pt x="0" y="380"/>
                  </a:lnTo>
                  <a:lnTo>
                    <a:pt x="0" y="367"/>
                  </a:lnTo>
                  <a:lnTo>
                    <a:pt x="638"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ïś1ïďé"/>
            <p:cNvSpPr/>
            <p:nvPr/>
          </p:nvSpPr>
          <p:spPr bwMode="auto">
            <a:xfrm>
              <a:off x="5110163" y="3427413"/>
              <a:ext cx="612775" cy="392113"/>
            </a:xfrm>
            <a:custGeom>
              <a:avLst/>
              <a:gdLst>
                <a:gd name="T0" fmla="*/ 386 w 386"/>
                <a:gd name="T1" fmla="*/ 0 h 247"/>
                <a:gd name="T2" fmla="*/ 386 w 386"/>
                <a:gd name="T3" fmla="*/ 25 h 247"/>
                <a:gd name="T4" fmla="*/ 0 w 386"/>
                <a:gd name="T5" fmla="*/ 247 h 247"/>
                <a:gd name="T6" fmla="*/ 0 w 386"/>
                <a:gd name="T7" fmla="*/ 224 h 247"/>
                <a:gd name="T8" fmla="*/ 386 w 386"/>
                <a:gd name="T9" fmla="*/ 0 h 247"/>
              </a:gdLst>
              <a:ahLst/>
              <a:cxnLst>
                <a:cxn ang="0">
                  <a:pos x="T0" y="T1"/>
                </a:cxn>
                <a:cxn ang="0">
                  <a:pos x="T2" y="T3"/>
                </a:cxn>
                <a:cxn ang="0">
                  <a:pos x="T4" y="T5"/>
                </a:cxn>
                <a:cxn ang="0">
                  <a:pos x="T6" y="T7"/>
                </a:cxn>
                <a:cxn ang="0">
                  <a:pos x="T8" y="T9"/>
                </a:cxn>
              </a:cxnLst>
              <a:rect l="0" t="0" r="r" b="b"/>
              <a:pathLst>
                <a:path w="386" h="247">
                  <a:moveTo>
                    <a:pt x="386" y="0"/>
                  </a:moveTo>
                  <a:lnTo>
                    <a:pt x="386" y="25"/>
                  </a:lnTo>
                  <a:lnTo>
                    <a:pt x="0" y="247"/>
                  </a:lnTo>
                  <a:lnTo>
                    <a:pt x="0" y="224"/>
                  </a:lnTo>
                  <a:lnTo>
                    <a:pt x="386"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îṡḷîḍé"/>
            <p:cNvSpPr/>
            <p:nvPr/>
          </p:nvSpPr>
          <p:spPr bwMode="auto">
            <a:xfrm>
              <a:off x="5110163" y="3427413"/>
              <a:ext cx="612775" cy="392113"/>
            </a:xfrm>
            <a:custGeom>
              <a:avLst/>
              <a:gdLst>
                <a:gd name="T0" fmla="*/ 386 w 386"/>
                <a:gd name="T1" fmla="*/ 0 h 247"/>
                <a:gd name="T2" fmla="*/ 386 w 386"/>
                <a:gd name="T3" fmla="*/ 25 h 247"/>
                <a:gd name="T4" fmla="*/ 0 w 386"/>
                <a:gd name="T5" fmla="*/ 247 h 247"/>
                <a:gd name="T6" fmla="*/ 0 w 386"/>
                <a:gd name="T7" fmla="*/ 224 h 247"/>
                <a:gd name="T8" fmla="*/ 386 w 386"/>
                <a:gd name="T9" fmla="*/ 0 h 247"/>
              </a:gdLst>
              <a:ahLst/>
              <a:cxnLst>
                <a:cxn ang="0">
                  <a:pos x="T0" y="T1"/>
                </a:cxn>
                <a:cxn ang="0">
                  <a:pos x="T2" y="T3"/>
                </a:cxn>
                <a:cxn ang="0">
                  <a:pos x="T4" y="T5"/>
                </a:cxn>
                <a:cxn ang="0">
                  <a:pos x="T6" y="T7"/>
                </a:cxn>
                <a:cxn ang="0">
                  <a:pos x="T8" y="T9"/>
                </a:cxn>
              </a:cxnLst>
              <a:rect l="0" t="0" r="r" b="b"/>
              <a:pathLst>
                <a:path w="386" h="247">
                  <a:moveTo>
                    <a:pt x="386" y="0"/>
                  </a:moveTo>
                  <a:lnTo>
                    <a:pt x="386" y="25"/>
                  </a:lnTo>
                  <a:lnTo>
                    <a:pt x="0" y="247"/>
                  </a:lnTo>
                  <a:lnTo>
                    <a:pt x="0" y="224"/>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îšľíḋê"/>
            <p:cNvSpPr/>
            <p:nvPr/>
          </p:nvSpPr>
          <p:spPr bwMode="auto">
            <a:xfrm>
              <a:off x="4908550" y="3209925"/>
              <a:ext cx="1012825" cy="622300"/>
            </a:xfrm>
            <a:custGeom>
              <a:avLst/>
              <a:gdLst>
                <a:gd name="T0" fmla="*/ 638 w 638"/>
                <a:gd name="T1" fmla="*/ 0 h 392"/>
                <a:gd name="T2" fmla="*/ 638 w 638"/>
                <a:gd name="T3" fmla="*/ 25 h 392"/>
                <a:gd name="T4" fmla="*/ 0 w 638"/>
                <a:gd name="T5" fmla="*/ 392 h 392"/>
                <a:gd name="T6" fmla="*/ 0 w 638"/>
                <a:gd name="T7" fmla="*/ 367 h 392"/>
                <a:gd name="T8" fmla="*/ 638 w 638"/>
                <a:gd name="T9" fmla="*/ 0 h 392"/>
              </a:gdLst>
              <a:ahLst/>
              <a:cxnLst>
                <a:cxn ang="0">
                  <a:pos x="T0" y="T1"/>
                </a:cxn>
                <a:cxn ang="0">
                  <a:pos x="T2" y="T3"/>
                </a:cxn>
                <a:cxn ang="0">
                  <a:pos x="T4" y="T5"/>
                </a:cxn>
                <a:cxn ang="0">
                  <a:pos x="T6" y="T7"/>
                </a:cxn>
                <a:cxn ang="0">
                  <a:pos x="T8" y="T9"/>
                </a:cxn>
              </a:cxnLst>
              <a:rect l="0" t="0" r="r" b="b"/>
              <a:pathLst>
                <a:path w="638" h="392">
                  <a:moveTo>
                    <a:pt x="638" y="0"/>
                  </a:moveTo>
                  <a:lnTo>
                    <a:pt x="638" y="25"/>
                  </a:lnTo>
                  <a:lnTo>
                    <a:pt x="0" y="392"/>
                  </a:lnTo>
                  <a:lnTo>
                    <a:pt x="0" y="367"/>
                  </a:lnTo>
                  <a:lnTo>
                    <a:pt x="638"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îṩlîḍe"/>
            <p:cNvSpPr/>
            <p:nvPr/>
          </p:nvSpPr>
          <p:spPr bwMode="auto">
            <a:xfrm>
              <a:off x="4908550" y="3108325"/>
              <a:ext cx="1012825" cy="622300"/>
            </a:xfrm>
            <a:custGeom>
              <a:avLst/>
              <a:gdLst>
                <a:gd name="T0" fmla="*/ 638 w 638"/>
                <a:gd name="T1" fmla="*/ 0 h 392"/>
                <a:gd name="T2" fmla="*/ 638 w 638"/>
                <a:gd name="T3" fmla="*/ 24 h 392"/>
                <a:gd name="T4" fmla="*/ 0 w 638"/>
                <a:gd name="T5" fmla="*/ 392 h 392"/>
                <a:gd name="T6" fmla="*/ 0 w 638"/>
                <a:gd name="T7" fmla="*/ 367 h 392"/>
                <a:gd name="T8" fmla="*/ 638 w 638"/>
                <a:gd name="T9" fmla="*/ 0 h 392"/>
              </a:gdLst>
              <a:ahLst/>
              <a:cxnLst>
                <a:cxn ang="0">
                  <a:pos x="T0" y="T1"/>
                </a:cxn>
                <a:cxn ang="0">
                  <a:pos x="T2" y="T3"/>
                </a:cxn>
                <a:cxn ang="0">
                  <a:pos x="T4" y="T5"/>
                </a:cxn>
                <a:cxn ang="0">
                  <a:pos x="T6" y="T7"/>
                </a:cxn>
                <a:cxn ang="0">
                  <a:pos x="T8" y="T9"/>
                </a:cxn>
              </a:cxnLst>
              <a:rect l="0" t="0" r="r" b="b"/>
              <a:pathLst>
                <a:path w="638" h="392">
                  <a:moveTo>
                    <a:pt x="638" y="0"/>
                  </a:moveTo>
                  <a:lnTo>
                    <a:pt x="638" y="24"/>
                  </a:lnTo>
                  <a:lnTo>
                    <a:pt x="0" y="392"/>
                  </a:lnTo>
                  <a:lnTo>
                    <a:pt x="0" y="367"/>
                  </a:lnTo>
                  <a:lnTo>
                    <a:pt x="638"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íŝḻïďè"/>
            <p:cNvSpPr/>
            <p:nvPr/>
          </p:nvSpPr>
          <p:spPr bwMode="auto">
            <a:xfrm>
              <a:off x="4908550" y="3005138"/>
              <a:ext cx="1012825" cy="623888"/>
            </a:xfrm>
            <a:custGeom>
              <a:avLst/>
              <a:gdLst>
                <a:gd name="T0" fmla="*/ 638 w 638"/>
                <a:gd name="T1" fmla="*/ 0 h 393"/>
                <a:gd name="T2" fmla="*/ 638 w 638"/>
                <a:gd name="T3" fmla="*/ 25 h 393"/>
                <a:gd name="T4" fmla="*/ 0 w 638"/>
                <a:gd name="T5" fmla="*/ 393 h 393"/>
                <a:gd name="T6" fmla="*/ 0 w 638"/>
                <a:gd name="T7" fmla="*/ 368 h 393"/>
                <a:gd name="T8" fmla="*/ 638 w 638"/>
                <a:gd name="T9" fmla="*/ 0 h 393"/>
              </a:gdLst>
              <a:ahLst/>
              <a:cxnLst>
                <a:cxn ang="0">
                  <a:pos x="T0" y="T1"/>
                </a:cxn>
                <a:cxn ang="0">
                  <a:pos x="T2" y="T3"/>
                </a:cxn>
                <a:cxn ang="0">
                  <a:pos x="T4" y="T5"/>
                </a:cxn>
                <a:cxn ang="0">
                  <a:pos x="T6" y="T7"/>
                </a:cxn>
                <a:cxn ang="0">
                  <a:pos x="T8" y="T9"/>
                </a:cxn>
              </a:cxnLst>
              <a:rect l="0" t="0" r="r" b="b"/>
              <a:pathLst>
                <a:path w="638" h="393">
                  <a:moveTo>
                    <a:pt x="638" y="0"/>
                  </a:moveTo>
                  <a:lnTo>
                    <a:pt x="638" y="25"/>
                  </a:lnTo>
                  <a:lnTo>
                    <a:pt x="0" y="393"/>
                  </a:lnTo>
                  <a:lnTo>
                    <a:pt x="0" y="368"/>
                  </a:lnTo>
                  <a:lnTo>
                    <a:pt x="638"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ïśļíḋê"/>
            <p:cNvSpPr/>
            <p:nvPr/>
          </p:nvSpPr>
          <p:spPr bwMode="auto">
            <a:xfrm>
              <a:off x="4908550" y="2903538"/>
              <a:ext cx="1012825" cy="622300"/>
            </a:xfrm>
            <a:custGeom>
              <a:avLst/>
              <a:gdLst>
                <a:gd name="T0" fmla="*/ 636 w 638"/>
                <a:gd name="T1" fmla="*/ 0 h 392"/>
                <a:gd name="T2" fmla="*/ 638 w 638"/>
                <a:gd name="T3" fmla="*/ 25 h 392"/>
                <a:gd name="T4" fmla="*/ 0 w 638"/>
                <a:gd name="T5" fmla="*/ 392 h 392"/>
                <a:gd name="T6" fmla="*/ 0 w 638"/>
                <a:gd name="T7" fmla="*/ 367 h 392"/>
                <a:gd name="T8" fmla="*/ 636 w 638"/>
                <a:gd name="T9" fmla="*/ 0 h 392"/>
              </a:gdLst>
              <a:ahLst/>
              <a:cxnLst>
                <a:cxn ang="0">
                  <a:pos x="T0" y="T1"/>
                </a:cxn>
                <a:cxn ang="0">
                  <a:pos x="T2" y="T3"/>
                </a:cxn>
                <a:cxn ang="0">
                  <a:pos x="T4" y="T5"/>
                </a:cxn>
                <a:cxn ang="0">
                  <a:pos x="T6" y="T7"/>
                </a:cxn>
                <a:cxn ang="0">
                  <a:pos x="T8" y="T9"/>
                </a:cxn>
              </a:cxnLst>
              <a:rect l="0" t="0" r="r" b="b"/>
              <a:pathLst>
                <a:path w="638" h="392">
                  <a:moveTo>
                    <a:pt x="636" y="0"/>
                  </a:moveTo>
                  <a:lnTo>
                    <a:pt x="638" y="25"/>
                  </a:lnTo>
                  <a:lnTo>
                    <a:pt x="0" y="392"/>
                  </a:lnTo>
                  <a:lnTo>
                    <a:pt x="0" y="367"/>
                  </a:lnTo>
                  <a:lnTo>
                    <a:pt x="636"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iṡ1iḍé"/>
            <p:cNvSpPr/>
            <p:nvPr/>
          </p:nvSpPr>
          <p:spPr bwMode="auto">
            <a:xfrm>
              <a:off x="4908550" y="2800350"/>
              <a:ext cx="1009650" cy="623888"/>
            </a:xfrm>
            <a:custGeom>
              <a:avLst/>
              <a:gdLst>
                <a:gd name="T0" fmla="*/ 636 w 636"/>
                <a:gd name="T1" fmla="*/ 0 h 393"/>
                <a:gd name="T2" fmla="*/ 636 w 636"/>
                <a:gd name="T3" fmla="*/ 25 h 393"/>
                <a:gd name="T4" fmla="*/ 0 w 636"/>
                <a:gd name="T5" fmla="*/ 393 h 393"/>
                <a:gd name="T6" fmla="*/ 0 w 636"/>
                <a:gd name="T7" fmla="*/ 368 h 393"/>
                <a:gd name="T8" fmla="*/ 636 w 636"/>
                <a:gd name="T9" fmla="*/ 0 h 393"/>
              </a:gdLst>
              <a:ahLst/>
              <a:cxnLst>
                <a:cxn ang="0">
                  <a:pos x="T0" y="T1"/>
                </a:cxn>
                <a:cxn ang="0">
                  <a:pos x="T2" y="T3"/>
                </a:cxn>
                <a:cxn ang="0">
                  <a:pos x="T4" y="T5"/>
                </a:cxn>
                <a:cxn ang="0">
                  <a:pos x="T6" y="T7"/>
                </a:cxn>
                <a:cxn ang="0">
                  <a:pos x="T8" y="T9"/>
                </a:cxn>
              </a:cxnLst>
              <a:rect l="0" t="0" r="r" b="b"/>
              <a:pathLst>
                <a:path w="636" h="393">
                  <a:moveTo>
                    <a:pt x="636" y="0"/>
                  </a:moveTo>
                  <a:lnTo>
                    <a:pt x="636" y="25"/>
                  </a:lnTo>
                  <a:lnTo>
                    <a:pt x="0" y="393"/>
                  </a:lnTo>
                  <a:lnTo>
                    <a:pt x="0" y="368"/>
                  </a:lnTo>
                  <a:lnTo>
                    <a:pt x="636"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šľïḑê"/>
            <p:cNvSpPr/>
            <p:nvPr/>
          </p:nvSpPr>
          <p:spPr bwMode="auto">
            <a:xfrm>
              <a:off x="4908550" y="2698750"/>
              <a:ext cx="1009650" cy="622300"/>
            </a:xfrm>
            <a:custGeom>
              <a:avLst/>
              <a:gdLst>
                <a:gd name="T0" fmla="*/ 636 w 636"/>
                <a:gd name="T1" fmla="*/ 0 h 392"/>
                <a:gd name="T2" fmla="*/ 636 w 636"/>
                <a:gd name="T3" fmla="*/ 25 h 392"/>
                <a:gd name="T4" fmla="*/ 0 w 636"/>
                <a:gd name="T5" fmla="*/ 392 h 392"/>
                <a:gd name="T6" fmla="*/ 0 w 636"/>
                <a:gd name="T7" fmla="*/ 368 h 392"/>
                <a:gd name="T8" fmla="*/ 636 w 636"/>
                <a:gd name="T9" fmla="*/ 0 h 392"/>
              </a:gdLst>
              <a:ahLst/>
              <a:cxnLst>
                <a:cxn ang="0">
                  <a:pos x="T0" y="T1"/>
                </a:cxn>
                <a:cxn ang="0">
                  <a:pos x="T2" y="T3"/>
                </a:cxn>
                <a:cxn ang="0">
                  <a:pos x="T4" y="T5"/>
                </a:cxn>
                <a:cxn ang="0">
                  <a:pos x="T6" y="T7"/>
                </a:cxn>
                <a:cxn ang="0">
                  <a:pos x="T8" y="T9"/>
                </a:cxn>
              </a:cxnLst>
              <a:rect l="0" t="0" r="r" b="b"/>
              <a:pathLst>
                <a:path w="636" h="392">
                  <a:moveTo>
                    <a:pt x="636" y="0"/>
                  </a:moveTo>
                  <a:lnTo>
                    <a:pt x="636" y="25"/>
                  </a:lnTo>
                  <a:lnTo>
                    <a:pt x="0" y="392"/>
                  </a:lnTo>
                  <a:lnTo>
                    <a:pt x="0" y="368"/>
                  </a:lnTo>
                  <a:lnTo>
                    <a:pt x="636"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íṡlíḍê"/>
            <p:cNvSpPr/>
            <p:nvPr/>
          </p:nvSpPr>
          <p:spPr bwMode="auto">
            <a:xfrm>
              <a:off x="4908550" y="2597150"/>
              <a:ext cx="1009650" cy="622300"/>
            </a:xfrm>
            <a:custGeom>
              <a:avLst/>
              <a:gdLst>
                <a:gd name="T0" fmla="*/ 636 w 636"/>
                <a:gd name="T1" fmla="*/ 0 h 392"/>
                <a:gd name="T2" fmla="*/ 636 w 636"/>
                <a:gd name="T3" fmla="*/ 25 h 392"/>
                <a:gd name="T4" fmla="*/ 0 w 636"/>
                <a:gd name="T5" fmla="*/ 392 h 392"/>
                <a:gd name="T6" fmla="*/ 0 w 636"/>
                <a:gd name="T7" fmla="*/ 367 h 392"/>
                <a:gd name="T8" fmla="*/ 636 w 636"/>
                <a:gd name="T9" fmla="*/ 0 h 392"/>
              </a:gdLst>
              <a:ahLst/>
              <a:cxnLst>
                <a:cxn ang="0">
                  <a:pos x="T0" y="T1"/>
                </a:cxn>
                <a:cxn ang="0">
                  <a:pos x="T2" y="T3"/>
                </a:cxn>
                <a:cxn ang="0">
                  <a:pos x="T4" y="T5"/>
                </a:cxn>
                <a:cxn ang="0">
                  <a:pos x="T6" y="T7"/>
                </a:cxn>
                <a:cxn ang="0">
                  <a:pos x="T8" y="T9"/>
                </a:cxn>
              </a:cxnLst>
              <a:rect l="0" t="0" r="r" b="b"/>
              <a:pathLst>
                <a:path w="636" h="392">
                  <a:moveTo>
                    <a:pt x="636" y="0"/>
                  </a:moveTo>
                  <a:lnTo>
                    <a:pt x="636" y="25"/>
                  </a:lnTo>
                  <a:lnTo>
                    <a:pt x="0" y="392"/>
                  </a:lnTo>
                  <a:lnTo>
                    <a:pt x="0" y="367"/>
                  </a:lnTo>
                  <a:lnTo>
                    <a:pt x="636"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śḻïḍè"/>
            <p:cNvSpPr/>
            <p:nvPr/>
          </p:nvSpPr>
          <p:spPr bwMode="auto">
            <a:xfrm>
              <a:off x="4908550" y="2493963"/>
              <a:ext cx="1009650" cy="623888"/>
            </a:xfrm>
            <a:custGeom>
              <a:avLst/>
              <a:gdLst>
                <a:gd name="T0" fmla="*/ 636 w 636"/>
                <a:gd name="T1" fmla="*/ 0 h 393"/>
                <a:gd name="T2" fmla="*/ 636 w 636"/>
                <a:gd name="T3" fmla="*/ 25 h 393"/>
                <a:gd name="T4" fmla="*/ 0 w 636"/>
                <a:gd name="T5" fmla="*/ 393 h 393"/>
                <a:gd name="T6" fmla="*/ 0 w 636"/>
                <a:gd name="T7" fmla="*/ 368 h 393"/>
                <a:gd name="T8" fmla="*/ 636 w 636"/>
                <a:gd name="T9" fmla="*/ 0 h 393"/>
              </a:gdLst>
              <a:ahLst/>
              <a:cxnLst>
                <a:cxn ang="0">
                  <a:pos x="T0" y="T1"/>
                </a:cxn>
                <a:cxn ang="0">
                  <a:pos x="T2" y="T3"/>
                </a:cxn>
                <a:cxn ang="0">
                  <a:pos x="T4" y="T5"/>
                </a:cxn>
                <a:cxn ang="0">
                  <a:pos x="T6" y="T7"/>
                </a:cxn>
                <a:cxn ang="0">
                  <a:pos x="T8" y="T9"/>
                </a:cxn>
              </a:cxnLst>
              <a:rect l="0" t="0" r="r" b="b"/>
              <a:pathLst>
                <a:path w="636" h="393">
                  <a:moveTo>
                    <a:pt x="636" y="0"/>
                  </a:moveTo>
                  <a:lnTo>
                    <a:pt x="636" y="25"/>
                  </a:lnTo>
                  <a:lnTo>
                    <a:pt x="0" y="393"/>
                  </a:lnTo>
                  <a:lnTo>
                    <a:pt x="0" y="368"/>
                  </a:lnTo>
                  <a:lnTo>
                    <a:pt x="636"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šļíďe"/>
            <p:cNvSpPr/>
            <p:nvPr/>
          </p:nvSpPr>
          <p:spPr bwMode="auto">
            <a:xfrm>
              <a:off x="5067300" y="2330450"/>
              <a:ext cx="692150" cy="481013"/>
            </a:xfrm>
            <a:custGeom>
              <a:avLst/>
              <a:gdLst>
                <a:gd name="T0" fmla="*/ 436 w 436"/>
                <a:gd name="T1" fmla="*/ 0 h 303"/>
                <a:gd name="T2" fmla="*/ 436 w 436"/>
                <a:gd name="T3" fmla="*/ 49 h 303"/>
                <a:gd name="T4" fmla="*/ 0 w 436"/>
                <a:gd name="T5" fmla="*/ 303 h 303"/>
                <a:gd name="T6" fmla="*/ 0 w 436"/>
                <a:gd name="T7" fmla="*/ 253 h 303"/>
                <a:gd name="T8" fmla="*/ 436 w 436"/>
                <a:gd name="T9" fmla="*/ 0 h 303"/>
              </a:gdLst>
              <a:ahLst/>
              <a:cxnLst>
                <a:cxn ang="0">
                  <a:pos x="T0" y="T1"/>
                </a:cxn>
                <a:cxn ang="0">
                  <a:pos x="T2" y="T3"/>
                </a:cxn>
                <a:cxn ang="0">
                  <a:pos x="T4" y="T5"/>
                </a:cxn>
                <a:cxn ang="0">
                  <a:pos x="T6" y="T7"/>
                </a:cxn>
                <a:cxn ang="0">
                  <a:pos x="T8" y="T9"/>
                </a:cxn>
              </a:cxnLst>
              <a:rect l="0" t="0" r="r" b="b"/>
              <a:pathLst>
                <a:path w="436" h="303">
                  <a:moveTo>
                    <a:pt x="436" y="0"/>
                  </a:moveTo>
                  <a:lnTo>
                    <a:pt x="436" y="49"/>
                  </a:lnTo>
                  <a:lnTo>
                    <a:pt x="0" y="303"/>
                  </a:lnTo>
                  <a:lnTo>
                    <a:pt x="0" y="253"/>
                  </a:lnTo>
                  <a:lnTo>
                    <a:pt x="436"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ï$ļîḋê"/>
            <p:cNvSpPr/>
            <p:nvPr/>
          </p:nvSpPr>
          <p:spPr bwMode="auto">
            <a:xfrm>
              <a:off x="4908550" y="2392363"/>
              <a:ext cx="1009650" cy="622300"/>
            </a:xfrm>
            <a:custGeom>
              <a:avLst/>
              <a:gdLst>
                <a:gd name="T0" fmla="*/ 636 w 636"/>
                <a:gd name="T1" fmla="*/ 0 h 392"/>
                <a:gd name="T2" fmla="*/ 636 w 636"/>
                <a:gd name="T3" fmla="*/ 25 h 392"/>
                <a:gd name="T4" fmla="*/ 0 w 636"/>
                <a:gd name="T5" fmla="*/ 392 h 392"/>
                <a:gd name="T6" fmla="*/ 0 w 636"/>
                <a:gd name="T7" fmla="*/ 368 h 392"/>
                <a:gd name="T8" fmla="*/ 636 w 636"/>
                <a:gd name="T9" fmla="*/ 0 h 392"/>
              </a:gdLst>
              <a:ahLst/>
              <a:cxnLst>
                <a:cxn ang="0">
                  <a:pos x="T0" y="T1"/>
                </a:cxn>
                <a:cxn ang="0">
                  <a:pos x="T2" y="T3"/>
                </a:cxn>
                <a:cxn ang="0">
                  <a:pos x="T4" y="T5"/>
                </a:cxn>
                <a:cxn ang="0">
                  <a:pos x="T6" y="T7"/>
                </a:cxn>
                <a:cxn ang="0">
                  <a:pos x="T8" y="T9"/>
                </a:cxn>
              </a:cxnLst>
              <a:rect l="0" t="0" r="r" b="b"/>
              <a:pathLst>
                <a:path w="636" h="392">
                  <a:moveTo>
                    <a:pt x="636" y="0"/>
                  </a:moveTo>
                  <a:lnTo>
                    <a:pt x="636" y="25"/>
                  </a:lnTo>
                  <a:lnTo>
                    <a:pt x="0" y="392"/>
                  </a:lnTo>
                  <a:lnTo>
                    <a:pt x="0" y="368"/>
                  </a:lnTo>
                  <a:lnTo>
                    <a:pt x="636" y="0"/>
                  </a:lnTo>
                  <a:close/>
                </a:path>
              </a:pathLst>
            </a:custGeom>
            <a:solidFill>
              <a:srgbClr val="D8DE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ïś1íḓè"/>
            <p:cNvSpPr/>
            <p:nvPr/>
          </p:nvSpPr>
          <p:spPr bwMode="auto">
            <a:xfrm>
              <a:off x="5575300" y="3427413"/>
              <a:ext cx="279400" cy="355600"/>
            </a:xfrm>
            <a:custGeom>
              <a:avLst/>
              <a:gdLst>
                <a:gd name="T0" fmla="*/ 35 w 85"/>
                <a:gd name="T1" fmla="*/ 75 h 108"/>
                <a:gd name="T2" fmla="*/ 26 w 85"/>
                <a:gd name="T3" fmla="*/ 64 h 108"/>
                <a:gd name="T4" fmla="*/ 42 w 85"/>
                <a:gd name="T5" fmla="*/ 36 h 108"/>
                <a:gd name="T6" fmla="*/ 50 w 85"/>
                <a:gd name="T7" fmla="*/ 33 h 108"/>
                <a:gd name="T8" fmla="*/ 59 w 85"/>
                <a:gd name="T9" fmla="*/ 45 h 108"/>
                <a:gd name="T10" fmla="*/ 42 w 85"/>
                <a:gd name="T11" fmla="*/ 73 h 108"/>
                <a:gd name="T12" fmla="*/ 35 w 85"/>
                <a:gd name="T13" fmla="*/ 75 h 108"/>
                <a:gd name="T14" fmla="*/ 52 w 85"/>
                <a:gd name="T15" fmla="*/ 26 h 108"/>
                <a:gd name="T16" fmla="*/ 42 w 85"/>
                <a:gd name="T17" fmla="*/ 29 h 108"/>
                <a:gd name="T18" fmla="*/ 20 w 85"/>
                <a:gd name="T19" fmla="*/ 67 h 108"/>
                <a:gd name="T20" fmla="*/ 32 w 85"/>
                <a:gd name="T21" fmla="*/ 83 h 108"/>
                <a:gd name="T22" fmla="*/ 42 w 85"/>
                <a:gd name="T23" fmla="*/ 80 h 108"/>
                <a:gd name="T24" fmla="*/ 65 w 85"/>
                <a:gd name="T25" fmla="*/ 42 h 108"/>
                <a:gd name="T26" fmla="*/ 52 w 85"/>
                <a:gd name="T27" fmla="*/ 26 h 108"/>
                <a:gd name="T28" fmla="*/ 61 w 85"/>
                <a:gd name="T29" fmla="*/ 0 h 108"/>
                <a:gd name="T30" fmla="*/ 45 w 85"/>
                <a:gd name="T31" fmla="*/ 5 h 108"/>
                <a:gd name="T32" fmla="*/ 45 w 85"/>
                <a:gd name="T33" fmla="*/ 11 h 108"/>
                <a:gd name="T34" fmla="*/ 58 w 85"/>
                <a:gd name="T35" fmla="*/ 8 h 108"/>
                <a:gd name="T36" fmla="*/ 79 w 85"/>
                <a:gd name="T37" fmla="*/ 33 h 108"/>
                <a:gd name="T38" fmla="*/ 42 w 85"/>
                <a:gd name="T39" fmla="*/ 96 h 108"/>
                <a:gd name="T40" fmla="*/ 26 w 85"/>
                <a:gd name="T41" fmla="*/ 101 h 108"/>
                <a:gd name="T42" fmla="*/ 6 w 85"/>
                <a:gd name="T43" fmla="*/ 75 h 108"/>
                <a:gd name="T44" fmla="*/ 37 w 85"/>
                <a:gd name="T45" fmla="*/ 16 h 108"/>
                <a:gd name="T46" fmla="*/ 20 w 85"/>
                <a:gd name="T47" fmla="*/ 26 h 108"/>
                <a:gd name="T48" fmla="*/ 0 w 85"/>
                <a:gd name="T49" fmla="*/ 79 h 108"/>
                <a:gd name="T50" fmla="*/ 24 w 85"/>
                <a:gd name="T51" fmla="*/ 108 h 108"/>
                <a:gd name="T52" fmla="*/ 42 w 85"/>
                <a:gd name="T53" fmla="*/ 103 h 108"/>
                <a:gd name="T54" fmla="*/ 84 w 85"/>
                <a:gd name="T55" fmla="*/ 30 h 108"/>
                <a:gd name="T56" fmla="*/ 61 w 85"/>
                <a:gd name="T5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08">
                  <a:moveTo>
                    <a:pt x="35" y="75"/>
                  </a:moveTo>
                  <a:cubicBezTo>
                    <a:pt x="30" y="75"/>
                    <a:pt x="26" y="71"/>
                    <a:pt x="26" y="64"/>
                  </a:cubicBezTo>
                  <a:cubicBezTo>
                    <a:pt x="26" y="53"/>
                    <a:pt x="33" y="41"/>
                    <a:pt x="42" y="36"/>
                  </a:cubicBezTo>
                  <a:cubicBezTo>
                    <a:pt x="45" y="34"/>
                    <a:pt x="47" y="33"/>
                    <a:pt x="50" y="33"/>
                  </a:cubicBezTo>
                  <a:cubicBezTo>
                    <a:pt x="55" y="33"/>
                    <a:pt x="59" y="38"/>
                    <a:pt x="59" y="45"/>
                  </a:cubicBezTo>
                  <a:cubicBezTo>
                    <a:pt x="59" y="55"/>
                    <a:pt x="51" y="68"/>
                    <a:pt x="42" y="73"/>
                  </a:cubicBezTo>
                  <a:cubicBezTo>
                    <a:pt x="40" y="75"/>
                    <a:pt x="37" y="75"/>
                    <a:pt x="35" y="75"/>
                  </a:cubicBezTo>
                  <a:moveTo>
                    <a:pt x="52" y="26"/>
                  </a:moveTo>
                  <a:cubicBezTo>
                    <a:pt x="49" y="26"/>
                    <a:pt x="46" y="27"/>
                    <a:pt x="42" y="29"/>
                  </a:cubicBezTo>
                  <a:cubicBezTo>
                    <a:pt x="30" y="36"/>
                    <a:pt x="20" y="53"/>
                    <a:pt x="20" y="67"/>
                  </a:cubicBezTo>
                  <a:cubicBezTo>
                    <a:pt x="20" y="77"/>
                    <a:pt x="25" y="83"/>
                    <a:pt x="32" y="83"/>
                  </a:cubicBezTo>
                  <a:cubicBezTo>
                    <a:pt x="35" y="83"/>
                    <a:pt x="39" y="82"/>
                    <a:pt x="42" y="80"/>
                  </a:cubicBezTo>
                  <a:cubicBezTo>
                    <a:pt x="55" y="73"/>
                    <a:pt x="65" y="56"/>
                    <a:pt x="65" y="42"/>
                  </a:cubicBezTo>
                  <a:cubicBezTo>
                    <a:pt x="64" y="32"/>
                    <a:pt x="59" y="26"/>
                    <a:pt x="52" y="26"/>
                  </a:cubicBezTo>
                  <a:moveTo>
                    <a:pt x="61" y="0"/>
                  </a:moveTo>
                  <a:cubicBezTo>
                    <a:pt x="56" y="0"/>
                    <a:pt x="51" y="2"/>
                    <a:pt x="45" y="5"/>
                  </a:cubicBezTo>
                  <a:cubicBezTo>
                    <a:pt x="45" y="11"/>
                    <a:pt x="45" y="11"/>
                    <a:pt x="45" y="11"/>
                  </a:cubicBezTo>
                  <a:cubicBezTo>
                    <a:pt x="50" y="9"/>
                    <a:pt x="54" y="8"/>
                    <a:pt x="58" y="8"/>
                  </a:cubicBezTo>
                  <a:cubicBezTo>
                    <a:pt x="70" y="8"/>
                    <a:pt x="79" y="17"/>
                    <a:pt x="79" y="33"/>
                  </a:cubicBezTo>
                  <a:cubicBezTo>
                    <a:pt x="79" y="56"/>
                    <a:pt x="62" y="85"/>
                    <a:pt x="42" y="96"/>
                  </a:cubicBezTo>
                  <a:cubicBezTo>
                    <a:pt x="37" y="99"/>
                    <a:pt x="31" y="101"/>
                    <a:pt x="26" y="101"/>
                  </a:cubicBezTo>
                  <a:cubicBezTo>
                    <a:pt x="14" y="101"/>
                    <a:pt x="6" y="92"/>
                    <a:pt x="6" y="75"/>
                  </a:cubicBezTo>
                  <a:cubicBezTo>
                    <a:pt x="6" y="54"/>
                    <a:pt x="19" y="29"/>
                    <a:pt x="37" y="16"/>
                  </a:cubicBezTo>
                  <a:cubicBezTo>
                    <a:pt x="20" y="26"/>
                    <a:pt x="20" y="26"/>
                    <a:pt x="20" y="26"/>
                  </a:cubicBezTo>
                  <a:cubicBezTo>
                    <a:pt x="8" y="41"/>
                    <a:pt x="0" y="61"/>
                    <a:pt x="0" y="79"/>
                  </a:cubicBezTo>
                  <a:cubicBezTo>
                    <a:pt x="0" y="98"/>
                    <a:pt x="10" y="108"/>
                    <a:pt x="24" y="108"/>
                  </a:cubicBezTo>
                  <a:cubicBezTo>
                    <a:pt x="29" y="108"/>
                    <a:pt x="36" y="107"/>
                    <a:pt x="42" y="103"/>
                  </a:cubicBezTo>
                  <a:cubicBezTo>
                    <a:pt x="66" y="89"/>
                    <a:pt x="85" y="57"/>
                    <a:pt x="84" y="30"/>
                  </a:cubicBezTo>
                  <a:cubicBezTo>
                    <a:pt x="84" y="11"/>
                    <a:pt x="75" y="0"/>
                    <a:pt x="61" y="0"/>
                  </a:cubicBezTo>
                </a:path>
              </a:pathLst>
            </a:custGeom>
            <a:solidFill>
              <a:srgbClr val="FF8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îṩliḍè"/>
            <p:cNvSpPr/>
            <p:nvPr/>
          </p:nvSpPr>
          <p:spPr bwMode="auto">
            <a:xfrm>
              <a:off x="5640388" y="3443288"/>
              <a:ext cx="82550" cy="69850"/>
            </a:xfrm>
            <a:custGeom>
              <a:avLst/>
              <a:gdLst>
                <a:gd name="T0" fmla="*/ 25 w 25"/>
                <a:gd name="T1" fmla="*/ 0 h 21"/>
                <a:gd name="T2" fmla="*/ 22 w 25"/>
                <a:gd name="T3" fmla="*/ 1 h 21"/>
                <a:gd name="T4" fmla="*/ 0 w 25"/>
                <a:gd name="T5" fmla="*/ 21 h 21"/>
                <a:gd name="T6" fmla="*/ 17 w 25"/>
                <a:gd name="T7" fmla="*/ 11 h 21"/>
                <a:gd name="T8" fmla="*/ 22 w 25"/>
                <a:gd name="T9" fmla="*/ 8 h 21"/>
                <a:gd name="T10" fmla="*/ 25 w 25"/>
                <a:gd name="T11" fmla="*/ 6 h 21"/>
                <a:gd name="T12" fmla="*/ 25 w 2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25" y="0"/>
                  </a:moveTo>
                  <a:cubicBezTo>
                    <a:pt x="24" y="0"/>
                    <a:pt x="23" y="0"/>
                    <a:pt x="22" y="1"/>
                  </a:cubicBezTo>
                  <a:cubicBezTo>
                    <a:pt x="14" y="6"/>
                    <a:pt x="7" y="13"/>
                    <a:pt x="0" y="21"/>
                  </a:cubicBezTo>
                  <a:cubicBezTo>
                    <a:pt x="17" y="11"/>
                    <a:pt x="17" y="11"/>
                    <a:pt x="17" y="11"/>
                  </a:cubicBezTo>
                  <a:cubicBezTo>
                    <a:pt x="19" y="10"/>
                    <a:pt x="20" y="9"/>
                    <a:pt x="22" y="8"/>
                  </a:cubicBezTo>
                  <a:cubicBezTo>
                    <a:pt x="23" y="7"/>
                    <a:pt x="24" y="7"/>
                    <a:pt x="25" y="6"/>
                  </a:cubicBezTo>
                  <a:cubicBezTo>
                    <a:pt x="25" y="0"/>
                    <a:pt x="25" y="0"/>
                    <a:pt x="25" y="0"/>
                  </a:cubicBezTo>
                </a:path>
              </a:pathLst>
            </a:custGeom>
            <a:solidFill>
              <a:srgbClr val="D87A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iṡḻîḓê"/>
            <p:cNvSpPr/>
            <p:nvPr/>
          </p:nvSpPr>
          <p:spPr bwMode="auto">
            <a:xfrm>
              <a:off x="6802438" y="4405313"/>
              <a:ext cx="2068513" cy="1246188"/>
            </a:xfrm>
            <a:custGeom>
              <a:avLst/>
              <a:gdLst>
                <a:gd name="T0" fmla="*/ 1303 w 1303"/>
                <a:gd name="T1" fmla="*/ 0 h 785"/>
                <a:gd name="T2" fmla="*/ 1303 w 1303"/>
                <a:gd name="T3" fmla="*/ 34 h 785"/>
                <a:gd name="T4" fmla="*/ 0 w 1303"/>
                <a:gd name="T5" fmla="*/ 785 h 785"/>
                <a:gd name="T6" fmla="*/ 0 w 1303"/>
                <a:gd name="T7" fmla="*/ 750 h 785"/>
                <a:gd name="T8" fmla="*/ 1303 w 1303"/>
                <a:gd name="T9" fmla="*/ 0 h 785"/>
              </a:gdLst>
              <a:ahLst/>
              <a:cxnLst>
                <a:cxn ang="0">
                  <a:pos x="T0" y="T1"/>
                </a:cxn>
                <a:cxn ang="0">
                  <a:pos x="T2" y="T3"/>
                </a:cxn>
                <a:cxn ang="0">
                  <a:pos x="T4" y="T5"/>
                </a:cxn>
                <a:cxn ang="0">
                  <a:pos x="T6" y="T7"/>
                </a:cxn>
                <a:cxn ang="0">
                  <a:pos x="T8" y="T9"/>
                </a:cxn>
              </a:cxnLst>
              <a:rect l="0" t="0" r="r" b="b"/>
              <a:pathLst>
                <a:path w="1303" h="785">
                  <a:moveTo>
                    <a:pt x="1303" y="0"/>
                  </a:moveTo>
                  <a:lnTo>
                    <a:pt x="1303" y="34"/>
                  </a:lnTo>
                  <a:lnTo>
                    <a:pt x="0" y="785"/>
                  </a:lnTo>
                  <a:lnTo>
                    <a:pt x="0" y="750"/>
                  </a:lnTo>
                  <a:lnTo>
                    <a:pt x="1303" y="0"/>
                  </a:lnTo>
                  <a:close/>
                </a:path>
              </a:pathLst>
            </a:custGeom>
            <a:solidFill>
              <a:srgbClr val="A862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ïśḻïḍé"/>
            <p:cNvSpPr/>
            <p:nvPr/>
          </p:nvSpPr>
          <p:spPr bwMode="auto">
            <a:xfrm>
              <a:off x="6802438" y="4405313"/>
              <a:ext cx="2068513" cy="1246188"/>
            </a:xfrm>
            <a:custGeom>
              <a:avLst/>
              <a:gdLst>
                <a:gd name="T0" fmla="*/ 1303 w 1303"/>
                <a:gd name="T1" fmla="*/ 0 h 785"/>
                <a:gd name="T2" fmla="*/ 1303 w 1303"/>
                <a:gd name="T3" fmla="*/ 34 h 785"/>
                <a:gd name="T4" fmla="*/ 0 w 1303"/>
                <a:gd name="T5" fmla="*/ 785 h 785"/>
                <a:gd name="T6" fmla="*/ 0 w 1303"/>
                <a:gd name="T7" fmla="*/ 750 h 785"/>
                <a:gd name="T8" fmla="*/ 1303 w 1303"/>
                <a:gd name="T9" fmla="*/ 0 h 785"/>
              </a:gdLst>
              <a:ahLst/>
              <a:cxnLst>
                <a:cxn ang="0">
                  <a:pos x="T0" y="T1"/>
                </a:cxn>
                <a:cxn ang="0">
                  <a:pos x="T2" y="T3"/>
                </a:cxn>
                <a:cxn ang="0">
                  <a:pos x="T4" y="T5"/>
                </a:cxn>
                <a:cxn ang="0">
                  <a:pos x="T6" y="T7"/>
                </a:cxn>
                <a:cxn ang="0">
                  <a:pos x="T8" y="T9"/>
                </a:cxn>
              </a:cxnLst>
              <a:rect l="0" t="0" r="r" b="b"/>
              <a:pathLst>
                <a:path w="1303" h="785">
                  <a:moveTo>
                    <a:pt x="1303" y="0"/>
                  </a:moveTo>
                  <a:lnTo>
                    <a:pt x="1303" y="34"/>
                  </a:lnTo>
                  <a:lnTo>
                    <a:pt x="0" y="785"/>
                  </a:lnTo>
                  <a:lnTo>
                    <a:pt x="0" y="750"/>
                  </a:lnTo>
                  <a:lnTo>
                    <a:pt x="13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ṥ1ídè"/>
            <p:cNvSpPr/>
            <p:nvPr/>
          </p:nvSpPr>
          <p:spPr bwMode="auto">
            <a:xfrm>
              <a:off x="5330825" y="4741863"/>
              <a:ext cx="1471613" cy="909638"/>
            </a:xfrm>
            <a:custGeom>
              <a:avLst/>
              <a:gdLst>
                <a:gd name="T0" fmla="*/ 0 w 927"/>
                <a:gd name="T1" fmla="*/ 0 h 573"/>
                <a:gd name="T2" fmla="*/ 0 w 927"/>
                <a:gd name="T3" fmla="*/ 35 h 573"/>
                <a:gd name="T4" fmla="*/ 927 w 927"/>
                <a:gd name="T5" fmla="*/ 573 h 573"/>
                <a:gd name="T6" fmla="*/ 927 w 927"/>
                <a:gd name="T7" fmla="*/ 538 h 573"/>
                <a:gd name="T8" fmla="*/ 0 w 927"/>
                <a:gd name="T9" fmla="*/ 0 h 573"/>
              </a:gdLst>
              <a:ahLst/>
              <a:cxnLst>
                <a:cxn ang="0">
                  <a:pos x="T0" y="T1"/>
                </a:cxn>
                <a:cxn ang="0">
                  <a:pos x="T2" y="T3"/>
                </a:cxn>
                <a:cxn ang="0">
                  <a:pos x="T4" y="T5"/>
                </a:cxn>
                <a:cxn ang="0">
                  <a:pos x="T6" y="T7"/>
                </a:cxn>
                <a:cxn ang="0">
                  <a:pos x="T8" y="T9"/>
                </a:cxn>
              </a:cxnLst>
              <a:rect l="0" t="0" r="r" b="b"/>
              <a:pathLst>
                <a:path w="927" h="573">
                  <a:moveTo>
                    <a:pt x="0" y="0"/>
                  </a:moveTo>
                  <a:lnTo>
                    <a:pt x="0" y="35"/>
                  </a:lnTo>
                  <a:lnTo>
                    <a:pt x="927" y="573"/>
                  </a:lnTo>
                  <a:lnTo>
                    <a:pt x="927" y="538"/>
                  </a:lnTo>
                  <a:lnTo>
                    <a:pt x="0" y="0"/>
                  </a:lnTo>
                  <a:close/>
                </a:path>
              </a:pathLst>
            </a:custGeom>
            <a:solidFill>
              <a:srgbClr val="5C35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iṧ1íḓe"/>
            <p:cNvSpPr/>
            <p:nvPr/>
          </p:nvSpPr>
          <p:spPr bwMode="auto">
            <a:xfrm>
              <a:off x="5330825" y="4741863"/>
              <a:ext cx="1471613" cy="909638"/>
            </a:xfrm>
            <a:custGeom>
              <a:avLst/>
              <a:gdLst>
                <a:gd name="T0" fmla="*/ 0 w 927"/>
                <a:gd name="T1" fmla="*/ 0 h 573"/>
                <a:gd name="T2" fmla="*/ 0 w 927"/>
                <a:gd name="T3" fmla="*/ 35 h 573"/>
                <a:gd name="T4" fmla="*/ 927 w 927"/>
                <a:gd name="T5" fmla="*/ 573 h 573"/>
                <a:gd name="T6" fmla="*/ 927 w 927"/>
                <a:gd name="T7" fmla="*/ 538 h 573"/>
                <a:gd name="T8" fmla="*/ 0 w 927"/>
                <a:gd name="T9" fmla="*/ 0 h 573"/>
              </a:gdLst>
              <a:ahLst/>
              <a:cxnLst>
                <a:cxn ang="0">
                  <a:pos x="T0" y="T1"/>
                </a:cxn>
                <a:cxn ang="0">
                  <a:pos x="T2" y="T3"/>
                </a:cxn>
                <a:cxn ang="0">
                  <a:pos x="T4" y="T5"/>
                </a:cxn>
                <a:cxn ang="0">
                  <a:pos x="T6" y="T7"/>
                </a:cxn>
                <a:cxn ang="0">
                  <a:pos x="T8" y="T9"/>
                </a:cxn>
              </a:cxnLst>
              <a:rect l="0" t="0" r="r" b="b"/>
              <a:pathLst>
                <a:path w="927" h="573">
                  <a:moveTo>
                    <a:pt x="0" y="0"/>
                  </a:moveTo>
                  <a:lnTo>
                    <a:pt x="0" y="35"/>
                  </a:lnTo>
                  <a:lnTo>
                    <a:pt x="927" y="573"/>
                  </a:lnTo>
                  <a:lnTo>
                    <a:pt x="927" y="5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îsļídê"/>
            <p:cNvSpPr/>
            <p:nvPr/>
          </p:nvSpPr>
          <p:spPr bwMode="auto">
            <a:xfrm>
              <a:off x="5330825" y="3571875"/>
              <a:ext cx="3540125" cy="2024063"/>
            </a:xfrm>
            <a:custGeom>
              <a:avLst/>
              <a:gdLst>
                <a:gd name="T0" fmla="*/ 1328 w 2230"/>
                <a:gd name="T1" fmla="*/ 0 h 1275"/>
                <a:gd name="T2" fmla="*/ 2230 w 2230"/>
                <a:gd name="T3" fmla="*/ 525 h 1275"/>
                <a:gd name="T4" fmla="*/ 927 w 2230"/>
                <a:gd name="T5" fmla="*/ 1275 h 1275"/>
                <a:gd name="T6" fmla="*/ 0 w 2230"/>
                <a:gd name="T7" fmla="*/ 737 h 1275"/>
                <a:gd name="T8" fmla="*/ 1328 w 2230"/>
                <a:gd name="T9" fmla="*/ 0 h 1275"/>
              </a:gdLst>
              <a:ahLst/>
              <a:cxnLst>
                <a:cxn ang="0">
                  <a:pos x="T0" y="T1"/>
                </a:cxn>
                <a:cxn ang="0">
                  <a:pos x="T2" y="T3"/>
                </a:cxn>
                <a:cxn ang="0">
                  <a:pos x="T4" y="T5"/>
                </a:cxn>
                <a:cxn ang="0">
                  <a:pos x="T6" y="T7"/>
                </a:cxn>
                <a:cxn ang="0">
                  <a:pos x="T8" y="T9"/>
                </a:cxn>
              </a:cxnLst>
              <a:rect l="0" t="0" r="r" b="b"/>
              <a:pathLst>
                <a:path w="2230" h="1275">
                  <a:moveTo>
                    <a:pt x="1328" y="0"/>
                  </a:moveTo>
                  <a:lnTo>
                    <a:pt x="2230" y="525"/>
                  </a:lnTo>
                  <a:lnTo>
                    <a:pt x="927" y="1275"/>
                  </a:lnTo>
                  <a:lnTo>
                    <a:pt x="0" y="737"/>
                  </a:lnTo>
                  <a:lnTo>
                    <a:pt x="1328" y="0"/>
                  </a:lnTo>
                  <a:close/>
                </a:path>
              </a:pathLst>
            </a:custGeom>
            <a:solidFill>
              <a:srgbClr val="804B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ŝľiḋè"/>
            <p:cNvSpPr/>
            <p:nvPr/>
          </p:nvSpPr>
          <p:spPr bwMode="auto">
            <a:xfrm>
              <a:off x="5330825" y="3232150"/>
              <a:ext cx="2108200" cy="1539875"/>
            </a:xfrm>
            <a:custGeom>
              <a:avLst/>
              <a:gdLst>
                <a:gd name="T0" fmla="*/ 0 w 1328"/>
                <a:gd name="T1" fmla="*/ 737 h 970"/>
                <a:gd name="T2" fmla="*/ 0 w 1328"/>
                <a:gd name="T3" fmla="*/ 968 h 970"/>
                <a:gd name="T4" fmla="*/ 35 w 1328"/>
                <a:gd name="T5" fmla="*/ 970 h 970"/>
                <a:gd name="T6" fmla="*/ 1328 w 1328"/>
                <a:gd name="T7" fmla="*/ 254 h 970"/>
                <a:gd name="T8" fmla="*/ 1328 w 1328"/>
                <a:gd name="T9" fmla="*/ 0 h 970"/>
                <a:gd name="T10" fmla="*/ 0 w 1328"/>
                <a:gd name="T11" fmla="*/ 737 h 970"/>
              </a:gdLst>
              <a:ahLst/>
              <a:cxnLst>
                <a:cxn ang="0">
                  <a:pos x="T0" y="T1"/>
                </a:cxn>
                <a:cxn ang="0">
                  <a:pos x="T2" y="T3"/>
                </a:cxn>
                <a:cxn ang="0">
                  <a:pos x="T4" y="T5"/>
                </a:cxn>
                <a:cxn ang="0">
                  <a:pos x="T6" y="T7"/>
                </a:cxn>
                <a:cxn ang="0">
                  <a:pos x="T8" y="T9"/>
                </a:cxn>
                <a:cxn ang="0">
                  <a:pos x="T10" y="T11"/>
                </a:cxn>
              </a:cxnLst>
              <a:rect l="0" t="0" r="r" b="b"/>
              <a:pathLst>
                <a:path w="1328" h="970">
                  <a:moveTo>
                    <a:pt x="0" y="737"/>
                  </a:moveTo>
                  <a:lnTo>
                    <a:pt x="0" y="968"/>
                  </a:lnTo>
                  <a:lnTo>
                    <a:pt x="35" y="970"/>
                  </a:lnTo>
                  <a:lnTo>
                    <a:pt x="1328" y="254"/>
                  </a:lnTo>
                  <a:lnTo>
                    <a:pt x="1328" y="0"/>
                  </a:lnTo>
                  <a:lnTo>
                    <a:pt x="0" y="737"/>
                  </a:lnTo>
                  <a:close/>
                </a:path>
              </a:pathLst>
            </a:custGeom>
            <a:solidFill>
              <a:srgbClr val="2D1B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i$ľîḓê"/>
            <p:cNvSpPr/>
            <p:nvPr/>
          </p:nvSpPr>
          <p:spPr bwMode="auto">
            <a:xfrm>
              <a:off x="6815138" y="4125913"/>
              <a:ext cx="1990725" cy="1423988"/>
            </a:xfrm>
            <a:custGeom>
              <a:avLst/>
              <a:gdLst>
                <a:gd name="T0" fmla="*/ 1254 w 1254"/>
                <a:gd name="T1" fmla="*/ 0 h 897"/>
                <a:gd name="T2" fmla="*/ 1254 w 1254"/>
                <a:gd name="T3" fmla="*/ 172 h 897"/>
                <a:gd name="T4" fmla="*/ 0 w 1254"/>
                <a:gd name="T5" fmla="*/ 897 h 897"/>
                <a:gd name="T6" fmla="*/ 0 w 1254"/>
                <a:gd name="T7" fmla="*/ 722 h 897"/>
                <a:gd name="T8" fmla="*/ 1254 w 1254"/>
                <a:gd name="T9" fmla="*/ 0 h 897"/>
              </a:gdLst>
              <a:ahLst/>
              <a:cxnLst>
                <a:cxn ang="0">
                  <a:pos x="T0" y="T1"/>
                </a:cxn>
                <a:cxn ang="0">
                  <a:pos x="T2" y="T3"/>
                </a:cxn>
                <a:cxn ang="0">
                  <a:pos x="T4" y="T5"/>
                </a:cxn>
                <a:cxn ang="0">
                  <a:pos x="T6" y="T7"/>
                </a:cxn>
                <a:cxn ang="0">
                  <a:pos x="T8" y="T9"/>
                </a:cxn>
              </a:cxnLst>
              <a:rect l="0" t="0" r="r" b="b"/>
              <a:pathLst>
                <a:path w="1254" h="897">
                  <a:moveTo>
                    <a:pt x="1254" y="0"/>
                  </a:moveTo>
                  <a:lnTo>
                    <a:pt x="1254" y="172"/>
                  </a:lnTo>
                  <a:lnTo>
                    <a:pt x="0" y="897"/>
                  </a:lnTo>
                  <a:lnTo>
                    <a:pt x="0" y="722"/>
                  </a:lnTo>
                  <a:lnTo>
                    <a:pt x="12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ïşḻîḋe"/>
            <p:cNvSpPr/>
            <p:nvPr/>
          </p:nvSpPr>
          <p:spPr bwMode="auto">
            <a:xfrm>
              <a:off x="6815138" y="4125913"/>
              <a:ext cx="1990725" cy="1423988"/>
            </a:xfrm>
            <a:custGeom>
              <a:avLst/>
              <a:gdLst>
                <a:gd name="T0" fmla="*/ 1254 w 1254"/>
                <a:gd name="T1" fmla="*/ 0 h 897"/>
                <a:gd name="T2" fmla="*/ 1254 w 1254"/>
                <a:gd name="T3" fmla="*/ 172 h 897"/>
                <a:gd name="T4" fmla="*/ 0 w 1254"/>
                <a:gd name="T5" fmla="*/ 897 h 897"/>
                <a:gd name="T6" fmla="*/ 0 w 1254"/>
                <a:gd name="T7" fmla="*/ 722 h 897"/>
                <a:gd name="T8" fmla="*/ 1254 w 1254"/>
                <a:gd name="T9" fmla="*/ 0 h 897"/>
              </a:gdLst>
              <a:ahLst/>
              <a:cxnLst>
                <a:cxn ang="0">
                  <a:pos x="T0" y="T1"/>
                </a:cxn>
                <a:cxn ang="0">
                  <a:pos x="T2" y="T3"/>
                </a:cxn>
                <a:cxn ang="0">
                  <a:pos x="T4" y="T5"/>
                </a:cxn>
                <a:cxn ang="0">
                  <a:pos x="T6" y="T7"/>
                </a:cxn>
                <a:cxn ang="0">
                  <a:pos x="T8" y="T9"/>
                </a:cxn>
              </a:cxnLst>
              <a:rect l="0" t="0" r="r" b="b"/>
              <a:pathLst>
                <a:path w="1254" h="897">
                  <a:moveTo>
                    <a:pt x="1254" y="0"/>
                  </a:moveTo>
                  <a:lnTo>
                    <a:pt x="1254" y="172"/>
                  </a:lnTo>
                  <a:lnTo>
                    <a:pt x="0" y="897"/>
                  </a:lnTo>
                  <a:lnTo>
                    <a:pt x="0" y="722"/>
                  </a:lnTo>
                  <a:lnTo>
                    <a:pt x="12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íśľïḓé"/>
            <p:cNvSpPr/>
            <p:nvPr/>
          </p:nvSpPr>
          <p:spPr bwMode="auto">
            <a:xfrm>
              <a:off x="5432425" y="4471988"/>
              <a:ext cx="1382713" cy="1077913"/>
            </a:xfrm>
            <a:custGeom>
              <a:avLst/>
              <a:gdLst>
                <a:gd name="T0" fmla="*/ 0 w 871"/>
                <a:gd name="T1" fmla="*/ 0 h 679"/>
                <a:gd name="T2" fmla="*/ 0 w 871"/>
                <a:gd name="T3" fmla="*/ 174 h 679"/>
                <a:gd name="T4" fmla="*/ 871 w 871"/>
                <a:gd name="T5" fmla="*/ 679 h 679"/>
                <a:gd name="T6" fmla="*/ 871 w 871"/>
                <a:gd name="T7" fmla="*/ 504 h 679"/>
                <a:gd name="T8" fmla="*/ 0 w 871"/>
                <a:gd name="T9" fmla="*/ 0 h 679"/>
              </a:gdLst>
              <a:ahLst/>
              <a:cxnLst>
                <a:cxn ang="0">
                  <a:pos x="T0" y="T1"/>
                </a:cxn>
                <a:cxn ang="0">
                  <a:pos x="T2" y="T3"/>
                </a:cxn>
                <a:cxn ang="0">
                  <a:pos x="T4" y="T5"/>
                </a:cxn>
                <a:cxn ang="0">
                  <a:pos x="T6" y="T7"/>
                </a:cxn>
                <a:cxn ang="0">
                  <a:pos x="T8" y="T9"/>
                </a:cxn>
              </a:cxnLst>
              <a:rect l="0" t="0" r="r" b="b"/>
              <a:pathLst>
                <a:path w="871" h="679">
                  <a:moveTo>
                    <a:pt x="0" y="0"/>
                  </a:moveTo>
                  <a:lnTo>
                    <a:pt x="0" y="174"/>
                  </a:lnTo>
                  <a:lnTo>
                    <a:pt x="871" y="679"/>
                  </a:lnTo>
                  <a:lnTo>
                    <a:pt x="871" y="504"/>
                  </a:lnTo>
                  <a:lnTo>
                    <a:pt x="0" y="0"/>
                  </a:lnTo>
                  <a:close/>
                </a:path>
              </a:pathLst>
            </a:custGeom>
            <a:solidFill>
              <a:srgbClr val="CED2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íšḷîďé"/>
            <p:cNvSpPr/>
            <p:nvPr/>
          </p:nvSpPr>
          <p:spPr bwMode="auto">
            <a:xfrm>
              <a:off x="5432425" y="4471988"/>
              <a:ext cx="1382713" cy="1077913"/>
            </a:xfrm>
            <a:custGeom>
              <a:avLst/>
              <a:gdLst>
                <a:gd name="T0" fmla="*/ 0 w 871"/>
                <a:gd name="T1" fmla="*/ 0 h 679"/>
                <a:gd name="T2" fmla="*/ 0 w 871"/>
                <a:gd name="T3" fmla="*/ 174 h 679"/>
                <a:gd name="T4" fmla="*/ 871 w 871"/>
                <a:gd name="T5" fmla="*/ 679 h 679"/>
                <a:gd name="T6" fmla="*/ 871 w 871"/>
                <a:gd name="T7" fmla="*/ 504 h 679"/>
                <a:gd name="T8" fmla="*/ 0 w 871"/>
                <a:gd name="T9" fmla="*/ 0 h 679"/>
              </a:gdLst>
              <a:ahLst/>
              <a:cxnLst>
                <a:cxn ang="0">
                  <a:pos x="T0" y="T1"/>
                </a:cxn>
                <a:cxn ang="0">
                  <a:pos x="T2" y="T3"/>
                </a:cxn>
                <a:cxn ang="0">
                  <a:pos x="T4" y="T5"/>
                </a:cxn>
                <a:cxn ang="0">
                  <a:pos x="T6" y="T7"/>
                </a:cxn>
                <a:cxn ang="0">
                  <a:pos x="T8" y="T9"/>
                </a:cxn>
              </a:cxnLst>
              <a:rect l="0" t="0" r="r" b="b"/>
              <a:pathLst>
                <a:path w="871" h="679">
                  <a:moveTo>
                    <a:pt x="0" y="0"/>
                  </a:moveTo>
                  <a:lnTo>
                    <a:pt x="0" y="174"/>
                  </a:lnTo>
                  <a:lnTo>
                    <a:pt x="871" y="679"/>
                  </a:lnTo>
                  <a:lnTo>
                    <a:pt x="871" y="50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íṡliḓé"/>
            <p:cNvSpPr/>
            <p:nvPr/>
          </p:nvSpPr>
          <p:spPr bwMode="auto">
            <a:xfrm>
              <a:off x="5432425" y="3325813"/>
              <a:ext cx="3373438" cy="1946275"/>
            </a:xfrm>
            <a:custGeom>
              <a:avLst/>
              <a:gdLst>
                <a:gd name="T0" fmla="*/ 1256 w 2125"/>
                <a:gd name="T1" fmla="*/ 0 h 1226"/>
                <a:gd name="T2" fmla="*/ 2125 w 2125"/>
                <a:gd name="T3" fmla="*/ 504 h 1226"/>
                <a:gd name="T4" fmla="*/ 871 w 2125"/>
                <a:gd name="T5" fmla="*/ 1226 h 1226"/>
                <a:gd name="T6" fmla="*/ 0 w 2125"/>
                <a:gd name="T7" fmla="*/ 722 h 1226"/>
                <a:gd name="T8" fmla="*/ 1256 w 2125"/>
                <a:gd name="T9" fmla="*/ 0 h 1226"/>
              </a:gdLst>
              <a:ahLst/>
              <a:cxnLst>
                <a:cxn ang="0">
                  <a:pos x="T0" y="T1"/>
                </a:cxn>
                <a:cxn ang="0">
                  <a:pos x="T2" y="T3"/>
                </a:cxn>
                <a:cxn ang="0">
                  <a:pos x="T4" y="T5"/>
                </a:cxn>
                <a:cxn ang="0">
                  <a:pos x="T6" y="T7"/>
                </a:cxn>
                <a:cxn ang="0">
                  <a:pos x="T8" y="T9"/>
                </a:cxn>
              </a:cxnLst>
              <a:rect l="0" t="0" r="r" b="b"/>
              <a:pathLst>
                <a:path w="2125" h="1226">
                  <a:moveTo>
                    <a:pt x="1256" y="0"/>
                  </a:moveTo>
                  <a:lnTo>
                    <a:pt x="2125" y="504"/>
                  </a:lnTo>
                  <a:lnTo>
                    <a:pt x="871" y="1226"/>
                  </a:lnTo>
                  <a:lnTo>
                    <a:pt x="0" y="722"/>
                  </a:lnTo>
                  <a:lnTo>
                    <a:pt x="1256" y="0"/>
                  </a:lnTo>
                  <a:close/>
                </a:path>
              </a:pathLst>
            </a:custGeom>
            <a:solidFill>
              <a:srgbClr val="E6E8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isľîḋê"/>
            <p:cNvSpPr/>
            <p:nvPr/>
          </p:nvSpPr>
          <p:spPr bwMode="auto">
            <a:xfrm>
              <a:off x="6802438" y="4067175"/>
              <a:ext cx="2068513" cy="1247775"/>
            </a:xfrm>
            <a:custGeom>
              <a:avLst/>
              <a:gdLst>
                <a:gd name="T0" fmla="*/ 1303 w 1303"/>
                <a:gd name="T1" fmla="*/ 0 h 786"/>
                <a:gd name="T2" fmla="*/ 1303 w 1303"/>
                <a:gd name="T3" fmla="*/ 35 h 786"/>
                <a:gd name="T4" fmla="*/ 0 w 1303"/>
                <a:gd name="T5" fmla="*/ 786 h 786"/>
                <a:gd name="T6" fmla="*/ 0 w 1303"/>
                <a:gd name="T7" fmla="*/ 751 h 786"/>
                <a:gd name="T8" fmla="*/ 1303 w 1303"/>
                <a:gd name="T9" fmla="*/ 0 h 786"/>
              </a:gdLst>
              <a:ahLst/>
              <a:cxnLst>
                <a:cxn ang="0">
                  <a:pos x="T0" y="T1"/>
                </a:cxn>
                <a:cxn ang="0">
                  <a:pos x="T2" y="T3"/>
                </a:cxn>
                <a:cxn ang="0">
                  <a:pos x="T4" y="T5"/>
                </a:cxn>
                <a:cxn ang="0">
                  <a:pos x="T6" y="T7"/>
                </a:cxn>
                <a:cxn ang="0">
                  <a:pos x="T8" y="T9"/>
                </a:cxn>
              </a:cxnLst>
              <a:rect l="0" t="0" r="r" b="b"/>
              <a:pathLst>
                <a:path w="1303" h="786">
                  <a:moveTo>
                    <a:pt x="1303" y="0"/>
                  </a:moveTo>
                  <a:lnTo>
                    <a:pt x="1303" y="35"/>
                  </a:lnTo>
                  <a:lnTo>
                    <a:pt x="0" y="786"/>
                  </a:lnTo>
                  <a:lnTo>
                    <a:pt x="0" y="751"/>
                  </a:lnTo>
                  <a:lnTo>
                    <a:pt x="1303" y="0"/>
                  </a:lnTo>
                  <a:close/>
                </a:path>
              </a:pathLst>
            </a:custGeom>
            <a:solidFill>
              <a:srgbClr val="A862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ïṥ1iḋé"/>
            <p:cNvSpPr/>
            <p:nvPr/>
          </p:nvSpPr>
          <p:spPr bwMode="auto">
            <a:xfrm>
              <a:off x="6802438" y="4067175"/>
              <a:ext cx="2068513" cy="1247775"/>
            </a:xfrm>
            <a:custGeom>
              <a:avLst/>
              <a:gdLst>
                <a:gd name="T0" fmla="*/ 1303 w 1303"/>
                <a:gd name="T1" fmla="*/ 0 h 786"/>
                <a:gd name="T2" fmla="*/ 1303 w 1303"/>
                <a:gd name="T3" fmla="*/ 35 h 786"/>
                <a:gd name="T4" fmla="*/ 0 w 1303"/>
                <a:gd name="T5" fmla="*/ 786 h 786"/>
                <a:gd name="T6" fmla="*/ 0 w 1303"/>
                <a:gd name="T7" fmla="*/ 751 h 786"/>
                <a:gd name="T8" fmla="*/ 1303 w 1303"/>
                <a:gd name="T9" fmla="*/ 0 h 786"/>
              </a:gdLst>
              <a:ahLst/>
              <a:cxnLst>
                <a:cxn ang="0">
                  <a:pos x="T0" y="T1"/>
                </a:cxn>
                <a:cxn ang="0">
                  <a:pos x="T2" y="T3"/>
                </a:cxn>
                <a:cxn ang="0">
                  <a:pos x="T4" y="T5"/>
                </a:cxn>
                <a:cxn ang="0">
                  <a:pos x="T6" y="T7"/>
                </a:cxn>
                <a:cxn ang="0">
                  <a:pos x="T8" y="T9"/>
                </a:cxn>
              </a:cxnLst>
              <a:rect l="0" t="0" r="r" b="b"/>
              <a:pathLst>
                <a:path w="1303" h="786">
                  <a:moveTo>
                    <a:pt x="1303" y="0"/>
                  </a:moveTo>
                  <a:lnTo>
                    <a:pt x="1303" y="35"/>
                  </a:lnTo>
                  <a:lnTo>
                    <a:pt x="0" y="786"/>
                  </a:lnTo>
                  <a:lnTo>
                    <a:pt x="0" y="751"/>
                  </a:lnTo>
                  <a:lnTo>
                    <a:pt x="13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isḷíďê"/>
            <p:cNvSpPr/>
            <p:nvPr/>
          </p:nvSpPr>
          <p:spPr bwMode="auto">
            <a:xfrm>
              <a:off x="5330825" y="4402138"/>
              <a:ext cx="1471613" cy="912813"/>
            </a:xfrm>
            <a:custGeom>
              <a:avLst/>
              <a:gdLst>
                <a:gd name="T0" fmla="*/ 0 w 927"/>
                <a:gd name="T1" fmla="*/ 0 h 575"/>
                <a:gd name="T2" fmla="*/ 0 w 927"/>
                <a:gd name="T3" fmla="*/ 36 h 575"/>
                <a:gd name="T4" fmla="*/ 927 w 927"/>
                <a:gd name="T5" fmla="*/ 575 h 575"/>
                <a:gd name="T6" fmla="*/ 927 w 927"/>
                <a:gd name="T7" fmla="*/ 540 h 575"/>
                <a:gd name="T8" fmla="*/ 0 w 927"/>
                <a:gd name="T9" fmla="*/ 0 h 575"/>
              </a:gdLst>
              <a:ahLst/>
              <a:cxnLst>
                <a:cxn ang="0">
                  <a:pos x="T0" y="T1"/>
                </a:cxn>
                <a:cxn ang="0">
                  <a:pos x="T2" y="T3"/>
                </a:cxn>
                <a:cxn ang="0">
                  <a:pos x="T4" y="T5"/>
                </a:cxn>
                <a:cxn ang="0">
                  <a:pos x="T6" y="T7"/>
                </a:cxn>
                <a:cxn ang="0">
                  <a:pos x="T8" y="T9"/>
                </a:cxn>
              </a:cxnLst>
              <a:rect l="0" t="0" r="r" b="b"/>
              <a:pathLst>
                <a:path w="927" h="575">
                  <a:moveTo>
                    <a:pt x="0" y="0"/>
                  </a:moveTo>
                  <a:lnTo>
                    <a:pt x="0" y="36"/>
                  </a:lnTo>
                  <a:lnTo>
                    <a:pt x="927" y="575"/>
                  </a:lnTo>
                  <a:lnTo>
                    <a:pt x="927" y="540"/>
                  </a:lnTo>
                  <a:lnTo>
                    <a:pt x="0" y="0"/>
                  </a:lnTo>
                  <a:close/>
                </a:path>
              </a:pathLst>
            </a:custGeom>
            <a:solidFill>
              <a:srgbClr val="5C35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ḻïḑè"/>
            <p:cNvSpPr/>
            <p:nvPr/>
          </p:nvSpPr>
          <p:spPr bwMode="auto">
            <a:xfrm>
              <a:off x="5330825" y="4402138"/>
              <a:ext cx="1471613" cy="912813"/>
            </a:xfrm>
            <a:custGeom>
              <a:avLst/>
              <a:gdLst>
                <a:gd name="T0" fmla="*/ 0 w 927"/>
                <a:gd name="T1" fmla="*/ 0 h 575"/>
                <a:gd name="T2" fmla="*/ 0 w 927"/>
                <a:gd name="T3" fmla="*/ 36 h 575"/>
                <a:gd name="T4" fmla="*/ 927 w 927"/>
                <a:gd name="T5" fmla="*/ 575 h 575"/>
                <a:gd name="T6" fmla="*/ 927 w 927"/>
                <a:gd name="T7" fmla="*/ 540 h 575"/>
                <a:gd name="T8" fmla="*/ 0 w 927"/>
                <a:gd name="T9" fmla="*/ 0 h 575"/>
              </a:gdLst>
              <a:ahLst/>
              <a:cxnLst>
                <a:cxn ang="0">
                  <a:pos x="T0" y="T1"/>
                </a:cxn>
                <a:cxn ang="0">
                  <a:pos x="T2" y="T3"/>
                </a:cxn>
                <a:cxn ang="0">
                  <a:pos x="T4" y="T5"/>
                </a:cxn>
                <a:cxn ang="0">
                  <a:pos x="T6" y="T7"/>
                </a:cxn>
                <a:cxn ang="0">
                  <a:pos x="T8" y="T9"/>
                </a:cxn>
              </a:cxnLst>
              <a:rect l="0" t="0" r="r" b="b"/>
              <a:pathLst>
                <a:path w="927" h="575">
                  <a:moveTo>
                    <a:pt x="0" y="0"/>
                  </a:moveTo>
                  <a:lnTo>
                    <a:pt x="0" y="36"/>
                  </a:lnTo>
                  <a:lnTo>
                    <a:pt x="927" y="575"/>
                  </a:lnTo>
                  <a:lnTo>
                    <a:pt x="927" y="5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ṩlîḋè"/>
            <p:cNvSpPr/>
            <p:nvPr/>
          </p:nvSpPr>
          <p:spPr bwMode="auto">
            <a:xfrm>
              <a:off x="5330825" y="3232150"/>
              <a:ext cx="3540125" cy="2027238"/>
            </a:xfrm>
            <a:custGeom>
              <a:avLst/>
              <a:gdLst>
                <a:gd name="T0" fmla="*/ 1328 w 2230"/>
                <a:gd name="T1" fmla="*/ 0 h 1277"/>
                <a:gd name="T2" fmla="*/ 2230 w 2230"/>
                <a:gd name="T3" fmla="*/ 526 h 1277"/>
                <a:gd name="T4" fmla="*/ 927 w 2230"/>
                <a:gd name="T5" fmla="*/ 1277 h 1277"/>
                <a:gd name="T6" fmla="*/ 0 w 2230"/>
                <a:gd name="T7" fmla="*/ 737 h 1277"/>
                <a:gd name="T8" fmla="*/ 1328 w 2230"/>
                <a:gd name="T9" fmla="*/ 0 h 1277"/>
              </a:gdLst>
              <a:ahLst/>
              <a:cxnLst>
                <a:cxn ang="0">
                  <a:pos x="T0" y="T1"/>
                </a:cxn>
                <a:cxn ang="0">
                  <a:pos x="T2" y="T3"/>
                </a:cxn>
                <a:cxn ang="0">
                  <a:pos x="T4" y="T5"/>
                </a:cxn>
                <a:cxn ang="0">
                  <a:pos x="T6" y="T7"/>
                </a:cxn>
                <a:cxn ang="0">
                  <a:pos x="T8" y="T9"/>
                </a:cxn>
              </a:cxnLst>
              <a:rect l="0" t="0" r="r" b="b"/>
              <a:pathLst>
                <a:path w="2230" h="1277">
                  <a:moveTo>
                    <a:pt x="1328" y="0"/>
                  </a:moveTo>
                  <a:lnTo>
                    <a:pt x="2230" y="526"/>
                  </a:lnTo>
                  <a:lnTo>
                    <a:pt x="927" y="1277"/>
                  </a:lnTo>
                  <a:lnTo>
                    <a:pt x="0" y="737"/>
                  </a:lnTo>
                  <a:lnTo>
                    <a:pt x="1328" y="0"/>
                  </a:lnTo>
                  <a:close/>
                </a:path>
              </a:pathLst>
            </a:custGeom>
            <a:solidFill>
              <a:srgbClr val="804B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šliḑe"/>
            <p:cNvSpPr/>
            <p:nvPr/>
          </p:nvSpPr>
          <p:spPr bwMode="auto">
            <a:xfrm>
              <a:off x="5330825" y="4402138"/>
              <a:ext cx="55563" cy="395288"/>
            </a:xfrm>
            <a:custGeom>
              <a:avLst/>
              <a:gdLst>
                <a:gd name="T0" fmla="*/ 35 w 35"/>
                <a:gd name="T1" fmla="*/ 23 h 249"/>
                <a:gd name="T2" fmla="*/ 0 w 35"/>
                <a:gd name="T3" fmla="*/ 0 h 249"/>
                <a:gd name="T4" fmla="*/ 0 w 35"/>
                <a:gd name="T5" fmla="*/ 249 h 249"/>
                <a:gd name="T6" fmla="*/ 35 w 35"/>
                <a:gd name="T7" fmla="*/ 245 h 249"/>
                <a:gd name="T8" fmla="*/ 35 w 35"/>
                <a:gd name="T9" fmla="*/ 23 h 249"/>
              </a:gdLst>
              <a:ahLst/>
              <a:cxnLst>
                <a:cxn ang="0">
                  <a:pos x="T0" y="T1"/>
                </a:cxn>
                <a:cxn ang="0">
                  <a:pos x="T2" y="T3"/>
                </a:cxn>
                <a:cxn ang="0">
                  <a:pos x="T4" y="T5"/>
                </a:cxn>
                <a:cxn ang="0">
                  <a:pos x="T6" y="T7"/>
                </a:cxn>
                <a:cxn ang="0">
                  <a:pos x="T8" y="T9"/>
                </a:cxn>
              </a:cxnLst>
              <a:rect l="0" t="0" r="r" b="b"/>
              <a:pathLst>
                <a:path w="35" h="249">
                  <a:moveTo>
                    <a:pt x="35" y="23"/>
                  </a:moveTo>
                  <a:lnTo>
                    <a:pt x="0" y="0"/>
                  </a:lnTo>
                  <a:lnTo>
                    <a:pt x="0" y="249"/>
                  </a:lnTo>
                  <a:lnTo>
                    <a:pt x="35" y="245"/>
                  </a:lnTo>
                  <a:lnTo>
                    <a:pt x="35" y="23"/>
                  </a:lnTo>
                  <a:close/>
                </a:path>
              </a:pathLst>
            </a:custGeom>
            <a:solidFill>
              <a:srgbClr val="5C35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îš1îďe"/>
            <p:cNvSpPr/>
            <p:nvPr/>
          </p:nvSpPr>
          <p:spPr bwMode="auto">
            <a:xfrm>
              <a:off x="5489575" y="4630738"/>
              <a:ext cx="122238" cy="242888"/>
            </a:xfrm>
            <a:custGeom>
              <a:avLst/>
              <a:gdLst>
                <a:gd name="T0" fmla="*/ 77 w 77"/>
                <a:gd name="T1" fmla="*/ 37 h 153"/>
                <a:gd name="T2" fmla="*/ 16 w 77"/>
                <a:gd name="T3" fmla="*/ 0 h 153"/>
                <a:gd name="T4" fmla="*/ 0 w 77"/>
                <a:gd name="T5" fmla="*/ 116 h 153"/>
                <a:gd name="T6" fmla="*/ 37 w 77"/>
                <a:gd name="T7" fmla="*/ 85 h 153"/>
                <a:gd name="T8" fmla="*/ 58 w 77"/>
                <a:gd name="T9" fmla="*/ 153 h 153"/>
                <a:gd name="T10" fmla="*/ 77 w 77"/>
                <a:gd name="T11" fmla="*/ 37 h 153"/>
              </a:gdLst>
              <a:ahLst/>
              <a:cxnLst>
                <a:cxn ang="0">
                  <a:pos x="T0" y="T1"/>
                </a:cxn>
                <a:cxn ang="0">
                  <a:pos x="T2" y="T3"/>
                </a:cxn>
                <a:cxn ang="0">
                  <a:pos x="T4" y="T5"/>
                </a:cxn>
                <a:cxn ang="0">
                  <a:pos x="T6" y="T7"/>
                </a:cxn>
                <a:cxn ang="0">
                  <a:pos x="T8" y="T9"/>
                </a:cxn>
                <a:cxn ang="0">
                  <a:pos x="T10" y="T11"/>
                </a:cxn>
              </a:cxnLst>
              <a:rect l="0" t="0" r="r" b="b"/>
              <a:pathLst>
                <a:path w="77" h="153">
                  <a:moveTo>
                    <a:pt x="77" y="37"/>
                  </a:moveTo>
                  <a:lnTo>
                    <a:pt x="16" y="0"/>
                  </a:lnTo>
                  <a:lnTo>
                    <a:pt x="0" y="116"/>
                  </a:lnTo>
                  <a:lnTo>
                    <a:pt x="37" y="85"/>
                  </a:lnTo>
                  <a:lnTo>
                    <a:pt x="58" y="153"/>
                  </a:lnTo>
                  <a:lnTo>
                    <a:pt x="77" y="37"/>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îśļïḍê"/>
            <p:cNvSpPr/>
            <p:nvPr/>
          </p:nvSpPr>
          <p:spPr bwMode="auto">
            <a:xfrm>
              <a:off x="6851650" y="3871913"/>
              <a:ext cx="1933575" cy="1166813"/>
            </a:xfrm>
            <a:custGeom>
              <a:avLst/>
              <a:gdLst>
                <a:gd name="T0" fmla="*/ 1218 w 1218"/>
                <a:gd name="T1" fmla="*/ 0 h 735"/>
                <a:gd name="T2" fmla="*/ 1218 w 1218"/>
                <a:gd name="T3" fmla="*/ 33 h 735"/>
                <a:gd name="T4" fmla="*/ 0 w 1218"/>
                <a:gd name="T5" fmla="*/ 735 h 735"/>
                <a:gd name="T6" fmla="*/ 0 w 1218"/>
                <a:gd name="T7" fmla="*/ 702 h 735"/>
                <a:gd name="T8" fmla="*/ 1218 w 1218"/>
                <a:gd name="T9" fmla="*/ 0 h 735"/>
              </a:gdLst>
              <a:ahLst/>
              <a:cxnLst>
                <a:cxn ang="0">
                  <a:pos x="T0" y="T1"/>
                </a:cxn>
                <a:cxn ang="0">
                  <a:pos x="T2" y="T3"/>
                </a:cxn>
                <a:cxn ang="0">
                  <a:pos x="T4" y="T5"/>
                </a:cxn>
                <a:cxn ang="0">
                  <a:pos x="T6" y="T7"/>
                </a:cxn>
                <a:cxn ang="0">
                  <a:pos x="T8" y="T9"/>
                </a:cxn>
              </a:cxnLst>
              <a:rect l="0" t="0" r="r" b="b"/>
              <a:pathLst>
                <a:path w="1218" h="735">
                  <a:moveTo>
                    <a:pt x="1218" y="0"/>
                  </a:moveTo>
                  <a:lnTo>
                    <a:pt x="1218" y="33"/>
                  </a:lnTo>
                  <a:lnTo>
                    <a:pt x="0" y="735"/>
                  </a:lnTo>
                  <a:lnTo>
                    <a:pt x="0" y="702"/>
                  </a:lnTo>
                  <a:lnTo>
                    <a:pt x="1218" y="0"/>
                  </a:lnTo>
                  <a:close/>
                </a:path>
              </a:pathLst>
            </a:custGeom>
            <a:solidFill>
              <a:srgbClr val="7884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ïšľíḓè"/>
            <p:cNvSpPr/>
            <p:nvPr/>
          </p:nvSpPr>
          <p:spPr bwMode="auto">
            <a:xfrm>
              <a:off x="6851650" y="3871913"/>
              <a:ext cx="1933575" cy="1166813"/>
            </a:xfrm>
            <a:custGeom>
              <a:avLst/>
              <a:gdLst>
                <a:gd name="T0" fmla="*/ 1218 w 1218"/>
                <a:gd name="T1" fmla="*/ 0 h 735"/>
                <a:gd name="T2" fmla="*/ 1218 w 1218"/>
                <a:gd name="T3" fmla="*/ 33 h 735"/>
                <a:gd name="T4" fmla="*/ 0 w 1218"/>
                <a:gd name="T5" fmla="*/ 735 h 735"/>
                <a:gd name="T6" fmla="*/ 0 w 1218"/>
                <a:gd name="T7" fmla="*/ 702 h 735"/>
                <a:gd name="T8" fmla="*/ 1218 w 1218"/>
                <a:gd name="T9" fmla="*/ 0 h 735"/>
              </a:gdLst>
              <a:ahLst/>
              <a:cxnLst>
                <a:cxn ang="0">
                  <a:pos x="T0" y="T1"/>
                </a:cxn>
                <a:cxn ang="0">
                  <a:pos x="T2" y="T3"/>
                </a:cxn>
                <a:cxn ang="0">
                  <a:pos x="T4" y="T5"/>
                </a:cxn>
                <a:cxn ang="0">
                  <a:pos x="T6" y="T7"/>
                </a:cxn>
                <a:cxn ang="0">
                  <a:pos x="T8" y="T9"/>
                </a:cxn>
              </a:cxnLst>
              <a:rect l="0" t="0" r="r" b="b"/>
              <a:pathLst>
                <a:path w="1218" h="735">
                  <a:moveTo>
                    <a:pt x="1218" y="0"/>
                  </a:moveTo>
                  <a:lnTo>
                    <a:pt x="1218" y="33"/>
                  </a:lnTo>
                  <a:lnTo>
                    <a:pt x="0" y="735"/>
                  </a:lnTo>
                  <a:lnTo>
                    <a:pt x="0" y="702"/>
                  </a:lnTo>
                  <a:lnTo>
                    <a:pt x="12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ïśļiḓê"/>
            <p:cNvSpPr/>
            <p:nvPr/>
          </p:nvSpPr>
          <p:spPr bwMode="auto">
            <a:xfrm>
              <a:off x="5475288" y="4187825"/>
              <a:ext cx="1376363" cy="850900"/>
            </a:xfrm>
            <a:custGeom>
              <a:avLst/>
              <a:gdLst>
                <a:gd name="T0" fmla="*/ 0 w 867"/>
                <a:gd name="T1" fmla="*/ 0 h 536"/>
                <a:gd name="T2" fmla="*/ 0 w 867"/>
                <a:gd name="T3" fmla="*/ 34 h 536"/>
                <a:gd name="T4" fmla="*/ 867 w 867"/>
                <a:gd name="T5" fmla="*/ 536 h 536"/>
                <a:gd name="T6" fmla="*/ 867 w 867"/>
                <a:gd name="T7" fmla="*/ 503 h 536"/>
                <a:gd name="T8" fmla="*/ 0 w 867"/>
                <a:gd name="T9" fmla="*/ 0 h 536"/>
              </a:gdLst>
              <a:ahLst/>
              <a:cxnLst>
                <a:cxn ang="0">
                  <a:pos x="T0" y="T1"/>
                </a:cxn>
                <a:cxn ang="0">
                  <a:pos x="T2" y="T3"/>
                </a:cxn>
                <a:cxn ang="0">
                  <a:pos x="T4" y="T5"/>
                </a:cxn>
                <a:cxn ang="0">
                  <a:pos x="T6" y="T7"/>
                </a:cxn>
                <a:cxn ang="0">
                  <a:pos x="T8" y="T9"/>
                </a:cxn>
              </a:cxnLst>
              <a:rect l="0" t="0" r="r" b="b"/>
              <a:pathLst>
                <a:path w="867" h="536">
                  <a:moveTo>
                    <a:pt x="0" y="0"/>
                  </a:moveTo>
                  <a:lnTo>
                    <a:pt x="0" y="34"/>
                  </a:lnTo>
                  <a:lnTo>
                    <a:pt x="867" y="536"/>
                  </a:lnTo>
                  <a:lnTo>
                    <a:pt x="867" y="503"/>
                  </a:lnTo>
                  <a:lnTo>
                    <a:pt x="0" y="0"/>
                  </a:lnTo>
                  <a:close/>
                </a:path>
              </a:pathLst>
            </a:custGeom>
            <a:solidFill>
              <a:srgbClr val="4A52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îslîḋè"/>
            <p:cNvSpPr/>
            <p:nvPr/>
          </p:nvSpPr>
          <p:spPr bwMode="auto">
            <a:xfrm>
              <a:off x="5475288" y="4187825"/>
              <a:ext cx="1376363" cy="850900"/>
            </a:xfrm>
            <a:custGeom>
              <a:avLst/>
              <a:gdLst>
                <a:gd name="T0" fmla="*/ 0 w 867"/>
                <a:gd name="T1" fmla="*/ 0 h 536"/>
                <a:gd name="T2" fmla="*/ 0 w 867"/>
                <a:gd name="T3" fmla="*/ 34 h 536"/>
                <a:gd name="T4" fmla="*/ 867 w 867"/>
                <a:gd name="T5" fmla="*/ 536 h 536"/>
                <a:gd name="T6" fmla="*/ 867 w 867"/>
                <a:gd name="T7" fmla="*/ 503 h 536"/>
                <a:gd name="T8" fmla="*/ 0 w 867"/>
                <a:gd name="T9" fmla="*/ 0 h 536"/>
              </a:gdLst>
              <a:ahLst/>
              <a:cxnLst>
                <a:cxn ang="0">
                  <a:pos x="T0" y="T1"/>
                </a:cxn>
                <a:cxn ang="0">
                  <a:pos x="T2" y="T3"/>
                </a:cxn>
                <a:cxn ang="0">
                  <a:pos x="T4" y="T5"/>
                </a:cxn>
                <a:cxn ang="0">
                  <a:pos x="T6" y="T7"/>
                </a:cxn>
                <a:cxn ang="0">
                  <a:pos x="T8" y="T9"/>
                </a:cxn>
              </a:cxnLst>
              <a:rect l="0" t="0" r="r" b="b"/>
              <a:pathLst>
                <a:path w="867" h="536">
                  <a:moveTo>
                    <a:pt x="0" y="0"/>
                  </a:moveTo>
                  <a:lnTo>
                    <a:pt x="0" y="34"/>
                  </a:lnTo>
                  <a:lnTo>
                    <a:pt x="867" y="536"/>
                  </a:lnTo>
                  <a:lnTo>
                    <a:pt x="867" y="5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îSļîḓe"/>
            <p:cNvSpPr/>
            <p:nvPr/>
          </p:nvSpPr>
          <p:spPr bwMode="auto">
            <a:xfrm>
              <a:off x="5475288" y="3094038"/>
              <a:ext cx="3309938" cy="1892300"/>
            </a:xfrm>
            <a:custGeom>
              <a:avLst/>
              <a:gdLst>
                <a:gd name="T0" fmla="*/ 1241 w 2085"/>
                <a:gd name="T1" fmla="*/ 0 h 1192"/>
                <a:gd name="T2" fmla="*/ 2085 w 2085"/>
                <a:gd name="T3" fmla="*/ 490 h 1192"/>
                <a:gd name="T4" fmla="*/ 867 w 2085"/>
                <a:gd name="T5" fmla="*/ 1192 h 1192"/>
                <a:gd name="T6" fmla="*/ 0 w 2085"/>
                <a:gd name="T7" fmla="*/ 689 h 1192"/>
                <a:gd name="T8" fmla="*/ 1241 w 2085"/>
                <a:gd name="T9" fmla="*/ 0 h 1192"/>
              </a:gdLst>
              <a:ahLst/>
              <a:cxnLst>
                <a:cxn ang="0">
                  <a:pos x="T0" y="T1"/>
                </a:cxn>
                <a:cxn ang="0">
                  <a:pos x="T2" y="T3"/>
                </a:cxn>
                <a:cxn ang="0">
                  <a:pos x="T4" y="T5"/>
                </a:cxn>
                <a:cxn ang="0">
                  <a:pos x="T6" y="T7"/>
                </a:cxn>
                <a:cxn ang="0">
                  <a:pos x="T8" y="T9"/>
                </a:cxn>
              </a:cxnLst>
              <a:rect l="0" t="0" r="r" b="b"/>
              <a:pathLst>
                <a:path w="2085" h="1192">
                  <a:moveTo>
                    <a:pt x="1241" y="0"/>
                  </a:moveTo>
                  <a:lnTo>
                    <a:pt x="2085" y="490"/>
                  </a:lnTo>
                  <a:lnTo>
                    <a:pt x="867" y="1192"/>
                  </a:lnTo>
                  <a:lnTo>
                    <a:pt x="0" y="689"/>
                  </a:lnTo>
                  <a:lnTo>
                    <a:pt x="1241" y="0"/>
                  </a:lnTo>
                  <a:close/>
                </a:path>
              </a:pathLst>
            </a:custGeom>
            <a:solidFill>
              <a:srgbClr val="616B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îšlîḋè"/>
            <p:cNvSpPr/>
            <p:nvPr/>
          </p:nvSpPr>
          <p:spPr bwMode="auto">
            <a:xfrm>
              <a:off x="5475288" y="2778125"/>
              <a:ext cx="1970088" cy="1436688"/>
            </a:xfrm>
            <a:custGeom>
              <a:avLst/>
              <a:gdLst>
                <a:gd name="T0" fmla="*/ 0 w 1241"/>
                <a:gd name="T1" fmla="*/ 689 h 905"/>
                <a:gd name="T2" fmla="*/ 0 w 1241"/>
                <a:gd name="T3" fmla="*/ 903 h 905"/>
                <a:gd name="T4" fmla="*/ 34 w 1241"/>
                <a:gd name="T5" fmla="*/ 905 h 905"/>
                <a:gd name="T6" fmla="*/ 1241 w 1241"/>
                <a:gd name="T7" fmla="*/ 235 h 905"/>
                <a:gd name="T8" fmla="*/ 1241 w 1241"/>
                <a:gd name="T9" fmla="*/ 0 h 905"/>
                <a:gd name="T10" fmla="*/ 0 w 1241"/>
                <a:gd name="T11" fmla="*/ 689 h 905"/>
              </a:gdLst>
              <a:ahLst/>
              <a:cxnLst>
                <a:cxn ang="0">
                  <a:pos x="T0" y="T1"/>
                </a:cxn>
                <a:cxn ang="0">
                  <a:pos x="T2" y="T3"/>
                </a:cxn>
                <a:cxn ang="0">
                  <a:pos x="T4" y="T5"/>
                </a:cxn>
                <a:cxn ang="0">
                  <a:pos x="T6" y="T7"/>
                </a:cxn>
                <a:cxn ang="0">
                  <a:pos x="T8" y="T9"/>
                </a:cxn>
                <a:cxn ang="0">
                  <a:pos x="T10" y="T11"/>
                </a:cxn>
              </a:cxnLst>
              <a:rect l="0" t="0" r="r" b="b"/>
              <a:pathLst>
                <a:path w="1241" h="905">
                  <a:moveTo>
                    <a:pt x="0" y="689"/>
                  </a:moveTo>
                  <a:lnTo>
                    <a:pt x="0" y="903"/>
                  </a:lnTo>
                  <a:lnTo>
                    <a:pt x="34" y="905"/>
                  </a:lnTo>
                  <a:lnTo>
                    <a:pt x="1241" y="235"/>
                  </a:lnTo>
                  <a:lnTo>
                    <a:pt x="1241" y="0"/>
                  </a:lnTo>
                  <a:lnTo>
                    <a:pt x="0" y="689"/>
                  </a:lnTo>
                  <a:close/>
                </a:path>
              </a:pathLst>
            </a:custGeom>
            <a:solidFill>
              <a:srgbClr val="3035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îšḻíďè"/>
            <p:cNvSpPr/>
            <p:nvPr/>
          </p:nvSpPr>
          <p:spPr bwMode="auto">
            <a:xfrm>
              <a:off x="6861175" y="3611563"/>
              <a:ext cx="1865313" cy="1331913"/>
            </a:xfrm>
            <a:custGeom>
              <a:avLst/>
              <a:gdLst>
                <a:gd name="T0" fmla="*/ 1175 w 1175"/>
                <a:gd name="T1" fmla="*/ 0 h 839"/>
                <a:gd name="T2" fmla="*/ 1175 w 1175"/>
                <a:gd name="T3" fmla="*/ 162 h 839"/>
                <a:gd name="T4" fmla="*/ 0 w 1175"/>
                <a:gd name="T5" fmla="*/ 839 h 839"/>
                <a:gd name="T6" fmla="*/ 0 w 1175"/>
                <a:gd name="T7" fmla="*/ 675 h 839"/>
                <a:gd name="T8" fmla="*/ 1175 w 1175"/>
                <a:gd name="T9" fmla="*/ 0 h 839"/>
              </a:gdLst>
              <a:ahLst/>
              <a:cxnLst>
                <a:cxn ang="0">
                  <a:pos x="T0" y="T1"/>
                </a:cxn>
                <a:cxn ang="0">
                  <a:pos x="T2" y="T3"/>
                </a:cxn>
                <a:cxn ang="0">
                  <a:pos x="T4" y="T5"/>
                </a:cxn>
                <a:cxn ang="0">
                  <a:pos x="T6" y="T7"/>
                </a:cxn>
                <a:cxn ang="0">
                  <a:pos x="T8" y="T9"/>
                </a:cxn>
              </a:cxnLst>
              <a:rect l="0" t="0" r="r" b="b"/>
              <a:pathLst>
                <a:path w="1175" h="839">
                  <a:moveTo>
                    <a:pt x="1175" y="0"/>
                  </a:moveTo>
                  <a:lnTo>
                    <a:pt x="1175" y="162"/>
                  </a:lnTo>
                  <a:lnTo>
                    <a:pt x="0" y="839"/>
                  </a:lnTo>
                  <a:lnTo>
                    <a:pt x="0" y="675"/>
                  </a:lnTo>
                  <a:lnTo>
                    <a:pt x="117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ṡ1îḍè"/>
            <p:cNvSpPr/>
            <p:nvPr/>
          </p:nvSpPr>
          <p:spPr bwMode="auto">
            <a:xfrm>
              <a:off x="6861175" y="3611563"/>
              <a:ext cx="1865313" cy="1331913"/>
            </a:xfrm>
            <a:custGeom>
              <a:avLst/>
              <a:gdLst>
                <a:gd name="T0" fmla="*/ 1175 w 1175"/>
                <a:gd name="T1" fmla="*/ 0 h 839"/>
                <a:gd name="T2" fmla="*/ 1175 w 1175"/>
                <a:gd name="T3" fmla="*/ 162 h 839"/>
                <a:gd name="T4" fmla="*/ 0 w 1175"/>
                <a:gd name="T5" fmla="*/ 839 h 839"/>
                <a:gd name="T6" fmla="*/ 0 w 1175"/>
                <a:gd name="T7" fmla="*/ 675 h 839"/>
                <a:gd name="T8" fmla="*/ 1175 w 1175"/>
                <a:gd name="T9" fmla="*/ 0 h 839"/>
              </a:gdLst>
              <a:ahLst/>
              <a:cxnLst>
                <a:cxn ang="0">
                  <a:pos x="T0" y="T1"/>
                </a:cxn>
                <a:cxn ang="0">
                  <a:pos x="T2" y="T3"/>
                </a:cxn>
                <a:cxn ang="0">
                  <a:pos x="T4" y="T5"/>
                </a:cxn>
                <a:cxn ang="0">
                  <a:pos x="T6" y="T7"/>
                </a:cxn>
                <a:cxn ang="0">
                  <a:pos x="T8" y="T9"/>
                </a:cxn>
              </a:cxnLst>
              <a:rect l="0" t="0" r="r" b="b"/>
              <a:pathLst>
                <a:path w="1175" h="839">
                  <a:moveTo>
                    <a:pt x="1175" y="0"/>
                  </a:moveTo>
                  <a:lnTo>
                    <a:pt x="1175" y="162"/>
                  </a:lnTo>
                  <a:lnTo>
                    <a:pt x="0" y="839"/>
                  </a:lnTo>
                  <a:lnTo>
                    <a:pt x="0" y="675"/>
                  </a:lnTo>
                  <a:lnTo>
                    <a:pt x="11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îṣ1íďê"/>
            <p:cNvSpPr/>
            <p:nvPr/>
          </p:nvSpPr>
          <p:spPr bwMode="auto">
            <a:xfrm>
              <a:off x="5572125" y="3935413"/>
              <a:ext cx="1289050" cy="1008063"/>
            </a:xfrm>
            <a:custGeom>
              <a:avLst/>
              <a:gdLst>
                <a:gd name="T0" fmla="*/ 0 w 812"/>
                <a:gd name="T1" fmla="*/ 0 h 635"/>
                <a:gd name="T2" fmla="*/ 0 w 812"/>
                <a:gd name="T3" fmla="*/ 162 h 635"/>
                <a:gd name="T4" fmla="*/ 812 w 812"/>
                <a:gd name="T5" fmla="*/ 635 h 635"/>
                <a:gd name="T6" fmla="*/ 812 w 812"/>
                <a:gd name="T7" fmla="*/ 471 h 635"/>
                <a:gd name="T8" fmla="*/ 0 w 812"/>
                <a:gd name="T9" fmla="*/ 0 h 635"/>
              </a:gdLst>
              <a:ahLst/>
              <a:cxnLst>
                <a:cxn ang="0">
                  <a:pos x="T0" y="T1"/>
                </a:cxn>
                <a:cxn ang="0">
                  <a:pos x="T2" y="T3"/>
                </a:cxn>
                <a:cxn ang="0">
                  <a:pos x="T4" y="T5"/>
                </a:cxn>
                <a:cxn ang="0">
                  <a:pos x="T6" y="T7"/>
                </a:cxn>
                <a:cxn ang="0">
                  <a:pos x="T8" y="T9"/>
                </a:cxn>
              </a:cxnLst>
              <a:rect l="0" t="0" r="r" b="b"/>
              <a:pathLst>
                <a:path w="812" h="635">
                  <a:moveTo>
                    <a:pt x="0" y="0"/>
                  </a:moveTo>
                  <a:lnTo>
                    <a:pt x="0" y="162"/>
                  </a:lnTo>
                  <a:lnTo>
                    <a:pt x="812" y="635"/>
                  </a:lnTo>
                  <a:lnTo>
                    <a:pt x="812" y="471"/>
                  </a:lnTo>
                  <a:lnTo>
                    <a:pt x="0" y="0"/>
                  </a:lnTo>
                  <a:close/>
                </a:path>
              </a:pathLst>
            </a:custGeom>
            <a:solidFill>
              <a:srgbClr val="CED2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ïS1iḍè"/>
            <p:cNvSpPr/>
            <p:nvPr/>
          </p:nvSpPr>
          <p:spPr bwMode="auto">
            <a:xfrm>
              <a:off x="5572125" y="3935413"/>
              <a:ext cx="1289050" cy="1008063"/>
            </a:xfrm>
            <a:custGeom>
              <a:avLst/>
              <a:gdLst>
                <a:gd name="T0" fmla="*/ 0 w 812"/>
                <a:gd name="T1" fmla="*/ 0 h 635"/>
                <a:gd name="T2" fmla="*/ 0 w 812"/>
                <a:gd name="T3" fmla="*/ 162 h 635"/>
                <a:gd name="T4" fmla="*/ 812 w 812"/>
                <a:gd name="T5" fmla="*/ 635 h 635"/>
                <a:gd name="T6" fmla="*/ 812 w 812"/>
                <a:gd name="T7" fmla="*/ 471 h 635"/>
                <a:gd name="T8" fmla="*/ 0 w 812"/>
                <a:gd name="T9" fmla="*/ 0 h 635"/>
              </a:gdLst>
              <a:ahLst/>
              <a:cxnLst>
                <a:cxn ang="0">
                  <a:pos x="T0" y="T1"/>
                </a:cxn>
                <a:cxn ang="0">
                  <a:pos x="T2" y="T3"/>
                </a:cxn>
                <a:cxn ang="0">
                  <a:pos x="T4" y="T5"/>
                </a:cxn>
                <a:cxn ang="0">
                  <a:pos x="T6" y="T7"/>
                </a:cxn>
                <a:cxn ang="0">
                  <a:pos x="T8" y="T9"/>
                </a:cxn>
              </a:cxnLst>
              <a:rect l="0" t="0" r="r" b="b"/>
              <a:pathLst>
                <a:path w="812" h="635">
                  <a:moveTo>
                    <a:pt x="0" y="0"/>
                  </a:moveTo>
                  <a:lnTo>
                    <a:pt x="0" y="162"/>
                  </a:lnTo>
                  <a:lnTo>
                    <a:pt x="812" y="635"/>
                  </a:lnTo>
                  <a:lnTo>
                    <a:pt x="812" y="47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i$líḓê"/>
            <p:cNvSpPr/>
            <p:nvPr/>
          </p:nvSpPr>
          <p:spPr bwMode="auto">
            <a:xfrm>
              <a:off x="5572125" y="2860675"/>
              <a:ext cx="3154363" cy="1822450"/>
            </a:xfrm>
            <a:custGeom>
              <a:avLst/>
              <a:gdLst>
                <a:gd name="T0" fmla="*/ 1174 w 1987"/>
                <a:gd name="T1" fmla="*/ 0 h 1148"/>
                <a:gd name="T2" fmla="*/ 1987 w 1987"/>
                <a:gd name="T3" fmla="*/ 473 h 1148"/>
                <a:gd name="T4" fmla="*/ 812 w 1987"/>
                <a:gd name="T5" fmla="*/ 1148 h 1148"/>
                <a:gd name="T6" fmla="*/ 0 w 1987"/>
                <a:gd name="T7" fmla="*/ 677 h 1148"/>
                <a:gd name="T8" fmla="*/ 1174 w 1987"/>
                <a:gd name="T9" fmla="*/ 0 h 1148"/>
              </a:gdLst>
              <a:ahLst/>
              <a:cxnLst>
                <a:cxn ang="0">
                  <a:pos x="T0" y="T1"/>
                </a:cxn>
                <a:cxn ang="0">
                  <a:pos x="T2" y="T3"/>
                </a:cxn>
                <a:cxn ang="0">
                  <a:pos x="T4" y="T5"/>
                </a:cxn>
                <a:cxn ang="0">
                  <a:pos x="T6" y="T7"/>
                </a:cxn>
                <a:cxn ang="0">
                  <a:pos x="T8" y="T9"/>
                </a:cxn>
              </a:cxnLst>
              <a:rect l="0" t="0" r="r" b="b"/>
              <a:pathLst>
                <a:path w="1987" h="1148">
                  <a:moveTo>
                    <a:pt x="1174" y="0"/>
                  </a:moveTo>
                  <a:lnTo>
                    <a:pt x="1987" y="473"/>
                  </a:lnTo>
                  <a:lnTo>
                    <a:pt x="812" y="1148"/>
                  </a:lnTo>
                  <a:lnTo>
                    <a:pt x="0" y="677"/>
                  </a:lnTo>
                  <a:lnTo>
                    <a:pt x="1174" y="0"/>
                  </a:lnTo>
                  <a:close/>
                </a:path>
              </a:pathLst>
            </a:custGeom>
            <a:solidFill>
              <a:srgbClr val="E6E8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is1iḍê"/>
            <p:cNvSpPr/>
            <p:nvPr/>
          </p:nvSpPr>
          <p:spPr bwMode="auto">
            <a:xfrm>
              <a:off x="6851650" y="3556000"/>
              <a:ext cx="1933575" cy="1166813"/>
            </a:xfrm>
            <a:custGeom>
              <a:avLst/>
              <a:gdLst>
                <a:gd name="T0" fmla="*/ 1218 w 1218"/>
                <a:gd name="T1" fmla="*/ 0 h 735"/>
                <a:gd name="T2" fmla="*/ 1218 w 1218"/>
                <a:gd name="T3" fmla="*/ 33 h 735"/>
                <a:gd name="T4" fmla="*/ 0 w 1218"/>
                <a:gd name="T5" fmla="*/ 735 h 735"/>
                <a:gd name="T6" fmla="*/ 0 w 1218"/>
                <a:gd name="T7" fmla="*/ 702 h 735"/>
                <a:gd name="T8" fmla="*/ 1218 w 1218"/>
                <a:gd name="T9" fmla="*/ 0 h 735"/>
              </a:gdLst>
              <a:ahLst/>
              <a:cxnLst>
                <a:cxn ang="0">
                  <a:pos x="T0" y="T1"/>
                </a:cxn>
                <a:cxn ang="0">
                  <a:pos x="T2" y="T3"/>
                </a:cxn>
                <a:cxn ang="0">
                  <a:pos x="T4" y="T5"/>
                </a:cxn>
                <a:cxn ang="0">
                  <a:pos x="T6" y="T7"/>
                </a:cxn>
                <a:cxn ang="0">
                  <a:pos x="T8" y="T9"/>
                </a:cxn>
              </a:cxnLst>
              <a:rect l="0" t="0" r="r" b="b"/>
              <a:pathLst>
                <a:path w="1218" h="735">
                  <a:moveTo>
                    <a:pt x="1218" y="0"/>
                  </a:moveTo>
                  <a:lnTo>
                    <a:pt x="1218" y="33"/>
                  </a:lnTo>
                  <a:lnTo>
                    <a:pt x="0" y="735"/>
                  </a:lnTo>
                  <a:lnTo>
                    <a:pt x="0" y="702"/>
                  </a:lnTo>
                  <a:lnTo>
                    <a:pt x="1218" y="0"/>
                  </a:lnTo>
                  <a:close/>
                </a:path>
              </a:pathLst>
            </a:custGeom>
            <a:solidFill>
              <a:srgbClr val="7884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ï$lïḑê"/>
            <p:cNvSpPr/>
            <p:nvPr/>
          </p:nvSpPr>
          <p:spPr bwMode="auto">
            <a:xfrm>
              <a:off x="6851650" y="3556000"/>
              <a:ext cx="1933575" cy="1166813"/>
            </a:xfrm>
            <a:custGeom>
              <a:avLst/>
              <a:gdLst>
                <a:gd name="T0" fmla="*/ 1218 w 1218"/>
                <a:gd name="T1" fmla="*/ 0 h 735"/>
                <a:gd name="T2" fmla="*/ 1218 w 1218"/>
                <a:gd name="T3" fmla="*/ 33 h 735"/>
                <a:gd name="T4" fmla="*/ 0 w 1218"/>
                <a:gd name="T5" fmla="*/ 735 h 735"/>
                <a:gd name="T6" fmla="*/ 0 w 1218"/>
                <a:gd name="T7" fmla="*/ 702 h 735"/>
                <a:gd name="T8" fmla="*/ 1218 w 1218"/>
                <a:gd name="T9" fmla="*/ 0 h 735"/>
              </a:gdLst>
              <a:ahLst/>
              <a:cxnLst>
                <a:cxn ang="0">
                  <a:pos x="T0" y="T1"/>
                </a:cxn>
                <a:cxn ang="0">
                  <a:pos x="T2" y="T3"/>
                </a:cxn>
                <a:cxn ang="0">
                  <a:pos x="T4" y="T5"/>
                </a:cxn>
                <a:cxn ang="0">
                  <a:pos x="T6" y="T7"/>
                </a:cxn>
                <a:cxn ang="0">
                  <a:pos x="T8" y="T9"/>
                </a:cxn>
              </a:cxnLst>
              <a:rect l="0" t="0" r="r" b="b"/>
              <a:pathLst>
                <a:path w="1218" h="735">
                  <a:moveTo>
                    <a:pt x="1218" y="0"/>
                  </a:moveTo>
                  <a:lnTo>
                    <a:pt x="1218" y="33"/>
                  </a:lnTo>
                  <a:lnTo>
                    <a:pt x="0" y="735"/>
                  </a:lnTo>
                  <a:lnTo>
                    <a:pt x="0" y="702"/>
                  </a:lnTo>
                  <a:lnTo>
                    <a:pt x="12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íṧļíde"/>
            <p:cNvSpPr/>
            <p:nvPr/>
          </p:nvSpPr>
          <p:spPr bwMode="auto">
            <a:xfrm>
              <a:off x="5475288" y="3871913"/>
              <a:ext cx="1376363" cy="850900"/>
            </a:xfrm>
            <a:custGeom>
              <a:avLst/>
              <a:gdLst>
                <a:gd name="T0" fmla="*/ 0 w 867"/>
                <a:gd name="T1" fmla="*/ 0 h 536"/>
                <a:gd name="T2" fmla="*/ 0 w 867"/>
                <a:gd name="T3" fmla="*/ 33 h 536"/>
                <a:gd name="T4" fmla="*/ 867 w 867"/>
                <a:gd name="T5" fmla="*/ 536 h 536"/>
                <a:gd name="T6" fmla="*/ 867 w 867"/>
                <a:gd name="T7" fmla="*/ 503 h 536"/>
                <a:gd name="T8" fmla="*/ 0 w 867"/>
                <a:gd name="T9" fmla="*/ 0 h 536"/>
              </a:gdLst>
              <a:ahLst/>
              <a:cxnLst>
                <a:cxn ang="0">
                  <a:pos x="T0" y="T1"/>
                </a:cxn>
                <a:cxn ang="0">
                  <a:pos x="T2" y="T3"/>
                </a:cxn>
                <a:cxn ang="0">
                  <a:pos x="T4" y="T5"/>
                </a:cxn>
                <a:cxn ang="0">
                  <a:pos x="T6" y="T7"/>
                </a:cxn>
                <a:cxn ang="0">
                  <a:pos x="T8" y="T9"/>
                </a:cxn>
              </a:cxnLst>
              <a:rect l="0" t="0" r="r" b="b"/>
              <a:pathLst>
                <a:path w="867" h="536">
                  <a:moveTo>
                    <a:pt x="0" y="0"/>
                  </a:moveTo>
                  <a:lnTo>
                    <a:pt x="0" y="33"/>
                  </a:lnTo>
                  <a:lnTo>
                    <a:pt x="867" y="536"/>
                  </a:lnTo>
                  <a:lnTo>
                    <a:pt x="867" y="503"/>
                  </a:lnTo>
                  <a:lnTo>
                    <a:pt x="0" y="0"/>
                  </a:lnTo>
                  <a:close/>
                </a:path>
              </a:pathLst>
            </a:custGeom>
            <a:solidFill>
              <a:srgbClr val="4A52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ïṩḻíḓe"/>
            <p:cNvSpPr/>
            <p:nvPr/>
          </p:nvSpPr>
          <p:spPr bwMode="auto">
            <a:xfrm>
              <a:off x="5475288" y="3871913"/>
              <a:ext cx="1376363" cy="850900"/>
            </a:xfrm>
            <a:custGeom>
              <a:avLst/>
              <a:gdLst>
                <a:gd name="T0" fmla="*/ 0 w 867"/>
                <a:gd name="T1" fmla="*/ 0 h 536"/>
                <a:gd name="T2" fmla="*/ 0 w 867"/>
                <a:gd name="T3" fmla="*/ 33 h 536"/>
                <a:gd name="T4" fmla="*/ 867 w 867"/>
                <a:gd name="T5" fmla="*/ 536 h 536"/>
                <a:gd name="T6" fmla="*/ 867 w 867"/>
                <a:gd name="T7" fmla="*/ 503 h 536"/>
                <a:gd name="T8" fmla="*/ 0 w 867"/>
                <a:gd name="T9" fmla="*/ 0 h 536"/>
              </a:gdLst>
              <a:ahLst/>
              <a:cxnLst>
                <a:cxn ang="0">
                  <a:pos x="T0" y="T1"/>
                </a:cxn>
                <a:cxn ang="0">
                  <a:pos x="T2" y="T3"/>
                </a:cxn>
                <a:cxn ang="0">
                  <a:pos x="T4" y="T5"/>
                </a:cxn>
                <a:cxn ang="0">
                  <a:pos x="T6" y="T7"/>
                </a:cxn>
                <a:cxn ang="0">
                  <a:pos x="T8" y="T9"/>
                </a:cxn>
              </a:cxnLst>
              <a:rect l="0" t="0" r="r" b="b"/>
              <a:pathLst>
                <a:path w="867" h="536">
                  <a:moveTo>
                    <a:pt x="0" y="0"/>
                  </a:moveTo>
                  <a:lnTo>
                    <a:pt x="0" y="33"/>
                  </a:lnTo>
                  <a:lnTo>
                    <a:pt x="867" y="536"/>
                  </a:lnTo>
                  <a:lnTo>
                    <a:pt x="867" y="5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íṥľîdé"/>
            <p:cNvSpPr/>
            <p:nvPr/>
          </p:nvSpPr>
          <p:spPr bwMode="auto">
            <a:xfrm>
              <a:off x="5475288" y="2778125"/>
              <a:ext cx="3309938" cy="1892300"/>
            </a:xfrm>
            <a:custGeom>
              <a:avLst/>
              <a:gdLst>
                <a:gd name="T0" fmla="*/ 1241 w 2085"/>
                <a:gd name="T1" fmla="*/ 0 h 1192"/>
                <a:gd name="T2" fmla="*/ 2085 w 2085"/>
                <a:gd name="T3" fmla="*/ 490 h 1192"/>
                <a:gd name="T4" fmla="*/ 867 w 2085"/>
                <a:gd name="T5" fmla="*/ 1192 h 1192"/>
                <a:gd name="T6" fmla="*/ 0 w 2085"/>
                <a:gd name="T7" fmla="*/ 689 h 1192"/>
                <a:gd name="T8" fmla="*/ 1241 w 2085"/>
                <a:gd name="T9" fmla="*/ 0 h 1192"/>
              </a:gdLst>
              <a:ahLst/>
              <a:cxnLst>
                <a:cxn ang="0">
                  <a:pos x="T0" y="T1"/>
                </a:cxn>
                <a:cxn ang="0">
                  <a:pos x="T2" y="T3"/>
                </a:cxn>
                <a:cxn ang="0">
                  <a:pos x="T4" y="T5"/>
                </a:cxn>
                <a:cxn ang="0">
                  <a:pos x="T6" y="T7"/>
                </a:cxn>
                <a:cxn ang="0">
                  <a:pos x="T8" y="T9"/>
                </a:cxn>
              </a:cxnLst>
              <a:rect l="0" t="0" r="r" b="b"/>
              <a:pathLst>
                <a:path w="2085" h="1192">
                  <a:moveTo>
                    <a:pt x="1241" y="0"/>
                  </a:moveTo>
                  <a:lnTo>
                    <a:pt x="2085" y="490"/>
                  </a:lnTo>
                  <a:lnTo>
                    <a:pt x="867" y="1192"/>
                  </a:lnTo>
                  <a:lnTo>
                    <a:pt x="0" y="689"/>
                  </a:lnTo>
                  <a:lnTo>
                    <a:pt x="1241" y="0"/>
                  </a:lnTo>
                  <a:close/>
                </a:path>
              </a:pathLst>
            </a:custGeom>
            <a:solidFill>
              <a:srgbClr val="616B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iŝļíḑè"/>
            <p:cNvSpPr/>
            <p:nvPr/>
          </p:nvSpPr>
          <p:spPr bwMode="auto">
            <a:xfrm>
              <a:off x="5475288" y="2778125"/>
              <a:ext cx="3309938" cy="1892300"/>
            </a:xfrm>
            <a:custGeom>
              <a:avLst/>
              <a:gdLst>
                <a:gd name="T0" fmla="*/ 1241 w 2085"/>
                <a:gd name="T1" fmla="*/ 0 h 1192"/>
                <a:gd name="T2" fmla="*/ 2085 w 2085"/>
                <a:gd name="T3" fmla="*/ 490 h 1192"/>
                <a:gd name="T4" fmla="*/ 867 w 2085"/>
                <a:gd name="T5" fmla="*/ 1192 h 1192"/>
                <a:gd name="T6" fmla="*/ 0 w 2085"/>
                <a:gd name="T7" fmla="*/ 689 h 1192"/>
                <a:gd name="T8" fmla="*/ 1241 w 2085"/>
                <a:gd name="T9" fmla="*/ 0 h 1192"/>
              </a:gdLst>
              <a:ahLst/>
              <a:cxnLst>
                <a:cxn ang="0">
                  <a:pos x="T0" y="T1"/>
                </a:cxn>
                <a:cxn ang="0">
                  <a:pos x="T2" y="T3"/>
                </a:cxn>
                <a:cxn ang="0">
                  <a:pos x="T4" y="T5"/>
                </a:cxn>
                <a:cxn ang="0">
                  <a:pos x="T6" y="T7"/>
                </a:cxn>
                <a:cxn ang="0">
                  <a:pos x="T8" y="T9"/>
                </a:cxn>
              </a:cxnLst>
              <a:rect l="0" t="0" r="r" b="b"/>
              <a:pathLst>
                <a:path w="2085" h="1192">
                  <a:moveTo>
                    <a:pt x="1241" y="0"/>
                  </a:moveTo>
                  <a:lnTo>
                    <a:pt x="2085" y="490"/>
                  </a:lnTo>
                  <a:lnTo>
                    <a:pt x="867" y="1192"/>
                  </a:lnTo>
                  <a:lnTo>
                    <a:pt x="0" y="689"/>
                  </a:lnTo>
                  <a:lnTo>
                    <a:pt x="1241" y="0"/>
                  </a:lnTo>
                  <a:close/>
                </a:path>
              </a:pathLst>
            </a:custGeom>
            <a:solidFill>
              <a:srgbClr val="616B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iṡ1iḍé"/>
            <p:cNvSpPr/>
            <p:nvPr/>
          </p:nvSpPr>
          <p:spPr bwMode="auto">
            <a:xfrm>
              <a:off x="5697538" y="3440113"/>
              <a:ext cx="1157288" cy="682625"/>
            </a:xfrm>
            <a:custGeom>
              <a:avLst/>
              <a:gdLst>
                <a:gd name="T0" fmla="*/ 177 w 351"/>
                <a:gd name="T1" fmla="*/ 201 h 207"/>
                <a:gd name="T2" fmla="*/ 210 w 351"/>
                <a:gd name="T3" fmla="*/ 202 h 207"/>
                <a:gd name="T4" fmla="*/ 342 w 351"/>
                <a:gd name="T5" fmla="*/ 126 h 207"/>
                <a:gd name="T6" fmla="*/ 342 w 351"/>
                <a:gd name="T7" fmla="*/ 106 h 207"/>
                <a:gd name="T8" fmla="*/ 168 w 351"/>
                <a:gd name="T9" fmla="*/ 0 h 207"/>
                <a:gd name="T10" fmla="*/ 0 w 351"/>
                <a:gd name="T11" fmla="*/ 93 h 207"/>
                <a:gd name="T12" fmla="*/ 177 w 351"/>
                <a:gd name="T13" fmla="*/ 201 h 207"/>
              </a:gdLst>
              <a:ahLst/>
              <a:cxnLst>
                <a:cxn ang="0">
                  <a:pos x="T0" y="T1"/>
                </a:cxn>
                <a:cxn ang="0">
                  <a:pos x="T2" y="T3"/>
                </a:cxn>
                <a:cxn ang="0">
                  <a:pos x="T4" y="T5"/>
                </a:cxn>
                <a:cxn ang="0">
                  <a:pos x="T6" y="T7"/>
                </a:cxn>
                <a:cxn ang="0">
                  <a:pos x="T8" y="T9"/>
                </a:cxn>
                <a:cxn ang="0">
                  <a:pos x="T10" y="T11"/>
                </a:cxn>
                <a:cxn ang="0">
                  <a:pos x="T12" y="T13"/>
                </a:cxn>
              </a:cxnLst>
              <a:rect l="0" t="0" r="r" b="b"/>
              <a:pathLst>
                <a:path w="351" h="207">
                  <a:moveTo>
                    <a:pt x="177" y="201"/>
                  </a:moveTo>
                  <a:cubicBezTo>
                    <a:pt x="186" y="207"/>
                    <a:pt x="201" y="207"/>
                    <a:pt x="210" y="202"/>
                  </a:cubicBezTo>
                  <a:cubicBezTo>
                    <a:pt x="342" y="126"/>
                    <a:pt x="342" y="126"/>
                    <a:pt x="342" y="126"/>
                  </a:cubicBezTo>
                  <a:cubicBezTo>
                    <a:pt x="351" y="120"/>
                    <a:pt x="351" y="112"/>
                    <a:pt x="342" y="106"/>
                  </a:cubicBezTo>
                  <a:cubicBezTo>
                    <a:pt x="168" y="0"/>
                    <a:pt x="168" y="0"/>
                    <a:pt x="168" y="0"/>
                  </a:cubicBezTo>
                  <a:cubicBezTo>
                    <a:pt x="0" y="93"/>
                    <a:pt x="0" y="93"/>
                    <a:pt x="0" y="93"/>
                  </a:cubicBezTo>
                  <a:lnTo>
                    <a:pt x="177" y="201"/>
                  </a:lnTo>
                  <a:close/>
                </a:path>
              </a:pathLst>
            </a:custGeom>
            <a:gradFill>
              <a:gsLst>
                <a:gs pos="0">
                  <a:schemeClr val="bg1"/>
                </a:gs>
                <a:gs pos="85000">
                  <a:schemeClr val="bg1">
                    <a:lumMod val="85000"/>
                  </a:schemeClr>
                </a:gs>
              </a:gsLst>
              <a:lin ang="0" scaled="0"/>
            </a:gradFill>
            <a:ln>
              <a:noFill/>
            </a:ln>
          </p:spPr>
          <p:txBody>
            <a:bodyPr anchor="ctr"/>
            <a:lstStyle/>
            <a:p>
              <a:pPr algn="ctr"/>
              <a:endParaRPr/>
            </a:p>
          </p:txBody>
        </p:sp>
        <p:sp>
          <p:nvSpPr>
            <p:cNvPr id="106" name="îSľiḓé"/>
            <p:cNvSpPr/>
            <p:nvPr/>
          </p:nvSpPr>
          <p:spPr bwMode="auto">
            <a:xfrm>
              <a:off x="6089650" y="3605213"/>
              <a:ext cx="477838" cy="276225"/>
            </a:xfrm>
            <a:custGeom>
              <a:avLst/>
              <a:gdLst>
                <a:gd name="T0" fmla="*/ 301 w 301"/>
                <a:gd name="T1" fmla="*/ 162 h 174"/>
                <a:gd name="T2" fmla="*/ 21 w 301"/>
                <a:gd name="T3" fmla="*/ 0 h 174"/>
                <a:gd name="T4" fmla="*/ 0 w 301"/>
                <a:gd name="T5" fmla="*/ 10 h 174"/>
                <a:gd name="T6" fmla="*/ 281 w 301"/>
                <a:gd name="T7" fmla="*/ 174 h 174"/>
                <a:gd name="T8" fmla="*/ 301 w 301"/>
                <a:gd name="T9" fmla="*/ 162 h 174"/>
              </a:gdLst>
              <a:ahLst/>
              <a:cxnLst>
                <a:cxn ang="0">
                  <a:pos x="T0" y="T1"/>
                </a:cxn>
                <a:cxn ang="0">
                  <a:pos x="T2" y="T3"/>
                </a:cxn>
                <a:cxn ang="0">
                  <a:pos x="T4" y="T5"/>
                </a:cxn>
                <a:cxn ang="0">
                  <a:pos x="T6" y="T7"/>
                </a:cxn>
                <a:cxn ang="0">
                  <a:pos x="T8" y="T9"/>
                </a:cxn>
              </a:cxnLst>
              <a:rect l="0" t="0" r="r" b="b"/>
              <a:pathLst>
                <a:path w="301" h="174">
                  <a:moveTo>
                    <a:pt x="301" y="162"/>
                  </a:moveTo>
                  <a:lnTo>
                    <a:pt x="21" y="0"/>
                  </a:lnTo>
                  <a:lnTo>
                    <a:pt x="0" y="10"/>
                  </a:lnTo>
                  <a:lnTo>
                    <a:pt x="281" y="174"/>
                  </a:lnTo>
                  <a:lnTo>
                    <a:pt x="301" y="162"/>
                  </a:lnTo>
                  <a:close/>
                </a:path>
              </a:pathLst>
            </a:custGeom>
            <a:solidFill>
              <a:srgbClr val="7B8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ïš1iḍè"/>
            <p:cNvSpPr/>
            <p:nvPr/>
          </p:nvSpPr>
          <p:spPr bwMode="auto">
            <a:xfrm>
              <a:off x="5997575" y="3657600"/>
              <a:ext cx="477838" cy="274638"/>
            </a:xfrm>
            <a:custGeom>
              <a:avLst/>
              <a:gdLst>
                <a:gd name="T0" fmla="*/ 301 w 301"/>
                <a:gd name="T1" fmla="*/ 162 h 173"/>
                <a:gd name="T2" fmla="*/ 21 w 301"/>
                <a:gd name="T3" fmla="*/ 0 h 173"/>
                <a:gd name="T4" fmla="*/ 0 w 301"/>
                <a:gd name="T5" fmla="*/ 11 h 173"/>
                <a:gd name="T6" fmla="*/ 280 w 301"/>
                <a:gd name="T7" fmla="*/ 173 h 173"/>
                <a:gd name="T8" fmla="*/ 301 w 301"/>
                <a:gd name="T9" fmla="*/ 162 h 173"/>
              </a:gdLst>
              <a:ahLst/>
              <a:cxnLst>
                <a:cxn ang="0">
                  <a:pos x="T0" y="T1"/>
                </a:cxn>
                <a:cxn ang="0">
                  <a:pos x="T2" y="T3"/>
                </a:cxn>
                <a:cxn ang="0">
                  <a:pos x="T4" y="T5"/>
                </a:cxn>
                <a:cxn ang="0">
                  <a:pos x="T6" y="T7"/>
                </a:cxn>
                <a:cxn ang="0">
                  <a:pos x="T8" y="T9"/>
                </a:cxn>
              </a:cxnLst>
              <a:rect l="0" t="0" r="r" b="b"/>
              <a:pathLst>
                <a:path w="301" h="173">
                  <a:moveTo>
                    <a:pt x="301" y="162"/>
                  </a:moveTo>
                  <a:lnTo>
                    <a:pt x="21" y="0"/>
                  </a:lnTo>
                  <a:lnTo>
                    <a:pt x="0" y="11"/>
                  </a:lnTo>
                  <a:lnTo>
                    <a:pt x="280" y="173"/>
                  </a:lnTo>
                  <a:lnTo>
                    <a:pt x="301" y="162"/>
                  </a:lnTo>
                  <a:close/>
                </a:path>
              </a:pathLst>
            </a:custGeom>
            <a:solidFill>
              <a:srgbClr val="7B8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ŝľïďê"/>
            <p:cNvSpPr/>
            <p:nvPr/>
          </p:nvSpPr>
          <p:spPr bwMode="auto">
            <a:xfrm>
              <a:off x="6181725" y="3552825"/>
              <a:ext cx="479425" cy="276225"/>
            </a:xfrm>
            <a:custGeom>
              <a:avLst/>
              <a:gdLst>
                <a:gd name="T0" fmla="*/ 302 w 302"/>
                <a:gd name="T1" fmla="*/ 162 h 174"/>
                <a:gd name="T2" fmla="*/ 19 w 302"/>
                <a:gd name="T3" fmla="*/ 0 h 174"/>
                <a:gd name="T4" fmla="*/ 0 w 302"/>
                <a:gd name="T5" fmla="*/ 10 h 174"/>
                <a:gd name="T6" fmla="*/ 281 w 302"/>
                <a:gd name="T7" fmla="*/ 174 h 174"/>
                <a:gd name="T8" fmla="*/ 302 w 302"/>
                <a:gd name="T9" fmla="*/ 162 h 174"/>
              </a:gdLst>
              <a:ahLst/>
              <a:cxnLst>
                <a:cxn ang="0">
                  <a:pos x="T0" y="T1"/>
                </a:cxn>
                <a:cxn ang="0">
                  <a:pos x="T2" y="T3"/>
                </a:cxn>
                <a:cxn ang="0">
                  <a:pos x="T4" y="T5"/>
                </a:cxn>
                <a:cxn ang="0">
                  <a:pos x="T6" y="T7"/>
                </a:cxn>
                <a:cxn ang="0">
                  <a:pos x="T8" y="T9"/>
                </a:cxn>
              </a:cxnLst>
              <a:rect l="0" t="0" r="r" b="b"/>
              <a:pathLst>
                <a:path w="302" h="174">
                  <a:moveTo>
                    <a:pt x="302" y="162"/>
                  </a:moveTo>
                  <a:lnTo>
                    <a:pt x="19" y="0"/>
                  </a:lnTo>
                  <a:lnTo>
                    <a:pt x="0" y="10"/>
                  </a:lnTo>
                  <a:lnTo>
                    <a:pt x="281" y="174"/>
                  </a:lnTo>
                  <a:lnTo>
                    <a:pt x="302" y="162"/>
                  </a:lnTo>
                  <a:close/>
                </a:path>
              </a:pathLst>
            </a:custGeom>
            <a:solidFill>
              <a:srgbClr val="7B8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íś1îḓê"/>
            <p:cNvSpPr/>
            <p:nvPr/>
          </p:nvSpPr>
          <p:spPr bwMode="auto">
            <a:xfrm>
              <a:off x="5905500" y="3709988"/>
              <a:ext cx="474663" cy="274638"/>
            </a:xfrm>
            <a:custGeom>
              <a:avLst/>
              <a:gdLst>
                <a:gd name="T0" fmla="*/ 299 w 299"/>
                <a:gd name="T1" fmla="*/ 162 h 173"/>
                <a:gd name="T2" fmla="*/ 20 w 299"/>
                <a:gd name="T3" fmla="*/ 0 h 173"/>
                <a:gd name="T4" fmla="*/ 0 w 299"/>
                <a:gd name="T5" fmla="*/ 11 h 173"/>
                <a:gd name="T6" fmla="*/ 278 w 299"/>
                <a:gd name="T7" fmla="*/ 173 h 173"/>
                <a:gd name="T8" fmla="*/ 299 w 299"/>
                <a:gd name="T9" fmla="*/ 162 h 173"/>
              </a:gdLst>
              <a:ahLst/>
              <a:cxnLst>
                <a:cxn ang="0">
                  <a:pos x="T0" y="T1"/>
                </a:cxn>
                <a:cxn ang="0">
                  <a:pos x="T2" y="T3"/>
                </a:cxn>
                <a:cxn ang="0">
                  <a:pos x="T4" y="T5"/>
                </a:cxn>
                <a:cxn ang="0">
                  <a:pos x="T6" y="T7"/>
                </a:cxn>
                <a:cxn ang="0">
                  <a:pos x="T8" y="T9"/>
                </a:cxn>
              </a:cxnLst>
              <a:rect l="0" t="0" r="r" b="b"/>
              <a:pathLst>
                <a:path w="299" h="173">
                  <a:moveTo>
                    <a:pt x="299" y="162"/>
                  </a:moveTo>
                  <a:lnTo>
                    <a:pt x="20" y="0"/>
                  </a:lnTo>
                  <a:lnTo>
                    <a:pt x="0" y="11"/>
                  </a:lnTo>
                  <a:lnTo>
                    <a:pt x="278" y="173"/>
                  </a:lnTo>
                  <a:lnTo>
                    <a:pt x="299" y="162"/>
                  </a:lnTo>
                  <a:close/>
                </a:path>
              </a:pathLst>
            </a:custGeom>
            <a:solidFill>
              <a:srgbClr val="7B8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íSlíḋé"/>
            <p:cNvSpPr/>
            <p:nvPr/>
          </p:nvSpPr>
          <p:spPr bwMode="auto">
            <a:xfrm>
              <a:off x="5475288" y="3871913"/>
              <a:ext cx="53975" cy="369888"/>
            </a:xfrm>
            <a:custGeom>
              <a:avLst/>
              <a:gdLst>
                <a:gd name="T0" fmla="*/ 34 w 34"/>
                <a:gd name="T1" fmla="*/ 21 h 233"/>
                <a:gd name="T2" fmla="*/ 0 w 34"/>
                <a:gd name="T3" fmla="*/ 0 h 233"/>
                <a:gd name="T4" fmla="*/ 0 w 34"/>
                <a:gd name="T5" fmla="*/ 233 h 233"/>
                <a:gd name="T6" fmla="*/ 34 w 34"/>
                <a:gd name="T7" fmla="*/ 226 h 233"/>
                <a:gd name="T8" fmla="*/ 34 w 34"/>
                <a:gd name="T9" fmla="*/ 21 h 233"/>
              </a:gdLst>
              <a:ahLst/>
              <a:cxnLst>
                <a:cxn ang="0">
                  <a:pos x="T0" y="T1"/>
                </a:cxn>
                <a:cxn ang="0">
                  <a:pos x="T2" y="T3"/>
                </a:cxn>
                <a:cxn ang="0">
                  <a:pos x="T4" y="T5"/>
                </a:cxn>
                <a:cxn ang="0">
                  <a:pos x="T6" y="T7"/>
                </a:cxn>
                <a:cxn ang="0">
                  <a:pos x="T8" y="T9"/>
                </a:cxn>
              </a:cxnLst>
              <a:rect l="0" t="0" r="r" b="b"/>
              <a:pathLst>
                <a:path w="34" h="233">
                  <a:moveTo>
                    <a:pt x="34" y="21"/>
                  </a:moveTo>
                  <a:lnTo>
                    <a:pt x="0" y="0"/>
                  </a:lnTo>
                  <a:lnTo>
                    <a:pt x="0" y="233"/>
                  </a:lnTo>
                  <a:lnTo>
                    <a:pt x="34" y="226"/>
                  </a:lnTo>
                  <a:lnTo>
                    <a:pt x="34" y="21"/>
                  </a:lnTo>
                  <a:close/>
                </a:path>
              </a:pathLst>
            </a:custGeom>
            <a:solidFill>
              <a:srgbClr val="4A52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ïŝ1iďé"/>
            <p:cNvSpPr/>
            <p:nvPr/>
          </p:nvSpPr>
          <p:spPr bwMode="auto">
            <a:xfrm>
              <a:off x="5624513" y="4083050"/>
              <a:ext cx="112713" cy="230188"/>
            </a:xfrm>
            <a:custGeom>
              <a:avLst/>
              <a:gdLst>
                <a:gd name="T0" fmla="*/ 71 w 71"/>
                <a:gd name="T1" fmla="*/ 35 h 145"/>
                <a:gd name="T2" fmla="*/ 16 w 71"/>
                <a:gd name="T3" fmla="*/ 0 h 145"/>
                <a:gd name="T4" fmla="*/ 0 w 71"/>
                <a:gd name="T5" fmla="*/ 110 h 145"/>
                <a:gd name="T6" fmla="*/ 33 w 71"/>
                <a:gd name="T7" fmla="*/ 81 h 145"/>
                <a:gd name="T8" fmla="*/ 54 w 71"/>
                <a:gd name="T9" fmla="*/ 145 h 145"/>
                <a:gd name="T10" fmla="*/ 71 w 71"/>
                <a:gd name="T11" fmla="*/ 35 h 145"/>
              </a:gdLst>
              <a:ahLst/>
              <a:cxnLst>
                <a:cxn ang="0">
                  <a:pos x="T0" y="T1"/>
                </a:cxn>
                <a:cxn ang="0">
                  <a:pos x="T2" y="T3"/>
                </a:cxn>
                <a:cxn ang="0">
                  <a:pos x="T4" y="T5"/>
                </a:cxn>
                <a:cxn ang="0">
                  <a:pos x="T6" y="T7"/>
                </a:cxn>
                <a:cxn ang="0">
                  <a:pos x="T8" y="T9"/>
                </a:cxn>
                <a:cxn ang="0">
                  <a:pos x="T10" y="T11"/>
                </a:cxn>
              </a:cxnLst>
              <a:rect l="0" t="0" r="r" b="b"/>
              <a:pathLst>
                <a:path w="71" h="145">
                  <a:moveTo>
                    <a:pt x="71" y="35"/>
                  </a:moveTo>
                  <a:lnTo>
                    <a:pt x="16" y="0"/>
                  </a:lnTo>
                  <a:lnTo>
                    <a:pt x="0" y="110"/>
                  </a:lnTo>
                  <a:lnTo>
                    <a:pt x="33" y="81"/>
                  </a:lnTo>
                  <a:lnTo>
                    <a:pt x="54" y="145"/>
                  </a:lnTo>
                  <a:lnTo>
                    <a:pt x="71" y="35"/>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íṩľïḑè"/>
            <p:cNvSpPr/>
            <p:nvPr/>
          </p:nvSpPr>
          <p:spPr bwMode="auto">
            <a:xfrm>
              <a:off x="6413501" y="1293813"/>
              <a:ext cx="758825" cy="415773"/>
            </a:xfrm>
            <a:custGeom>
              <a:avLst/>
              <a:gdLst>
                <a:gd name="T0" fmla="*/ 188 w 228"/>
                <a:gd name="T1" fmla="*/ 18 h 126"/>
                <a:gd name="T2" fmla="*/ 136 w 228"/>
                <a:gd name="T3" fmla="*/ 1 h 126"/>
                <a:gd name="T4" fmla="*/ 131 w 228"/>
                <a:gd name="T5" fmla="*/ 1 h 126"/>
                <a:gd name="T6" fmla="*/ 170 w 228"/>
                <a:gd name="T7" fmla="*/ 13 h 126"/>
                <a:gd name="T8" fmla="*/ 169 w 228"/>
                <a:gd name="T9" fmla="*/ 77 h 126"/>
                <a:gd name="T10" fmla="*/ 58 w 228"/>
                <a:gd name="T11" fmla="*/ 76 h 126"/>
                <a:gd name="T12" fmla="*/ 60 w 228"/>
                <a:gd name="T13" fmla="*/ 12 h 126"/>
                <a:gd name="T14" fmla="*/ 98 w 228"/>
                <a:gd name="T15" fmla="*/ 0 h 126"/>
                <a:gd name="T16" fmla="*/ 92 w 228"/>
                <a:gd name="T17" fmla="*/ 1 h 126"/>
                <a:gd name="T18" fmla="*/ 42 w 228"/>
                <a:gd name="T19" fmla="*/ 17 h 126"/>
                <a:gd name="T20" fmla="*/ 40 w 228"/>
                <a:gd name="T21" fmla="*/ 101 h 126"/>
                <a:gd name="T22" fmla="*/ 186 w 228"/>
                <a:gd name="T23" fmla="*/ 103 h 126"/>
                <a:gd name="T24" fmla="*/ 188 w 228"/>
                <a:gd name="T25"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126">
                  <a:moveTo>
                    <a:pt x="188" y="18"/>
                  </a:moveTo>
                  <a:cubicBezTo>
                    <a:pt x="174" y="9"/>
                    <a:pt x="155" y="4"/>
                    <a:pt x="136" y="1"/>
                  </a:cubicBezTo>
                  <a:cubicBezTo>
                    <a:pt x="134" y="1"/>
                    <a:pt x="133" y="1"/>
                    <a:pt x="131" y="1"/>
                  </a:cubicBezTo>
                  <a:cubicBezTo>
                    <a:pt x="145" y="2"/>
                    <a:pt x="159" y="7"/>
                    <a:pt x="170" y="13"/>
                  </a:cubicBezTo>
                  <a:cubicBezTo>
                    <a:pt x="200" y="31"/>
                    <a:pt x="200" y="60"/>
                    <a:pt x="169" y="77"/>
                  </a:cubicBezTo>
                  <a:cubicBezTo>
                    <a:pt x="138" y="95"/>
                    <a:pt x="88" y="94"/>
                    <a:pt x="58" y="76"/>
                  </a:cubicBezTo>
                  <a:cubicBezTo>
                    <a:pt x="28" y="58"/>
                    <a:pt x="29" y="30"/>
                    <a:pt x="60" y="12"/>
                  </a:cubicBezTo>
                  <a:cubicBezTo>
                    <a:pt x="71" y="6"/>
                    <a:pt x="84" y="2"/>
                    <a:pt x="98" y="0"/>
                  </a:cubicBezTo>
                  <a:cubicBezTo>
                    <a:pt x="96" y="1"/>
                    <a:pt x="94" y="1"/>
                    <a:pt x="92" y="1"/>
                  </a:cubicBezTo>
                  <a:cubicBezTo>
                    <a:pt x="74" y="3"/>
                    <a:pt x="57" y="9"/>
                    <a:pt x="42" y="17"/>
                  </a:cubicBezTo>
                  <a:cubicBezTo>
                    <a:pt x="1" y="40"/>
                    <a:pt x="0" y="77"/>
                    <a:pt x="40" y="101"/>
                  </a:cubicBezTo>
                  <a:cubicBezTo>
                    <a:pt x="80" y="125"/>
                    <a:pt x="145" y="126"/>
                    <a:pt x="186" y="103"/>
                  </a:cubicBezTo>
                  <a:cubicBezTo>
                    <a:pt x="227" y="80"/>
                    <a:pt x="228" y="42"/>
                    <a:pt x="188" y="18"/>
                  </a:cubicBezTo>
                  <a:close/>
                </a:path>
              </a:pathLst>
            </a:custGeom>
            <a:solidFill>
              <a:srgbClr val="A97C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îs1îdé"/>
            <p:cNvSpPr/>
            <p:nvPr/>
          </p:nvSpPr>
          <p:spPr bwMode="auto">
            <a:xfrm>
              <a:off x="6413500" y="2055814"/>
              <a:ext cx="758823" cy="436562"/>
            </a:xfrm>
            <a:custGeom>
              <a:avLst/>
              <a:gdLst>
                <a:gd name="T0" fmla="*/ 188 w 227"/>
                <a:gd name="T1" fmla="*/ 24 h 132"/>
                <a:gd name="T2" fmla="*/ 41 w 227"/>
                <a:gd name="T3" fmla="*/ 23 h 132"/>
                <a:gd name="T4" fmla="*/ 39 w 227"/>
                <a:gd name="T5" fmla="*/ 107 h 132"/>
                <a:gd name="T6" fmla="*/ 186 w 227"/>
                <a:gd name="T7" fmla="*/ 109 h 132"/>
                <a:gd name="T8" fmla="*/ 188 w 227"/>
                <a:gd name="T9" fmla="*/ 24 h 132"/>
                <a:gd name="T10" fmla="*/ 65 w 227"/>
                <a:gd name="T11" fmla="*/ 77 h 132"/>
                <a:gd name="T12" fmla="*/ 66 w 227"/>
                <a:gd name="T13" fmla="*/ 21 h 132"/>
                <a:gd name="T14" fmla="*/ 162 w 227"/>
                <a:gd name="T15" fmla="*/ 22 h 132"/>
                <a:gd name="T16" fmla="*/ 161 w 227"/>
                <a:gd name="T17" fmla="*/ 78 h 132"/>
                <a:gd name="T18" fmla="*/ 65 w 227"/>
                <a:gd name="T19" fmla="*/ 7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32">
                  <a:moveTo>
                    <a:pt x="188" y="24"/>
                  </a:moveTo>
                  <a:cubicBezTo>
                    <a:pt x="148" y="1"/>
                    <a:pt x="82" y="0"/>
                    <a:pt x="41" y="23"/>
                  </a:cubicBezTo>
                  <a:cubicBezTo>
                    <a:pt x="1" y="46"/>
                    <a:pt x="0" y="84"/>
                    <a:pt x="39" y="107"/>
                  </a:cubicBezTo>
                  <a:cubicBezTo>
                    <a:pt x="79" y="131"/>
                    <a:pt x="145" y="132"/>
                    <a:pt x="186" y="109"/>
                  </a:cubicBezTo>
                  <a:cubicBezTo>
                    <a:pt x="226" y="86"/>
                    <a:pt x="227" y="48"/>
                    <a:pt x="188" y="24"/>
                  </a:cubicBezTo>
                  <a:close/>
                  <a:moveTo>
                    <a:pt x="65" y="77"/>
                  </a:moveTo>
                  <a:cubicBezTo>
                    <a:pt x="39" y="61"/>
                    <a:pt x="39" y="36"/>
                    <a:pt x="66" y="21"/>
                  </a:cubicBezTo>
                  <a:cubicBezTo>
                    <a:pt x="93" y="6"/>
                    <a:pt x="136" y="7"/>
                    <a:pt x="162" y="22"/>
                  </a:cubicBezTo>
                  <a:cubicBezTo>
                    <a:pt x="188" y="38"/>
                    <a:pt x="188" y="63"/>
                    <a:pt x="161" y="78"/>
                  </a:cubicBezTo>
                  <a:cubicBezTo>
                    <a:pt x="134" y="93"/>
                    <a:pt x="91" y="93"/>
                    <a:pt x="65" y="77"/>
                  </a:cubicBezTo>
                  <a:close/>
                </a:path>
              </a:pathLst>
            </a:custGeom>
            <a:solidFill>
              <a:srgbClr val="6039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ïs1îďè"/>
            <p:cNvSpPr/>
            <p:nvPr/>
          </p:nvSpPr>
          <p:spPr bwMode="auto">
            <a:xfrm>
              <a:off x="6481763" y="1825625"/>
              <a:ext cx="617538" cy="517525"/>
            </a:xfrm>
            <a:custGeom>
              <a:avLst/>
              <a:gdLst>
                <a:gd name="T0" fmla="*/ 159 w 187"/>
                <a:gd name="T1" fmla="*/ 39 h 157"/>
                <a:gd name="T2" fmla="*/ 27 w 187"/>
                <a:gd name="T3" fmla="*/ 38 h 157"/>
                <a:gd name="T4" fmla="*/ 0 w 187"/>
                <a:gd name="T5" fmla="*/ 0 h 157"/>
                <a:gd name="T6" fmla="*/ 0 w 187"/>
                <a:gd name="T7" fmla="*/ 97 h 157"/>
                <a:gd name="T8" fmla="*/ 27 w 187"/>
                <a:gd name="T9" fmla="*/ 135 h 157"/>
                <a:gd name="T10" fmla="*/ 159 w 187"/>
                <a:gd name="T11" fmla="*/ 136 h 157"/>
                <a:gd name="T12" fmla="*/ 187 w 187"/>
                <a:gd name="T13" fmla="*/ 98 h 157"/>
                <a:gd name="T14" fmla="*/ 187 w 187"/>
                <a:gd name="T15" fmla="*/ 1 h 157"/>
                <a:gd name="T16" fmla="*/ 159 w 187"/>
                <a:gd name="T17" fmla="*/ 3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57">
                  <a:moveTo>
                    <a:pt x="159" y="39"/>
                  </a:moveTo>
                  <a:cubicBezTo>
                    <a:pt x="122" y="60"/>
                    <a:pt x="63" y="59"/>
                    <a:pt x="27" y="38"/>
                  </a:cubicBezTo>
                  <a:cubicBezTo>
                    <a:pt x="9" y="27"/>
                    <a:pt x="0" y="14"/>
                    <a:pt x="0" y="0"/>
                  </a:cubicBezTo>
                  <a:cubicBezTo>
                    <a:pt x="0" y="32"/>
                    <a:pt x="0" y="65"/>
                    <a:pt x="0" y="97"/>
                  </a:cubicBezTo>
                  <a:cubicBezTo>
                    <a:pt x="0" y="111"/>
                    <a:pt x="9" y="124"/>
                    <a:pt x="27" y="135"/>
                  </a:cubicBezTo>
                  <a:cubicBezTo>
                    <a:pt x="63" y="157"/>
                    <a:pt x="122" y="157"/>
                    <a:pt x="159" y="136"/>
                  </a:cubicBezTo>
                  <a:cubicBezTo>
                    <a:pt x="178" y="126"/>
                    <a:pt x="187" y="112"/>
                    <a:pt x="187" y="98"/>
                  </a:cubicBezTo>
                  <a:cubicBezTo>
                    <a:pt x="187" y="65"/>
                    <a:pt x="187" y="33"/>
                    <a:pt x="187" y="1"/>
                  </a:cubicBezTo>
                  <a:cubicBezTo>
                    <a:pt x="187" y="15"/>
                    <a:pt x="178" y="29"/>
                    <a:pt x="159" y="39"/>
                  </a:cubicBezTo>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îš1ïḓé"/>
            <p:cNvSpPr/>
            <p:nvPr/>
          </p:nvSpPr>
          <p:spPr bwMode="auto">
            <a:xfrm>
              <a:off x="6888163" y="1914525"/>
              <a:ext cx="330200" cy="392113"/>
            </a:xfrm>
            <a:custGeom>
              <a:avLst/>
              <a:gdLst>
                <a:gd name="T0" fmla="*/ 85 w 100"/>
                <a:gd name="T1" fmla="*/ 19 h 119"/>
                <a:gd name="T2" fmla="*/ 45 w 100"/>
                <a:gd name="T3" fmla="*/ 10 h 119"/>
                <a:gd name="T4" fmla="*/ 1 w 100"/>
                <a:gd name="T5" fmla="*/ 85 h 119"/>
                <a:gd name="T6" fmla="*/ 27 w 100"/>
                <a:gd name="T7" fmla="*/ 117 h 119"/>
                <a:gd name="T8" fmla="*/ 65 w 100"/>
                <a:gd name="T9" fmla="*/ 114 h 119"/>
                <a:gd name="T10" fmla="*/ 49 w 100"/>
                <a:gd name="T11" fmla="*/ 94 h 119"/>
                <a:gd name="T12" fmla="*/ 76 w 100"/>
                <a:gd name="T13" fmla="*/ 48 h 119"/>
                <a:gd name="T14" fmla="*/ 100 w 100"/>
                <a:gd name="T15" fmla="*/ 53 h 119"/>
                <a:gd name="T16" fmla="*/ 85 w 100"/>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19">
                  <a:moveTo>
                    <a:pt x="85" y="19"/>
                  </a:moveTo>
                  <a:cubicBezTo>
                    <a:pt x="78" y="4"/>
                    <a:pt x="63" y="0"/>
                    <a:pt x="45" y="10"/>
                  </a:cubicBezTo>
                  <a:cubicBezTo>
                    <a:pt x="21" y="24"/>
                    <a:pt x="1" y="57"/>
                    <a:pt x="1" y="85"/>
                  </a:cubicBezTo>
                  <a:cubicBezTo>
                    <a:pt x="0" y="107"/>
                    <a:pt x="11" y="119"/>
                    <a:pt x="27" y="117"/>
                  </a:cubicBezTo>
                  <a:cubicBezTo>
                    <a:pt x="40" y="116"/>
                    <a:pt x="53" y="115"/>
                    <a:pt x="65" y="114"/>
                  </a:cubicBezTo>
                  <a:cubicBezTo>
                    <a:pt x="55" y="115"/>
                    <a:pt x="48" y="107"/>
                    <a:pt x="49" y="94"/>
                  </a:cubicBezTo>
                  <a:cubicBezTo>
                    <a:pt x="49" y="77"/>
                    <a:pt x="61" y="56"/>
                    <a:pt x="76" y="48"/>
                  </a:cubicBezTo>
                  <a:cubicBezTo>
                    <a:pt x="87" y="42"/>
                    <a:pt x="96" y="44"/>
                    <a:pt x="100" y="53"/>
                  </a:cubicBezTo>
                  <a:cubicBezTo>
                    <a:pt x="95" y="42"/>
                    <a:pt x="90" y="30"/>
                    <a:pt x="85" y="19"/>
                  </a:cubicBezTo>
                </a:path>
              </a:pathLst>
            </a:custGeom>
            <a:solidFill>
              <a:srgbClr val="6039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iŝḻïḋè"/>
            <p:cNvSpPr/>
            <p:nvPr/>
          </p:nvSpPr>
          <p:spPr bwMode="auto">
            <a:xfrm>
              <a:off x="6904038" y="1993900"/>
              <a:ext cx="188913" cy="184150"/>
            </a:xfrm>
            <a:custGeom>
              <a:avLst/>
              <a:gdLst>
                <a:gd name="T0" fmla="*/ 23 w 57"/>
                <a:gd name="T1" fmla="*/ 0 h 56"/>
                <a:gd name="T2" fmla="*/ 0 w 57"/>
                <a:gd name="T3" fmla="*/ 38 h 56"/>
                <a:gd name="T4" fmla="*/ 46 w 57"/>
                <a:gd name="T5" fmla="*/ 56 h 56"/>
                <a:gd name="T6" fmla="*/ 57 w 57"/>
                <a:gd name="T7" fmla="*/ 36 h 56"/>
                <a:gd name="T8" fmla="*/ 23 w 57"/>
                <a:gd name="T9" fmla="*/ 0 h 56"/>
              </a:gdLst>
              <a:ahLst/>
              <a:cxnLst>
                <a:cxn ang="0">
                  <a:pos x="T0" y="T1"/>
                </a:cxn>
                <a:cxn ang="0">
                  <a:pos x="T2" y="T3"/>
                </a:cxn>
                <a:cxn ang="0">
                  <a:pos x="T4" y="T5"/>
                </a:cxn>
                <a:cxn ang="0">
                  <a:pos x="T6" y="T7"/>
                </a:cxn>
                <a:cxn ang="0">
                  <a:pos x="T8" y="T9"/>
                </a:cxn>
              </a:cxnLst>
              <a:rect l="0" t="0" r="r" b="b"/>
              <a:pathLst>
                <a:path w="57" h="56">
                  <a:moveTo>
                    <a:pt x="23" y="0"/>
                  </a:moveTo>
                  <a:cubicBezTo>
                    <a:pt x="13" y="10"/>
                    <a:pt x="4" y="24"/>
                    <a:pt x="0" y="38"/>
                  </a:cubicBezTo>
                  <a:cubicBezTo>
                    <a:pt x="46" y="56"/>
                    <a:pt x="46" y="56"/>
                    <a:pt x="46" y="56"/>
                  </a:cubicBezTo>
                  <a:cubicBezTo>
                    <a:pt x="49" y="49"/>
                    <a:pt x="52" y="42"/>
                    <a:pt x="57" y="36"/>
                  </a:cubicBezTo>
                  <a:cubicBezTo>
                    <a:pt x="23" y="0"/>
                    <a:pt x="23" y="0"/>
                    <a:pt x="23" y="0"/>
                  </a:cubicBezTo>
                </a:path>
              </a:pathLst>
            </a:custGeom>
            <a:solidFill>
              <a:srgbClr val="7A48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ṩlïḍé"/>
            <p:cNvSpPr/>
            <p:nvPr/>
          </p:nvSpPr>
          <p:spPr bwMode="auto">
            <a:xfrm>
              <a:off x="7102475" y="2062163"/>
              <a:ext cx="722313" cy="571500"/>
            </a:xfrm>
            <a:custGeom>
              <a:avLst/>
              <a:gdLst>
                <a:gd name="T0" fmla="*/ 67 w 219"/>
                <a:gd name="T1" fmla="*/ 5 h 173"/>
                <a:gd name="T2" fmla="*/ 39 w 219"/>
                <a:gd name="T3" fmla="*/ 6 h 173"/>
                <a:gd name="T4" fmla="*/ 0 w 219"/>
                <a:gd name="T5" fmla="*/ 71 h 173"/>
                <a:gd name="T6" fmla="*/ 13 w 219"/>
                <a:gd name="T7" fmla="*/ 98 h 173"/>
                <a:gd name="T8" fmla="*/ 188 w 219"/>
                <a:gd name="T9" fmla="*/ 173 h 173"/>
                <a:gd name="T10" fmla="*/ 181 w 219"/>
                <a:gd name="T11" fmla="*/ 158 h 173"/>
                <a:gd name="T12" fmla="*/ 203 w 219"/>
                <a:gd name="T13" fmla="*/ 120 h 173"/>
                <a:gd name="T14" fmla="*/ 219 w 219"/>
                <a:gd name="T15" fmla="*/ 120 h 173"/>
                <a:gd name="T16" fmla="*/ 67 w 219"/>
                <a:gd name="T17" fmla="*/ 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73">
                  <a:moveTo>
                    <a:pt x="67" y="5"/>
                  </a:moveTo>
                  <a:cubicBezTo>
                    <a:pt x="60" y="0"/>
                    <a:pt x="50" y="0"/>
                    <a:pt x="39" y="6"/>
                  </a:cubicBezTo>
                  <a:cubicBezTo>
                    <a:pt x="18" y="18"/>
                    <a:pt x="0" y="47"/>
                    <a:pt x="0" y="71"/>
                  </a:cubicBezTo>
                  <a:cubicBezTo>
                    <a:pt x="0" y="85"/>
                    <a:pt x="5" y="94"/>
                    <a:pt x="13" y="98"/>
                  </a:cubicBezTo>
                  <a:cubicBezTo>
                    <a:pt x="71" y="123"/>
                    <a:pt x="130" y="148"/>
                    <a:pt x="188" y="173"/>
                  </a:cubicBezTo>
                  <a:cubicBezTo>
                    <a:pt x="183" y="171"/>
                    <a:pt x="180" y="166"/>
                    <a:pt x="181" y="158"/>
                  </a:cubicBezTo>
                  <a:cubicBezTo>
                    <a:pt x="181" y="144"/>
                    <a:pt x="191" y="127"/>
                    <a:pt x="203" y="120"/>
                  </a:cubicBezTo>
                  <a:cubicBezTo>
                    <a:pt x="209" y="117"/>
                    <a:pt x="215" y="117"/>
                    <a:pt x="219" y="120"/>
                  </a:cubicBezTo>
                  <a:cubicBezTo>
                    <a:pt x="67" y="5"/>
                    <a:pt x="67" y="5"/>
                    <a:pt x="67" y="5"/>
                  </a:cubicBezTo>
                </a:path>
              </a:pathLst>
            </a:custGeom>
            <a:solidFill>
              <a:srgbClr val="8B5E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íśḻiḋê"/>
            <p:cNvSpPr/>
            <p:nvPr/>
          </p:nvSpPr>
          <p:spPr bwMode="auto">
            <a:xfrm>
              <a:off x="7323138" y="2201863"/>
              <a:ext cx="198438" cy="276225"/>
            </a:xfrm>
            <a:custGeom>
              <a:avLst/>
              <a:gdLst>
                <a:gd name="T0" fmla="*/ 41 w 60"/>
                <a:gd name="T1" fmla="*/ 3 h 84"/>
                <a:gd name="T2" fmla="*/ 0 w 60"/>
                <a:gd name="T3" fmla="*/ 73 h 84"/>
                <a:gd name="T4" fmla="*/ 0 w 60"/>
                <a:gd name="T5" fmla="*/ 79 h 84"/>
                <a:gd name="T6" fmla="*/ 12 w 60"/>
                <a:gd name="T7" fmla="*/ 84 h 84"/>
                <a:gd name="T8" fmla="*/ 10 w 60"/>
                <a:gd name="T9" fmla="*/ 73 h 84"/>
                <a:gd name="T10" fmla="*/ 46 w 60"/>
                <a:gd name="T11" fmla="*/ 12 h 84"/>
                <a:gd name="T12" fmla="*/ 60 w 60"/>
                <a:gd name="T13" fmla="*/ 8 h 84"/>
                <a:gd name="T14" fmla="*/ 48 w 60"/>
                <a:gd name="T15" fmla="*/ 0 h 84"/>
                <a:gd name="T16" fmla="*/ 41 w 60"/>
                <a:gd name="T1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4">
                  <a:moveTo>
                    <a:pt x="41" y="3"/>
                  </a:moveTo>
                  <a:cubicBezTo>
                    <a:pt x="18" y="16"/>
                    <a:pt x="0" y="46"/>
                    <a:pt x="0" y="73"/>
                  </a:cubicBezTo>
                  <a:cubicBezTo>
                    <a:pt x="0" y="75"/>
                    <a:pt x="0" y="77"/>
                    <a:pt x="0" y="79"/>
                  </a:cubicBezTo>
                  <a:cubicBezTo>
                    <a:pt x="4" y="80"/>
                    <a:pt x="8" y="82"/>
                    <a:pt x="12" y="84"/>
                  </a:cubicBezTo>
                  <a:cubicBezTo>
                    <a:pt x="11" y="81"/>
                    <a:pt x="10" y="77"/>
                    <a:pt x="10" y="73"/>
                  </a:cubicBezTo>
                  <a:cubicBezTo>
                    <a:pt x="10" y="50"/>
                    <a:pt x="27" y="23"/>
                    <a:pt x="46" y="12"/>
                  </a:cubicBezTo>
                  <a:cubicBezTo>
                    <a:pt x="51" y="10"/>
                    <a:pt x="56" y="8"/>
                    <a:pt x="60" y="8"/>
                  </a:cubicBezTo>
                  <a:cubicBezTo>
                    <a:pt x="48" y="0"/>
                    <a:pt x="48" y="0"/>
                    <a:pt x="48" y="0"/>
                  </a:cubicBezTo>
                  <a:cubicBezTo>
                    <a:pt x="46" y="1"/>
                    <a:pt x="43" y="2"/>
                    <a:pt x="41" y="3"/>
                  </a:cubicBezTo>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íş1iḑè"/>
            <p:cNvSpPr/>
            <p:nvPr/>
          </p:nvSpPr>
          <p:spPr bwMode="auto">
            <a:xfrm>
              <a:off x="7234238" y="2141538"/>
              <a:ext cx="217488" cy="303213"/>
            </a:xfrm>
            <a:custGeom>
              <a:avLst/>
              <a:gdLst>
                <a:gd name="T0" fmla="*/ 11 w 66"/>
                <a:gd name="T1" fmla="*/ 74 h 92"/>
                <a:gd name="T2" fmla="*/ 47 w 66"/>
                <a:gd name="T3" fmla="*/ 14 h 92"/>
                <a:gd name="T4" fmla="*/ 66 w 66"/>
                <a:gd name="T5" fmla="*/ 10 h 92"/>
                <a:gd name="T6" fmla="*/ 52 w 66"/>
                <a:gd name="T7" fmla="*/ 0 h 92"/>
                <a:gd name="T8" fmla="*/ 41 w 66"/>
                <a:gd name="T9" fmla="*/ 4 h 92"/>
                <a:gd name="T10" fmla="*/ 0 w 66"/>
                <a:gd name="T11" fmla="*/ 74 h 92"/>
                <a:gd name="T12" fmla="*/ 1 w 66"/>
                <a:gd name="T13" fmla="*/ 86 h 92"/>
                <a:gd name="T14" fmla="*/ 16 w 66"/>
                <a:gd name="T15" fmla="*/ 92 h 92"/>
                <a:gd name="T16" fmla="*/ 11 w 66"/>
                <a:gd name="T17"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2">
                  <a:moveTo>
                    <a:pt x="11" y="74"/>
                  </a:moveTo>
                  <a:cubicBezTo>
                    <a:pt x="11" y="52"/>
                    <a:pt x="27" y="24"/>
                    <a:pt x="47" y="14"/>
                  </a:cubicBezTo>
                  <a:cubicBezTo>
                    <a:pt x="54" y="10"/>
                    <a:pt x="61" y="9"/>
                    <a:pt x="66" y="10"/>
                  </a:cubicBezTo>
                  <a:cubicBezTo>
                    <a:pt x="52" y="0"/>
                    <a:pt x="52" y="0"/>
                    <a:pt x="52" y="0"/>
                  </a:cubicBezTo>
                  <a:cubicBezTo>
                    <a:pt x="49" y="1"/>
                    <a:pt x="45" y="2"/>
                    <a:pt x="41" y="4"/>
                  </a:cubicBezTo>
                  <a:cubicBezTo>
                    <a:pt x="19" y="17"/>
                    <a:pt x="1" y="48"/>
                    <a:pt x="0" y="74"/>
                  </a:cubicBezTo>
                  <a:cubicBezTo>
                    <a:pt x="0" y="78"/>
                    <a:pt x="1" y="82"/>
                    <a:pt x="1" y="86"/>
                  </a:cubicBezTo>
                  <a:cubicBezTo>
                    <a:pt x="6" y="88"/>
                    <a:pt x="11" y="90"/>
                    <a:pt x="16" y="92"/>
                  </a:cubicBezTo>
                  <a:cubicBezTo>
                    <a:pt x="13" y="88"/>
                    <a:pt x="11" y="82"/>
                    <a:pt x="11" y="74"/>
                  </a:cubicBezTo>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ïṣḷîḋé"/>
            <p:cNvSpPr/>
            <p:nvPr/>
          </p:nvSpPr>
          <p:spPr bwMode="auto">
            <a:xfrm>
              <a:off x="7108825" y="2119313"/>
              <a:ext cx="633413" cy="414338"/>
            </a:xfrm>
            <a:custGeom>
              <a:avLst/>
              <a:gdLst>
                <a:gd name="T0" fmla="*/ 97 w 192"/>
                <a:gd name="T1" fmla="*/ 49 h 126"/>
                <a:gd name="T2" fmla="*/ 79 w 192"/>
                <a:gd name="T3" fmla="*/ 77 h 126"/>
                <a:gd name="T4" fmla="*/ 182 w 192"/>
                <a:gd name="T5" fmla="*/ 126 h 126"/>
                <a:gd name="T6" fmla="*/ 192 w 192"/>
                <a:gd name="T7" fmla="*/ 110 h 126"/>
                <a:gd name="T8" fmla="*/ 192 w 192"/>
                <a:gd name="T9" fmla="*/ 110 h 126"/>
                <a:gd name="T10" fmla="*/ 97 w 192"/>
                <a:gd name="T11" fmla="*/ 49 h 126"/>
                <a:gd name="T12" fmla="*/ 71 w 192"/>
                <a:gd name="T13" fmla="*/ 32 h 126"/>
                <a:gd name="T14" fmla="*/ 52 w 192"/>
                <a:gd name="T15" fmla="*/ 64 h 126"/>
                <a:gd name="T16" fmla="*/ 70 w 192"/>
                <a:gd name="T17" fmla="*/ 72 h 126"/>
                <a:gd name="T18" fmla="*/ 88 w 192"/>
                <a:gd name="T19" fmla="*/ 43 h 126"/>
                <a:gd name="T20" fmla="*/ 71 w 192"/>
                <a:gd name="T21" fmla="*/ 32 h 126"/>
                <a:gd name="T22" fmla="*/ 22 w 192"/>
                <a:gd name="T23" fmla="*/ 0 h 126"/>
                <a:gd name="T24" fmla="*/ 0 w 192"/>
                <a:gd name="T25" fmla="*/ 39 h 126"/>
                <a:gd name="T26" fmla="*/ 0 w 192"/>
                <a:gd name="T27" fmla="*/ 39 h 126"/>
                <a:gd name="T28" fmla="*/ 42 w 192"/>
                <a:gd name="T29" fmla="*/ 59 h 126"/>
                <a:gd name="T30" fmla="*/ 62 w 192"/>
                <a:gd name="T31" fmla="*/ 26 h 126"/>
                <a:gd name="T32" fmla="*/ 22 w 192"/>
                <a:gd name="T33" fmla="*/ 0 h 126"/>
                <a:gd name="T34" fmla="*/ 22 w 192"/>
                <a:gd name="T3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26">
                  <a:moveTo>
                    <a:pt x="97" y="49"/>
                  </a:moveTo>
                  <a:cubicBezTo>
                    <a:pt x="89" y="57"/>
                    <a:pt x="83" y="67"/>
                    <a:pt x="79" y="77"/>
                  </a:cubicBezTo>
                  <a:cubicBezTo>
                    <a:pt x="182" y="126"/>
                    <a:pt x="182" y="126"/>
                    <a:pt x="182" y="126"/>
                  </a:cubicBezTo>
                  <a:cubicBezTo>
                    <a:pt x="184" y="120"/>
                    <a:pt x="188" y="115"/>
                    <a:pt x="192" y="110"/>
                  </a:cubicBezTo>
                  <a:cubicBezTo>
                    <a:pt x="192" y="110"/>
                    <a:pt x="192" y="110"/>
                    <a:pt x="192" y="110"/>
                  </a:cubicBezTo>
                  <a:cubicBezTo>
                    <a:pt x="97" y="49"/>
                    <a:pt x="97" y="49"/>
                    <a:pt x="97" y="49"/>
                  </a:cubicBezTo>
                  <a:moveTo>
                    <a:pt x="71" y="32"/>
                  </a:moveTo>
                  <a:cubicBezTo>
                    <a:pt x="62" y="41"/>
                    <a:pt x="55" y="52"/>
                    <a:pt x="52" y="64"/>
                  </a:cubicBezTo>
                  <a:cubicBezTo>
                    <a:pt x="70" y="72"/>
                    <a:pt x="70" y="72"/>
                    <a:pt x="70" y="72"/>
                  </a:cubicBezTo>
                  <a:cubicBezTo>
                    <a:pt x="74" y="62"/>
                    <a:pt x="80" y="51"/>
                    <a:pt x="88" y="43"/>
                  </a:cubicBezTo>
                  <a:cubicBezTo>
                    <a:pt x="71" y="32"/>
                    <a:pt x="71" y="32"/>
                    <a:pt x="71" y="32"/>
                  </a:cubicBezTo>
                  <a:moveTo>
                    <a:pt x="22" y="0"/>
                  </a:moveTo>
                  <a:cubicBezTo>
                    <a:pt x="12" y="11"/>
                    <a:pt x="4" y="25"/>
                    <a:pt x="0" y="39"/>
                  </a:cubicBezTo>
                  <a:cubicBezTo>
                    <a:pt x="0" y="39"/>
                    <a:pt x="0" y="39"/>
                    <a:pt x="0" y="39"/>
                  </a:cubicBezTo>
                  <a:cubicBezTo>
                    <a:pt x="42" y="59"/>
                    <a:pt x="42" y="59"/>
                    <a:pt x="42" y="59"/>
                  </a:cubicBezTo>
                  <a:cubicBezTo>
                    <a:pt x="46" y="47"/>
                    <a:pt x="53" y="35"/>
                    <a:pt x="62" y="26"/>
                  </a:cubicBezTo>
                  <a:cubicBezTo>
                    <a:pt x="22" y="0"/>
                    <a:pt x="22" y="0"/>
                    <a:pt x="22" y="0"/>
                  </a:cubicBezTo>
                  <a:cubicBezTo>
                    <a:pt x="22" y="0"/>
                    <a:pt x="22" y="0"/>
                    <a:pt x="22" y="0"/>
                  </a:cubicBezTo>
                </a:path>
              </a:pathLst>
            </a:custGeom>
            <a:solidFill>
              <a:srgbClr val="AA77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ïṥḷïďê"/>
            <p:cNvSpPr/>
            <p:nvPr/>
          </p:nvSpPr>
          <p:spPr bwMode="auto">
            <a:xfrm>
              <a:off x="7340600" y="2260600"/>
              <a:ext cx="88900" cy="112713"/>
            </a:xfrm>
            <a:custGeom>
              <a:avLst/>
              <a:gdLst>
                <a:gd name="T0" fmla="*/ 18 w 27"/>
                <a:gd name="T1" fmla="*/ 0 h 34"/>
                <a:gd name="T2" fmla="*/ 0 w 27"/>
                <a:gd name="T3" fmla="*/ 29 h 34"/>
                <a:gd name="T4" fmla="*/ 9 w 27"/>
                <a:gd name="T5" fmla="*/ 34 h 34"/>
                <a:gd name="T6" fmla="*/ 27 w 27"/>
                <a:gd name="T7" fmla="*/ 6 h 34"/>
                <a:gd name="T8" fmla="*/ 18 w 27"/>
                <a:gd name="T9" fmla="*/ 0 h 34"/>
              </a:gdLst>
              <a:ahLst/>
              <a:cxnLst>
                <a:cxn ang="0">
                  <a:pos x="T0" y="T1"/>
                </a:cxn>
                <a:cxn ang="0">
                  <a:pos x="T2" y="T3"/>
                </a:cxn>
                <a:cxn ang="0">
                  <a:pos x="T4" y="T5"/>
                </a:cxn>
                <a:cxn ang="0">
                  <a:pos x="T6" y="T7"/>
                </a:cxn>
                <a:cxn ang="0">
                  <a:pos x="T8" y="T9"/>
                </a:cxn>
              </a:cxnLst>
              <a:rect l="0" t="0" r="r" b="b"/>
              <a:pathLst>
                <a:path w="27" h="34">
                  <a:moveTo>
                    <a:pt x="18" y="0"/>
                  </a:moveTo>
                  <a:cubicBezTo>
                    <a:pt x="10" y="8"/>
                    <a:pt x="4" y="19"/>
                    <a:pt x="0" y="29"/>
                  </a:cubicBezTo>
                  <a:cubicBezTo>
                    <a:pt x="9" y="34"/>
                    <a:pt x="9" y="34"/>
                    <a:pt x="9" y="34"/>
                  </a:cubicBezTo>
                  <a:cubicBezTo>
                    <a:pt x="13" y="24"/>
                    <a:pt x="19" y="14"/>
                    <a:pt x="27" y="6"/>
                  </a:cubicBezTo>
                  <a:cubicBezTo>
                    <a:pt x="18" y="0"/>
                    <a:pt x="18" y="0"/>
                    <a:pt x="18" y="0"/>
                  </a:cubicBezTo>
                </a:path>
              </a:pathLst>
            </a:custGeom>
            <a:solidFill>
              <a:srgbClr val="FCC5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îṧḻïďé"/>
            <p:cNvSpPr/>
            <p:nvPr/>
          </p:nvSpPr>
          <p:spPr bwMode="auto">
            <a:xfrm>
              <a:off x="7246938" y="2205038"/>
              <a:ext cx="96838" cy="125413"/>
            </a:xfrm>
            <a:custGeom>
              <a:avLst/>
              <a:gdLst>
                <a:gd name="T0" fmla="*/ 20 w 29"/>
                <a:gd name="T1" fmla="*/ 0 h 38"/>
                <a:gd name="T2" fmla="*/ 0 w 29"/>
                <a:gd name="T3" fmla="*/ 33 h 38"/>
                <a:gd name="T4" fmla="*/ 10 w 29"/>
                <a:gd name="T5" fmla="*/ 38 h 38"/>
                <a:gd name="T6" fmla="*/ 29 w 29"/>
                <a:gd name="T7" fmla="*/ 6 h 38"/>
                <a:gd name="T8" fmla="*/ 20 w 29"/>
                <a:gd name="T9" fmla="*/ 0 h 38"/>
              </a:gdLst>
              <a:ahLst/>
              <a:cxnLst>
                <a:cxn ang="0">
                  <a:pos x="T0" y="T1"/>
                </a:cxn>
                <a:cxn ang="0">
                  <a:pos x="T2" y="T3"/>
                </a:cxn>
                <a:cxn ang="0">
                  <a:pos x="T4" y="T5"/>
                </a:cxn>
                <a:cxn ang="0">
                  <a:pos x="T6" y="T7"/>
                </a:cxn>
                <a:cxn ang="0">
                  <a:pos x="T8" y="T9"/>
                </a:cxn>
              </a:cxnLst>
              <a:rect l="0" t="0" r="r" b="b"/>
              <a:pathLst>
                <a:path w="29" h="38">
                  <a:moveTo>
                    <a:pt x="20" y="0"/>
                  </a:moveTo>
                  <a:cubicBezTo>
                    <a:pt x="11" y="9"/>
                    <a:pt x="4" y="21"/>
                    <a:pt x="0" y="33"/>
                  </a:cubicBezTo>
                  <a:cubicBezTo>
                    <a:pt x="10" y="38"/>
                    <a:pt x="10" y="38"/>
                    <a:pt x="10" y="38"/>
                  </a:cubicBezTo>
                  <a:cubicBezTo>
                    <a:pt x="13" y="26"/>
                    <a:pt x="20" y="15"/>
                    <a:pt x="29" y="6"/>
                  </a:cubicBezTo>
                  <a:cubicBezTo>
                    <a:pt x="20" y="0"/>
                    <a:pt x="20" y="0"/>
                    <a:pt x="20" y="0"/>
                  </a:cubicBezTo>
                </a:path>
              </a:pathLst>
            </a:custGeom>
            <a:solidFill>
              <a:srgbClr val="FCC5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íşḷíḋé"/>
            <p:cNvSpPr/>
            <p:nvPr/>
          </p:nvSpPr>
          <p:spPr bwMode="auto">
            <a:xfrm>
              <a:off x="7046913" y="2058988"/>
              <a:ext cx="239713" cy="300038"/>
            </a:xfrm>
            <a:custGeom>
              <a:avLst/>
              <a:gdLst>
                <a:gd name="T0" fmla="*/ 40 w 73"/>
                <a:gd name="T1" fmla="*/ 1 h 91"/>
                <a:gd name="T2" fmla="*/ 28 w 73"/>
                <a:gd name="T3" fmla="*/ 4 h 91"/>
                <a:gd name="T4" fmla="*/ 1 w 73"/>
                <a:gd name="T5" fmla="*/ 50 h 91"/>
                <a:gd name="T6" fmla="*/ 4 w 73"/>
                <a:gd name="T7" fmla="*/ 64 h 91"/>
                <a:gd name="T8" fmla="*/ 22 w 73"/>
                <a:gd name="T9" fmla="*/ 91 h 91"/>
                <a:gd name="T10" fmla="*/ 17 w 73"/>
                <a:gd name="T11" fmla="*/ 72 h 91"/>
                <a:gd name="T12" fmla="*/ 56 w 73"/>
                <a:gd name="T13" fmla="*/ 7 h 91"/>
                <a:gd name="T14" fmla="*/ 73 w 73"/>
                <a:gd name="T15" fmla="*/ 2 h 91"/>
                <a:gd name="T16" fmla="*/ 40 w 73"/>
                <a:gd name="T1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1">
                  <a:moveTo>
                    <a:pt x="40" y="1"/>
                  </a:moveTo>
                  <a:cubicBezTo>
                    <a:pt x="37" y="0"/>
                    <a:pt x="32" y="1"/>
                    <a:pt x="28" y="4"/>
                  </a:cubicBezTo>
                  <a:cubicBezTo>
                    <a:pt x="13" y="12"/>
                    <a:pt x="1" y="33"/>
                    <a:pt x="1" y="50"/>
                  </a:cubicBezTo>
                  <a:cubicBezTo>
                    <a:pt x="0" y="56"/>
                    <a:pt x="2" y="60"/>
                    <a:pt x="4" y="64"/>
                  </a:cubicBezTo>
                  <a:cubicBezTo>
                    <a:pt x="10" y="73"/>
                    <a:pt x="16" y="82"/>
                    <a:pt x="22" y="91"/>
                  </a:cubicBezTo>
                  <a:cubicBezTo>
                    <a:pt x="19" y="87"/>
                    <a:pt x="17" y="80"/>
                    <a:pt x="17" y="72"/>
                  </a:cubicBezTo>
                  <a:cubicBezTo>
                    <a:pt x="17" y="48"/>
                    <a:pt x="35" y="19"/>
                    <a:pt x="56" y="7"/>
                  </a:cubicBezTo>
                  <a:cubicBezTo>
                    <a:pt x="62" y="4"/>
                    <a:pt x="68" y="2"/>
                    <a:pt x="73" y="2"/>
                  </a:cubicBezTo>
                  <a:cubicBezTo>
                    <a:pt x="40" y="1"/>
                    <a:pt x="40" y="1"/>
                    <a:pt x="40" y="1"/>
                  </a:cubicBezTo>
                </a:path>
              </a:pathLst>
            </a:custGeom>
            <a:solidFill>
              <a:srgbClr val="754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íṥļíḋé"/>
            <p:cNvSpPr/>
            <p:nvPr/>
          </p:nvSpPr>
          <p:spPr bwMode="auto">
            <a:xfrm>
              <a:off x="7056438" y="2112963"/>
              <a:ext cx="125413" cy="134938"/>
            </a:xfrm>
            <a:custGeom>
              <a:avLst/>
              <a:gdLst>
                <a:gd name="T0" fmla="*/ 11 w 38"/>
                <a:gd name="T1" fmla="*/ 0 h 41"/>
                <a:gd name="T2" fmla="*/ 0 w 38"/>
                <a:gd name="T3" fmla="*/ 20 h 41"/>
                <a:gd name="T4" fmla="*/ 0 w 38"/>
                <a:gd name="T5" fmla="*/ 20 h 41"/>
                <a:gd name="T6" fmla="*/ 16 w 38"/>
                <a:gd name="T7" fmla="*/ 41 h 41"/>
                <a:gd name="T8" fmla="*/ 38 w 38"/>
                <a:gd name="T9" fmla="*/ 2 h 41"/>
                <a:gd name="T10" fmla="*/ 11 w 38"/>
                <a:gd name="T11" fmla="*/ 0 h 41"/>
                <a:gd name="T12" fmla="*/ 11 w 38"/>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8" h="41">
                  <a:moveTo>
                    <a:pt x="11" y="0"/>
                  </a:moveTo>
                  <a:cubicBezTo>
                    <a:pt x="6" y="6"/>
                    <a:pt x="3" y="13"/>
                    <a:pt x="0" y="20"/>
                  </a:cubicBezTo>
                  <a:cubicBezTo>
                    <a:pt x="0" y="20"/>
                    <a:pt x="0" y="20"/>
                    <a:pt x="0" y="20"/>
                  </a:cubicBezTo>
                  <a:cubicBezTo>
                    <a:pt x="16" y="41"/>
                    <a:pt x="16" y="41"/>
                    <a:pt x="16" y="41"/>
                  </a:cubicBezTo>
                  <a:cubicBezTo>
                    <a:pt x="20" y="27"/>
                    <a:pt x="28" y="13"/>
                    <a:pt x="38" y="2"/>
                  </a:cubicBezTo>
                  <a:cubicBezTo>
                    <a:pt x="11" y="0"/>
                    <a:pt x="11" y="0"/>
                    <a:pt x="11" y="0"/>
                  </a:cubicBezTo>
                  <a:cubicBezTo>
                    <a:pt x="11" y="0"/>
                    <a:pt x="11" y="0"/>
                    <a:pt x="11" y="0"/>
                  </a:cubicBezTo>
                </a:path>
              </a:pathLst>
            </a:custGeom>
            <a:solidFill>
              <a:srgbClr val="9461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prstClr val="white"/>
                </a:solidFill>
                <a:latin typeface="微软雅黑" pitchFamily="34" charset="-122"/>
                <a:ea typeface="微软雅黑" pitchFamily="34" charset="-122"/>
              </a:rPr>
              <a:t>职责</a:t>
            </a:r>
            <a:r>
              <a:rPr lang="en-US" altLang="zh-CN" sz="2800" dirty="0">
                <a:solidFill>
                  <a:prstClr val="white"/>
                </a:solidFill>
                <a:latin typeface="微软雅黑" pitchFamily="34" charset="-122"/>
                <a:ea typeface="微软雅黑" pitchFamily="34" charset="-122"/>
              </a:rPr>
              <a:t>4</a:t>
            </a:r>
            <a:r>
              <a:rPr lang="zh-CN" altLang="en-US" sz="2800" dirty="0">
                <a:solidFill>
                  <a:prstClr val="white"/>
                </a:solidFill>
                <a:latin typeface="微软雅黑" pitchFamily="34" charset="-122"/>
                <a:ea typeface="微软雅黑" pitchFamily="34" charset="-122"/>
              </a:rPr>
              <a:t>：开展安全生产检查</a:t>
            </a:r>
          </a:p>
        </p:txBody>
      </p:sp>
      <p:sp>
        <p:nvSpPr>
          <p:cNvPr id="3" name="矩形 2"/>
          <p:cNvSpPr/>
          <p:nvPr/>
        </p:nvSpPr>
        <p:spPr>
          <a:xfrm>
            <a:off x="294999" y="2156278"/>
            <a:ext cx="8420256" cy="3200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400" dirty="0">
                <a:solidFill>
                  <a:srgbClr val="222222"/>
                </a:solidFill>
                <a:latin typeface="微软雅黑" pitchFamily="34" charset="-122"/>
                <a:ea typeface="微软雅黑" pitchFamily="34" charset="-122"/>
              </a:rPr>
              <a:t>《</a:t>
            </a:r>
            <a:r>
              <a:rPr lang="zh-CN" altLang="en-US" sz="2400" dirty="0">
                <a:solidFill>
                  <a:srgbClr val="222222"/>
                </a:solidFill>
                <a:latin typeface="微软雅黑" pitchFamily="34" charset="-122"/>
                <a:ea typeface="微软雅黑" pitchFamily="34" charset="-122"/>
              </a:rPr>
              <a:t>安全生产法</a:t>
            </a:r>
            <a:r>
              <a:rPr lang="en-US" altLang="zh-CN" sz="2400" dirty="0">
                <a:solidFill>
                  <a:srgbClr val="222222"/>
                </a:solidFill>
                <a:latin typeface="微软雅黑" pitchFamily="34" charset="-122"/>
                <a:ea typeface="微软雅黑" pitchFamily="34" charset="-122"/>
              </a:rPr>
              <a:t>》</a:t>
            </a:r>
            <a:r>
              <a:rPr lang="zh-CN" altLang="en-US" sz="2400" dirty="0">
                <a:solidFill>
                  <a:srgbClr val="222222"/>
                </a:solidFill>
                <a:latin typeface="微软雅黑" pitchFamily="34" charset="-122"/>
                <a:ea typeface="微软雅黑" pitchFamily="34" charset="-122"/>
              </a:rPr>
              <a:t>第三十八条规定：生产经营单位的安全生产管理人员应当根据本单位的生产经营特点，对安全生产状况进行经常性检查；对检查中发现的安全问题，应当立即处理；不能处理的，应当及时报告本单位有关负责人。检查及处理情况应当记录在案。</a:t>
            </a:r>
          </a:p>
        </p:txBody>
      </p:sp>
      <p:sp>
        <p:nvSpPr>
          <p:cNvPr id="4" name="Text Box 4"/>
          <p:cNvSpPr txBox="1">
            <a:spLocks noChangeArrowheads="1"/>
          </p:cNvSpPr>
          <p:nvPr/>
        </p:nvSpPr>
        <p:spPr bwMode="auto">
          <a:xfrm>
            <a:off x="265351" y="1371600"/>
            <a:ext cx="2736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spcBef>
                <a:spcPct val="50000"/>
              </a:spcBef>
            </a:pPr>
            <a:r>
              <a:rPr lang="zh-CN" altLang="en-US" sz="2400" dirty="0">
                <a:latin typeface="微软雅黑" pitchFamily="34" charset="-122"/>
                <a:ea typeface="微软雅黑" pitchFamily="34" charset="-122"/>
              </a:rPr>
              <a:t>一、法律依据</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52500" y="1790699"/>
            <a:ext cx="2743200" cy="3966677"/>
          </a:xfrm>
          <a:prstGeom prst="rect">
            <a:avLst/>
          </a:prstGeom>
          <a:solidFill>
            <a:srgbClr val="222222"/>
          </a:solidFill>
          <a:ln>
            <a:no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724400" y="1790699"/>
            <a:ext cx="2743200" cy="3966677"/>
          </a:xfrm>
          <a:prstGeom prst="rect">
            <a:avLst/>
          </a:prstGeom>
          <a:solidFill>
            <a:srgbClr val="222222"/>
          </a:solidFill>
          <a:ln>
            <a:no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496300" y="1790699"/>
            <a:ext cx="2743200" cy="3966677"/>
          </a:xfrm>
          <a:prstGeom prst="rect">
            <a:avLst/>
          </a:prstGeom>
          <a:solidFill>
            <a:srgbClr val="222222"/>
          </a:solidFill>
          <a:ln>
            <a:no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9053" y="2111721"/>
            <a:ext cx="12210106" cy="4746279"/>
            <a:chOff x="-9053" y="2111721"/>
            <a:chExt cx="12210106" cy="4746279"/>
          </a:xfrm>
        </p:grpSpPr>
        <p:sp>
          <p:nvSpPr>
            <p:cNvPr id="4" name="矩形 1"/>
            <p:cNvSpPr/>
            <p:nvPr/>
          </p:nvSpPr>
          <p:spPr>
            <a:xfrm>
              <a:off x="152400" y="2111721"/>
              <a:ext cx="11896253" cy="4587843"/>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1" fmla="*/ 0 w 12201053"/>
                <a:gd name="-2" fmla="*/ 1430447 h 3429000"/>
                <a:gd name="-3" fmla="*/ 12201053 w 12201053"/>
                <a:gd name="-4" fmla="*/ 0 h 3429000"/>
                <a:gd name="-5" fmla="*/ 12201053 w 12201053"/>
                <a:gd name="-6" fmla="*/ 3429000 h 3429000"/>
                <a:gd name="-7" fmla="*/ 9053 w 12201053"/>
                <a:gd name="-8" fmla="*/ 3429000 h 3429000"/>
                <a:gd name="-9" fmla="*/ 0 w 12201053"/>
                <a:gd name="-10" fmla="*/ 1430447 h 3429000"/>
                <a:gd name="-11" fmla="*/ 0 w 12210106"/>
                <a:gd name="-12" fmla="*/ 2399167 h 4397720"/>
                <a:gd name="-13" fmla="*/ 12210106 w 12210106"/>
                <a:gd name="-14" fmla="*/ 0 h 4397720"/>
                <a:gd name="-15" fmla="*/ 12201053 w 12210106"/>
                <a:gd name="-16" fmla="*/ 4397720 h 4397720"/>
                <a:gd name="-17" fmla="*/ 9053 w 12210106"/>
                <a:gd name="-18" fmla="*/ 4397720 h 4397720"/>
                <a:gd name="-19" fmla="*/ 0 w 12210106"/>
                <a:gd name="-20" fmla="*/ 2399167 h 4397720"/>
                <a:gd name="-21" fmla="*/ 0 w 12210106"/>
                <a:gd name="-22" fmla="*/ 2643611 h 4642164"/>
                <a:gd name="-23" fmla="*/ 12210106 w 12210106"/>
                <a:gd name="-24" fmla="*/ 0 h 4642164"/>
                <a:gd name="-25" fmla="*/ 12201053 w 12210106"/>
                <a:gd name="-26" fmla="*/ 4642164 h 4642164"/>
                <a:gd name="-27" fmla="*/ 9053 w 12210106"/>
                <a:gd name="-28" fmla="*/ 4642164 h 4642164"/>
                <a:gd name="-29" fmla="*/ 0 w 12210106"/>
                <a:gd name="-30" fmla="*/ 2643611 h 4642164"/>
                <a:gd name="-31" fmla="*/ 0 w 12219405"/>
                <a:gd name="-32" fmla="*/ 2589290 h 4587843"/>
                <a:gd name="-33" fmla="*/ 12219405 w 12219405"/>
                <a:gd name="-34" fmla="*/ 0 h 4587843"/>
                <a:gd name="-35" fmla="*/ 12201053 w 12219405"/>
                <a:gd name="-36" fmla="*/ 4587843 h 4587843"/>
                <a:gd name="-37" fmla="*/ 9053 w 12219405"/>
                <a:gd name="-38" fmla="*/ 4587843 h 4587843"/>
                <a:gd name="-39" fmla="*/ 0 w 12219405"/>
                <a:gd name="-40" fmla="*/ 2589290 h 4587843"/>
              </a:gdLst>
              <a:ahLst/>
              <a:cxnLst>
                <a:cxn ang="0">
                  <a:pos x="-31" y="-32"/>
                </a:cxn>
                <a:cxn ang="0">
                  <a:pos x="-33" y="-34"/>
                </a:cxn>
                <a:cxn ang="0">
                  <a:pos x="-35" y="-36"/>
                </a:cxn>
                <a:cxn ang="0">
                  <a:pos x="-37" y="-38"/>
                </a:cxn>
                <a:cxn ang="0">
                  <a:pos x="-39" y="-40"/>
                </a:cxn>
              </a:cxnLst>
              <a:rect l="l" t="t" r="r" b="b"/>
              <a:pathLst>
                <a:path w="12219405" h="4587843">
                  <a:moveTo>
                    <a:pt x="0" y="2589290"/>
                  </a:moveTo>
                  <a:lnTo>
                    <a:pt x="12219405" y="0"/>
                  </a:lnTo>
                  <a:cubicBezTo>
                    <a:pt x="12216387" y="1465907"/>
                    <a:pt x="12204071" y="3121936"/>
                    <a:pt x="12201053" y="4587843"/>
                  </a:cubicBezTo>
                  <a:lnTo>
                    <a:pt x="9053" y="4587843"/>
                  </a:lnTo>
                  <a:cubicBezTo>
                    <a:pt x="6035" y="3921659"/>
                    <a:pt x="3018" y="3255474"/>
                    <a:pt x="0" y="2589290"/>
                  </a:cubicBezTo>
                  <a:close/>
                </a:path>
              </a:pathLst>
            </a:cu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053" y="2215836"/>
              <a:ext cx="12210106" cy="46421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1" fmla="*/ 0 w 12201053"/>
                <a:gd name="-2" fmla="*/ 1430447 h 3429000"/>
                <a:gd name="-3" fmla="*/ 12201053 w 12201053"/>
                <a:gd name="-4" fmla="*/ 0 h 3429000"/>
                <a:gd name="-5" fmla="*/ 12201053 w 12201053"/>
                <a:gd name="-6" fmla="*/ 3429000 h 3429000"/>
                <a:gd name="-7" fmla="*/ 9053 w 12201053"/>
                <a:gd name="-8" fmla="*/ 3429000 h 3429000"/>
                <a:gd name="-9" fmla="*/ 0 w 12201053"/>
                <a:gd name="-10" fmla="*/ 1430447 h 3429000"/>
                <a:gd name="-11" fmla="*/ 0 w 12210106"/>
                <a:gd name="-12" fmla="*/ 2399167 h 4397720"/>
                <a:gd name="-13" fmla="*/ 12210106 w 12210106"/>
                <a:gd name="-14" fmla="*/ 0 h 4397720"/>
                <a:gd name="-15" fmla="*/ 12201053 w 12210106"/>
                <a:gd name="-16" fmla="*/ 4397720 h 4397720"/>
                <a:gd name="-17" fmla="*/ 9053 w 12210106"/>
                <a:gd name="-18" fmla="*/ 4397720 h 4397720"/>
                <a:gd name="-19" fmla="*/ 0 w 12210106"/>
                <a:gd name="-20" fmla="*/ 2399167 h 4397720"/>
                <a:gd name="-21" fmla="*/ 0 w 12210106"/>
                <a:gd name="-22" fmla="*/ 2643611 h 4642164"/>
                <a:gd name="-23" fmla="*/ 12210106 w 12210106"/>
                <a:gd name="-24" fmla="*/ 0 h 4642164"/>
                <a:gd name="-25" fmla="*/ 12201053 w 12210106"/>
                <a:gd name="-26" fmla="*/ 4642164 h 4642164"/>
                <a:gd name="-27" fmla="*/ 9053 w 12210106"/>
                <a:gd name="-28" fmla="*/ 4642164 h 4642164"/>
                <a:gd name="-29" fmla="*/ 0 w 12210106"/>
                <a:gd name="-30" fmla="*/ 2643611 h 4642164"/>
              </a:gdLst>
              <a:ahLst/>
              <a:cxnLst>
                <a:cxn ang="0">
                  <a:pos x="-21" y="-22"/>
                </a:cxn>
                <a:cxn ang="0">
                  <a:pos x="-23" y="-24"/>
                </a:cxn>
                <a:cxn ang="0">
                  <a:pos x="-25" y="-26"/>
                </a:cxn>
                <a:cxn ang="0">
                  <a:pos x="-27" y="-28"/>
                </a:cxn>
                <a:cxn ang="0">
                  <a:pos x="-29" y="-30"/>
                </a:cxn>
              </a:cxnLst>
              <a:rect l="l" t="t" r="r" b="b"/>
              <a:pathLst>
                <a:path w="12210106" h="4642164">
                  <a:moveTo>
                    <a:pt x="0" y="2643611"/>
                  </a:moveTo>
                  <a:lnTo>
                    <a:pt x="12210106" y="0"/>
                  </a:lnTo>
                  <a:cubicBezTo>
                    <a:pt x="12207088" y="1465907"/>
                    <a:pt x="12204071" y="3176257"/>
                    <a:pt x="12201053" y="4642164"/>
                  </a:cubicBezTo>
                  <a:lnTo>
                    <a:pt x="9053" y="4642164"/>
                  </a:lnTo>
                  <a:cubicBezTo>
                    <a:pt x="6035" y="3975980"/>
                    <a:pt x="3018" y="3309795"/>
                    <a:pt x="0" y="2643611"/>
                  </a:cubicBezTo>
                  <a:close/>
                </a:path>
              </a:pathLst>
            </a:cu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952500" y="1790699"/>
            <a:ext cx="2743200" cy="4137813"/>
          </a:xfrm>
          <a:prstGeom prst="rect">
            <a:avLst/>
          </a:prstGeom>
          <a:solidFill>
            <a:srgbClr val="222222"/>
          </a:solidFill>
          <a:ln>
            <a:solidFill>
              <a:srgbClr val="EEA429"/>
            </a:solid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24400" y="1790699"/>
            <a:ext cx="2743200" cy="4137813"/>
          </a:xfrm>
          <a:prstGeom prst="rect">
            <a:avLst/>
          </a:prstGeom>
          <a:solidFill>
            <a:srgbClr val="222222"/>
          </a:solidFill>
          <a:ln>
            <a:solidFill>
              <a:srgbClr val="EEA429"/>
            </a:solid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496300" y="1790699"/>
            <a:ext cx="2743200" cy="4152901"/>
          </a:xfrm>
          <a:prstGeom prst="rect">
            <a:avLst/>
          </a:prstGeom>
          <a:solidFill>
            <a:srgbClr val="222222"/>
          </a:solidFill>
          <a:ln>
            <a:solidFill>
              <a:srgbClr val="EEA429"/>
            </a:solid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862372" y="635000"/>
            <a:ext cx="846725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solidFill>
                  <a:srgbClr val="FF0000"/>
                </a:solidFill>
                <a:latin typeface="微软雅黑" pitchFamily="34" charset="-122"/>
                <a:ea typeface="微软雅黑" pitchFamily="34" charset="-122"/>
              </a:rPr>
              <a:t>一：安全卓越领导力特征与天职</a:t>
            </a:r>
          </a:p>
        </p:txBody>
      </p:sp>
      <p:sp>
        <p:nvSpPr>
          <p:cNvPr id="22" name="矩形 21"/>
          <p:cNvSpPr/>
          <p:nvPr/>
        </p:nvSpPr>
        <p:spPr>
          <a:xfrm>
            <a:off x="1862372" y="6195085"/>
            <a:ext cx="846725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600" dirty="0">
                <a:solidFill>
                  <a:srgbClr val="222222"/>
                </a:solidFill>
                <a:latin typeface="微软雅黑" pitchFamily="34" charset="-122"/>
                <a:ea typeface="微软雅黑" pitchFamily="34" charset="-122"/>
              </a:rPr>
              <a:t>卓越领导者的思维和天职</a:t>
            </a:r>
          </a:p>
        </p:txBody>
      </p:sp>
      <p:sp>
        <p:nvSpPr>
          <p:cNvPr id="23" name="矩形 22"/>
          <p:cNvSpPr/>
          <p:nvPr/>
        </p:nvSpPr>
        <p:spPr>
          <a:xfrm>
            <a:off x="1066800" y="2286000"/>
            <a:ext cx="2514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EEA429"/>
                </a:solidFill>
                <a:latin typeface="微软雅黑" pitchFamily="34" charset="-122"/>
                <a:ea typeface="微软雅黑" pitchFamily="34" charset="-122"/>
              </a:rPr>
              <a:t>卓越领者的全人思维</a:t>
            </a:r>
          </a:p>
        </p:txBody>
      </p:sp>
      <p:sp>
        <p:nvSpPr>
          <p:cNvPr id="25" name="矩形 24"/>
          <p:cNvSpPr/>
          <p:nvPr/>
        </p:nvSpPr>
        <p:spPr>
          <a:xfrm>
            <a:off x="4838700" y="2286000"/>
            <a:ext cx="2514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EEA429"/>
                </a:solidFill>
                <a:latin typeface="微软雅黑" pitchFamily="34" charset="-122"/>
                <a:ea typeface="微软雅黑" pitchFamily="34" charset="-122"/>
              </a:rPr>
              <a:t>卓越领者的四大天职</a:t>
            </a:r>
          </a:p>
        </p:txBody>
      </p:sp>
      <p:sp>
        <p:nvSpPr>
          <p:cNvPr id="26" name="矩形 25"/>
          <p:cNvSpPr/>
          <p:nvPr/>
        </p:nvSpPr>
        <p:spPr>
          <a:xfrm>
            <a:off x="8610600" y="2286000"/>
            <a:ext cx="2514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EEA429"/>
                </a:solidFill>
                <a:latin typeface="微软雅黑" pitchFamily="34" charset="-122"/>
                <a:ea typeface="微软雅黑" pitchFamily="34" charset="-122"/>
              </a:rPr>
              <a:t>投入的程度</a:t>
            </a:r>
          </a:p>
        </p:txBody>
      </p:sp>
      <p:sp>
        <p:nvSpPr>
          <p:cNvPr id="29" name="矩形 28"/>
          <p:cNvSpPr/>
          <p:nvPr/>
        </p:nvSpPr>
        <p:spPr>
          <a:xfrm>
            <a:off x="1066800" y="2771115"/>
            <a:ext cx="25146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dirty="0">
                <a:solidFill>
                  <a:srgbClr val="FF0000"/>
                </a:solidFill>
                <a:latin typeface="微软雅黑" pitchFamily="34" charset="-122"/>
                <a:ea typeface="微软雅黑" pitchFamily="34" charset="-122"/>
              </a:rPr>
              <a:t>1.</a:t>
            </a:r>
            <a:r>
              <a:rPr lang="zh-CN" altLang="en-US" sz="1600" dirty="0">
                <a:latin typeface="微软雅黑" pitchFamily="34" charset="-122"/>
                <a:ea typeface="微软雅黑" pitchFamily="34" charset="-122"/>
              </a:rPr>
              <a:t>身体 </a:t>
            </a:r>
            <a:r>
              <a:rPr lang="en-US" altLang="zh-CN" sz="1600" dirty="0">
                <a:solidFill>
                  <a:srgbClr val="FF0000"/>
                </a:solidFill>
                <a:latin typeface="微软雅黑" pitchFamily="34" charset="-122"/>
                <a:ea typeface="微软雅黑" pitchFamily="34" charset="-122"/>
              </a:rPr>
              <a:t>2.</a:t>
            </a:r>
            <a:r>
              <a:rPr lang="zh-CN" altLang="en-US" sz="1600" dirty="0">
                <a:latin typeface="微软雅黑" pitchFamily="34" charset="-122"/>
                <a:ea typeface="微软雅黑" pitchFamily="34" charset="-122"/>
              </a:rPr>
              <a:t>头脑</a:t>
            </a:r>
            <a:endParaRPr lang="en-US" altLang="zh-CN" sz="1600" dirty="0">
              <a:latin typeface="微软雅黑" pitchFamily="34" charset="-122"/>
              <a:ea typeface="微软雅黑" pitchFamily="34" charset="-122"/>
            </a:endParaRPr>
          </a:p>
          <a:p>
            <a:pPr algn="ctr">
              <a:lnSpc>
                <a:spcPct val="150000"/>
              </a:lnSpc>
            </a:pPr>
            <a:r>
              <a:rPr lang="en-US" altLang="zh-CN" sz="1600" dirty="0">
                <a:solidFill>
                  <a:srgbClr val="FF0000"/>
                </a:solidFill>
                <a:latin typeface="微软雅黑" pitchFamily="34" charset="-122"/>
                <a:ea typeface="微软雅黑" pitchFamily="34" charset="-122"/>
              </a:rPr>
              <a:t>3.</a:t>
            </a:r>
            <a:r>
              <a:rPr lang="zh-CN" altLang="en-US" sz="1600" dirty="0">
                <a:latin typeface="微软雅黑" pitchFamily="34" charset="-122"/>
                <a:ea typeface="微软雅黑" pitchFamily="34" charset="-122"/>
              </a:rPr>
              <a:t>情感 </a:t>
            </a:r>
            <a:r>
              <a:rPr lang="en-US" altLang="zh-CN" sz="1600" dirty="0">
                <a:solidFill>
                  <a:srgbClr val="FF0000"/>
                </a:solidFill>
                <a:latin typeface="微软雅黑" pitchFamily="34" charset="-122"/>
                <a:ea typeface="微软雅黑" pitchFamily="34" charset="-122"/>
              </a:rPr>
              <a:t>4.</a:t>
            </a:r>
            <a:r>
              <a:rPr lang="zh-CN" altLang="en-US" sz="1600" dirty="0">
                <a:latin typeface="微软雅黑" pitchFamily="34" charset="-122"/>
                <a:ea typeface="微软雅黑" pitchFamily="34" charset="-122"/>
              </a:rPr>
              <a:t>灵魂 </a:t>
            </a:r>
          </a:p>
        </p:txBody>
      </p:sp>
      <p:sp>
        <p:nvSpPr>
          <p:cNvPr id="30" name="矩形 29"/>
          <p:cNvSpPr/>
          <p:nvPr/>
        </p:nvSpPr>
        <p:spPr>
          <a:xfrm>
            <a:off x="1066800" y="3914115"/>
            <a:ext cx="2514600" cy="172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bg1"/>
                </a:solidFill>
                <a:latin typeface="微软雅黑" pitchFamily="34" charset="-122"/>
                <a:ea typeface="微软雅黑" pitchFamily="34" charset="-122"/>
              </a:rPr>
              <a:t>卓越领导者个人看做一个身体、头脑、情感和灵魂的整体，并努力释放其所有的创造潜能。</a:t>
            </a:r>
          </a:p>
        </p:txBody>
      </p:sp>
      <p:sp>
        <p:nvSpPr>
          <p:cNvPr id="31" name="矩形 30"/>
          <p:cNvSpPr/>
          <p:nvPr/>
        </p:nvSpPr>
        <p:spPr>
          <a:xfrm>
            <a:off x="4838700" y="2771115"/>
            <a:ext cx="25146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dirty="0">
                <a:solidFill>
                  <a:srgbClr val="FF0000"/>
                </a:solidFill>
                <a:latin typeface="微软雅黑" pitchFamily="34" charset="-122"/>
                <a:ea typeface="微软雅黑" pitchFamily="34" charset="-122"/>
              </a:rPr>
              <a:t>1.</a:t>
            </a:r>
            <a:r>
              <a:rPr lang="zh-CN" altLang="en-US" sz="1600" dirty="0">
                <a:solidFill>
                  <a:schemeClr val="bg1"/>
                </a:solidFill>
                <a:latin typeface="微软雅黑" pitchFamily="34" charset="-122"/>
                <a:ea typeface="微软雅黑" pitchFamily="34" charset="-122"/>
              </a:rPr>
              <a:t>激发信任 </a:t>
            </a:r>
            <a:r>
              <a:rPr lang="en-US" altLang="zh-CN" sz="1600" dirty="0">
                <a:solidFill>
                  <a:srgbClr val="FF0000"/>
                </a:solidFill>
                <a:latin typeface="微软雅黑" pitchFamily="34" charset="-122"/>
                <a:ea typeface="微软雅黑" pitchFamily="34" charset="-122"/>
              </a:rPr>
              <a:t>2.</a:t>
            </a:r>
            <a:r>
              <a:rPr lang="zh-CN" altLang="en-US" sz="1600" dirty="0">
                <a:solidFill>
                  <a:schemeClr val="bg1"/>
                </a:solidFill>
                <a:latin typeface="微软雅黑" pitchFamily="34" charset="-122"/>
                <a:ea typeface="微软雅黑" pitchFamily="34" charset="-122"/>
              </a:rPr>
              <a:t>明确目标 </a:t>
            </a:r>
          </a:p>
          <a:p>
            <a:pPr algn="ctr">
              <a:lnSpc>
                <a:spcPct val="150000"/>
              </a:lnSpc>
            </a:pPr>
            <a:r>
              <a:rPr lang="en-US" altLang="zh-CN" sz="1600" dirty="0">
                <a:solidFill>
                  <a:srgbClr val="FF0000"/>
                </a:solidFill>
                <a:latin typeface="微软雅黑" pitchFamily="34" charset="-122"/>
                <a:ea typeface="微软雅黑" pitchFamily="34" charset="-122"/>
              </a:rPr>
              <a:t>3.</a:t>
            </a:r>
            <a:r>
              <a:rPr lang="zh-CN" altLang="en-US" sz="1600" dirty="0">
                <a:solidFill>
                  <a:schemeClr val="bg1"/>
                </a:solidFill>
                <a:latin typeface="微软雅黑" pitchFamily="34" charset="-122"/>
                <a:ea typeface="微软雅黑" pitchFamily="34" charset="-122"/>
              </a:rPr>
              <a:t>整合体系 </a:t>
            </a:r>
            <a:r>
              <a:rPr lang="en-US" altLang="zh-CN" sz="1600" dirty="0">
                <a:solidFill>
                  <a:srgbClr val="FF0000"/>
                </a:solidFill>
                <a:latin typeface="微软雅黑" pitchFamily="34" charset="-122"/>
                <a:ea typeface="微软雅黑" pitchFamily="34" charset="-122"/>
              </a:rPr>
              <a:t>4.</a:t>
            </a:r>
            <a:r>
              <a:rPr lang="zh-CN" altLang="en-US" sz="1600" dirty="0">
                <a:solidFill>
                  <a:schemeClr val="bg1"/>
                </a:solidFill>
                <a:latin typeface="微软雅黑" pitchFamily="34" charset="-122"/>
                <a:ea typeface="微软雅黑" pitchFamily="34" charset="-122"/>
              </a:rPr>
              <a:t>释放潜能 </a:t>
            </a:r>
          </a:p>
        </p:txBody>
      </p:sp>
      <p:sp>
        <p:nvSpPr>
          <p:cNvPr id="32" name="矩形 31"/>
          <p:cNvSpPr/>
          <p:nvPr/>
        </p:nvSpPr>
        <p:spPr>
          <a:xfrm>
            <a:off x="4838698" y="3914115"/>
            <a:ext cx="2514600" cy="172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bg1"/>
                </a:solidFill>
                <a:latin typeface="微软雅黑" pitchFamily="34" charset="-122"/>
                <a:ea typeface="微软雅黑" pitchFamily="34" charset="-122"/>
              </a:rPr>
              <a:t>卓越领导者不断运用各种技巧和工具激励人们为组织目标做出最大贡献。 </a:t>
            </a:r>
          </a:p>
        </p:txBody>
      </p:sp>
      <p:sp>
        <p:nvSpPr>
          <p:cNvPr id="33" name="矩形 32"/>
          <p:cNvSpPr/>
          <p:nvPr/>
        </p:nvSpPr>
        <p:spPr>
          <a:xfrm>
            <a:off x="8610600" y="2816886"/>
            <a:ext cx="2514600" cy="2821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bg1"/>
                </a:solidFill>
                <a:latin typeface="微软雅黑" pitchFamily="34" charset="-122"/>
                <a:ea typeface="微软雅黑" pitchFamily="34" charset="-122"/>
              </a:rPr>
              <a:t>反叛或离开</a:t>
            </a:r>
            <a:r>
              <a:rPr lang="en-US" altLang="zh-CN" sz="1600"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抵触的服从</a:t>
            </a:r>
            <a:r>
              <a:rPr lang="en-US" altLang="zh-CN" sz="1600"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自愿的顺从</a:t>
            </a:r>
            <a:r>
              <a:rPr lang="en-US" altLang="zh-CN" sz="1600"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愉快的合作</a:t>
            </a:r>
            <a:r>
              <a:rPr lang="en-US" altLang="zh-CN" sz="1600"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由衷的投入</a:t>
            </a:r>
            <a:r>
              <a:rPr lang="en-US" altLang="zh-CN" sz="1600"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创造性的振奋 。</a:t>
            </a:r>
          </a:p>
        </p:txBody>
      </p:sp>
      <p:sp>
        <p:nvSpPr>
          <p:cNvPr id="34" name="矩形 33"/>
          <p:cNvSpPr/>
          <p:nvPr/>
        </p:nvSpPr>
        <p:spPr>
          <a:xfrm>
            <a:off x="1066800" y="2215836"/>
            <a:ext cx="25146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838700" y="2215836"/>
            <a:ext cx="25146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8601075" y="2215836"/>
            <a:ext cx="25146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prstClr val="white"/>
                </a:solidFill>
                <a:latin typeface="微软雅黑" pitchFamily="34" charset="-122"/>
                <a:ea typeface="微软雅黑" pitchFamily="34" charset="-122"/>
              </a:rPr>
              <a:t>职责</a:t>
            </a:r>
            <a:r>
              <a:rPr lang="en-US" altLang="zh-CN" sz="2800" dirty="0">
                <a:solidFill>
                  <a:prstClr val="white"/>
                </a:solidFill>
                <a:latin typeface="微软雅黑" pitchFamily="34" charset="-122"/>
                <a:ea typeface="微软雅黑" pitchFamily="34" charset="-122"/>
              </a:rPr>
              <a:t>4</a:t>
            </a:r>
            <a:r>
              <a:rPr lang="zh-CN" altLang="en-US" sz="2800" dirty="0">
                <a:solidFill>
                  <a:prstClr val="white"/>
                </a:solidFill>
                <a:latin typeface="微软雅黑" pitchFamily="34" charset="-122"/>
                <a:ea typeface="微软雅黑" pitchFamily="34" charset="-122"/>
              </a:rPr>
              <a:t>：开展安全生产检查</a:t>
            </a:r>
          </a:p>
        </p:txBody>
      </p:sp>
      <p:sp>
        <p:nvSpPr>
          <p:cNvPr id="3" name="矩形 2"/>
          <p:cNvSpPr/>
          <p:nvPr/>
        </p:nvSpPr>
        <p:spPr>
          <a:xfrm>
            <a:off x="1676400" y="628464"/>
            <a:ext cx="3962400" cy="5619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2400" dirty="0">
                <a:solidFill>
                  <a:srgbClr val="222222"/>
                </a:solidFill>
                <a:latin typeface="微软雅黑" pitchFamily="34" charset="-122"/>
                <a:ea typeface="微软雅黑" pitchFamily="34" charset="-122"/>
              </a:rPr>
              <a:t>《AF》</a:t>
            </a:r>
            <a:r>
              <a:rPr lang="zh-CN" altLang="en-US" sz="2400" dirty="0">
                <a:solidFill>
                  <a:srgbClr val="222222"/>
                </a:solidFill>
                <a:latin typeface="微软雅黑" pitchFamily="34" charset="-122"/>
                <a:ea typeface="微软雅黑" pitchFamily="34" charset="-122"/>
              </a:rPr>
              <a:t>第三十八条规定</a:t>
            </a:r>
          </a:p>
          <a:p>
            <a:pPr>
              <a:lnSpc>
                <a:spcPct val="150000"/>
              </a:lnSpc>
            </a:pPr>
            <a:r>
              <a:rPr lang="en-US" altLang="zh-CN" sz="2400" dirty="0">
                <a:solidFill>
                  <a:srgbClr val="FF0000"/>
                </a:solidFill>
                <a:latin typeface="微软雅黑" pitchFamily="34" charset="-122"/>
                <a:ea typeface="微软雅黑" pitchFamily="34" charset="-122"/>
              </a:rPr>
              <a:t>1. </a:t>
            </a:r>
            <a:r>
              <a:rPr lang="zh-CN" altLang="en-US" sz="2400" dirty="0">
                <a:solidFill>
                  <a:srgbClr val="222222"/>
                </a:solidFill>
                <a:latin typeface="微软雅黑" pitchFamily="34" charset="-122"/>
                <a:ea typeface="微软雅黑" pitchFamily="34" charset="-122"/>
              </a:rPr>
              <a:t>经常进行安全检查</a:t>
            </a:r>
          </a:p>
          <a:p>
            <a:pPr>
              <a:lnSpc>
                <a:spcPct val="150000"/>
              </a:lnSpc>
            </a:pPr>
            <a:r>
              <a:rPr lang="en-US" altLang="zh-CN" sz="2400" dirty="0">
                <a:solidFill>
                  <a:srgbClr val="FF0000"/>
                </a:solidFill>
                <a:latin typeface="微软雅黑" pitchFamily="34" charset="-122"/>
                <a:ea typeface="微软雅黑" pitchFamily="34" charset="-122"/>
              </a:rPr>
              <a:t>2. </a:t>
            </a:r>
            <a:r>
              <a:rPr lang="zh-CN" altLang="en-US" sz="2400" dirty="0">
                <a:solidFill>
                  <a:srgbClr val="222222"/>
                </a:solidFill>
                <a:latin typeface="微软雅黑" pitchFamily="34" charset="-122"/>
                <a:ea typeface="微软雅黑" pitchFamily="34" charset="-122"/>
              </a:rPr>
              <a:t>立即处理安全问题</a:t>
            </a:r>
          </a:p>
          <a:p>
            <a:pPr>
              <a:lnSpc>
                <a:spcPct val="150000"/>
              </a:lnSpc>
            </a:pPr>
            <a:r>
              <a:rPr lang="en-US" altLang="zh-CN" sz="2400" dirty="0">
                <a:solidFill>
                  <a:srgbClr val="FF0000"/>
                </a:solidFill>
                <a:latin typeface="微软雅黑" pitchFamily="34" charset="-122"/>
                <a:ea typeface="微软雅黑" pitchFamily="34" charset="-122"/>
              </a:rPr>
              <a:t>3. </a:t>
            </a:r>
            <a:r>
              <a:rPr lang="zh-CN" altLang="en-US" sz="2400" dirty="0">
                <a:solidFill>
                  <a:srgbClr val="222222"/>
                </a:solidFill>
                <a:latin typeface="微软雅黑" pitchFamily="34" charset="-122"/>
                <a:ea typeface="微软雅黑" pitchFamily="34" charset="-122"/>
              </a:rPr>
              <a:t>不能处理及时报告</a:t>
            </a:r>
          </a:p>
          <a:p>
            <a:pPr>
              <a:lnSpc>
                <a:spcPct val="150000"/>
              </a:lnSpc>
            </a:pPr>
            <a:r>
              <a:rPr lang="en-US" altLang="zh-CN" sz="2400" dirty="0">
                <a:solidFill>
                  <a:srgbClr val="FF0000"/>
                </a:solidFill>
                <a:latin typeface="微软雅黑" pitchFamily="34" charset="-122"/>
                <a:ea typeface="微软雅黑" pitchFamily="34" charset="-122"/>
              </a:rPr>
              <a:t>4. </a:t>
            </a:r>
            <a:r>
              <a:rPr lang="zh-CN" altLang="en-US" sz="2400" dirty="0">
                <a:solidFill>
                  <a:srgbClr val="222222"/>
                </a:solidFill>
                <a:latin typeface="微软雅黑" pitchFamily="34" charset="-122"/>
                <a:ea typeface="微软雅黑" pitchFamily="34" charset="-122"/>
              </a:rPr>
              <a:t>检查处理记录在案</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265395"/>
            <a:ext cx="4495800" cy="43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角三角形 8"/>
          <p:cNvSpPr/>
          <p:nvPr/>
        </p:nvSpPr>
        <p:spPr>
          <a:xfrm>
            <a:off x="0" y="4191000"/>
            <a:ext cx="10134600" cy="2667000"/>
          </a:xfrm>
          <a:prstGeom prst="rtTriangle">
            <a:avLst/>
          </a:prstGeom>
          <a:solidFill>
            <a:srgbClr val="583A0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a:off x="0" y="4572000"/>
            <a:ext cx="10134600" cy="2307770"/>
          </a:xfrm>
          <a:prstGeom prst="rtTriangle">
            <a:avLst/>
          </a:prstGeom>
          <a:solidFill>
            <a:srgbClr val="C68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95600" y="2133600"/>
            <a:ext cx="64008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类型</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定期、经常、专业、季节、综合</a:t>
            </a:r>
            <a:endParaRPr lang="en-US" altLang="zh-CN" sz="2400" dirty="0">
              <a:latin typeface="微软雅黑" pitchFamily="34" charset="-122"/>
              <a:ea typeface="微软雅黑" pitchFamily="34" charset="-122"/>
            </a:endParaRPr>
          </a:p>
          <a:p>
            <a:pPr algn="ctr">
              <a:lnSpc>
                <a:spcPct val="150000"/>
              </a:lnSpc>
            </a:pPr>
            <a:r>
              <a:rPr lang="en-US" altLang="zh-CN" sz="2400" dirty="0">
                <a:latin typeface="微软雅黑" pitchFamily="34" charset="-122"/>
                <a:ea typeface="微软雅黑" pitchFamily="34" charset="-122"/>
              </a:rPr>
              <a:t>2.</a:t>
            </a:r>
            <a:r>
              <a:rPr lang="zh-CN" altLang="en-US" sz="2400" dirty="0">
                <a:latin typeface="微软雅黑" pitchFamily="34" charset="-122"/>
                <a:ea typeface="微软雅黑" pitchFamily="34" charset="-122"/>
              </a:rPr>
              <a:t>方法</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常规、安全检查表、仪表、仪器</a:t>
            </a:r>
          </a:p>
          <a:p>
            <a:pPr algn="ctr">
              <a:lnSpc>
                <a:spcPct val="150000"/>
              </a:lnSpc>
            </a:pP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内容</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思想、管理、隐患、整改、事故</a:t>
            </a:r>
          </a:p>
          <a:p>
            <a:pPr algn="ctr">
              <a:lnSpc>
                <a:spcPct val="150000"/>
              </a:lnSpc>
            </a:pPr>
            <a:r>
              <a:rPr lang="en-US" altLang="zh-CN" sz="2400" dirty="0">
                <a:latin typeface="微软雅黑" pitchFamily="34" charset="-122"/>
                <a:ea typeface="微软雅黑" pitchFamily="34" charset="-122"/>
              </a:rPr>
              <a:t>4.</a:t>
            </a:r>
            <a:r>
              <a:rPr lang="zh-CN" altLang="en-US" sz="2400" dirty="0">
                <a:latin typeface="微软雅黑" pitchFamily="34" charset="-122"/>
                <a:ea typeface="微软雅黑" pitchFamily="34" charset="-122"/>
              </a:rPr>
              <a:t>程序</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准备、检查、分析、处理、整改</a:t>
            </a:r>
          </a:p>
        </p:txBody>
      </p:sp>
      <p:sp>
        <p:nvSpPr>
          <p:cNvPr id="5" name="矩形 4"/>
          <p:cNvSpPr/>
          <p:nvPr/>
        </p:nvSpPr>
        <p:spPr>
          <a:xfrm>
            <a:off x="3336034" y="685800"/>
            <a:ext cx="5519932" cy="685800"/>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微软雅黑" pitchFamily="34" charset="-122"/>
                <a:ea typeface="微软雅黑" pitchFamily="34" charset="-122"/>
              </a:rPr>
              <a:t>类型、方法、内容、程序</a:t>
            </a:r>
          </a:p>
        </p:txBody>
      </p:sp>
      <p:pic>
        <p:nvPicPr>
          <p:cNvPr id="10" name="Picture 4" descr="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463" y="1371600"/>
            <a:ext cx="2276475"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90800" y="381000"/>
            <a:ext cx="7010400" cy="685800"/>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微软雅黑" pitchFamily="34" charset="-122"/>
                <a:ea typeface="微软雅黑" pitchFamily="34" charset="-122"/>
              </a:rPr>
              <a:t>安全检查的本质：以人为本、辨识安全隐患</a:t>
            </a:r>
          </a:p>
        </p:txBody>
      </p:sp>
      <p:grpSp>
        <p:nvGrpSpPr>
          <p:cNvPr id="27" name="组合 26"/>
          <p:cNvGrpSpPr/>
          <p:nvPr/>
        </p:nvGrpSpPr>
        <p:grpSpPr>
          <a:xfrm>
            <a:off x="1712912" y="1600200"/>
            <a:ext cx="8766175" cy="4902200"/>
            <a:chOff x="1841500" y="1600200"/>
            <a:chExt cx="8766175" cy="4902200"/>
          </a:xfrm>
        </p:grpSpPr>
        <p:sp>
          <p:nvSpPr>
            <p:cNvPr id="3" name="Text Box 4"/>
            <p:cNvSpPr txBox="1">
              <a:spLocks noChangeArrowheads="1"/>
            </p:cNvSpPr>
            <p:nvPr/>
          </p:nvSpPr>
          <p:spPr bwMode="auto">
            <a:xfrm>
              <a:off x="1841500" y="3390900"/>
              <a:ext cx="2520950" cy="646112"/>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1800" b="0">
                  <a:latin typeface="微软雅黑" pitchFamily="34" charset="-122"/>
                  <a:ea typeface="微软雅黑" pitchFamily="34" charset="-122"/>
                </a:rPr>
                <a:t>Contact with sharp objects </a:t>
              </a:r>
              <a:r>
                <a:rPr lang="zh-CN" altLang="en-US" sz="1800" b="0">
                  <a:latin typeface="微软雅黑" pitchFamily="34" charset="-122"/>
                  <a:ea typeface="微软雅黑" pitchFamily="34" charset="-122"/>
                </a:rPr>
                <a:t>接触尖物</a:t>
              </a:r>
            </a:p>
          </p:txBody>
        </p:sp>
        <p:grpSp>
          <p:nvGrpSpPr>
            <p:cNvPr id="4" name="组合 1"/>
            <p:cNvGrpSpPr/>
            <p:nvPr/>
          </p:nvGrpSpPr>
          <p:grpSpPr bwMode="auto">
            <a:xfrm>
              <a:off x="2514600" y="1600200"/>
              <a:ext cx="8093075" cy="4902200"/>
              <a:chOff x="565479" y="549276"/>
              <a:chExt cx="8092740" cy="5256924"/>
            </a:xfrm>
          </p:grpSpPr>
          <p:graphicFrame>
            <p:nvGraphicFramePr>
              <p:cNvPr id="5" name="Object 3"/>
              <p:cNvGraphicFramePr>
                <a:graphicFrameLocks noChangeAspect="1"/>
              </p:cNvGraphicFramePr>
              <p:nvPr/>
            </p:nvGraphicFramePr>
            <p:xfrm>
              <a:off x="2897188" y="1092200"/>
              <a:ext cx="3048000" cy="4338638"/>
            </p:xfrm>
            <a:graphic>
              <a:graphicData uri="http://schemas.openxmlformats.org/presentationml/2006/ole">
                <mc:AlternateContent xmlns:mc="http://schemas.openxmlformats.org/markup-compatibility/2006">
                  <mc:Choice xmlns:v="urn:schemas-microsoft-com:vml" Requires="v">
                    <p:oleObj spid="_x0000_s1050" name="Clip" r:id="rId3" imgW="0" imgH="0" progId="MS_ClipArt_Gallery.5">
                      <p:embed/>
                    </p:oleObj>
                  </mc:Choice>
                  <mc:Fallback>
                    <p:oleObj name="Clip" r:id="rId3" imgW="0" imgH="0" progId="MS_ClipArt_Gallery.5">
                      <p:embed/>
                      <p:pic>
                        <p:nvPicPr>
                          <p:cNvPr id="0" name="图片 10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188" y="1092200"/>
                            <a:ext cx="3048000" cy="433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5"/>
              <p:cNvSpPr txBox="1">
                <a:spLocks noChangeArrowheads="1"/>
              </p:cNvSpPr>
              <p:nvPr/>
            </p:nvSpPr>
            <p:spPr bwMode="auto">
              <a:xfrm>
                <a:off x="3455401" y="666750"/>
                <a:ext cx="1912523" cy="89107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2400" b="0">
                    <a:latin typeface="方正姚体" pitchFamily="2" charset="-122"/>
                    <a:ea typeface="方正姚体" pitchFamily="2" charset="-122"/>
                  </a:rPr>
                  <a:t>Falling objects</a:t>
                </a:r>
              </a:p>
              <a:p>
                <a:pPr algn="ctr"/>
                <a:r>
                  <a:rPr lang="zh-CN" altLang="en-US" sz="2400" b="0">
                    <a:latin typeface="方正姚体" pitchFamily="2" charset="-122"/>
                    <a:ea typeface="方正姚体" pitchFamily="2" charset="-122"/>
                  </a:rPr>
                  <a:t>坠落物</a:t>
                </a:r>
              </a:p>
            </p:txBody>
          </p:sp>
          <p:sp>
            <p:nvSpPr>
              <p:cNvPr id="7" name="Text Box 6"/>
              <p:cNvSpPr txBox="1">
                <a:spLocks noChangeArrowheads="1"/>
              </p:cNvSpPr>
              <p:nvPr/>
            </p:nvSpPr>
            <p:spPr bwMode="auto">
              <a:xfrm>
                <a:off x="565479" y="4495800"/>
                <a:ext cx="2207555" cy="39600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1800" b="0">
                    <a:latin typeface="微软雅黑" pitchFamily="34" charset="-122"/>
                    <a:ea typeface="微软雅黑" pitchFamily="34" charset="-122"/>
                  </a:rPr>
                  <a:t>Electric shock </a:t>
                </a:r>
                <a:r>
                  <a:rPr lang="zh-CN" altLang="en-US" sz="1800" b="0">
                    <a:latin typeface="微软雅黑" pitchFamily="34" charset="-122"/>
                    <a:ea typeface="微软雅黑" pitchFamily="34" charset="-122"/>
                  </a:rPr>
                  <a:t>电击</a:t>
                </a:r>
              </a:p>
            </p:txBody>
          </p:sp>
          <p:sp>
            <p:nvSpPr>
              <p:cNvPr id="8" name="Text Box 7"/>
              <p:cNvSpPr txBox="1">
                <a:spLocks noChangeArrowheads="1"/>
              </p:cNvSpPr>
              <p:nvPr/>
            </p:nvSpPr>
            <p:spPr bwMode="auto">
              <a:xfrm>
                <a:off x="5961741" y="1066800"/>
                <a:ext cx="2673580" cy="69303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1800" b="0">
                    <a:latin typeface="微软雅黑" pitchFamily="34" charset="-122"/>
                    <a:ea typeface="微软雅黑" pitchFamily="34" charset="-122"/>
                  </a:rPr>
                  <a:t>Flying particles in eyes</a:t>
                </a:r>
              </a:p>
              <a:p>
                <a:pPr algn="ctr"/>
                <a:r>
                  <a:rPr lang="zh-CN" altLang="en-US" sz="1800" b="0">
                    <a:latin typeface="微软雅黑" pitchFamily="34" charset="-122"/>
                    <a:ea typeface="微软雅黑" pitchFamily="34" charset="-122"/>
                  </a:rPr>
                  <a:t>眼睛飞溅</a:t>
                </a:r>
              </a:p>
            </p:txBody>
          </p:sp>
          <p:sp>
            <p:nvSpPr>
              <p:cNvPr id="9" name="Text Box 8"/>
              <p:cNvSpPr txBox="1">
                <a:spLocks noChangeArrowheads="1"/>
              </p:cNvSpPr>
              <p:nvPr/>
            </p:nvSpPr>
            <p:spPr bwMode="auto">
              <a:xfrm>
                <a:off x="685800" y="1244600"/>
                <a:ext cx="2667000" cy="99007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1800" b="0">
                    <a:latin typeface="微软雅黑" pitchFamily="34" charset="-122"/>
                    <a:ea typeface="微软雅黑" pitchFamily="34" charset="-122"/>
                  </a:rPr>
                  <a:t>Exposure to dust, fumes, vapors </a:t>
                </a:r>
              </a:p>
              <a:p>
                <a:pPr algn="ctr"/>
                <a:r>
                  <a:rPr lang="zh-CN" altLang="en-US" sz="1800" b="0">
                    <a:latin typeface="微软雅黑" pitchFamily="34" charset="-122"/>
                    <a:ea typeface="微软雅黑" pitchFamily="34" charset="-122"/>
                  </a:rPr>
                  <a:t>粉尘暴露</a:t>
                </a:r>
              </a:p>
            </p:txBody>
          </p:sp>
          <p:sp>
            <p:nvSpPr>
              <p:cNvPr id="10" name="Text Box 9"/>
              <p:cNvSpPr txBox="1">
                <a:spLocks noChangeArrowheads="1"/>
              </p:cNvSpPr>
              <p:nvPr/>
            </p:nvSpPr>
            <p:spPr bwMode="auto">
              <a:xfrm>
                <a:off x="6442013" y="4876800"/>
                <a:ext cx="1927350" cy="69303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1800" b="0">
                    <a:latin typeface="微软雅黑" pitchFamily="34" charset="-122"/>
                    <a:ea typeface="微软雅黑" pitchFamily="34" charset="-122"/>
                  </a:rPr>
                  <a:t>Fall from height</a:t>
                </a:r>
              </a:p>
              <a:p>
                <a:pPr algn="ctr"/>
                <a:r>
                  <a:rPr lang="zh-CN" altLang="en-US" sz="1800" b="0">
                    <a:latin typeface="微软雅黑" pitchFamily="34" charset="-122"/>
                    <a:ea typeface="微软雅黑" pitchFamily="34" charset="-122"/>
                  </a:rPr>
                  <a:t>高空坠落</a:t>
                </a:r>
              </a:p>
            </p:txBody>
          </p:sp>
          <p:sp>
            <p:nvSpPr>
              <p:cNvPr id="11" name="Text Box 10"/>
              <p:cNvSpPr txBox="1">
                <a:spLocks noChangeArrowheads="1"/>
              </p:cNvSpPr>
              <p:nvPr/>
            </p:nvSpPr>
            <p:spPr bwMode="auto">
              <a:xfrm>
                <a:off x="772240" y="3644900"/>
                <a:ext cx="1924207" cy="39600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1800" b="0">
                    <a:latin typeface="微软雅黑" pitchFamily="34" charset="-122"/>
                    <a:ea typeface="微软雅黑" pitchFamily="34" charset="-122"/>
                  </a:rPr>
                  <a:t>Back injury </a:t>
                </a:r>
                <a:r>
                  <a:rPr lang="zh-CN" altLang="en-US" sz="1800" b="0">
                    <a:latin typeface="微软雅黑" pitchFamily="34" charset="-122"/>
                    <a:ea typeface="微软雅黑" pitchFamily="34" charset="-122"/>
                  </a:rPr>
                  <a:t>背伤</a:t>
                </a:r>
              </a:p>
            </p:txBody>
          </p:sp>
          <p:sp>
            <p:nvSpPr>
              <p:cNvPr id="12" name="Text Box 11"/>
              <p:cNvSpPr txBox="1">
                <a:spLocks noChangeArrowheads="1"/>
              </p:cNvSpPr>
              <p:nvPr/>
            </p:nvSpPr>
            <p:spPr bwMode="auto">
              <a:xfrm>
                <a:off x="7018834" y="2819400"/>
                <a:ext cx="1476970" cy="69303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1800" b="0">
                    <a:latin typeface="微软雅黑" pitchFamily="34" charset="-122"/>
                    <a:ea typeface="微软雅黑" pitchFamily="34" charset="-122"/>
                  </a:rPr>
                  <a:t>Hand injury</a:t>
                </a:r>
              </a:p>
              <a:p>
                <a:pPr algn="ctr"/>
                <a:r>
                  <a:rPr lang="zh-CN" altLang="en-US" sz="1800" b="0">
                    <a:latin typeface="微软雅黑" pitchFamily="34" charset="-122"/>
                    <a:ea typeface="微软雅黑" pitchFamily="34" charset="-122"/>
                  </a:rPr>
                  <a:t>手伤</a:t>
                </a:r>
              </a:p>
            </p:txBody>
          </p:sp>
          <p:sp>
            <p:nvSpPr>
              <p:cNvPr id="13" name="Text Box 12"/>
              <p:cNvSpPr txBox="1">
                <a:spLocks noChangeArrowheads="1"/>
              </p:cNvSpPr>
              <p:nvPr/>
            </p:nvSpPr>
            <p:spPr bwMode="auto">
              <a:xfrm>
                <a:off x="1422916" y="5410200"/>
                <a:ext cx="1840467" cy="39600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1800" b="0">
                    <a:latin typeface="微软雅黑" pitchFamily="34" charset="-122"/>
                    <a:ea typeface="微软雅黑" pitchFamily="34" charset="-122"/>
                  </a:rPr>
                  <a:t>Slips, trips </a:t>
                </a:r>
                <a:r>
                  <a:rPr lang="zh-CN" altLang="en-US" sz="1800" b="0">
                    <a:latin typeface="微软雅黑" pitchFamily="34" charset="-122"/>
                    <a:ea typeface="微软雅黑" pitchFamily="34" charset="-122"/>
                  </a:rPr>
                  <a:t>滑倒</a:t>
                </a:r>
              </a:p>
            </p:txBody>
          </p:sp>
          <p:sp>
            <p:nvSpPr>
              <p:cNvPr id="14" name="Text Box 13"/>
              <p:cNvSpPr txBox="1">
                <a:spLocks noChangeArrowheads="1"/>
              </p:cNvSpPr>
              <p:nvPr/>
            </p:nvSpPr>
            <p:spPr bwMode="auto">
              <a:xfrm>
                <a:off x="6508757" y="1905000"/>
                <a:ext cx="2149462" cy="69303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1800" b="0">
                    <a:latin typeface="微软雅黑" pitchFamily="34" charset="-122"/>
                    <a:ea typeface="微软雅黑" pitchFamily="34" charset="-122"/>
                  </a:rPr>
                  <a:t>Exposure to noise</a:t>
                </a:r>
              </a:p>
              <a:p>
                <a:pPr algn="ctr"/>
                <a:r>
                  <a:rPr lang="zh-CN" altLang="en-US" sz="1800" b="0">
                    <a:latin typeface="微软雅黑" pitchFamily="34" charset="-122"/>
                    <a:ea typeface="微软雅黑" pitchFamily="34" charset="-122"/>
                  </a:rPr>
                  <a:t>噪音</a:t>
                </a:r>
              </a:p>
            </p:txBody>
          </p:sp>
          <p:sp>
            <p:nvSpPr>
              <p:cNvPr id="15" name="Text Box 14"/>
              <p:cNvSpPr txBox="1">
                <a:spLocks noChangeArrowheads="1"/>
              </p:cNvSpPr>
              <p:nvPr/>
            </p:nvSpPr>
            <p:spPr bwMode="auto">
              <a:xfrm>
                <a:off x="6141194" y="3810000"/>
                <a:ext cx="2482950" cy="69303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en-US" altLang="zh-CN" sz="1800" b="0">
                    <a:latin typeface="微软雅黑" pitchFamily="34" charset="-122"/>
                    <a:ea typeface="微软雅黑" pitchFamily="34" charset="-122"/>
                  </a:rPr>
                  <a:t>Automobile accident</a:t>
                </a:r>
              </a:p>
              <a:p>
                <a:pPr algn="ctr"/>
                <a:r>
                  <a:rPr lang="zh-CN" altLang="en-US" sz="1800" b="0">
                    <a:latin typeface="微软雅黑" pitchFamily="34" charset="-122"/>
                    <a:ea typeface="微软雅黑" pitchFamily="34" charset="-122"/>
                  </a:rPr>
                  <a:t>交通事故</a:t>
                </a:r>
              </a:p>
            </p:txBody>
          </p:sp>
          <p:sp>
            <p:nvSpPr>
              <p:cNvPr id="16" name="AutoShape 15"/>
              <p:cNvSpPr>
                <a:spLocks noChangeArrowheads="1"/>
              </p:cNvSpPr>
              <p:nvPr/>
            </p:nvSpPr>
            <p:spPr bwMode="auto">
              <a:xfrm>
                <a:off x="2286258" y="2769169"/>
                <a:ext cx="457181" cy="37962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17" name="AutoShape 16"/>
              <p:cNvSpPr>
                <a:spLocks noChangeArrowheads="1"/>
              </p:cNvSpPr>
              <p:nvPr/>
            </p:nvSpPr>
            <p:spPr bwMode="auto">
              <a:xfrm rot="20818811">
                <a:off x="2972029" y="4597516"/>
                <a:ext cx="457181" cy="38133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18" name="AutoShape 17"/>
              <p:cNvSpPr>
                <a:spLocks noChangeArrowheads="1"/>
              </p:cNvSpPr>
              <p:nvPr/>
            </p:nvSpPr>
            <p:spPr bwMode="auto">
              <a:xfrm rot="5400000">
                <a:off x="4317795" y="587753"/>
                <a:ext cx="457937" cy="3809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19" name="AutoShape 18"/>
              <p:cNvSpPr>
                <a:spLocks noChangeArrowheads="1"/>
              </p:cNvSpPr>
              <p:nvPr/>
            </p:nvSpPr>
            <p:spPr bwMode="auto">
              <a:xfrm rot="20529747">
                <a:off x="3124423" y="3683342"/>
                <a:ext cx="457181" cy="38133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20" name="AutoShape 19"/>
              <p:cNvSpPr>
                <a:spLocks noChangeArrowheads="1"/>
              </p:cNvSpPr>
              <p:nvPr/>
            </p:nvSpPr>
            <p:spPr bwMode="auto">
              <a:xfrm rot="1112804">
                <a:off x="3200620" y="1625175"/>
                <a:ext cx="457181" cy="38133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21" name="AutoShape 20"/>
              <p:cNvSpPr>
                <a:spLocks noChangeArrowheads="1"/>
              </p:cNvSpPr>
              <p:nvPr/>
            </p:nvSpPr>
            <p:spPr bwMode="auto">
              <a:xfrm rot="19752462">
                <a:off x="3276817" y="5283571"/>
                <a:ext cx="380984" cy="4562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22" name="AutoShape 21"/>
              <p:cNvSpPr>
                <a:spLocks noChangeArrowheads="1"/>
              </p:cNvSpPr>
              <p:nvPr/>
            </p:nvSpPr>
            <p:spPr bwMode="auto">
              <a:xfrm rot="10235105">
                <a:off x="4991246" y="1511116"/>
                <a:ext cx="457181" cy="38133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23" name="AutoShape 22"/>
              <p:cNvSpPr>
                <a:spLocks noChangeArrowheads="1"/>
              </p:cNvSpPr>
              <p:nvPr/>
            </p:nvSpPr>
            <p:spPr bwMode="auto">
              <a:xfrm rot="12767224">
                <a:off x="5448427" y="2043958"/>
                <a:ext cx="457181" cy="38133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24" name="AutoShape 23"/>
              <p:cNvSpPr>
                <a:spLocks noChangeArrowheads="1"/>
              </p:cNvSpPr>
              <p:nvPr/>
            </p:nvSpPr>
            <p:spPr bwMode="auto">
              <a:xfrm rot="11701534">
                <a:off x="6248494" y="2769169"/>
                <a:ext cx="457181" cy="37962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25" name="AutoShape 24"/>
              <p:cNvSpPr>
                <a:spLocks noChangeArrowheads="1"/>
              </p:cNvSpPr>
              <p:nvPr/>
            </p:nvSpPr>
            <p:spPr bwMode="auto">
              <a:xfrm rot="12628073">
                <a:off x="5334132" y="3683342"/>
                <a:ext cx="457181" cy="38133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sp>
            <p:nvSpPr>
              <p:cNvPr id="26" name="AutoShape 25"/>
              <p:cNvSpPr>
                <a:spLocks noChangeArrowheads="1"/>
              </p:cNvSpPr>
              <p:nvPr/>
            </p:nvSpPr>
            <p:spPr bwMode="auto">
              <a:xfrm rot="9459501">
                <a:off x="5562722" y="5130358"/>
                <a:ext cx="457181" cy="38133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CN" altLang="en-US">
                  <a:solidFill>
                    <a:schemeClr val="bg1"/>
                  </a:solidFill>
                  <a:effectLst>
                    <a:outerShdw blurRad="38100" dist="38100" dir="2700000" algn="tl">
                      <a:srgbClr val="000000">
                        <a:alpha val="43137"/>
                      </a:srgbClr>
                    </a:outerShdw>
                  </a:effectLst>
                </a:endParaRPr>
              </a:p>
            </p:txBody>
          </p:sp>
        </p:grpSp>
      </p:gr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6800" y="381000"/>
            <a:ext cx="2438400" cy="685800"/>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微软雅黑" pitchFamily="34" charset="-122"/>
                <a:ea typeface="微软雅黑" pitchFamily="34" charset="-122"/>
              </a:rPr>
              <a:t>错误和事故</a:t>
            </a:r>
          </a:p>
        </p:txBody>
      </p:sp>
      <p:sp>
        <p:nvSpPr>
          <p:cNvPr id="3" name="Rectangle 5"/>
          <p:cNvSpPr>
            <a:spLocks noChangeArrowheads="1"/>
          </p:cNvSpPr>
          <p:nvPr/>
        </p:nvSpPr>
        <p:spPr bwMode="auto">
          <a:xfrm>
            <a:off x="4410075" y="2743200"/>
            <a:ext cx="33718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41" tIns="44427" rIns="90441" bIns="44427"/>
          <a:lstStyle/>
          <a:p>
            <a:pPr marL="387350" indent="-387350" algn="ctr">
              <a:lnSpc>
                <a:spcPct val="130000"/>
              </a:lnSpc>
              <a:spcBef>
                <a:spcPct val="20000"/>
              </a:spcBef>
              <a:buClr>
                <a:schemeClr val="tx2"/>
              </a:buClr>
              <a:buFont typeface="Monotype Sorts" charset="2"/>
              <a:buNone/>
              <a:defRPr/>
            </a:pPr>
            <a:r>
              <a:rPr kumimoji="1" lang="zh-CN" altLang="en-US" sz="2400" dirty="0">
                <a:solidFill>
                  <a:schemeClr val="bg1"/>
                </a:solidFill>
                <a:latin typeface="微软雅黑" pitchFamily="34" charset="-122"/>
                <a:ea typeface="微软雅黑" pitchFamily="34" charset="-122"/>
              </a:rPr>
              <a:t>错误的后果取决于错误发生的背景</a:t>
            </a:r>
            <a:r>
              <a:rPr kumimoji="1" lang="en-US" altLang="zh-CN" sz="2400" dirty="0">
                <a:solidFill>
                  <a:schemeClr val="bg1"/>
                </a:solidFill>
                <a:latin typeface="微软雅黑" pitchFamily="34" charset="-122"/>
                <a:ea typeface="微软雅黑" pitchFamily="34" charset="-122"/>
              </a:rPr>
              <a:t>……</a:t>
            </a:r>
            <a:endParaRPr kumimoji="1" lang="en-US" sz="2000" b="0" dirty="0">
              <a:solidFill>
                <a:schemeClr val="bg1"/>
              </a:solidFill>
              <a:latin typeface="微软雅黑" pitchFamily="34" charset="-122"/>
              <a:ea typeface="微软雅黑" pitchFamily="34" charset="-122"/>
            </a:endParaRPr>
          </a:p>
        </p:txBody>
      </p:sp>
      <p:pic>
        <p:nvPicPr>
          <p:cNvPr id="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912" y="1404143"/>
            <a:ext cx="2728913" cy="4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80343"/>
            <a:ext cx="2782888"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71800" y="0"/>
            <a:ext cx="6248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0000"/>
                </a:solidFill>
                <a:latin typeface="微软雅黑" pitchFamily="34" charset="-122"/>
                <a:ea typeface="微软雅黑" pitchFamily="34" charset="-122"/>
              </a:rPr>
              <a:t>危险化学品生产厂房安全检查表    表 </a:t>
            </a:r>
            <a:r>
              <a:rPr lang="en-US" altLang="zh-CN" sz="2000" dirty="0">
                <a:solidFill>
                  <a:srgbClr val="FF0000"/>
                </a:solidFill>
                <a:latin typeface="微软雅黑" pitchFamily="34" charset="-122"/>
                <a:ea typeface="微软雅黑" pitchFamily="34" charset="-122"/>
              </a:rPr>
              <a:t>1</a:t>
            </a:r>
          </a:p>
        </p:txBody>
      </p:sp>
      <p:graphicFrame>
        <p:nvGraphicFramePr>
          <p:cNvPr id="9" name="表格 8"/>
          <p:cNvGraphicFramePr>
            <a:graphicFrameLocks noGrp="1"/>
          </p:cNvGraphicFramePr>
          <p:nvPr/>
        </p:nvGraphicFramePr>
        <p:xfrm>
          <a:off x="457200" y="600075"/>
          <a:ext cx="11277600" cy="2586644"/>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tblGrid>
              <a:tr h="502227">
                <a:tc>
                  <a:txBody>
                    <a:bodyPr/>
                    <a:lstStyle/>
                    <a:p>
                      <a:pPr algn="ctr">
                        <a:lnSpc>
                          <a:spcPct val="150000"/>
                        </a:lnSpc>
                      </a:pPr>
                      <a:r>
                        <a:rPr lang="zh-CN" altLang="en-US" sz="2000" dirty="0">
                          <a:latin typeface="微软雅黑" pitchFamily="34" charset="-122"/>
                          <a:ea typeface="微软雅黑" pitchFamily="34" charset="-122"/>
                        </a:rPr>
                        <a:t>序号</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latin typeface="微软雅黑" pitchFamily="34" charset="-122"/>
                          <a:ea typeface="微软雅黑" pitchFamily="34" charset="-122"/>
                        </a:rPr>
                        <a:t>检查项目及内容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latin typeface="微软雅黑" pitchFamily="34" charset="-122"/>
                          <a:ea typeface="微软雅黑" pitchFamily="34" charset="-122"/>
                        </a:rPr>
                        <a:t>依据法规、标准</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latin typeface="微软雅黑" pitchFamily="34" charset="-122"/>
                          <a:ea typeface="微软雅黑" pitchFamily="34" charset="-122"/>
                        </a:rPr>
                        <a:t>检查结果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latin typeface="微软雅黑" pitchFamily="34" charset="-122"/>
                          <a:ea typeface="微软雅黑" pitchFamily="34" charset="-122"/>
                        </a:rPr>
                        <a:t>实际情况记录</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latin typeface="微软雅黑" pitchFamily="34" charset="-122"/>
                          <a:ea typeface="微软雅黑" pitchFamily="34" charset="-122"/>
                        </a:rPr>
                        <a:t>备注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84564">
                <a:tc>
                  <a:txBody>
                    <a:bodyPr/>
                    <a:lstStyle/>
                    <a:p>
                      <a:pPr algn="ctr">
                        <a:lnSpc>
                          <a:spcPct val="250000"/>
                        </a:lnSpc>
                      </a:pPr>
                      <a:r>
                        <a:rPr lang="en-US" altLang="zh-CN" sz="2000" dirty="0">
                          <a:solidFill>
                            <a:schemeClr val="bg1"/>
                          </a:solidFill>
                          <a:latin typeface="微软雅黑" pitchFamily="34" charset="-122"/>
                          <a:ea typeface="微软雅黑" pitchFamily="34" charset="-122"/>
                        </a:rPr>
                        <a:t>1</a:t>
                      </a: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solidFill>
                            <a:schemeClr val="bg1"/>
                          </a:solidFill>
                          <a:latin typeface="微软雅黑" pitchFamily="34" charset="-122"/>
                          <a:ea typeface="微软雅黑" pitchFamily="34" charset="-122"/>
                        </a:rPr>
                        <a:t>总平面布置应结合当地气象条件，使建筑物具有良好的朝向、采光和自然通风条件。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en-US" altLang="zh-CN" sz="2000" dirty="0">
                          <a:solidFill>
                            <a:schemeClr val="bg1"/>
                          </a:solidFill>
                          <a:latin typeface="微软雅黑" pitchFamily="34" charset="-122"/>
                          <a:ea typeface="微软雅黑" pitchFamily="34" charset="-122"/>
                        </a:rPr>
                        <a:t>GB50187-93</a:t>
                      </a:r>
                      <a:r>
                        <a:rPr lang="zh-CN" altLang="en-US" sz="2000" dirty="0">
                          <a:solidFill>
                            <a:schemeClr val="bg1"/>
                          </a:solidFill>
                          <a:latin typeface="微软雅黑" pitchFamily="34" charset="-122"/>
                          <a:ea typeface="微软雅黑" pitchFamily="34" charset="-122"/>
                        </a:rPr>
                        <a:t>第</a:t>
                      </a:r>
                      <a:r>
                        <a:rPr lang="en-US" altLang="zh-CN" sz="2000" dirty="0">
                          <a:solidFill>
                            <a:schemeClr val="bg1"/>
                          </a:solidFill>
                          <a:latin typeface="微软雅黑" pitchFamily="34" charset="-122"/>
                          <a:ea typeface="微软雅黑" pitchFamily="34" charset="-122"/>
                        </a:rPr>
                        <a:t>4.1.6</a:t>
                      </a:r>
                      <a:r>
                        <a:rPr lang="zh-CN" altLang="en-US" sz="2000" dirty="0">
                          <a:solidFill>
                            <a:schemeClr val="bg1"/>
                          </a:solidFill>
                          <a:latin typeface="微软雅黑" pitchFamily="34" charset="-122"/>
                          <a:ea typeface="微软雅黑" pitchFamily="34" charset="-122"/>
                        </a:rPr>
                        <a:t>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zh-CN" altLang="en-US" sz="200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zh-CN" altLang="en-US" sz="200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zh-CN" altLang="en-US" sz="200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1000">
                <a:tc>
                  <a:txBody>
                    <a:bodyPr/>
                    <a:lstStyle/>
                    <a:p>
                      <a:pPr algn="ctr">
                        <a:lnSpc>
                          <a:spcPct val="100000"/>
                        </a:lnSpc>
                      </a:pPr>
                      <a:r>
                        <a:rPr lang="en-US" altLang="zh-CN" sz="2000" dirty="0">
                          <a:solidFill>
                            <a:schemeClr val="bg1"/>
                          </a:solidFill>
                          <a:latin typeface="微软雅黑" pitchFamily="34" charset="-122"/>
                          <a:ea typeface="微软雅黑" pitchFamily="34" charset="-122"/>
                        </a:rPr>
                        <a:t>2</a:t>
                      </a: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2000" dirty="0">
                          <a:solidFill>
                            <a:schemeClr val="bg1"/>
                          </a:solidFill>
                          <a:latin typeface="微软雅黑" pitchFamily="34" charset="-122"/>
                          <a:ea typeface="微软雅黑" pitchFamily="34" charset="-122"/>
                        </a:rPr>
                        <a:t>Y</a:t>
                      </a: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2000" dirty="0">
                          <a:solidFill>
                            <a:schemeClr val="bg1"/>
                          </a:solidFill>
                          <a:latin typeface="微软雅黑" pitchFamily="34" charset="-122"/>
                          <a:ea typeface="微软雅黑" pitchFamily="34" charset="-122"/>
                        </a:rPr>
                        <a:t>Z</a:t>
                      </a: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2000" dirty="0">
                          <a:solidFill>
                            <a:schemeClr val="bg1"/>
                          </a:solidFill>
                          <a:latin typeface="微软雅黑" pitchFamily="34" charset="-122"/>
                          <a:ea typeface="微软雅黑" pitchFamily="34" charset="-122"/>
                        </a:rPr>
                        <a:t>X</a:t>
                      </a: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0" name="矩形 9"/>
          <p:cNvSpPr/>
          <p:nvPr/>
        </p:nvSpPr>
        <p:spPr>
          <a:xfrm>
            <a:off x="2971800" y="3186719"/>
            <a:ext cx="6248400" cy="54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0000"/>
                </a:solidFill>
                <a:latin typeface="微软雅黑" pitchFamily="34" charset="-122"/>
                <a:ea typeface="微软雅黑" pitchFamily="34" charset="-122"/>
              </a:rPr>
              <a:t>危险化学品储存安全检查表  表</a:t>
            </a:r>
            <a:r>
              <a:rPr lang="en-US" altLang="zh-CN" sz="2000" dirty="0">
                <a:solidFill>
                  <a:srgbClr val="FF0000"/>
                </a:solidFill>
                <a:latin typeface="微软雅黑" pitchFamily="34" charset="-122"/>
                <a:ea typeface="微软雅黑" pitchFamily="34" charset="-122"/>
              </a:rPr>
              <a:t>2</a:t>
            </a:r>
          </a:p>
        </p:txBody>
      </p:sp>
      <p:graphicFrame>
        <p:nvGraphicFramePr>
          <p:cNvPr id="12" name="表格 11"/>
          <p:cNvGraphicFramePr>
            <a:graphicFrameLocks noGrp="1"/>
          </p:cNvGraphicFramePr>
          <p:nvPr/>
        </p:nvGraphicFramePr>
        <p:xfrm>
          <a:off x="457200" y="3733800"/>
          <a:ext cx="11277600" cy="2529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tblGrid>
              <a:tr h="502227">
                <a:tc>
                  <a:txBody>
                    <a:bodyPr/>
                    <a:lstStyle/>
                    <a:p>
                      <a:pPr algn="ctr">
                        <a:lnSpc>
                          <a:spcPct val="150000"/>
                        </a:lnSpc>
                      </a:pPr>
                      <a:r>
                        <a:rPr lang="zh-CN" altLang="en-US" sz="2000" dirty="0">
                          <a:latin typeface="微软雅黑" pitchFamily="34" charset="-122"/>
                          <a:ea typeface="微软雅黑" pitchFamily="34" charset="-122"/>
                        </a:rPr>
                        <a:t>序号</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latin typeface="微软雅黑" pitchFamily="34" charset="-122"/>
                          <a:ea typeface="微软雅黑" pitchFamily="34" charset="-122"/>
                        </a:rPr>
                        <a:t>检查项目及内容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latin typeface="微软雅黑" pitchFamily="34" charset="-122"/>
                          <a:ea typeface="微软雅黑" pitchFamily="34" charset="-122"/>
                        </a:rPr>
                        <a:t>依据法规、标准</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latin typeface="微软雅黑" pitchFamily="34" charset="-122"/>
                          <a:ea typeface="微软雅黑" pitchFamily="34" charset="-122"/>
                        </a:rPr>
                        <a:t>检查结果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latin typeface="微软雅黑" pitchFamily="34" charset="-122"/>
                          <a:ea typeface="微软雅黑" pitchFamily="34" charset="-122"/>
                        </a:rPr>
                        <a:t>实际情况记录</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latin typeface="微软雅黑" pitchFamily="34" charset="-122"/>
                          <a:ea typeface="微软雅黑" pitchFamily="34" charset="-122"/>
                        </a:rPr>
                        <a:t>备注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27760">
                <a:tc>
                  <a:txBody>
                    <a:bodyPr/>
                    <a:lstStyle/>
                    <a:p>
                      <a:pPr algn="ctr">
                        <a:lnSpc>
                          <a:spcPct val="250000"/>
                        </a:lnSpc>
                      </a:pPr>
                      <a:r>
                        <a:rPr lang="en-US" altLang="zh-CN" sz="2000" dirty="0">
                          <a:solidFill>
                            <a:schemeClr val="bg1"/>
                          </a:solidFill>
                          <a:latin typeface="微软雅黑" pitchFamily="34" charset="-122"/>
                          <a:ea typeface="微软雅黑" pitchFamily="34" charset="-122"/>
                        </a:rPr>
                        <a:t>1</a:t>
                      </a: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2000" dirty="0">
                          <a:solidFill>
                            <a:schemeClr val="bg1"/>
                          </a:solidFill>
                          <a:latin typeface="微软雅黑" pitchFamily="34" charset="-122"/>
                          <a:ea typeface="微软雅黑" pitchFamily="34" charset="-122"/>
                        </a:rPr>
                        <a:t>剧毒化学品以及储存数量构成重大危险源的其他危险化学品必须在专用仓库内单独存放，实行双人收发、双人保管制度。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en-US" altLang="zh-CN" sz="2000" dirty="0">
                          <a:solidFill>
                            <a:schemeClr val="bg1"/>
                          </a:solidFill>
                          <a:latin typeface="微软雅黑" pitchFamily="34" charset="-122"/>
                          <a:ea typeface="微软雅黑" pitchFamily="34" charset="-122"/>
                        </a:rPr>
                        <a:t>《</a:t>
                      </a:r>
                      <a:r>
                        <a:rPr lang="zh-CN" altLang="en-US" sz="2000" dirty="0">
                          <a:solidFill>
                            <a:schemeClr val="bg1"/>
                          </a:solidFill>
                          <a:latin typeface="微软雅黑" pitchFamily="34" charset="-122"/>
                          <a:ea typeface="微软雅黑" pitchFamily="34" charset="-122"/>
                        </a:rPr>
                        <a:t>条例</a:t>
                      </a:r>
                      <a:r>
                        <a:rPr lang="en-US" altLang="zh-CN" sz="2000" dirty="0">
                          <a:solidFill>
                            <a:schemeClr val="bg1"/>
                          </a:solidFill>
                          <a:latin typeface="微软雅黑" pitchFamily="34" charset="-122"/>
                          <a:ea typeface="微软雅黑" pitchFamily="34" charset="-122"/>
                        </a:rPr>
                        <a:t>》</a:t>
                      </a:r>
                    </a:p>
                    <a:p>
                      <a:pPr algn="ctr">
                        <a:lnSpc>
                          <a:spcPct val="150000"/>
                        </a:lnSpc>
                      </a:pPr>
                      <a:r>
                        <a:rPr lang="zh-CN" altLang="en-US" sz="2000" dirty="0">
                          <a:solidFill>
                            <a:schemeClr val="bg1"/>
                          </a:solidFill>
                          <a:latin typeface="微软雅黑" pitchFamily="34" charset="-122"/>
                          <a:ea typeface="微软雅黑" pitchFamily="34" charset="-122"/>
                        </a:rPr>
                        <a:t>第二十二条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zh-CN" altLang="en-US" sz="200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zh-CN" altLang="en-US" sz="200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zh-CN" altLang="en-US" sz="200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1000">
                <a:tc>
                  <a:txBody>
                    <a:bodyPr/>
                    <a:lstStyle/>
                    <a:p>
                      <a:pPr algn="ctr">
                        <a:lnSpc>
                          <a:spcPct val="100000"/>
                        </a:lnSpc>
                      </a:pPr>
                      <a:r>
                        <a:rPr lang="en-US" altLang="zh-CN" sz="2000" dirty="0">
                          <a:solidFill>
                            <a:schemeClr val="bg1"/>
                          </a:solidFill>
                          <a:latin typeface="微软雅黑" pitchFamily="34" charset="-122"/>
                          <a:ea typeface="微软雅黑" pitchFamily="34" charset="-122"/>
                        </a:rPr>
                        <a:t>2</a:t>
                      </a: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2000" dirty="0">
                          <a:solidFill>
                            <a:schemeClr val="bg1"/>
                          </a:solidFill>
                          <a:latin typeface="微软雅黑" pitchFamily="34" charset="-122"/>
                          <a:ea typeface="微软雅黑" pitchFamily="34" charset="-122"/>
                        </a:rPr>
                        <a:t>Y</a:t>
                      </a: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2000" dirty="0">
                          <a:solidFill>
                            <a:schemeClr val="bg1"/>
                          </a:solidFill>
                          <a:latin typeface="微软雅黑" pitchFamily="34" charset="-122"/>
                          <a:ea typeface="微软雅黑" pitchFamily="34" charset="-122"/>
                        </a:rPr>
                        <a:t>Z</a:t>
                      </a: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2000" dirty="0">
                          <a:solidFill>
                            <a:schemeClr val="bg1"/>
                          </a:solidFill>
                          <a:latin typeface="微软雅黑" pitchFamily="34" charset="-122"/>
                          <a:ea typeface="微软雅黑" pitchFamily="34" charset="-122"/>
                        </a:rPr>
                        <a:t>X</a:t>
                      </a: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zh-CN" altLang="en-US" sz="2000" dirty="0">
                        <a:solidFill>
                          <a:schemeClr val="bg1"/>
                        </a:solidFill>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3" name="矩形 12"/>
          <p:cNvSpPr/>
          <p:nvPr/>
        </p:nvSpPr>
        <p:spPr>
          <a:xfrm>
            <a:off x="457200" y="6250940"/>
            <a:ext cx="2895600" cy="54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latin typeface="微软雅黑" pitchFamily="34" charset="-122"/>
                <a:ea typeface="微软雅黑" pitchFamily="34" charset="-122"/>
              </a:rPr>
              <a:t>检查时间： </a:t>
            </a:r>
            <a:endParaRPr lang="en-US" altLang="zh-CN" sz="2000" dirty="0">
              <a:latin typeface="微软雅黑" pitchFamily="34" charset="-122"/>
              <a:ea typeface="微软雅黑" pitchFamily="34" charset="-122"/>
            </a:endParaRPr>
          </a:p>
        </p:txBody>
      </p:sp>
      <p:sp>
        <p:nvSpPr>
          <p:cNvPr id="14" name="矩形 13"/>
          <p:cNvSpPr/>
          <p:nvPr/>
        </p:nvSpPr>
        <p:spPr>
          <a:xfrm>
            <a:off x="4038600" y="6250940"/>
            <a:ext cx="2895600" cy="54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latin typeface="微软雅黑" pitchFamily="34" charset="-122"/>
                <a:ea typeface="微软雅黑" pitchFamily="34" charset="-122"/>
              </a:rPr>
              <a:t>检查人员：</a:t>
            </a:r>
          </a:p>
        </p:txBody>
      </p:sp>
      <p:sp>
        <p:nvSpPr>
          <p:cNvPr id="15" name="矩形 14"/>
          <p:cNvSpPr/>
          <p:nvPr/>
        </p:nvSpPr>
        <p:spPr>
          <a:xfrm>
            <a:off x="7467600" y="6250940"/>
            <a:ext cx="4267200" cy="54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latin typeface="微软雅黑" pitchFamily="34" charset="-122"/>
                <a:ea typeface="微软雅黑" pitchFamily="34" charset="-122"/>
              </a:rPr>
              <a:t>被检查单位负责人确认：</a:t>
            </a:r>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prstClr val="white"/>
                </a:solidFill>
                <a:latin typeface="微软雅黑" pitchFamily="34" charset="-122"/>
                <a:ea typeface="微软雅黑" pitchFamily="34" charset="-122"/>
              </a:rPr>
              <a:t>职责</a:t>
            </a:r>
            <a:r>
              <a:rPr lang="en-US" altLang="zh-CN" sz="2800" dirty="0">
                <a:solidFill>
                  <a:prstClr val="white"/>
                </a:solidFill>
                <a:latin typeface="微软雅黑" pitchFamily="34" charset="-122"/>
                <a:ea typeface="微软雅黑" pitchFamily="34" charset="-122"/>
              </a:rPr>
              <a:t>5</a:t>
            </a:r>
            <a:r>
              <a:rPr lang="zh-CN" altLang="en-US" sz="2800" dirty="0">
                <a:solidFill>
                  <a:prstClr val="white"/>
                </a:solidFill>
                <a:latin typeface="微软雅黑" pitchFamily="34" charset="-122"/>
                <a:ea typeface="微软雅黑" pitchFamily="34" charset="-122"/>
              </a:rPr>
              <a:t>：搞好安全事故处理</a:t>
            </a:r>
          </a:p>
        </p:txBody>
      </p:sp>
      <p:sp>
        <p:nvSpPr>
          <p:cNvPr id="4" name="矩形 3"/>
          <p:cNvSpPr/>
          <p:nvPr/>
        </p:nvSpPr>
        <p:spPr>
          <a:xfrm>
            <a:off x="668070" y="1267595"/>
            <a:ext cx="948004" cy="4341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400" b="1" dirty="0">
                <a:latin typeface="微软雅黑" pitchFamily="34" charset="-122"/>
                <a:ea typeface="微软雅黑" pitchFamily="34" charset="-122"/>
              </a:rPr>
              <a:t>类型、方法、内容、程序</a:t>
            </a:r>
          </a:p>
        </p:txBody>
      </p:sp>
      <p:grpSp>
        <p:nvGrpSpPr>
          <p:cNvPr id="5" name="组合 1"/>
          <p:cNvGrpSpPr/>
          <p:nvPr/>
        </p:nvGrpSpPr>
        <p:grpSpPr bwMode="auto">
          <a:xfrm>
            <a:off x="2684463" y="982134"/>
            <a:ext cx="7831137" cy="4987925"/>
            <a:chOff x="684213" y="1412875"/>
            <a:chExt cx="7831137" cy="4987925"/>
          </a:xfrm>
        </p:grpSpPr>
        <p:sp>
          <p:nvSpPr>
            <p:cNvPr id="6" name="Line 2"/>
            <p:cNvSpPr>
              <a:spLocks noChangeShapeType="1"/>
            </p:cNvSpPr>
            <p:nvPr/>
          </p:nvSpPr>
          <p:spPr bwMode="auto">
            <a:xfrm>
              <a:off x="1763713" y="2205038"/>
              <a:ext cx="9144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7" name="AutoShape 3"/>
            <p:cNvSpPr>
              <a:spLocks noChangeArrowheads="1"/>
            </p:cNvSpPr>
            <p:nvPr/>
          </p:nvSpPr>
          <p:spPr bwMode="auto">
            <a:xfrm>
              <a:off x="684213" y="1916113"/>
              <a:ext cx="10668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事故发生</a:t>
              </a:r>
            </a:p>
          </p:txBody>
        </p:sp>
        <p:sp>
          <p:nvSpPr>
            <p:cNvPr id="8" name="Rectangle 9"/>
            <p:cNvSpPr>
              <a:spLocks noChangeArrowheads="1"/>
            </p:cNvSpPr>
            <p:nvPr/>
          </p:nvSpPr>
          <p:spPr bwMode="auto">
            <a:xfrm>
              <a:off x="1763713" y="1916113"/>
              <a:ext cx="792162" cy="2889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班  长</a:t>
              </a:r>
            </a:p>
          </p:txBody>
        </p:sp>
        <p:sp>
          <p:nvSpPr>
            <p:cNvPr id="9" name="Rectangle 9"/>
            <p:cNvSpPr>
              <a:spLocks noChangeArrowheads="1"/>
            </p:cNvSpPr>
            <p:nvPr/>
          </p:nvSpPr>
          <p:spPr bwMode="auto">
            <a:xfrm>
              <a:off x="1763713" y="2205038"/>
              <a:ext cx="792162" cy="2889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立即报告</a:t>
              </a:r>
            </a:p>
          </p:txBody>
        </p:sp>
        <p:sp>
          <p:nvSpPr>
            <p:cNvPr id="10" name="AutoShape 7"/>
            <p:cNvSpPr>
              <a:spLocks noChangeArrowheads="1"/>
            </p:cNvSpPr>
            <p:nvPr/>
          </p:nvSpPr>
          <p:spPr bwMode="auto">
            <a:xfrm>
              <a:off x="2700338" y="1916113"/>
              <a:ext cx="10668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专职安全员</a:t>
              </a:r>
            </a:p>
          </p:txBody>
        </p:sp>
        <p:sp>
          <p:nvSpPr>
            <p:cNvPr id="11" name="Line 8"/>
            <p:cNvSpPr>
              <a:spLocks noChangeShapeType="1"/>
            </p:cNvSpPr>
            <p:nvPr/>
          </p:nvSpPr>
          <p:spPr bwMode="auto">
            <a:xfrm>
              <a:off x="3779838" y="2205038"/>
              <a:ext cx="504825"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12" name="Line 10"/>
            <p:cNvSpPr>
              <a:spLocks noChangeShapeType="1"/>
            </p:cNvSpPr>
            <p:nvPr/>
          </p:nvSpPr>
          <p:spPr bwMode="auto">
            <a:xfrm>
              <a:off x="1295400" y="3048000"/>
              <a:ext cx="9906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13" name="Line 12"/>
            <p:cNvSpPr>
              <a:spLocks noChangeShapeType="1"/>
            </p:cNvSpPr>
            <p:nvPr/>
          </p:nvSpPr>
          <p:spPr bwMode="auto">
            <a:xfrm>
              <a:off x="3962400" y="4343400"/>
              <a:ext cx="4572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14" name="Line 13"/>
            <p:cNvSpPr>
              <a:spLocks noChangeShapeType="1"/>
            </p:cNvSpPr>
            <p:nvPr/>
          </p:nvSpPr>
          <p:spPr bwMode="auto">
            <a:xfrm>
              <a:off x="4859338" y="2420938"/>
              <a:ext cx="0" cy="403225"/>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15" name="Line 14"/>
            <p:cNvSpPr>
              <a:spLocks noChangeShapeType="1"/>
            </p:cNvSpPr>
            <p:nvPr/>
          </p:nvSpPr>
          <p:spPr bwMode="auto">
            <a:xfrm flipV="1">
              <a:off x="1258888" y="6092825"/>
              <a:ext cx="122555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16" name="Line 15"/>
            <p:cNvSpPr>
              <a:spLocks noChangeShapeType="1"/>
            </p:cNvSpPr>
            <p:nvPr/>
          </p:nvSpPr>
          <p:spPr bwMode="auto">
            <a:xfrm>
              <a:off x="1295400" y="4267200"/>
              <a:ext cx="9906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17" name="Line 16"/>
            <p:cNvSpPr>
              <a:spLocks noChangeShapeType="1"/>
            </p:cNvSpPr>
            <p:nvPr/>
          </p:nvSpPr>
          <p:spPr bwMode="auto">
            <a:xfrm>
              <a:off x="3492500" y="6021388"/>
              <a:ext cx="4572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18" name="AutoShape 17"/>
            <p:cNvSpPr>
              <a:spLocks noChangeArrowheads="1"/>
            </p:cNvSpPr>
            <p:nvPr/>
          </p:nvSpPr>
          <p:spPr bwMode="auto">
            <a:xfrm>
              <a:off x="4284663" y="1916113"/>
              <a:ext cx="13716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现场调查取证</a:t>
              </a:r>
            </a:p>
          </p:txBody>
        </p:sp>
        <p:sp>
          <p:nvSpPr>
            <p:cNvPr id="19" name="Rectangle 9"/>
            <p:cNvSpPr>
              <a:spLocks noChangeArrowheads="1"/>
            </p:cNvSpPr>
            <p:nvPr/>
          </p:nvSpPr>
          <p:spPr bwMode="auto">
            <a:xfrm>
              <a:off x="5795963" y="1844675"/>
              <a:ext cx="1368425" cy="6477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a:solidFill>
                    <a:schemeClr val="tx1"/>
                  </a:solidFill>
                  <a:latin typeface="微软雅黑" pitchFamily="34" charset="-122"/>
                  <a:ea typeface="微软雅黑" pitchFamily="34" charset="-122"/>
                </a:rPr>
                <a:t>从人、物、管理</a:t>
              </a:r>
            </a:p>
            <a:p>
              <a:pPr algn="ctr" eaLnBrk="1" hangingPunct="1"/>
              <a:r>
                <a:rPr lang="zh-CN" altLang="en-US">
                  <a:solidFill>
                    <a:schemeClr val="tx1"/>
                  </a:solidFill>
                  <a:latin typeface="微软雅黑" pitchFamily="34" charset="-122"/>
                  <a:ea typeface="微软雅黑" pitchFamily="34" charset="-122"/>
                </a:rPr>
                <a:t>三方面分析事故</a:t>
              </a:r>
            </a:p>
            <a:p>
              <a:pPr algn="ctr" eaLnBrk="1" hangingPunct="1"/>
              <a:r>
                <a:rPr lang="zh-CN" altLang="en-US">
                  <a:solidFill>
                    <a:schemeClr val="tx1"/>
                  </a:solidFill>
                  <a:latin typeface="微软雅黑" pitchFamily="34" charset="-122"/>
                  <a:ea typeface="微软雅黑" pitchFamily="34" charset="-122"/>
                </a:rPr>
                <a:t>原因</a:t>
              </a:r>
            </a:p>
          </p:txBody>
        </p:sp>
        <p:sp>
          <p:nvSpPr>
            <p:cNvPr id="20" name="AutoShape 21"/>
            <p:cNvSpPr>
              <a:spLocks noChangeArrowheads="1"/>
            </p:cNvSpPr>
            <p:nvPr/>
          </p:nvSpPr>
          <p:spPr bwMode="auto">
            <a:xfrm>
              <a:off x="2286000" y="2819400"/>
              <a:ext cx="13716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事故速报</a:t>
              </a:r>
            </a:p>
          </p:txBody>
        </p:sp>
        <p:sp>
          <p:nvSpPr>
            <p:cNvPr id="21" name="AutoShape 23"/>
            <p:cNvSpPr/>
            <p:nvPr/>
          </p:nvSpPr>
          <p:spPr bwMode="auto">
            <a:xfrm rot="5400000">
              <a:off x="2933700" y="2857500"/>
              <a:ext cx="228600" cy="1219200"/>
            </a:xfrm>
            <a:prstGeom prst="leftBrace">
              <a:avLst>
                <a:gd name="adj1" fmla="val 44444"/>
                <a:gd name="adj2" fmla="val 50000"/>
              </a:avLst>
            </a:prstGeom>
            <a:noFill/>
            <a:ln w="38100">
              <a:solidFill>
                <a:srgbClr val="FF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endParaRPr lang="zh-CN" altLang="en-US">
                <a:latin typeface="微软雅黑" pitchFamily="34" charset="-122"/>
                <a:ea typeface="微软雅黑" pitchFamily="34" charset="-122"/>
              </a:endParaRPr>
            </a:p>
          </p:txBody>
        </p:sp>
        <p:sp>
          <p:nvSpPr>
            <p:cNvPr id="22" name="AutoShape 24"/>
            <p:cNvSpPr>
              <a:spLocks noChangeArrowheads="1"/>
            </p:cNvSpPr>
            <p:nvPr/>
          </p:nvSpPr>
          <p:spPr bwMode="auto">
            <a:xfrm>
              <a:off x="7451725" y="4652963"/>
              <a:ext cx="1008063"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集团</a:t>
              </a:r>
            </a:p>
          </p:txBody>
        </p:sp>
        <p:sp>
          <p:nvSpPr>
            <p:cNvPr id="23" name="AutoShape 25"/>
            <p:cNvSpPr>
              <a:spLocks noChangeArrowheads="1"/>
            </p:cNvSpPr>
            <p:nvPr/>
          </p:nvSpPr>
          <p:spPr bwMode="auto">
            <a:xfrm>
              <a:off x="2286000" y="4038600"/>
              <a:ext cx="16764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事故再发防止对策</a:t>
              </a:r>
            </a:p>
          </p:txBody>
        </p:sp>
        <p:sp>
          <p:nvSpPr>
            <p:cNvPr id="24" name="AutoShape 26"/>
            <p:cNvSpPr>
              <a:spLocks noChangeArrowheads="1"/>
            </p:cNvSpPr>
            <p:nvPr/>
          </p:nvSpPr>
          <p:spPr bwMode="auto">
            <a:xfrm>
              <a:off x="3924300" y="5734050"/>
              <a:ext cx="14478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隐患排查输出</a:t>
              </a:r>
            </a:p>
          </p:txBody>
        </p:sp>
        <p:sp>
          <p:nvSpPr>
            <p:cNvPr id="25" name="AutoShape 27"/>
            <p:cNvSpPr>
              <a:spLocks noChangeArrowheads="1"/>
            </p:cNvSpPr>
            <p:nvPr/>
          </p:nvSpPr>
          <p:spPr bwMode="auto">
            <a:xfrm>
              <a:off x="2484438" y="5734050"/>
              <a:ext cx="10668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事故横展</a:t>
              </a:r>
            </a:p>
          </p:txBody>
        </p:sp>
        <p:sp>
          <p:nvSpPr>
            <p:cNvPr id="26" name="AutoShape 28"/>
            <p:cNvSpPr>
              <a:spLocks noChangeArrowheads="1"/>
            </p:cNvSpPr>
            <p:nvPr/>
          </p:nvSpPr>
          <p:spPr bwMode="auto">
            <a:xfrm>
              <a:off x="7524750" y="5734050"/>
              <a:ext cx="9906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验证关闭</a:t>
              </a:r>
            </a:p>
          </p:txBody>
        </p:sp>
        <p:sp>
          <p:nvSpPr>
            <p:cNvPr id="27" name="Rectangle 9"/>
            <p:cNvSpPr>
              <a:spLocks noChangeArrowheads="1"/>
            </p:cNvSpPr>
            <p:nvPr/>
          </p:nvSpPr>
          <p:spPr bwMode="auto">
            <a:xfrm>
              <a:off x="2362200" y="3505200"/>
              <a:ext cx="1368425" cy="6477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a:solidFill>
                    <a:schemeClr val="tx1"/>
                  </a:solidFill>
                  <a:latin typeface="微软雅黑" pitchFamily="34" charset="-122"/>
                  <a:ea typeface="微软雅黑" pitchFamily="34" charset="-122"/>
                </a:rPr>
                <a:t>1</a:t>
              </a:r>
              <a:r>
                <a:rPr lang="zh-CN" altLang="en-US">
                  <a:solidFill>
                    <a:schemeClr val="tx1"/>
                  </a:solidFill>
                  <a:latin typeface="微软雅黑" pitchFamily="34" charset="-122"/>
                  <a:ea typeface="微软雅黑" pitchFamily="34" charset="-122"/>
                </a:rPr>
                <a:t>、事故简要经过</a:t>
              </a:r>
            </a:p>
            <a:p>
              <a:pPr algn="ctr" eaLnBrk="1" hangingPunct="1"/>
              <a:r>
                <a:rPr lang="zh-CN" altLang="en-US">
                  <a:solidFill>
                    <a:schemeClr val="tx1"/>
                  </a:solidFill>
                  <a:latin typeface="微软雅黑" pitchFamily="34" charset="-122"/>
                  <a:ea typeface="微软雅黑" pitchFamily="34" charset="-122"/>
                </a:rPr>
                <a:t>    </a:t>
              </a:r>
              <a:r>
                <a:rPr lang="en-US" altLang="zh-CN">
                  <a:solidFill>
                    <a:schemeClr val="tx1"/>
                  </a:solidFill>
                  <a:latin typeface="微软雅黑" pitchFamily="34" charset="-122"/>
                  <a:ea typeface="微软雅黑" pitchFamily="34" charset="-122"/>
                </a:rPr>
                <a:t>2</a:t>
              </a:r>
              <a:r>
                <a:rPr lang="zh-CN" altLang="en-US">
                  <a:solidFill>
                    <a:schemeClr val="tx1"/>
                  </a:solidFill>
                  <a:latin typeface="微软雅黑" pitchFamily="34" charset="-122"/>
                  <a:ea typeface="微软雅黑" pitchFamily="34" charset="-122"/>
                </a:rPr>
                <a:t>、采取的临时对策</a:t>
              </a:r>
            </a:p>
          </p:txBody>
        </p:sp>
        <p:sp>
          <p:nvSpPr>
            <p:cNvPr id="28" name="Rectangle 9"/>
            <p:cNvSpPr>
              <a:spLocks noChangeArrowheads="1"/>
            </p:cNvSpPr>
            <p:nvPr/>
          </p:nvSpPr>
          <p:spPr bwMode="auto">
            <a:xfrm>
              <a:off x="1295400" y="2743200"/>
              <a:ext cx="9144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1600">
                  <a:solidFill>
                    <a:schemeClr val="tx1"/>
                  </a:solidFill>
                  <a:latin typeface="微软雅黑" pitchFamily="34" charset="-122"/>
                  <a:ea typeface="微软雅黑" pitchFamily="34" charset="-122"/>
                </a:rPr>
                <a:t>24</a:t>
              </a:r>
              <a:r>
                <a:rPr lang="zh-CN" altLang="en-US" sz="1600">
                  <a:solidFill>
                    <a:schemeClr val="tx1"/>
                  </a:solidFill>
                  <a:latin typeface="微软雅黑" pitchFamily="34" charset="-122"/>
                  <a:ea typeface="微软雅黑" pitchFamily="34" charset="-122"/>
                </a:rPr>
                <a:t>小时内</a:t>
              </a:r>
            </a:p>
          </p:txBody>
        </p:sp>
        <p:sp>
          <p:nvSpPr>
            <p:cNvPr id="29" name="Rectangle 9"/>
            <p:cNvSpPr>
              <a:spLocks noChangeArrowheads="1"/>
            </p:cNvSpPr>
            <p:nvPr/>
          </p:nvSpPr>
          <p:spPr bwMode="auto">
            <a:xfrm>
              <a:off x="1295400" y="3048000"/>
              <a:ext cx="9144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事发部门</a:t>
              </a:r>
            </a:p>
          </p:txBody>
        </p:sp>
        <p:sp>
          <p:nvSpPr>
            <p:cNvPr id="30" name="Rectangle 9"/>
            <p:cNvSpPr>
              <a:spLocks noChangeArrowheads="1"/>
            </p:cNvSpPr>
            <p:nvPr/>
          </p:nvSpPr>
          <p:spPr bwMode="auto">
            <a:xfrm>
              <a:off x="1295400" y="3962400"/>
              <a:ext cx="9144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1600">
                  <a:solidFill>
                    <a:schemeClr val="tx1"/>
                  </a:solidFill>
                  <a:latin typeface="微软雅黑" pitchFamily="34" charset="-122"/>
                  <a:ea typeface="微软雅黑" pitchFamily="34" charset="-122"/>
                </a:rPr>
                <a:t>48</a:t>
              </a:r>
              <a:r>
                <a:rPr lang="zh-CN" altLang="en-US" sz="1600">
                  <a:solidFill>
                    <a:schemeClr val="tx1"/>
                  </a:solidFill>
                  <a:latin typeface="微软雅黑" pitchFamily="34" charset="-122"/>
                  <a:ea typeface="微软雅黑" pitchFamily="34" charset="-122"/>
                </a:rPr>
                <a:t>小时内</a:t>
              </a:r>
            </a:p>
          </p:txBody>
        </p:sp>
        <p:sp>
          <p:nvSpPr>
            <p:cNvPr id="31" name="Rectangle 9"/>
            <p:cNvSpPr>
              <a:spLocks noChangeArrowheads="1"/>
            </p:cNvSpPr>
            <p:nvPr/>
          </p:nvSpPr>
          <p:spPr bwMode="auto">
            <a:xfrm>
              <a:off x="1295400" y="4267200"/>
              <a:ext cx="9144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事发部门</a:t>
              </a:r>
            </a:p>
          </p:txBody>
        </p:sp>
        <p:sp>
          <p:nvSpPr>
            <p:cNvPr id="32" name="Rectangle 9"/>
            <p:cNvSpPr>
              <a:spLocks noChangeArrowheads="1"/>
            </p:cNvSpPr>
            <p:nvPr/>
          </p:nvSpPr>
          <p:spPr bwMode="auto">
            <a:xfrm>
              <a:off x="1371600" y="5715000"/>
              <a:ext cx="9144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1600">
                  <a:solidFill>
                    <a:schemeClr val="tx1"/>
                  </a:solidFill>
                  <a:latin typeface="微软雅黑" pitchFamily="34" charset="-122"/>
                  <a:ea typeface="微软雅黑" pitchFamily="34" charset="-122"/>
                </a:rPr>
                <a:t>72</a:t>
              </a:r>
              <a:r>
                <a:rPr lang="zh-CN" altLang="en-US" sz="1600">
                  <a:solidFill>
                    <a:schemeClr val="tx1"/>
                  </a:solidFill>
                  <a:latin typeface="微软雅黑" pitchFamily="34" charset="-122"/>
                  <a:ea typeface="微软雅黑" pitchFamily="34" charset="-122"/>
                </a:rPr>
                <a:t>小时内</a:t>
              </a:r>
            </a:p>
          </p:txBody>
        </p:sp>
        <p:sp>
          <p:nvSpPr>
            <p:cNvPr id="33" name="Rectangle 9"/>
            <p:cNvSpPr>
              <a:spLocks noChangeArrowheads="1"/>
            </p:cNvSpPr>
            <p:nvPr/>
          </p:nvSpPr>
          <p:spPr bwMode="auto">
            <a:xfrm>
              <a:off x="1371600" y="6096000"/>
              <a:ext cx="9144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各部门</a:t>
              </a:r>
            </a:p>
          </p:txBody>
        </p:sp>
        <p:sp>
          <p:nvSpPr>
            <p:cNvPr id="34" name="Line 37"/>
            <p:cNvSpPr>
              <a:spLocks noChangeShapeType="1"/>
            </p:cNvSpPr>
            <p:nvPr/>
          </p:nvSpPr>
          <p:spPr bwMode="auto">
            <a:xfrm>
              <a:off x="5364163" y="6021388"/>
              <a:ext cx="4572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35" name="Line 39"/>
            <p:cNvSpPr>
              <a:spLocks noChangeShapeType="1"/>
            </p:cNvSpPr>
            <p:nvPr/>
          </p:nvSpPr>
          <p:spPr bwMode="auto">
            <a:xfrm>
              <a:off x="6934200" y="4267200"/>
              <a:ext cx="10668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36" name="AutoShape 41"/>
            <p:cNvSpPr/>
            <p:nvPr/>
          </p:nvSpPr>
          <p:spPr bwMode="auto">
            <a:xfrm rot="5400000">
              <a:off x="3034506" y="4052094"/>
              <a:ext cx="225425" cy="1265238"/>
            </a:xfrm>
            <a:prstGeom prst="leftBrace">
              <a:avLst>
                <a:gd name="adj1" fmla="val 46772"/>
                <a:gd name="adj2" fmla="val 50000"/>
              </a:avLst>
            </a:prstGeom>
            <a:noFill/>
            <a:ln w="38100">
              <a:solidFill>
                <a:srgbClr val="FF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endParaRPr lang="zh-CN" altLang="en-US">
                <a:latin typeface="微软雅黑" pitchFamily="34" charset="-122"/>
                <a:ea typeface="微软雅黑" pitchFamily="34" charset="-122"/>
              </a:endParaRPr>
            </a:p>
          </p:txBody>
        </p:sp>
        <p:sp>
          <p:nvSpPr>
            <p:cNvPr id="37" name="Rectangle 9"/>
            <p:cNvSpPr>
              <a:spLocks noChangeArrowheads="1"/>
            </p:cNvSpPr>
            <p:nvPr/>
          </p:nvSpPr>
          <p:spPr bwMode="auto">
            <a:xfrm>
              <a:off x="2438400" y="4876800"/>
              <a:ext cx="1524000" cy="7127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a:solidFill>
                    <a:schemeClr val="tx1"/>
                  </a:solidFill>
                  <a:latin typeface="微软雅黑" pitchFamily="34" charset="-122"/>
                  <a:ea typeface="微软雅黑" pitchFamily="34" charset="-122"/>
                </a:rPr>
                <a:t>1</a:t>
              </a:r>
              <a:r>
                <a:rPr lang="zh-CN" altLang="en-US">
                  <a:solidFill>
                    <a:schemeClr val="tx1"/>
                  </a:solidFill>
                  <a:latin typeface="微软雅黑" pitchFamily="34" charset="-122"/>
                  <a:ea typeface="微软雅黑" pitchFamily="34" charset="-122"/>
                </a:rPr>
                <a:t>、事故原因分析</a:t>
              </a:r>
            </a:p>
            <a:p>
              <a:pPr algn="ctr" eaLnBrk="1" hangingPunct="1"/>
              <a:r>
                <a:rPr lang="zh-CN" altLang="en-US">
                  <a:solidFill>
                    <a:schemeClr val="tx1"/>
                  </a:solidFill>
                  <a:latin typeface="微软雅黑" pitchFamily="34" charset="-122"/>
                  <a:ea typeface="微软雅黑" pitchFamily="34" charset="-122"/>
                </a:rPr>
                <a:t>（人、物、管理）</a:t>
              </a:r>
            </a:p>
            <a:p>
              <a:pPr algn="ctr" eaLnBrk="1" hangingPunct="1"/>
              <a:r>
                <a:rPr lang="zh-CN" altLang="en-US">
                  <a:solidFill>
                    <a:schemeClr val="tx1"/>
                  </a:solidFill>
                  <a:latin typeface="微软雅黑" pitchFamily="34" charset="-122"/>
                  <a:ea typeface="微软雅黑" pitchFamily="34" charset="-122"/>
                </a:rPr>
                <a:t>   </a:t>
              </a:r>
              <a:r>
                <a:rPr lang="en-US" altLang="zh-CN">
                  <a:solidFill>
                    <a:schemeClr val="tx1"/>
                  </a:solidFill>
                  <a:latin typeface="微软雅黑" pitchFamily="34" charset="-122"/>
                  <a:ea typeface="微软雅黑" pitchFamily="34" charset="-122"/>
                </a:rPr>
                <a:t>2</a:t>
              </a:r>
              <a:r>
                <a:rPr lang="zh-CN" altLang="en-US">
                  <a:solidFill>
                    <a:schemeClr val="tx1"/>
                  </a:solidFill>
                  <a:latin typeface="微软雅黑" pitchFamily="34" charset="-122"/>
                  <a:ea typeface="微软雅黑" pitchFamily="34" charset="-122"/>
                </a:rPr>
                <a:t>、对应事故原因采</a:t>
              </a:r>
            </a:p>
            <a:p>
              <a:pPr algn="ctr" eaLnBrk="1" hangingPunct="1"/>
              <a:r>
                <a:rPr lang="zh-CN" altLang="en-US">
                  <a:solidFill>
                    <a:schemeClr val="tx1"/>
                  </a:solidFill>
                  <a:latin typeface="微软雅黑" pitchFamily="34" charset="-122"/>
                  <a:ea typeface="微软雅黑" pitchFamily="34" charset="-122"/>
                </a:rPr>
                <a:t>     取的再发防止对策</a:t>
              </a:r>
            </a:p>
          </p:txBody>
        </p:sp>
        <p:sp>
          <p:nvSpPr>
            <p:cNvPr id="38" name="AutoShape 43"/>
            <p:cNvSpPr>
              <a:spLocks noChangeArrowheads="1"/>
            </p:cNvSpPr>
            <p:nvPr/>
          </p:nvSpPr>
          <p:spPr bwMode="auto">
            <a:xfrm>
              <a:off x="4419600" y="4038600"/>
              <a:ext cx="10668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安委办整理</a:t>
              </a:r>
            </a:p>
          </p:txBody>
        </p:sp>
        <p:sp>
          <p:nvSpPr>
            <p:cNvPr id="39" name="AutoShape 44"/>
            <p:cNvSpPr>
              <a:spLocks noChangeArrowheads="1"/>
            </p:cNvSpPr>
            <p:nvPr/>
          </p:nvSpPr>
          <p:spPr bwMode="auto">
            <a:xfrm>
              <a:off x="4284663" y="2781300"/>
              <a:ext cx="10668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安委办整理</a:t>
              </a:r>
            </a:p>
          </p:txBody>
        </p:sp>
        <p:sp>
          <p:nvSpPr>
            <p:cNvPr id="40" name="Rectangle 9"/>
            <p:cNvSpPr>
              <a:spLocks noChangeArrowheads="1"/>
            </p:cNvSpPr>
            <p:nvPr/>
          </p:nvSpPr>
          <p:spPr bwMode="auto">
            <a:xfrm>
              <a:off x="6877050" y="2781300"/>
              <a:ext cx="9144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1600">
                  <a:solidFill>
                    <a:schemeClr val="tx1"/>
                  </a:solidFill>
                  <a:latin typeface="微软雅黑" pitchFamily="34" charset="-122"/>
                  <a:ea typeface="微软雅黑" pitchFamily="34" charset="-122"/>
                </a:rPr>
                <a:t>48</a:t>
              </a:r>
              <a:r>
                <a:rPr lang="zh-CN" altLang="en-US" sz="1600">
                  <a:solidFill>
                    <a:schemeClr val="tx1"/>
                  </a:solidFill>
                  <a:latin typeface="微软雅黑" pitchFamily="34" charset="-122"/>
                  <a:ea typeface="微软雅黑" pitchFamily="34" charset="-122"/>
                </a:rPr>
                <a:t>小时内</a:t>
              </a:r>
            </a:p>
          </p:txBody>
        </p:sp>
        <p:sp>
          <p:nvSpPr>
            <p:cNvPr id="41" name="Rectangle 9"/>
            <p:cNvSpPr>
              <a:spLocks noChangeArrowheads="1"/>
            </p:cNvSpPr>
            <p:nvPr/>
          </p:nvSpPr>
          <p:spPr bwMode="auto">
            <a:xfrm>
              <a:off x="6934200" y="3886200"/>
              <a:ext cx="7620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endParaRPr lang="zh-CN" altLang="en-US" sz="1600">
                <a:solidFill>
                  <a:schemeClr val="tx1"/>
                </a:solidFill>
                <a:latin typeface="微软雅黑" pitchFamily="34" charset="-122"/>
                <a:ea typeface="微软雅黑" pitchFamily="34" charset="-122"/>
              </a:endParaRPr>
            </a:p>
          </p:txBody>
        </p:sp>
        <p:sp>
          <p:nvSpPr>
            <p:cNvPr id="42" name="AutoShape 47"/>
            <p:cNvSpPr>
              <a:spLocks noChangeArrowheads="1"/>
            </p:cNvSpPr>
            <p:nvPr/>
          </p:nvSpPr>
          <p:spPr bwMode="auto">
            <a:xfrm>
              <a:off x="5795963" y="2781300"/>
              <a:ext cx="9906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联络员</a:t>
              </a:r>
            </a:p>
          </p:txBody>
        </p:sp>
        <p:sp>
          <p:nvSpPr>
            <p:cNvPr id="43" name="Line 48"/>
            <p:cNvSpPr>
              <a:spLocks noChangeShapeType="1"/>
            </p:cNvSpPr>
            <p:nvPr/>
          </p:nvSpPr>
          <p:spPr bwMode="auto">
            <a:xfrm>
              <a:off x="5486400" y="4343400"/>
              <a:ext cx="4572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44" name="AutoShape 49"/>
            <p:cNvSpPr>
              <a:spLocks noChangeArrowheads="1"/>
            </p:cNvSpPr>
            <p:nvPr/>
          </p:nvSpPr>
          <p:spPr bwMode="auto">
            <a:xfrm>
              <a:off x="5943600" y="4038600"/>
              <a:ext cx="9906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联络员</a:t>
              </a:r>
            </a:p>
          </p:txBody>
        </p:sp>
        <p:sp>
          <p:nvSpPr>
            <p:cNvPr id="45" name="Rectangle 9"/>
            <p:cNvSpPr>
              <a:spLocks noChangeArrowheads="1"/>
            </p:cNvSpPr>
            <p:nvPr/>
          </p:nvSpPr>
          <p:spPr bwMode="auto">
            <a:xfrm>
              <a:off x="7010400" y="3962400"/>
              <a:ext cx="9144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en-US" altLang="zh-CN" sz="1600">
                  <a:solidFill>
                    <a:schemeClr val="tx1"/>
                  </a:solidFill>
                  <a:latin typeface="微软雅黑" pitchFamily="34" charset="-122"/>
                  <a:ea typeface="微软雅黑" pitchFamily="34" charset="-122"/>
                </a:rPr>
                <a:t>72</a:t>
              </a:r>
              <a:r>
                <a:rPr lang="zh-CN" altLang="en-US" sz="1600">
                  <a:solidFill>
                    <a:schemeClr val="tx1"/>
                  </a:solidFill>
                  <a:latin typeface="微软雅黑" pitchFamily="34" charset="-122"/>
                  <a:ea typeface="微软雅黑" pitchFamily="34" charset="-122"/>
                </a:rPr>
                <a:t>小时内</a:t>
              </a:r>
            </a:p>
          </p:txBody>
        </p:sp>
        <p:sp>
          <p:nvSpPr>
            <p:cNvPr id="46" name="AutoShape 51"/>
            <p:cNvSpPr>
              <a:spLocks noChangeArrowheads="1"/>
            </p:cNvSpPr>
            <p:nvPr/>
          </p:nvSpPr>
          <p:spPr bwMode="auto">
            <a:xfrm>
              <a:off x="5795963" y="5734050"/>
              <a:ext cx="1371600" cy="53340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安委办</a:t>
              </a:r>
              <a:endParaRPr lang="en-US" altLang="zh-CN" sz="1600">
                <a:solidFill>
                  <a:schemeClr val="tx1"/>
                </a:solidFill>
                <a:latin typeface="微软雅黑" pitchFamily="34" charset="-122"/>
                <a:ea typeface="微软雅黑" pitchFamily="34" charset="-122"/>
              </a:endParaRPr>
            </a:p>
            <a:p>
              <a:pPr algn="ctr" eaLnBrk="1" hangingPunct="1"/>
              <a:r>
                <a:rPr lang="zh-CN" altLang="en-US" sz="1600">
                  <a:solidFill>
                    <a:schemeClr val="tx1"/>
                  </a:solidFill>
                  <a:latin typeface="微软雅黑" pitchFamily="34" charset="-122"/>
                  <a:ea typeface="微软雅黑" pitchFamily="34" charset="-122"/>
                </a:rPr>
                <a:t>跟踪整改</a:t>
              </a:r>
            </a:p>
          </p:txBody>
        </p:sp>
        <p:sp>
          <p:nvSpPr>
            <p:cNvPr id="47" name="Line 52"/>
            <p:cNvSpPr>
              <a:spLocks noChangeShapeType="1"/>
            </p:cNvSpPr>
            <p:nvPr/>
          </p:nvSpPr>
          <p:spPr bwMode="auto">
            <a:xfrm>
              <a:off x="7164388" y="6021388"/>
              <a:ext cx="3810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48" name="Line 53"/>
            <p:cNvSpPr>
              <a:spLocks noChangeShapeType="1"/>
            </p:cNvSpPr>
            <p:nvPr/>
          </p:nvSpPr>
          <p:spPr bwMode="auto">
            <a:xfrm flipV="1">
              <a:off x="7956550" y="5157788"/>
              <a:ext cx="0" cy="576262"/>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49" name="Rectangle 9"/>
            <p:cNvSpPr>
              <a:spLocks noChangeArrowheads="1"/>
            </p:cNvSpPr>
            <p:nvPr/>
          </p:nvSpPr>
          <p:spPr bwMode="auto">
            <a:xfrm>
              <a:off x="7524750" y="5300663"/>
              <a:ext cx="376238" cy="3587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备</a:t>
              </a:r>
            </a:p>
          </p:txBody>
        </p:sp>
        <p:sp>
          <p:nvSpPr>
            <p:cNvPr id="50" name="Rectangle 9"/>
            <p:cNvSpPr>
              <a:spLocks noChangeArrowheads="1"/>
            </p:cNvSpPr>
            <p:nvPr/>
          </p:nvSpPr>
          <p:spPr bwMode="auto">
            <a:xfrm>
              <a:off x="7956550" y="5300663"/>
              <a:ext cx="431800" cy="3587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查</a:t>
              </a:r>
            </a:p>
          </p:txBody>
        </p:sp>
        <p:sp>
          <p:nvSpPr>
            <p:cNvPr id="51" name="Line 56"/>
            <p:cNvSpPr>
              <a:spLocks noChangeShapeType="1"/>
            </p:cNvSpPr>
            <p:nvPr/>
          </p:nvSpPr>
          <p:spPr bwMode="auto">
            <a:xfrm>
              <a:off x="7956550" y="3068638"/>
              <a:ext cx="0" cy="1584325"/>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52" name="Line 57"/>
            <p:cNvSpPr>
              <a:spLocks noChangeShapeType="1"/>
            </p:cNvSpPr>
            <p:nvPr/>
          </p:nvSpPr>
          <p:spPr bwMode="auto">
            <a:xfrm>
              <a:off x="1258888" y="2420938"/>
              <a:ext cx="0" cy="3671887"/>
            </a:xfrm>
            <a:prstGeom prst="line">
              <a:avLst/>
            </a:prstGeom>
            <a:noFill/>
            <a:ln w="38100">
              <a:solidFill>
                <a:srgbClr val="0000CC"/>
              </a:solidFill>
              <a:round/>
            </a:ln>
            <a:effectLst>
              <a:outerShdw algn="ctr" rotWithShape="0">
                <a:srgbClr val="00007A">
                  <a:alpha val="50000"/>
                </a:srgbClr>
              </a:outerShdw>
            </a:effectLst>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sp>
          <p:nvSpPr>
            <p:cNvPr id="53" name="Line 58"/>
            <p:cNvSpPr>
              <a:spLocks noChangeShapeType="1"/>
            </p:cNvSpPr>
            <p:nvPr/>
          </p:nvSpPr>
          <p:spPr bwMode="auto">
            <a:xfrm>
              <a:off x="6804025" y="3068638"/>
              <a:ext cx="11430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54" name="Line 59"/>
            <p:cNvSpPr>
              <a:spLocks noChangeShapeType="1"/>
            </p:cNvSpPr>
            <p:nvPr/>
          </p:nvSpPr>
          <p:spPr bwMode="auto">
            <a:xfrm>
              <a:off x="3635375" y="3068638"/>
              <a:ext cx="649288"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55" name="Line 60"/>
            <p:cNvSpPr>
              <a:spLocks noChangeShapeType="1"/>
            </p:cNvSpPr>
            <p:nvPr/>
          </p:nvSpPr>
          <p:spPr bwMode="auto">
            <a:xfrm>
              <a:off x="5364163" y="3068638"/>
              <a:ext cx="4572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56" name="AutoShape 62"/>
            <p:cNvSpPr/>
            <p:nvPr/>
          </p:nvSpPr>
          <p:spPr bwMode="auto">
            <a:xfrm>
              <a:off x="5651500" y="1773238"/>
              <a:ext cx="215900" cy="790575"/>
            </a:xfrm>
            <a:prstGeom prst="leftBrace">
              <a:avLst>
                <a:gd name="adj1" fmla="val 30515"/>
                <a:gd name="adj2" fmla="val 50000"/>
              </a:avLst>
            </a:prstGeom>
            <a:noFill/>
            <a:ln w="38100">
              <a:solidFill>
                <a:srgbClr val="FF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endParaRPr lang="zh-CN" altLang="en-US">
                <a:latin typeface="微软雅黑" pitchFamily="34" charset="-122"/>
                <a:ea typeface="微软雅黑" pitchFamily="34" charset="-122"/>
              </a:endParaRPr>
            </a:p>
          </p:txBody>
        </p:sp>
        <p:sp>
          <p:nvSpPr>
            <p:cNvPr id="57" name="Line 64"/>
            <p:cNvSpPr>
              <a:spLocks noChangeShapeType="1"/>
            </p:cNvSpPr>
            <p:nvPr/>
          </p:nvSpPr>
          <p:spPr bwMode="auto">
            <a:xfrm>
              <a:off x="2124075" y="1628775"/>
              <a:ext cx="0" cy="596900"/>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58" name="Line 65"/>
            <p:cNvSpPr>
              <a:spLocks noChangeShapeType="1"/>
            </p:cNvSpPr>
            <p:nvPr/>
          </p:nvSpPr>
          <p:spPr bwMode="auto">
            <a:xfrm>
              <a:off x="3276600" y="1628775"/>
              <a:ext cx="0" cy="309563"/>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59" name="Line 66"/>
            <p:cNvSpPr>
              <a:spLocks noChangeShapeType="1"/>
            </p:cNvSpPr>
            <p:nvPr/>
          </p:nvSpPr>
          <p:spPr bwMode="auto">
            <a:xfrm flipV="1">
              <a:off x="2124075" y="1628775"/>
              <a:ext cx="1655763"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itchFamily="34" charset="-122"/>
                <a:ea typeface="微软雅黑" pitchFamily="34" charset="-122"/>
              </a:endParaRPr>
            </a:p>
          </p:txBody>
        </p:sp>
        <p:sp>
          <p:nvSpPr>
            <p:cNvPr id="60" name="AutoShape 67"/>
            <p:cNvSpPr>
              <a:spLocks noChangeArrowheads="1"/>
            </p:cNvSpPr>
            <p:nvPr/>
          </p:nvSpPr>
          <p:spPr bwMode="auto">
            <a:xfrm>
              <a:off x="3779838" y="1412875"/>
              <a:ext cx="1008062" cy="360363"/>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1600">
                  <a:solidFill>
                    <a:schemeClr val="tx1"/>
                  </a:solidFill>
                  <a:latin typeface="微软雅黑" pitchFamily="34" charset="-122"/>
                  <a:ea typeface="微软雅黑" pitchFamily="34" charset="-122"/>
                </a:rPr>
                <a:t>就医处理</a:t>
              </a:r>
            </a:p>
          </p:txBody>
        </p:sp>
      </p:gr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09603" y="2057400"/>
          <a:ext cx="10972794" cy="4343400"/>
        </p:xfrm>
        <a:graphic>
          <a:graphicData uri="http://schemas.openxmlformats.org/drawingml/2006/table">
            <a:tbl>
              <a:tblPr firstRow="1" bandRow="1">
                <a:tableStyleId>{5C22544A-7EE6-4342-B048-85BDC9FD1C3A}</a:tableStyleId>
              </a:tblPr>
              <a:tblGrid>
                <a:gridCol w="1567542">
                  <a:extLst>
                    <a:ext uri="{9D8B030D-6E8A-4147-A177-3AD203B41FA5}">
                      <a16:colId xmlns:a16="http://schemas.microsoft.com/office/drawing/2014/main" val="20000"/>
                    </a:ext>
                  </a:extLst>
                </a:gridCol>
                <a:gridCol w="1567542">
                  <a:extLst>
                    <a:ext uri="{9D8B030D-6E8A-4147-A177-3AD203B41FA5}">
                      <a16:colId xmlns:a16="http://schemas.microsoft.com/office/drawing/2014/main" val="20001"/>
                    </a:ext>
                  </a:extLst>
                </a:gridCol>
                <a:gridCol w="1567542">
                  <a:extLst>
                    <a:ext uri="{9D8B030D-6E8A-4147-A177-3AD203B41FA5}">
                      <a16:colId xmlns:a16="http://schemas.microsoft.com/office/drawing/2014/main" val="20002"/>
                    </a:ext>
                  </a:extLst>
                </a:gridCol>
                <a:gridCol w="1567542">
                  <a:extLst>
                    <a:ext uri="{9D8B030D-6E8A-4147-A177-3AD203B41FA5}">
                      <a16:colId xmlns:a16="http://schemas.microsoft.com/office/drawing/2014/main" val="20003"/>
                    </a:ext>
                  </a:extLst>
                </a:gridCol>
                <a:gridCol w="1567542">
                  <a:extLst>
                    <a:ext uri="{9D8B030D-6E8A-4147-A177-3AD203B41FA5}">
                      <a16:colId xmlns:a16="http://schemas.microsoft.com/office/drawing/2014/main" val="20004"/>
                    </a:ext>
                  </a:extLst>
                </a:gridCol>
                <a:gridCol w="1567542">
                  <a:extLst>
                    <a:ext uri="{9D8B030D-6E8A-4147-A177-3AD203B41FA5}">
                      <a16:colId xmlns:a16="http://schemas.microsoft.com/office/drawing/2014/main" val="20005"/>
                    </a:ext>
                  </a:extLst>
                </a:gridCol>
                <a:gridCol w="1567542">
                  <a:extLst>
                    <a:ext uri="{9D8B030D-6E8A-4147-A177-3AD203B41FA5}">
                      <a16:colId xmlns:a16="http://schemas.microsoft.com/office/drawing/2014/main" val="20006"/>
                    </a:ext>
                  </a:extLst>
                </a:gridCol>
              </a:tblGrid>
              <a:tr h="1371600">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Primary Effect</a:t>
                      </a:r>
                      <a:endPar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初步结果</a:t>
                      </a:r>
                    </a:p>
                  </a:txBody>
                  <a:tcPr>
                    <a:noFill/>
                  </a:tcPr>
                </a:tc>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endParaRPr kumimoji="0" lang="en-AU"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0" fontAlgn="base" latinLnBrk="0" hangingPunct="0">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endParaRPr kumimoji="0" lang="en-AU"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0" fontAlgn="base" latinLnBrk="0" hangingPunct="0">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endParaRPr kumimoji="0" lang="en-AU"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0" fontAlgn="base" latinLnBrk="0" hangingPunct="0">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endParaRPr kumimoji="0" lang="en-AU"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0" fontAlgn="base" latinLnBrk="0" hangingPunct="0">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extLst>
                  <a:ext uri="{0D108BD9-81ED-4DB2-BD59-A6C34878D82A}">
                    <a16:rowId xmlns:a16="http://schemas.microsoft.com/office/drawing/2014/main" val="10000"/>
                  </a:ext>
                </a:extLst>
              </a:tr>
              <a:tr h="1371600">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Injury</a:t>
                      </a:r>
                      <a:endPar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受伤</a:t>
                      </a:r>
                      <a:endParaRPr kumimoji="0" lang="zh-CN" altLang="en-US"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txBody>
                  <a:tcPr>
                    <a:noFill/>
                  </a:tcPr>
                </a:tc>
                <a:tc>
                  <a:txBody>
                    <a:bodyPr/>
                    <a:lstStyle/>
                    <a:p>
                      <a:pPr marL="0" marR="0" lvl="0" indent="0" algn="ctr" defTabSz="913765" rtl="0" eaLnBrk="1" fontAlgn="auto" latinLnBrk="0" hangingPunct="1">
                        <a:lnSpc>
                          <a:spcPct val="150000"/>
                        </a:lnSpc>
                        <a:spcBef>
                          <a:spcPts val="0"/>
                        </a:spcBef>
                        <a:spcAft>
                          <a:spcPts val="0"/>
                        </a:spcAft>
                        <a:buClrTx/>
                        <a:buSzTx/>
                        <a:buFontTx/>
                        <a:buNone/>
                        <a:defRPr/>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Fall</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跌倒</a:t>
                      </a:r>
                      <a:endParaRPr kumimoji="0" lang="zh-CN" altLang="en-US"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txBody>
                  <a:tcPr>
                    <a:noFill/>
                  </a:tcPr>
                </a:tc>
                <a:tc>
                  <a:txBody>
                    <a:bodyPr/>
                    <a:lstStyle/>
                    <a:p>
                      <a:pPr marL="0" marR="0" lvl="0" indent="0" algn="ctr" defTabSz="913765" rtl="0" eaLnBrk="1" fontAlgn="auto" latinLnBrk="0" hangingPunct="1">
                        <a:lnSpc>
                          <a:spcPct val="150000"/>
                        </a:lnSpc>
                        <a:spcBef>
                          <a:spcPts val="0"/>
                        </a:spcBef>
                        <a:spcAft>
                          <a:spcPts val="0"/>
                        </a:spcAft>
                        <a:buClrTx/>
                        <a:buSzTx/>
                        <a:buFontTx/>
                        <a:buNone/>
                        <a:defRPr/>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Slip</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滑倒</a:t>
                      </a:r>
                      <a:endParaRPr kumimoji="0" lang="zh-CN" altLang="en-US"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txBody>
                  <a:tcPr>
                    <a:noFill/>
                  </a:tcPr>
                </a:tc>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Wet floor</a:t>
                      </a:r>
                      <a:endPar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湿滑地面</a:t>
                      </a:r>
                      <a:endParaRPr lang="zh-CN" altLang="en-US" sz="1800" dirty="0">
                        <a:solidFill>
                          <a:schemeClr val="bg1"/>
                        </a:solidFill>
                      </a:endParaRPr>
                    </a:p>
                  </a:txBody>
                  <a:tcPr>
                    <a:noFill/>
                  </a:tcPr>
                </a:tc>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Leaking valve</a:t>
                      </a:r>
                      <a:endPar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水管漏水</a:t>
                      </a:r>
                      <a:endParaRPr lang="zh-CN" altLang="en-US" sz="1800" dirty="0">
                        <a:solidFill>
                          <a:schemeClr val="bg1"/>
                        </a:solidFill>
                      </a:endParaRPr>
                    </a:p>
                  </a:txBody>
                  <a:tcPr>
                    <a:noFill/>
                  </a:tcPr>
                </a:tc>
                <a:tc>
                  <a:txBody>
                    <a:bodyPr/>
                    <a:lstStyle/>
                    <a:p>
                      <a:pPr marL="0" marR="0" lvl="0" indent="0" algn="ctr" defTabSz="912495"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Seal failure</a:t>
                      </a:r>
                      <a:endPar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5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密封圈失效</a:t>
                      </a:r>
                      <a:r>
                        <a:rPr kumimoji="0" lang="zh-CN" altLang="en-US"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p>
                  </a:txBody>
                  <a:tcPr>
                    <a:noFill/>
                  </a:tcPr>
                </a:tc>
                <a:tc>
                  <a:txBody>
                    <a:bodyPr/>
                    <a:lstStyle/>
                    <a:p>
                      <a:pPr marL="0" marR="0" lvl="0" indent="0" algn="ctr" defTabSz="913765" rtl="0" eaLnBrk="1" fontAlgn="auto" latinLnBrk="0" hangingPunct="1">
                        <a:lnSpc>
                          <a:spcPct val="150000"/>
                        </a:lnSpc>
                        <a:spcBef>
                          <a:spcPts val="0"/>
                        </a:spcBef>
                        <a:spcAft>
                          <a:spcPts val="0"/>
                        </a:spcAft>
                        <a:buClrTx/>
                        <a:buSzTx/>
                        <a:buFontTx/>
                        <a:buNone/>
                        <a:defRPr/>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Not maintained</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没有定期维护</a:t>
                      </a:r>
                      <a:endParaRPr kumimoji="0" lang="zh-CN" altLang="en-US"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txBody>
                  <a:tcPr>
                    <a:noFill/>
                  </a:tcPr>
                </a:tc>
                <a:extLst>
                  <a:ext uri="{0D108BD9-81ED-4DB2-BD59-A6C34878D82A}">
                    <a16:rowId xmlns:a16="http://schemas.microsoft.com/office/drawing/2014/main" val="10001"/>
                  </a:ext>
                </a:extLst>
              </a:tr>
              <a:tr h="1600200">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-medical report</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医学报告</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-witness</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victim statement</a:t>
                      </a:r>
                      <a:endParaRPr kumimoji="0" lang="en-AU"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0" fontAlgn="base" latinLnBrk="0" hangingPunct="0">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目击者</a:t>
                      </a:r>
                      <a:r>
                        <a:rPr kumimoji="0" lang="zh-CN" altLang="en-US"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伤者口供</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-witness</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victim statement</a:t>
                      </a:r>
                      <a:endParaRPr kumimoji="0" lang="en-AU"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0" fontAlgn="base" latinLnBrk="0" hangingPunct="0">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目击者</a:t>
                      </a:r>
                      <a:r>
                        <a:rPr kumimoji="0" lang="zh-CN" altLang="en-US"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伤者口供</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-site inspection </a:t>
                      </a:r>
                      <a:endPar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00000"/>
                        </a:lnSpc>
                        <a:spcBef>
                          <a:spcPct val="0"/>
                        </a:spcBef>
                        <a:spcAft>
                          <a:spcPct val="0"/>
                        </a:spcAft>
                        <a:buClrTx/>
                        <a:buSzTx/>
                        <a:buFontTx/>
                        <a:buChar char="-"/>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现场</a:t>
                      </a:r>
                    </a:p>
                    <a:p>
                      <a:pPr marL="0" marR="0" lvl="0" indent="0" algn="ctr" defTabSz="912495" rtl="0" eaLnBrk="1" fontAlgn="base" latinLnBrk="0" hangingPunct="1">
                        <a:lnSpc>
                          <a:spcPct val="100000"/>
                        </a:lnSpc>
                        <a:spcBef>
                          <a:spcPct val="0"/>
                        </a:spcBef>
                        <a:spcAft>
                          <a:spcPct val="0"/>
                        </a:spcAft>
                        <a:buClrTx/>
                        <a:buSzTx/>
                        <a:buFontTx/>
                        <a:buChar char="-"/>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巡查</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-site inspection</a:t>
                      </a:r>
                      <a:endPar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现场</a:t>
                      </a:r>
                    </a:p>
                    <a:p>
                      <a:pPr marL="0" marR="0" lvl="0" indent="0" algn="ctr" defTabSz="912495" rtl="0" eaLnBrk="1" fontAlgn="base" latinLnBrk="0" hangingPunct="1">
                        <a:lnSpc>
                          <a:spcPct val="10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巡查</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-engineering report</a:t>
                      </a:r>
                      <a:endPar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技术部</a:t>
                      </a:r>
                    </a:p>
                    <a:p>
                      <a:pPr marL="0" marR="0" lvl="0" indent="0" algn="ctr" defTabSz="912495" rtl="0" eaLnBrk="1" fontAlgn="base" latinLnBrk="0" hangingPunct="1">
                        <a:lnSpc>
                          <a:spcPct val="10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报告</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-engineering report</a:t>
                      </a:r>
                      <a:endParaRPr kumimoji="0" lang="en-AU"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0" fontAlgn="base" latinLnBrk="0" hangingPunct="0">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a:t>
                      </a: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技术部报告</a:t>
                      </a:r>
                    </a:p>
                  </a:txBody>
                  <a:tcPr>
                    <a:noFill/>
                  </a:tcPr>
                </a:tc>
                <a:extLst>
                  <a:ext uri="{0D108BD9-81ED-4DB2-BD59-A6C34878D82A}">
                    <a16:rowId xmlns:a16="http://schemas.microsoft.com/office/drawing/2014/main" val="10002"/>
                  </a:ext>
                </a:extLst>
              </a:tr>
            </a:tbl>
          </a:graphicData>
        </a:graphic>
      </p:graphicFrame>
      <p:sp>
        <p:nvSpPr>
          <p:cNvPr id="3" name="Rectangle 2"/>
          <p:cNvSpPr txBox="1">
            <a:spLocks noChangeArrowheads="1"/>
          </p:cNvSpPr>
          <p:nvPr/>
        </p:nvSpPr>
        <p:spPr>
          <a:xfrm>
            <a:off x="2209800" y="533400"/>
            <a:ext cx="7772400" cy="10239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微软雅黑" pitchFamily="34" charset="-122"/>
                <a:ea typeface="微软雅黑" pitchFamily="34" charset="-122"/>
              </a:rPr>
              <a:t>WHY-WHY (Y-Y) ANALYSIS  </a:t>
            </a:r>
            <a:br>
              <a:rPr lang="en-US" altLang="zh-CN" sz="2400" b="1" dirty="0">
                <a:solidFill>
                  <a:schemeClr val="bg1"/>
                </a:solidFill>
                <a:latin typeface="微软雅黑" pitchFamily="34" charset="-122"/>
                <a:ea typeface="微软雅黑" pitchFamily="34" charset="-122"/>
              </a:rPr>
            </a:br>
            <a:r>
              <a:rPr lang="en-US" altLang="zh-CN" sz="2400" b="1" dirty="0">
                <a:solidFill>
                  <a:schemeClr val="bg1"/>
                </a:solidFill>
                <a:latin typeface="微软雅黑" pitchFamily="34" charset="-122"/>
                <a:ea typeface="微软雅黑" pitchFamily="34" charset="-122"/>
              </a:rPr>
              <a:t>Y-Y</a:t>
            </a:r>
            <a:r>
              <a:rPr lang="zh-CN" altLang="en-US" sz="2400" b="1" dirty="0">
                <a:solidFill>
                  <a:schemeClr val="bg1"/>
                </a:solidFill>
                <a:latin typeface="微软雅黑" pitchFamily="34" charset="-122"/>
                <a:ea typeface="微软雅黑" pitchFamily="34" charset="-122"/>
              </a:rPr>
              <a:t>分析法</a:t>
            </a:r>
            <a:endParaRPr lang="en-US" altLang="zh-TW" sz="2400" b="1" dirty="0">
              <a:solidFill>
                <a:schemeClr val="bg1"/>
              </a:solidFill>
              <a:latin typeface="微软雅黑" pitchFamily="34" charset="-122"/>
              <a:ea typeface="微软雅黑" pitchFamily="34" charset="-122"/>
            </a:endParaRPr>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007644" y="457200"/>
            <a:ext cx="4176712" cy="431800"/>
          </a:xfrm>
          <a:solidFill>
            <a:schemeClr val="bg1"/>
          </a:solidFill>
        </p:spPr>
        <p:txBody>
          <a:bodyPr vert="horz" wrap="square" lIns="91440" tIns="45720" rIns="91440" bIns="45720" numCol="1" anchor="t" anchorCtr="0" compatLnSpc="1">
            <a:normAutofit fontScale="90000"/>
          </a:bodyPr>
          <a:lstStyle/>
          <a:p>
            <a:pPr eaLnBrk="1" hangingPunct="1"/>
            <a:r>
              <a:rPr lang="en-US" altLang="zh-CN" sz="2400" b="1" dirty="0">
                <a:solidFill>
                  <a:srgbClr val="000000"/>
                </a:solidFill>
                <a:latin typeface="微软雅黑" pitchFamily="34" charset="-122"/>
                <a:ea typeface="微软雅黑" pitchFamily="34" charset="-122"/>
              </a:rPr>
              <a:t> Sample Case No. </a:t>
            </a:r>
            <a:r>
              <a:rPr lang="zh-CN" altLang="en-US" sz="2400" b="1" dirty="0">
                <a:solidFill>
                  <a:srgbClr val="000000"/>
                </a:solidFill>
                <a:latin typeface="微软雅黑" pitchFamily="34" charset="-122"/>
                <a:ea typeface="微软雅黑" pitchFamily="34" charset="-122"/>
              </a:rPr>
              <a:t>个案一</a:t>
            </a:r>
            <a:endParaRPr lang="en-US" altLang="zh-TW" sz="2400" b="1" dirty="0">
              <a:solidFill>
                <a:srgbClr val="000000"/>
              </a:solidFill>
              <a:latin typeface="微软雅黑" pitchFamily="34" charset="-122"/>
              <a:ea typeface="微软雅黑" pitchFamily="34" charset="-122"/>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683" y="1365955"/>
            <a:ext cx="5652634" cy="337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04800" y="5181600"/>
            <a:ext cx="11582400" cy="1219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a:latin typeface="微软雅黑" pitchFamily="34" charset="-122"/>
                <a:ea typeface="微软雅黑" pitchFamily="34" charset="-122"/>
              </a:rPr>
              <a:t>During the discharge of rice sacks, a stevedore rode on the rice cargo being lifted out of the barge. </a:t>
            </a:r>
            <a:r>
              <a:rPr lang="zh-CN" altLang="en-US" sz="2000">
                <a:latin typeface="微软雅黑" pitchFamily="34" charset="-122"/>
                <a:ea typeface="微软雅黑" pitchFamily="34" charset="-122"/>
              </a:rPr>
              <a:t>在趸船卸米袋作业时，一位装卸工从趸船骑在米袋卸往桥边</a:t>
            </a: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3214687" y="762000"/>
            <a:ext cx="5762625" cy="62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9" tIns="45687" rIns="91379" bIns="45687" numCol="1" anchor="ctr" anchorCtr="0" compatLnSpc="1"/>
          <a:lstStyle/>
          <a:p>
            <a:pPr algn="ctr" eaLnBrk="1" hangingPunct="1"/>
            <a:r>
              <a:rPr lang="en-US" altLang="zh-CN" sz="2400" b="1" dirty="0">
                <a:solidFill>
                  <a:schemeClr val="bg1"/>
                </a:solidFill>
                <a:latin typeface="微软雅黑" pitchFamily="34" charset="-122"/>
                <a:ea typeface="微软雅黑" pitchFamily="34" charset="-122"/>
              </a:rPr>
              <a:t>Why-Why Analysis  Y-Y</a:t>
            </a:r>
            <a:r>
              <a:rPr lang="zh-CN" altLang="en-US" sz="2400" b="1" dirty="0">
                <a:solidFill>
                  <a:schemeClr val="bg1"/>
                </a:solidFill>
                <a:latin typeface="微软雅黑" pitchFamily="34" charset="-122"/>
                <a:ea typeface="微软雅黑" pitchFamily="34" charset="-122"/>
              </a:rPr>
              <a:t>分析法</a:t>
            </a:r>
            <a:r>
              <a:rPr lang="zh-TW" altLang="en-US" sz="2400" b="1" dirty="0">
                <a:solidFill>
                  <a:schemeClr val="bg1"/>
                </a:solidFill>
                <a:latin typeface="微软雅黑" pitchFamily="34" charset="-122"/>
                <a:ea typeface="微软雅黑" pitchFamily="34" charset="-122"/>
              </a:rPr>
              <a:t> </a:t>
            </a:r>
            <a:endParaRPr lang="en-US" altLang="zh-TW" sz="2400" b="1" dirty="0">
              <a:solidFill>
                <a:schemeClr val="bg1"/>
              </a:solidFill>
              <a:latin typeface="微软雅黑" pitchFamily="34" charset="-122"/>
              <a:ea typeface="微软雅黑" pitchFamily="34" charset="-122"/>
            </a:endParaRPr>
          </a:p>
        </p:txBody>
      </p:sp>
      <p:graphicFrame>
        <p:nvGraphicFramePr>
          <p:cNvPr id="3" name="表格 2"/>
          <p:cNvGraphicFramePr>
            <a:graphicFrameLocks noGrp="1"/>
          </p:cNvGraphicFramePr>
          <p:nvPr/>
        </p:nvGraphicFramePr>
        <p:xfrm>
          <a:off x="609602" y="2133600"/>
          <a:ext cx="10972800" cy="40081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685800">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Primary Effect</a:t>
                      </a:r>
                      <a:endPar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0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初步结果</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0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0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0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0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tc>
                  <a:txBody>
                    <a:bodyPr/>
                    <a:lstStyle/>
                    <a:p>
                      <a:pPr marL="0" marR="0" lvl="0" indent="0" algn="ctr" defTabSz="912495"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Why</a:t>
                      </a:r>
                      <a:r>
                        <a:rPr kumimoji="0" lang="en-US" altLang="zh-TW"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 </a:t>
                      </a: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2495" rtl="0" eaLnBrk="1" fontAlgn="base" latinLnBrk="0" hangingPunct="1">
                        <a:lnSpc>
                          <a:spcPct val="100000"/>
                        </a:lnSpc>
                        <a:spcBef>
                          <a:spcPct val="0"/>
                        </a:spcBef>
                        <a:spcAft>
                          <a:spcPct val="0"/>
                        </a:spcAft>
                        <a:buClrTx/>
                        <a:buSzTx/>
                        <a:buFontTx/>
                        <a:buNone/>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为什么</a:t>
                      </a:r>
                    </a:p>
                  </a:txBody>
                  <a:tcPr>
                    <a:noFill/>
                  </a:tcPr>
                </a:tc>
                <a:extLst>
                  <a:ext uri="{0D108BD9-81ED-4DB2-BD59-A6C34878D82A}">
                    <a16:rowId xmlns:a16="http://schemas.microsoft.com/office/drawing/2014/main" val="10000"/>
                  </a:ext>
                </a:extLst>
              </a:tr>
              <a:tr h="960120">
                <a:tc rowSpan="4">
                  <a:txBody>
                    <a:bodyPr/>
                    <a:lstStyle/>
                    <a:p>
                      <a:pPr marL="0" marR="0" lvl="0" indent="0" algn="ctr" defTabSz="913765" rtl="0" eaLnBrk="1" fontAlgn="auto" latinLnBrk="0" hangingPunct="1">
                        <a:lnSpc>
                          <a:spcPct val="800000"/>
                        </a:lnSpc>
                        <a:spcBef>
                          <a:spcPts val="0"/>
                        </a:spcBef>
                        <a:spcAft>
                          <a:spcPts val="0"/>
                        </a:spcAft>
                        <a:buClrTx/>
                        <a:buSzTx/>
                        <a:buFontTx/>
                        <a:buNone/>
                        <a:defRPr/>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装卸工死亡</a:t>
                      </a:r>
                    </a:p>
                  </a:txBody>
                  <a:tcPr>
                    <a:noFill/>
                  </a:tcPr>
                </a:tc>
                <a:tc rowSpan="4">
                  <a:txBody>
                    <a:bodyPr/>
                    <a:lstStyle/>
                    <a:p>
                      <a:pPr algn="ct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algn="ct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algn="ct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algn="ct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algn="ct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algn="ct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在缷船期间从米袋跌下</a:t>
                      </a:r>
                      <a:endParaRPr lang="zh-CN" altLang="en-US" dirty="0">
                        <a:solidFill>
                          <a:schemeClr val="bg1"/>
                        </a:solidFill>
                      </a:endParaRPr>
                    </a:p>
                  </a:txBody>
                  <a:tcPr>
                    <a:noFill/>
                  </a:tcPr>
                </a:tc>
                <a:tc rowSpan="3">
                  <a:txBody>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3765" rtl="0" eaLnBrk="1" fontAlgn="auto" latinLnBrk="0" hangingPunct="1">
                        <a:lnSpc>
                          <a:spcPct val="100000"/>
                        </a:lnSpc>
                        <a:spcBef>
                          <a:spcPts val="0"/>
                        </a:spcBef>
                        <a:spcAft>
                          <a:spcPts val="0"/>
                        </a:spcAft>
                        <a:buClrTx/>
                        <a:buSzTx/>
                        <a:buFontTx/>
                        <a:buNone/>
                        <a:defRPr/>
                      </a:pP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3765" rtl="0" eaLnBrk="1" fontAlgn="auto" latinLnBrk="0" hangingPunct="1">
                        <a:lnSpc>
                          <a:spcPct val="100000"/>
                        </a:lnSpc>
                        <a:spcBef>
                          <a:spcPts val="0"/>
                        </a:spcBef>
                        <a:spcAft>
                          <a:spcPts val="0"/>
                        </a:spcAft>
                        <a:buClrTx/>
                        <a:buSzTx/>
                        <a:buFontTx/>
                        <a:buNone/>
                        <a:defRPr/>
                      </a:pP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3765" rtl="0" eaLnBrk="1" fontAlgn="auto" latinLnBrk="0" hangingPunct="1">
                        <a:lnSpc>
                          <a:spcPct val="100000"/>
                        </a:lnSpc>
                        <a:spcBef>
                          <a:spcPts val="0"/>
                        </a:spcBef>
                        <a:spcAft>
                          <a:spcPts val="0"/>
                        </a:spcAft>
                        <a:buClrTx/>
                        <a:buSzTx/>
                        <a:buFontTx/>
                        <a:buNone/>
                        <a:defRPr/>
                      </a:pPr>
                      <a:endParaRPr kumimoji="0" lang="en-US" altLang="zh-CN"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endParaRPr>
                    </a:p>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装卸工骑在米袋上</a:t>
                      </a:r>
                    </a:p>
                  </a:txBody>
                  <a:tcPr>
                    <a:noFill/>
                  </a:tcPr>
                </a:tc>
                <a:tc>
                  <a:txBody>
                    <a:bodyPr/>
                    <a:lstStyle/>
                    <a:p>
                      <a:pPr marL="0" marR="0" lvl="0" indent="0" algn="ctr" defTabSz="913765" rtl="0" eaLnBrk="1" fontAlgn="auto" latinLnBrk="0" hangingPunct="1">
                        <a:lnSpc>
                          <a:spcPct val="150000"/>
                        </a:lnSpc>
                        <a:spcBef>
                          <a:spcPts val="0"/>
                        </a:spcBef>
                        <a:spcAft>
                          <a:spcPts val="0"/>
                        </a:spcAft>
                        <a:buClrTx/>
                        <a:buSzTx/>
                        <a:buFontTx/>
                        <a:buNone/>
                        <a:defRPr/>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他不知道这是禁止的</a:t>
                      </a:r>
                    </a:p>
                  </a:txBody>
                  <a:tcPr>
                    <a:noFill/>
                  </a:tcPr>
                </a:tc>
                <a:tc>
                  <a:txBody>
                    <a:bodyPr/>
                    <a:lstStyle/>
                    <a:p>
                      <a:pPr marL="0" marR="0" lvl="0" indent="0" algn="ctr" defTabSz="913765" rtl="0" eaLnBrk="1" fontAlgn="auto" latinLnBrk="0" hangingPunct="1">
                        <a:lnSpc>
                          <a:spcPct val="150000"/>
                        </a:lnSpc>
                        <a:spcBef>
                          <a:spcPts val="0"/>
                        </a:spcBef>
                        <a:spcAft>
                          <a:spcPts val="0"/>
                        </a:spcAft>
                        <a:buClrTx/>
                        <a:buSzTx/>
                        <a:buFontTx/>
                        <a:buNone/>
                        <a:defRPr/>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装卸工没有接受安全相关的培训</a:t>
                      </a:r>
                    </a:p>
                  </a:txBody>
                  <a:tcPr>
                    <a:noFil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装卸工人承包商没有通知码头有新装卸工上班</a:t>
                      </a:r>
                    </a:p>
                  </a:txBody>
                  <a:tcPr>
                    <a:noFill/>
                  </a:tcPr>
                </a:tc>
                <a:extLst>
                  <a:ext uri="{0D108BD9-81ED-4DB2-BD59-A6C34878D82A}">
                    <a16:rowId xmlns:a16="http://schemas.microsoft.com/office/drawing/2014/main" val="10001"/>
                  </a:ext>
                </a:extLst>
              </a:tr>
              <a:tr h="716280">
                <a:tc vMerge="1">
                  <a:txBody>
                    <a:bodyPr/>
                    <a:lstStyle/>
                    <a:p>
                      <a:endParaRPr lang="zh-CN"/>
                    </a:p>
                  </a:txBody>
                  <a:tcPr>
                    <a:noFill/>
                  </a:tcPr>
                </a:tc>
                <a:tc vMerge="1">
                  <a:txBody>
                    <a:bodyPr/>
                    <a:lstStyle/>
                    <a:p>
                      <a:endParaRPr lang="zh-CN"/>
                    </a:p>
                  </a:txBody>
                  <a:tcPr>
                    <a:noFill/>
                  </a:tcPr>
                </a:tc>
                <a:tc vMerge="1">
                  <a:txBody>
                    <a:bodyPr/>
                    <a:lstStyle/>
                    <a:p>
                      <a:endParaRPr lang="zh-CN"/>
                    </a:p>
                  </a:txBody>
                  <a:tcPr>
                    <a:noFill/>
                  </a:tcPr>
                </a:tc>
                <a:tc>
                  <a:txBody>
                    <a:bodyPr/>
                    <a:lstStyle/>
                    <a:p>
                      <a:pPr algn="ctr">
                        <a:lnSpc>
                          <a:spcPct val="200000"/>
                        </a:lnSpc>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管工亦没有制止</a:t>
                      </a:r>
                      <a:endParaRPr lang="zh-CN" altLang="en-US" dirty="0">
                        <a:solidFill>
                          <a:schemeClr val="bg1"/>
                        </a:solidFill>
                      </a:endParaRPr>
                    </a:p>
                  </a:txBody>
                  <a:tcPr>
                    <a:noFil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管工忽视危险行为以增强生产率</a:t>
                      </a:r>
                    </a:p>
                  </a:txBody>
                  <a:tcPr>
                    <a:noFill/>
                  </a:tcPr>
                </a:tc>
                <a:tc>
                  <a:txBody>
                    <a:bodyPr/>
                    <a:lstStyle/>
                    <a:p>
                      <a:pPr algn="ctr"/>
                      <a:endParaRPr lang="zh-CN" altLang="en-US" dirty="0">
                        <a:solidFill>
                          <a:schemeClr val="bg1"/>
                        </a:solidFill>
                      </a:endParaRPr>
                    </a:p>
                  </a:txBody>
                  <a:tcPr>
                    <a:noFill/>
                  </a:tcPr>
                </a:tc>
                <a:extLst>
                  <a:ext uri="{0D108BD9-81ED-4DB2-BD59-A6C34878D82A}">
                    <a16:rowId xmlns:a16="http://schemas.microsoft.com/office/drawing/2014/main" val="10002"/>
                  </a:ext>
                </a:extLst>
              </a:tr>
              <a:tr h="685800">
                <a:tc vMerge="1">
                  <a:txBody>
                    <a:bodyPr/>
                    <a:lstStyle/>
                    <a:p>
                      <a:endParaRPr lang="zh-CN"/>
                    </a:p>
                  </a:txBody>
                  <a:tcPr>
                    <a:noFill/>
                  </a:tcPr>
                </a:tc>
                <a:tc vMerge="1">
                  <a:txBody>
                    <a:bodyPr/>
                    <a:lstStyle/>
                    <a:p>
                      <a:endParaRPr lang="zh-CN"/>
                    </a:p>
                  </a:txBody>
                  <a:tcPr>
                    <a:noFill/>
                  </a:tcPr>
                </a:tc>
                <a:tc vMerge="1">
                  <a:txBody>
                    <a:bodyPr/>
                    <a:lstStyle/>
                    <a:p>
                      <a:endParaRPr lang="zh-CN"/>
                    </a:p>
                  </a:txBody>
                  <a:tcPr>
                    <a:noFil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船舱没有正式进出口</a:t>
                      </a:r>
                    </a:p>
                  </a:txBody>
                  <a:tcPr>
                    <a:noFill/>
                  </a:tcPr>
                </a:tc>
                <a:tc>
                  <a:txBody>
                    <a:bodyPr/>
                    <a:lstStyle/>
                    <a:p>
                      <a:pPr algn="ctr"/>
                      <a:endParaRPr lang="zh-CN" altLang="en-US" dirty="0">
                        <a:solidFill>
                          <a:schemeClr val="bg1"/>
                        </a:solidFill>
                      </a:endParaRPr>
                    </a:p>
                  </a:txBody>
                  <a:tcPr>
                    <a:noFill/>
                  </a:tcPr>
                </a:tc>
                <a:tc>
                  <a:txBody>
                    <a:bodyPr/>
                    <a:lstStyle/>
                    <a:p>
                      <a:pPr algn="ctr"/>
                      <a:endParaRPr lang="zh-CN" altLang="en-US" dirty="0">
                        <a:solidFill>
                          <a:schemeClr val="bg1"/>
                        </a:solidFill>
                      </a:endParaRPr>
                    </a:p>
                  </a:txBody>
                  <a:tcPr>
                    <a:noFill/>
                  </a:tcPr>
                </a:tc>
                <a:extLst>
                  <a:ext uri="{0D108BD9-81ED-4DB2-BD59-A6C34878D82A}">
                    <a16:rowId xmlns:a16="http://schemas.microsoft.com/office/drawing/2014/main" val="10003"/>
                  </a:ext>
                </a:extLst>
              </a:tr>
              <a:tr h="960120">
                <a:tc vMerge="1">
                  <a:txBody>
                    <a:bodyPr/>
                    <a:lstStyle/>
                    <a:p>
                      <a:endParaRPr lang="zh-CN"/>
                    </a:p>
                  </a:txBody>
                  <a:tcPr>
                    <a:noFill/>
                  </a:tcPr>
                </a:tc>
                <a:tc vMerge="1">
                  <a:txBody>
                    <a:bodyPr/>
                    <a:lstStyle/>
                    <a:p>
                      <a:endParaRPr lang="zh-CN"/>
                    </a:p>
                  </a:txBody>
                  <a:tcPr>
                    <a:noFil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AU" sz="1800" b="0" i="0" u="none" strike="noStrike" cap="none" normalizeH="0" baseline="0" dirty="0">
                          <a:ln>
                            <a:noFill/>
                          </a:ln>
                          <a:solidFill>
                            <a:schemeClr val="bg1"/>
                          </a:solidFill>
                          <a:effectLst/>
                          <a:latin typeface="微软雅黑" pitchFamily="34" charset="-122"/>
                          <a:ea typeface="微软雅黑" pitchFamily="34" charset="-122"/>
                          <a:cs typeface="Times New Roman" pitchFamily="18" charset="0"/>
                        </a:rPr>
                        <a:t>操作员卸下米袋时，装卸工同时在米袋上</a:t>
                      </a:r>
                    </a:p>
                  </a:txBody>
                  <a:tcPr>
                    <a:noFill/>
                  </a:tcPr>
                </a:tc>
                <a:tc>
                  <a:txBody>
                    <a:bodyPr/>
                    <a:lstStyle/>
                    <a:p>
                      <a:pPr algn="ctr"/>
                      <a:endParaRPr lang="zh-CN" altLang="en-US">
                        <a:solidFill>
                          <a:schemeClr val="bg1"/>
                        </a:solidFill>
                      </a:endParaRPr>
                    </a:p>
                  </a:txBody>
                  <a:tcPr>
                    <a:noFill/>
                  </a:tcPr>
                </a:tc>
                <a:tc>
                  <a:txBody>
                    <a:bodyPr/>
                    <a:lstStyle/>
                    <a:p>
                      <a:pPr algn="ctr"/>
                      <a:endParaRPr lang="zh-CN" altLang="en-US" dirty="0">
                        <a:solidFill>
                          <a:schemeClr val="bg1"/>
                        </a:solidFill>
                      </a:endParaRPr>
                    </a:p>
                  </a:txBody>
                  <a:tcPr>
                    <a:noFill/>
                  </a:tcPr>
                </a:tc>
                <a:tc>
                  <a:txBody>
                    <a:bodyPr/>
                    <a:lstStyle/>
                    <a:p>
                      <a:pPr algn="ctr"/>
                      <a:endParaRPr lang="zh-CN" altLang="en-US" dirty="0">
                        <a:solidFill>
                          <a:schemeClr val="bg1"/>
                        </a:solidFill>
                      </a:endParaRPr>
                    </a:p>
                  </a:txBody>
                  <a:tcPr>
                    <a:noFill/>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3144043" y="762000"/>
            <a:ext cx="59039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sz="2400" b="1" dirty="0">
                <a:solidFill>
                  <a:schemeClr val="bg1"/>
                </a:solidFill>
                <a:latin typeface="微软雅黑" pitchFamily="34" charset="-122"/>
                <a:ea typeface="微软雅黑" pitchFamily="34" charset="-122"/>
              </a:rPr>
              <a:t>Hierarchy of Controls</a:t>
            </a:r>
            <a:r>
              <a:rPr lang="en-US" altLang="zh-TW" sz="2400" b="1" dirty="0">
                <a:solidFill>
                  <a:schemeClr val="bg1"/>
                </a:solidFill>
                <a:latin typeface="微软雅黑" pitchFamily="34" charset="-122"/>
                <a:ea typeface="微软雅黑" pitchFamily="34" charset="-122"/>
              </a:rPr>
              <a:t> </a:t>
            </a:r>
            <a:r>
              <a:rPr lang="zh-CN" altLang="en-US" sz="2400" b="1" dirty="0">
                <a:solidFill>
                  <a:schemeClr val="bg1"/>
                </a:solidFill>
                <a:latin typeface="微软雅黑" pitchFamily="34" charset="-122"/>
                <a:ea typeface="微软雅黑" pitchFamily="34" charset="-122"/>
              </a:rPr>
              <a:t>分层控制级别</a:t>
            </a:r>
            <a:endParaRPr lang="en-US" altLang="zh-TW" sz="2400" b="1" dirty="0">
              <a:solidFill>
                <a:schemeClr val="bg1"/>
              </a:solidFill>
              <a:latin typeface="微软雅黑" pitchFamily="34" charset="-122"/>
              <a:ea typeface="微软雅黑" pitchFamily="34" charset="-122"/>
            </a:endParaRPr>
          </a:p>
        </p:txBody>
      </p:sp>
      <p:graphicFrame>
        <p:nvGraphicFramePr>
          <p:cNvPr id="3" name="表格 2"/>
          <p:cNvGraphicFramePr>
            <a:graphicFrameLocks noGrp="1"/>
          </p:cNvGraphicFramePr>
          <p:nvPr/>
        </p:nvGraphicFramePr>
        <p:xfrm>
          <a:off x="609600" y="1676400"/>
          <a:ext cx="10972798" cy="4461936"/>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8077198">
                  <a:extLst>
                    <a:ext uri="{9D8B030D-6E8A-4147-A177-3AD203B41FA5}">
                      <a16:colId xmlns:a16="http://schemas.microsoft.com/office/drawing/2014/main" val="20001"/>
                    </a:ext>
                  </a:extLst>
                </a:gridCol>
              </a:tblGrid>
              <a:tr h="743656">
                <a:tc>
                  <a:txBody>
                    <a:bodyPr/>
                    <a:lstStyle/>
                    <a:p>
                      <a:pPr marL="0" marR="0" lvl="0" indent="0" algn="ctr" defTabSz="913765" rtl="0" eaLnBrk="1" fontAlgn="auto" latinLnBrk="0" hangingPunct="1">
                        <a:lnSpc>
                          <a:spcPct val="200000"/>
                        </a:lnSpc>
                        <a:spcBef>
                          <a:spcPts val="0"/>
                        </a:spcBef>
                        <a:spcAft>
                          <a:spcPts val="0"/>
                        </a:spcAft>
                        <a:buClrTx/>
                        <a:buSzTx/>
                        <a:buFontTx/>
                        <a:buNone/>
                        <a:defRPr/>
                      </a:pPr>
                      <a:r>
                        <a:rPr lang="en-AU" altLang="zh-CN" sz="1800" b="0" dirty="0">
                          <a:solidFill>
                            <a:schemeClr val="bg1"/>
                          </a:solidFill>
                          <a:latin typeface="微软雅黑" pitchFamily="34" charset="-122"/>
                          <a:ea typeface="微软雅黑" pitchFamily="34" charset="-122"/>
                        </a:rPr>
                        <a:t>Elimination  </a:t>
                      </a:r>
                      <a:r>
                        <a:rPr lang="zh-CN" altLang="en-AU" sz="1800" b="0" dirty="0">
                          <a:solidFill>
                            <a:schemeClr val="bg1"/>
                          </a:solidFill>
                          <a:latin typeface="微软雅黑" pitchFamily="34" charset="-122"/>
                          <a:ea typeface="微软雅黑" pitchFamily="34" charset="-122"/>
                        </a:rPr>
                        <a:t>消除</a:t>
                      </a:r>
                      <a:endParaRPr lang="zh-TW" altLang="en-US" sz="1800" b="0" dirty="0">
                        <a:solidFill>
                          <a:schemeClr val="bg1"/>
                        </a:solidFill>
                        <a:latin typeface="微软雅黑" pitchFamily="34" charset="-122"/>
                        <a:ea typeface="微软雅黑" pitchFamily="34" charset="-122"/>
                      </a:endParaRPr>
                    </a:p>
                  </a:txBody>
                  <a:tcPr>
                    <a:noFill/>
                  </a:tcPr>
                </a:tc>
                <a:tc>
                  <a:txBody>
                    <a:bodyPr/>
                    <a:lstStyle/>
                    <a:p>
                      <a:pPr algn="ctr" eaLnBrk="1" hangingPunct="1"/>
                      <a:r>
                        <a:rPr lang="en-AU" altLang="zh-CN" sz="1800" b="0" dirty="0">
                          <a:solidFill>
                            <a:schemeClr val="bg1"/>
                          </a:solidFill>
                          <a:latin typeface="微软雅黑" pitchFamily="34" charset="-122"/>
                          <a:ea typeface="微软雅黑" pitchFamily="34" charset="-122"/>
                        </a:rPr>
                        <a:t>The complete elimination of the hazard</a:t>
                      </a:r>
                      <a:endParaRPr lang="en-AU" altLang="zh-TW" sz="1800" b="0" dirty="0">
                        <a:solidFill>
                          <a:schemeClr val="bg1"/>
                        </a:solidFill>
                        <a:latin typeface="微软雅黑" pitchFamily="34" charset="-122"/>
                        <a:ea typeface="微软雅黑" pitchFamily="34" charset="-122"/>
                      </a:endParaRPr>
                    </a:p>
                    <a:p>
                      <a:pPr algn="ctr" eaLnBrk="1" hangingPunct="1"/>
                      <a:r>
                        <a:rPr lang="zh-CN" altLang="en-AU" sz="1800" b="0" dirty="0">
                          <a:solidFill>
                            <a:schemeClr val="bg1"/>
                          </a:solidFill>
                          <a:latin typeface="微软雅黑" pitchFamily="34" charset="-122"/>
                          <a:ea typeface="微软雅黑" pitchFamily="34" charset="-122"/>
                        </a:rPr>
                        <a:t>完全将危害消除</a:t>
                      </a:r>
                      <a:endParaRPr lang="zh-TW" altLang="en-US" sz="4900" b="0" dirty="0">
                        <a:solidFill>
                          <a:schemeClr val="bg1"/>
                        </a:solidFill>
                        <a:latin typeface="微软雅黑" pitchFamily="34" charset="-122"/>
                        <a:ea typeface="微软雅黑" pitchFamily="34" charset="-122"/>
                      </a:endParaRPr>
                    </a:p>
                  </a:txBody>
                  <a:tcPr>
                    <a:noFill/>
                  </a:tcPr>
                </a:tc>
                <a:extLst>
                  <a:ext uri="{0D108BD9-81ED-4DB2-BD59-A6C34878D82A}">
                    <a16:rowId xmlns:a16="http://schemas.microsoft.com/office/drawing/2014/main" val="10000"/>
                  </a:ext>
                </a:extLst>
              </a:tr>
              <a:tr h="743656">
                <a:tc>
                  <a:txBody>
                    <a:bodyPr/>
                    <a:lstStyle/>
                    <a:p>
                      <a:pPr marL="0" marR="0" lvl="0" indent="0" algn="ctr" defTabSz="913765" rtl="0" eaLnBrk="1" fontAlgn="auto" latinLnBrk="0" hangingPunct="1">
                        <a:lnSpc>
                          <a:spcPct val="200000"/>
                        </a:lnSpc>
                        <a:spcBef>
                          <a:spcPts val="0"/>
                        </a:spcBef>
                        <a:spcAft>
                          <a:spcPts val="0"/>
                        </a:spcAft>
                        <a:buClrTx/>
                        <a:buSzTx/>
                        <a:buFontTx/>
                        <a:buNone/>
                        <a:defRPr/>
                      </a:pPr>
                      <a:r>
                        <a:rPr lang="en-AU" altLang="zh-CN" sz="1800" b="0" dirty="0">
                          <a:solidFill>
                            <a:schemeClr val="bg1"/>
                          </a:solidFill>
                          <a:latin typeface="微软雅黑" pitchFamily="34" charset="-122"/>
                          <a:ea typeface="微软雅黑" pitchFamily="34" charset="-122"/>
                        </a:rPr>
                        <a:t>Substitution  </a:t>
                      </a:r>
                      <a:r>
                        <a:rPr lang="zh-CN" altLang="en-AU" sz="1800" b="0" dirty="0">
                          <a:solidFill>
                            <a:schemeClr val="bg1"/>
                          </a:solidFill>
                          <a:latin typeface="微软雅黑" pitchFamily="34" charset="-122"/>
                          <a:ea typeface="微软雅黑" pitchFamily="34" charset="-122"/>
                        </a:rPr>
                        <a:t>替代</a:t>
                      </a:r>
                      <a:endParaRPr lang="zh-TW" altLang="en-AU" sz="1800" b="0" dirty="0">
                        <a:solidFill>
                          <a:schemeClr val="bg1"/>
                        </a:solidFill>
                        <a:latin typeface="微软雅黑" pitchFamily="34" charset="-122"/>
                        <a:ea typeface="微软雅黑" pitchFamily="34" charset="-122"/>
                      </a:endParaRPr>
                    </a:p>
                  </a:txBody>
                  <a:tcPr>
                    <a:noFill/>
                  </a:tcPr>
                </a:tc>
                <a:tc>
                  <a:txBody>
                    <a:bodyPr/>
                    <a:lstStyle/>
                    <a:p>
                      <a:pPr algn="ctr" eaLnBrk="1" hangingPunct="1"/>
                      <a:r>
                        <a:rPr lang="en-AU" altLang="zh-CN" sz="1800" b="0" dirty="0">
                          <a:solidFill>
                            <a:schemeClr val="bg1"/>
                          </a:solidFill>
                          <a:latin typeface="微软雅黑" pitchFamily="34" charset="-122"/>
                          <a:ea typeface="微软雅黑" pitchFamily="34" charset="-122"/>
                        </a:rPr>
                        <a:t>Replacing the material or process with a less hazardous one</a:t>
                      </a:r>
                      <a:endParaRPr lang="en-AU" altLang="zh-TW" sz="1800" b="0" dirty="0">
                        <a:solidFill>
                          <a:schemeClr val="bg1"/>
                        </a:solidFill>
                        <a:latin typeface="微软雅黑" pitchFamily="34" charset="-122"/>
                        <a:ea typeface="微软雅黑" pitchFamily="34" charset="-122"/>
                      </a:endParaRPr>
                    </a:p>
                    <a:p>
                      <a:pPr algn="ctr" eaLnBrk="1" hangingPunct="1"/>
                      <a:r>
                        <a:rPr lang="en-AU" altLang="zh-CN" sz="1800" b="0" dirty="0">
                          <a:solidFill>
                            <a:schemeClr val="bg1"/>
                          </a:solidFill>
                          <a:latin typeface="微软雅黑" pitchFamily="34" charset="-122"/>
                          <a:ea typeface="微软雅黑" pitchFamily="34" charset="-122"/>
                        </a:rPr>
                        <a:t> </a:t>
                      </a:r>
                      <a:r>
                        <a:rPr lang="zh-CN" altLang="en-AU" sz="1800" b="0" dirty="0">
                          <a:solidFill>
                            <a:schemeClr val="bg1"/>
                          </a:solidFill>
                          <a:latin typeface="微软雅黑" pitchFamily="34" charset="-122"/>
                          <a:ea typeface="微软雅黑" pitchFamily="34" charset="-122"/>
                        </a:rPr>
                        <a:t>用危险性较低的材料或流程取代现行的</a:t>
                      </a:r>
                      <a:endParaRPr lang="zh-TW" altLang="en-US" sz="1800" b="0" dirty="0">
                        <a:solidFill>
                          <a:schemeClr val="bg1"/>
                        </a:solidFill>
                        <a:latin typeface="微软雅黑" pitchFamily="34" charset="-122"/>
                        <a:ea typeface="微软雅黑" pitchFamily="34" charset="-122"/>
                      </a:endParaRPr>
                    </a:p>
                  </a:txBody>
                  <a:tcPr>
                    <a:noFill/>
                  </a:tcPr>
                </a:tc>
                <a:extLst>
                  <a:ext uri="{0D108BD9-81ED-4DB2-BD59-A6C34878D82A}">
                    <a16:rowId xmlns:a16="http://schemas.microsoft.com/office/drawing/2014/main" val="10001"/>
                  </a:ext>
                </a:extLst>
              </a:tr>
              <a:tr h="743656">
                <a:tc>
                  <a:txBody>
                    <a:bodyPr/>
                    <a:lstStyle/>
                    <a:p>
                      <a:pPr marL="0" marR="0" lvl="0" indent="0" algn="ctr" defTabSz="913765" rtl="0" eaLnBrk="1" fontAlgn="auto" latinLnBrk="0" hangingPunct="1">
                        <a:lnSpc>
                          <a:spcPct val="200000"/>
                        </a:lnSpc>
                        <a:spcBef>
                          <a:spcPts val="0"/>
                        </a:spcBef>
                        <a:spcAft>
                          <a:spcPts val="0"/>
                        </a:spcAft>
                        <a:buClrTx/>
                        <a:buSzTx/>
                        <a:buFontTx/>
                        <a:buNone/>
                        <a:defRPr/>
                      </a:pPr>
                      <a:r>
                        <a:rPr lang="en-AU" altLang="zh-CN" sz="1800" b="0" dirty="0">
                          <a:solidFill>
                            <a:schemeClr val="bg1"/>
                          </a:solidFill>
                          <a:latin typeface="微软雅黑" pitchFamily="34" charset="-122"/>
                          <a:ea typeface="微软雅黑" pitchFamily="34" charset="-122"/>
                        </a:rPr>
                        <a:t>Engineering  </a:t>
                      </a:r>
                      <a:r>
                        <a:rPr lang="zh-CN" altLang="en-AU" sz="1800" b="0" dirty="0">
                          <a:solidFill>
                            <a:schemeClr val="bg1"/>
                          </a:solidFill>
                          <a:latin typeface="微软雅黑" pitchFamily="34" charset="-122"/>
                          <a:ea typeface="微软雅黑" pitchFamily="34" charset="-122"/>
                        </a:rPr>
                        <a:t>重新设计</a:t>
                      </a:r>
                      <a:endParaRPr lang="zh-TW" altLang="en-AU" sz="1800" b="0" dirty="0">
                        <a:solidFill>
                          <a:schemeClr val="bg1"/>
                        </a:solidFill>
                        <a:latin typeface="微软雅黑" pitchFamily="34" charset="-122"/>
                        <a:ea typeface="微软雅黑" pitchFamily="34" charset="-122"/>
                      </a:endParaRPr>
                    </a:p>
                  </a:txBody>
                  <a:tcPr>
                    <a:noFill/>
                  </a:tcPr>
                </a:tc>
                <a:tc>
                  <a:txBody>
                    <a:bodyPr/>
                    <a:lstStyle/>
                    <a:p>
                      <a:pPr algn="ctr" eaLnBrk="1" hangingPunct="1"/>
                      <a:r>
                        <a:rPr lang="en-AU" altLang="zh-CN" sz="1800" b="0" dirty="0">
                          <a:solidFill>
                            <a:schemeClr val="bg1"/>
                          </a:solidFill>
                          <a:latin typeface="微软雅黑" pitchFamily="34" charset="-122"/>
                          <a:ea typeface="微软雅黑" pitchFamily="34" charset="-122"/>
                        </a:rPr>
                        <a:t>Redesign the equipment or work processes</a:t>
                      </a:r>
                      <a:endParaRPr lang="en-AU" altLang="zh-TW" sz="1800" b="0" dirty="0">
                        <a:solidFill>
                          <a:schemeClr val="bg1"/>
                        </a:solidFill>
                        <a:latin typeface="微软雅黑" pitchFamily="34" charset="-122"/>
                        <a:ea typeface="微软雅黑" pitchFamily="34" charset="-122"/>
                      </a:endParaRPr>
                    </a:p>
                    <a:p>
                      <a:pPr algn="ctr" eaLnBrk="1" hangingPunct="1"/>
                      <a:r>
                        <a:rPr lang="zh-CN" altLang="en-AU" sz="1800" b="0" dirty="0">
                          <a:solidFill>
                            <a:schemeClr val="bg1"/>
                          </a:solidFill>
                          <a:latin typeface="微软雅黑" pitchFamily="34" charset="-122"/>
                          <a:ea typeface="微软雅黑" pitchFamily="34" charset="-122"/>
                        </a:rPr>
                        <a:t>重新设计（重新改进）装备或工作流程</a:t>
                      </a:r>
                      <a:endParaRPr lang="zh-TW" altLang="en-US" sz="1800" b="0" dirty="0">
                        <a:solidFill>
                          <a:schemeClr val="bg1"/>
                        </a:solidFill>
                        <a:latin typeface="微软雅黑" pitchFamily="34" charset="-122"/>
                        <a:ea typeface="微软雅黑" pitchFamily="34" charset="-122"/>
                      </a:endParaRPr>
                    </a:p>
                  </a:txBody>
                  <a:tcPr>
                    <a:noFill/>
                  </a:tcPr>
                </a:tc>
                <a:extLst>
                  <a:ext uri="{0D108BD9-81ED-4DB2-BD59-A6C34878D82A}">
                    <a16:rowId xmlns:a16="http://schemas.microsoft.com/office/drawing/2014/main" val="10002"/>
                  </a:ext>
                </a:extLst>
              </a:tr>
              <a:tr h="743656">
                <a:tc>
                  <a:txBody>
                    <a:bodyPr/>
                    <a:lstStyle/>
                    <a:p>
                      <a:pPr algn="ctr" eaLnBrk="1" hangingPunct="1">
                        <a:lnSpc>
                          <a:spcPct val="200000"/>
                        </a:lnSpc>
                      </a:pPr>
                      <a:r>
                        <a:rPr lang="en-AU" altLang="zh-CN" sz="1800" b="0" dirty="0">
                          <a:solidFill>
                            <a:schemeClr val="bg1"/>
                          </a:solidFill>
                          <a:latin typeface="微软雅黑" pitchFamily="34" charset="-122"/>
                          <a:ea typeface="微软雅黑" pitchFamily="34" charset="-122"/>
                        </a:rPr>
                        <a:t>Separation  </a:t>
                      </a:r>
                      <a:r>
                        <a:rPr lang="zh-CN" altLang="en-AU" sz="1800" b="0" dirty="0">
                          <a:solidFill>
                            <a:schemeClr val="bg1"/>
                          </a:solidFill>
                          <a:latin typeface="微软雅黑" pitchFamily="34" charset="-122"/>
                          <a:ea typeface="微软雅黑" pitchFamily="34" charset="-122"/>
                        </a:rPr>
                        <a:t>隔离</a:t>
                      </a:r>
                      <a:endParaRPr lang="zh-TW" altLang="en-AU" sz="1800" b="0" dirty="0">
                        <a:solidFill>
                          <a:schemeClr val="bg1"/>
                        </a:solidFill>
                        <a:latin typeface="微软雅黑" pitchFamily="34" charset="-122"/>
                        <a:ea typeface="微软雅黑" pitchFamily="34" charset="-122"/>
                      </a:endParaRPr>
                    </a:p>
                  </a:txBody>
                  <a:tcPr>
                    <a:noFill/>
                  </a:tcPr>
                </a:tc>
                <a:tc>
                  <a:txBody>
                    <a:bodyPr/>
                    <a:lstStyle/>
                    <a:p>
                      <a:pPr algn="ctr" eaLnBrk="1" hangingPunct="1"/>
                      <a:r>
                        <a:rPr lang="en-AU" altLang="zh-CN" sz="1800" b="0" dirty="0">
                          <a:solidFill>
                            <a:schemeClr val="bg1"/>
                          </a:solidFill>
                          <a:latin typeface="微软雅黑" pitchFamily="34" charset="-122"/>
                          <a:ea typeface="微软雅黑" pitchFamily="34" charset="-122"/>
                        </a:rPr>
                        <a:t>Isolating the hazard by guarding or enclosure</a:t>
                      </a:r>
                      <a:endParaRPr lang="en-AU" altLang="zh-TW" sz="1800" b="0" dirty="0">
                        <a:solidFill>
                          <a:schemeClr val="bg1"/>
                        </a:solidFill>
                        <a:latin typeface="微软雅黑" pitchFamily="34" charset="-122"/>
                        <a:ea typeface="微软雅黑" pitchFamily="34" charset="-122"/>
                      </a:endParaRPr>
                    </a:p>
                    <a:p>
                      <a:pPr algn="ctr" eaLnBrk="1" hangingPunct="1"/>
                      <a:r>
                        <a:rPr lang="zh-CN" altLang="en-AU" sz="1800" b="0" dirty="0">
                          <a:solidFill>
                            <a:schemeClr val="bg1"/>
                          </a:solidFill>
                          <a:latin typeface="微软雅黑" pitchFamily="34" charset="-122"/>
                          <a:ea typeface="微软雅黑" pitchFamily="34" charset="-122"/>
                        </a:rPr>
                        <a:t>采用保护罩、隔离或包围危险源的方式来隔离危险源</a:t>
                      </a:r>
                      <a:endParaRPr lang="zh-TW" altLang="en-US" sz="1800" b="0" dirty="0">
                        <a:solidFill>
                          <a:schemeClr val="bg1"/>
                        </a:solidFill>
                        <a:latin typeface="微软雅黑" pitchFamily="34" charset="-122"/>
                        <a:ea typeface="微软雅黑" pitchFamily="34" charset="-122"/>
                      </a:endParaRPr>
                    </a:p>
                  </a:txBody>
                  <a:tcPr>
                    <a:noFill/>
                  </a:tcPr>
                </a:tc>
                <a:extLst>
                  <a:ext uri="{0D108BD9-81ED-4DB2-BD59-A6C34878D82A}">
                    <a16:rowId xmlns:a16="http://schemas.microsoft.com/office/drawing/2014/main" val="10003"/>
                  </a:ext>
                </a:extLst>
              </a:tr>
              <a:tr h="743656">
                <a:tc>
                  <a:txBody>
                    <a:bodyPr/>
                    <a:lstStyle/>
                    <a:p>
                      <a:pPr algn="ctr" eaLnBrk="1" hangingPunct="1">
                        <a:lnSpc>
                          <a:spcPct val="200000"/>
                        </a:lnSpc>
                      </a:pPr>
                      <a:r>
                        <a:rPr lang="en-AU" altLang="zh-CN" sz="1800" b="0" dirty="0">
                          <a:solidFill>
                            <a:schemeClr val="bg1"/>
                          </a:solidFill>
                          <a:latin typeface="微软雅黑" pitchFamily="34" charset="-122"/>
                          <a:ea typeface="微软雅黑" pitchFamily="34" charset="-122"/>
                        </a:rPr>
                        <a:t>Administrative  </a:t>
                      </a:r>
                      <a:r>
                        <a:rPr lang="zh-CN" altLang="en-AU" sz="1800" b="0" dirty="0">
                          <a:solidFill>
                            <a:schemeClr val="bg1"/>
                          </a:solidFill>
                          <a:latin typeface="微软雅黑" pitchFamily="34" charset="-122"/>
                          <a:ea typeface="微软雅黑" pitchFamily="34" charset="-122"/>
                        </a:rPr>
                        <a:t>管理控制</a:t>
                      </a:r>
                      <a:endParaRPr lang="zh-TW" altLang="en-AU" sz="1800" b="0" dirty="0">
                        <a:solidFill>
                          <a:schemeClr val="bg1"/>
                        </a:solidFill>
                        <a:latin typeface="微软雅黑" pitchFamily="34" charset="-122"/>
                        <a:ea typeface="微软雅黑" pitchFamily="34" charset="-122"/>
                      </a:endParaRPr>
                    </a:p>
                  </a:txBody>
                  <a:tcPr>
                    <a:noFill/>
                  </a:tcPr>
                </a:tc>
                <a:tc>
                  <a:txBody>
                    <a:bodyPr/>
                    <a:lstStyle/>
                    <a:p>
                      <a:pPr algn="ctr" eaLnBrk="1" hangingPunct="1"/>
                      <a:r>
                        <a:rPr lang="en-AU" altLang="zh-CN" sz="1800" b="0" dirty="0">
                          <a:solidFill>
                            <a:schemeClr val="bg1"/>
                          </a:solidFill>
                          <a:latin typeface="微软雅黑" pitchFamily="34" charset="-122"/>
                          <a:ea typeface="微软雅黑" pitchFamily="34" charset="-122"/>
                        </a:rPr>
                        <a:t>Providing controls such as training, procedures etc. </a:t>
                      </a:r>
                      <a:endParaRPr lang="en-AU" altLang="zh-TW" sz="1800" b="0" dirty="0">
                        <a:solidFill>
                          <a:schemeClr val="bg1"/>
                        </a:solidFill>
                        <a:latin typeface="微软雅黑" pitchFamily="34" charset="-122"/>
                        <a:ea typeface="微软雅黑" pitchFamily="34" charset="-122"/>
                      </a:endParaRPr>
                    </a:p>
                    <a:p>
                      <a:pPr algn="ctr" eaLnBrk="1" hangingPunct="1"/>
                      <a:r>
                        <a:rPr lang="zh-CN" altLang="en-AU" sz="1800" b="0" dirty="0">
                          <a:solidFill>
                            <a:schemeClr val="bg1"/>
                          </a:solidFill>
                          <a:latin typeface="微软雅黑" pitchFamily="34" charset="-122"/>
                          <a:ea typeface="微软雅黑" pitchFamily="34" charset="-122"/>
                        </a:rPr>
                        <a:t>提供培训、程序等控制措施</a:t>
                      </a:r>
                      <a:endParaRPr lang="zh-TW" altLang="en-US" sz="1800" b="0" dirty="0">
                        <a:solidFill>
                          <a:schemeClr val="bg1"/>
                        </a:solidFill>
                        <a:latin typeface="微软雅黑" pitchFamily="34" charset="-122"/>
                        <a:ea typeface="微软雅黑" pitchFamily="34" charset="-122"/>
                      </a:endParaRPr>
                    </a:p>
                  </a:txBody>
                  <a:tcPr>
                    <a:noFill/>
                  </a:tcPr>
                </a:tc>
                <a:extLst>
                  <a:ext uri="{0D108BD9-81ED-4DB2-BD59-A6C34878D82A}">
                    <a16:rowId xmlns:a16="http://schemas.microsoft.com/office/drawing/2014/main" val="10004"/>
                  </a:ext>
                </a:extLst>
              </a:tr>
              <a:tr h="743656">
                <a:tc>
                  <a:txBody>
                    <a:bodyPr/>
                    <a:lstStyle/>
                    <a:p>
                      <a:pPr algn="ctr" eaLnBrk="1" hangingPunct="1">
                        <a:lnSpc>
                          <a:spcPct val="200000"/>
                        </a:lnSpc>
                      </a:pPr>
                      <a:r>
                        <a:rPr lang="en-AU" altLang="zh-CN" sz="1800" b="0" dirty="0">
                          <a:solidFill>
                            <a:schemeClr val="bg1"/>
                          </a:solidFill>
                          <a:latin typeface="微软雅黑" pitchFamily="34" charset="-122"/>
                          <a:ea typeface="微软雅黑" pitchFamily="34" charset="-122"/>
                        </a:rPr>
                        <a:t>PPE  </a:t>
                      </a:r>
                      <a:r>
                        <a:rPr lang="zh-CN" altLang="en-AU" sz="1800" b="0" dirty="0">
                          <a:solidFill>
                            <a:schemeClr val="bg1"/>
                          </a:solidFill>
                          <a:latin typeface="微软雅黑" pitchFamily="34" charset="-122"/>
                          <a:ea typeface="微软雅黑" pitchFamily="34" charset="-122"/>
                        </a:rPr>
                        <a:t>个体防护</a:t>
                      </a:r>
                      <a:endParaRPr lang="zh-TW" altLang="en-AU" sz="1800" b="0" dirty="0">
                        <a:solidFill>
                          <a:schemeClr val="bg1"/>
                        </a:solidFill>
                        <a:latin typeface="微软雅黑" pitchFamily="34" charset="-122"/>
                        <a:ea typeface="微软雅黑" pitchFamily="34" charset="-122"/>
                      </a:endParaRPr>
                    </a:p>
                  </a:txBody>
                  <a:tcPr>
                    <a:noFil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en-AU" altLang="zh-CN" sz="1800" b="0" dirty="0">
                          <a:solidFill>
                            <a:schemeClr val="bg1"/>
                          </a:solidFill>
                          <a:latin typeface="微软雅黑" pitchFamily="34" charset="-122"/>
                          <a:ea typeface="微软雅黑" pitchFamily="34" charset="-122"/>
                        </a:rPr>
                        <a:t>Use appropriate properly fitted PPE where other controls are not effective. </a:t>
                      </a:r>
                      <a:r>
                        <a:rPr lang="zh-CN" altLang="en-AU" sz="1800" b="0" dirty="0">
                          <a:solidFill>
                            <a:schemeClr val="bg1"/>
                          </a:solidFill>
                          <a:latin typeface="微软雅黑" pitchFamily="34" charset="-122"/>
                          <a:ea typeface="微软雅黑" pitchFamily="34" charset="-122"/>
                        </a:rPr>
                        <a:t>如果无法采用其它控制措施，便要佩带合身的个人防护装备</a:t>
                      </a:r>
                      <a:endParaRPr lang="zh-TW" altLang="en-US" sz="1800" b="0" dirty="0">
                        <a:solidFill>
                          <a:schemeClr val="bg1"/>
                        </a:solidFill>
                        <a:latin typeface="微软雅黑" pitchFamily="34" charset="-122"/>
                        <a:ea typeface="微软雅黑" pitchFamily="34" charset="-122"/>
                      </a:endParaRPr>
                    </a:p>
                  </a:txBody>
                  <a:tcPr>
                    <a:noFill/>
                  </a:tcPr>
                </a:tc>
                <a:extLst>
                  <a:ext uri="{0D108BD9-81ED-4DB2-BD59-A6C34878D82A}">
                    <a16:rowId xmlns:a16="http://schemas.microsoft.com/office/drawing/2014/main" val="10005"/>
                  </a:ext>
                </a:extLst>
              </a:tr>
            </a:tbl>
          </a:graphicData>
        </a:graphic>
      </p:graphicFrame>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1714500" y="3657600"/>
            <a:ext cx="8763000" cy="228600"/>
          </a:xfrm>
          <a:prstGeom prst="rect">
            <a:avLst/>
          </a:prstGeom>
          <a:solidFill>
            <a:srgbClr val="8F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714500" y="2899172"/>
            <a:ext cx="8763000" cy="228600"/>
          </a:xfrm>
          <a:prstGeom prst="rect">
            <a:avLst/>
          </a:prstGeom>
          <a:solidFill>
            <a:srgbClr val="8F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714500" y="2140744"/>
            <a:ext cx="8763000" cy="228600"/>
          </a:xfrm>
          <a:prstGeom prst="rect">
            <a:avLst/>
          </a:prstGeom>
          <a:solidFill>
            <a:srgbClr val="8F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47800" y="1988344"/>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表示尊重 </a:t>
            </a:r>
          </a:p>
        </p:txBody>
      </p:sp>
      <p:sp>
        <p:nvSpPr>
          <p:cNvPr id="45" name="矩形 44"/>
          <p:cNvSpPr/>
          <p:nvPr/>
        </p:nvSpPr>
        <p:spPr>
          <a:xfrm>
            <a:off x="3810000" y="1988344"/>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言语直接明了 </a:t>
            </a:r>
          </a:p>
        </p:txBody>
      </p:sp>
      <p:sp>
        <p:nvSpPr>
          <p:cNvPr id="46" name="矩形 45"/>
          <p:cNvSpPr/>
          <p:nvPr/>
        </p:nvSpPr>
        <p:spPr>
          <a:xfrm>
            <a:off x="6172200" y="1988344"/>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营造透明的氛围 </a:t>
            </a:r>
          </a:p>
        </p:txBody>
      </p:sp>
      <p:sp>
        <p:nvSpPr>
          <p:cNvPr id="47" name="矩形 46"/>
          <p:cNvSpPr/>
          <p:nvPr/>
        </p:nvSpPr>
        <p:spPr>
          <a:xfrm>
            <a:off x="8534400" y="1988344"/>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纠正错误 </a:t>
            </a:r>
          </a:p>
        </p:txBody>
      </p:sp>
      <p:sp>
        <p:nvSpPr>
          <p:cNvPr id="48" name="矩形 47"/>
          <p:cNvSpPr/>
          <p:nvPr/>
        </p:nvSpPr>
        <p:spPr>
          <a:xfrm>
            <a:off x="1447800" y="2746772"/>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表现忠诚 </a:t>
            </a:r>
          </a:p>
        </p:txBody>
      </p:sp>
      <p:sp>
        <p:nvSpPr>
          <p:cNvPr id="49" name="矩形 48"/>
          <p:cNvSpPr/>
          <p:nvPr/>
        </p:nvSpPr>
        <p:spPr>
          <a:xfrm>
            <a:off x="3810000" y="2746772"/>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实现目标 </a:t>
            </a:r>
          </a:p>
        </p:txBody>
      </p:sp>
      <p:sp>
        <p:nvSpPr>
          <p:cNvPr id="50" name="矩形 49"/>
          <p:cNvSpPr/>
          <p:nvPr/>
        </p:nvSpPr>
        <p:spPr>
          <a:xfrm>
            <a:off x="6172200" y="2746772"/>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不断完善 </a:t>
            </a:r>
          </a:p>
        </p:txBody>
      </p:sp>
      <p:sp>
        <p:nvSpPr>
          <p:cNvPr id="51" name="矩形 50"/>
          <p:cNvSpPr/>
          <p:nvPr/>
        </p:nvSpPr>
        <p:spPr>
          <a:xfrm>
            <a:off x="8534400" y="2746772"/>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面对现实 </a:t>
            </a:r>
          </a:p>
        </p:txBody>
      </p:sp>
      <p:sp>
        <p:nvSpPr>
          <p:cNvPr id="52" name="矩形 51"/>
          <p:cNvSpPr/>
          <p:nvPr/>
        </p:nvSpPr>
        <p:spPr>
          <a:xfrm>
            <a:off x="1447800" y="3505200"/>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明确希望 </a:t>
            </a:r>
          </a:p>
        </p:txBody>
      </p:sp>
      <p:sp>
        <p:nvSpPr>
          <p:cNvPr id="53" name="矩形 52"/>
          <p:cNvSpPr/>
          <p:nvPr/>
        </p:nvSpPr>
        <p:spPr>
          <a:xfrm>
            <a:off x="3810000" y="3505200"/>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承担责任 </a:t>
            </a:r>
          </a:p>
        </p:txBody>
      </p:sp>
      <p:sp>
        <p:nvSpPr>
          <p:cNvPr id="54" name="矩形 53"/>
          <p:cNvSpPr/>
          <p:nvPr/>
        </p:nvSpPr>
        <p:spPr>
          <a:xfrm>
            <a:off x="6172200" y="3505200"/>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先倾听后发言 </a:t>
            </a:r>
          </a:p>
        </p:txBody>
      </p:sp>
      <p:sp>
        <p:nvSpPr>
          <p:cNvPr id="55" name="矩形 54"/>
          <p:cNvSpPr/>
          <p:nvPr/>
        </p:nvSpPr>
        <p:spPr>
          <a:xfrm>
            <a:off x="8534400" y="3505200"/>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信守承诺 </a:t>
            </a:r>
          </a:p>
        </p:txBody>
      </p:sp>
      <p:sp>
        <p:nvSpPr>
          <p:cNvPr id="56" name="矩形 55"/>
          <p:cNvSpPr/>
          <p:nvPr/>
        </p:nvSpPr>
        <p:spPr>
          <a:xfrm>
            <a:off x="1447800" y="4263628"/>
            <a:ext cx="2209800" cy="533400"/>
          </a:xfrm>
          <a:prstGeom prst="rect">
            <a:avLst/>
          </a:prstGeom>
          <a:solidFill>
            <a:srgbClr val="222222"/>
          </a:solidFill>
          <a:ln>
            <a:solidFill>
              <a:srgbClr val="EEA429"/>
            </a:solidFill>
          </a:ln>
          <a:effectLst>
            <a:outerShdw dist="63500" dir="2700000" algn="tl" rotWithShape="0">
              <a:schemeClr val="tx1">
                <a:lumMod val="95000"/>
                <a:lumOff val="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latin typeface="微软雅黑" pitchFamily="34" charset="-122"/>
                <a:ea typeface="微软雅黑" pitchFamily="34" charset="-122"/>
              </a:rPr>
              <a:t>传递信任 </a:t>
            </a:r>
          </a:p>
        </p:txBody>
      </p:sp>
      <p:sp>
        <p:nvSpPr>
          <p:cNvPr id="62" name="矩形 61"/>
          <p:cNvSpPr>
            <a:spLocks noChangeArrowheads="1"/>
          </p:cNvSpPr>
          <p:nvPr/>
        </p:nvSpPr>
        <p:spPr bwMode="auto">
          <a:xfrm>
            <a:off x="2540000" y="5257800"/>
            <a:ext cx="711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lnSpc>
                <a:spcPct val="150000"/>
              </a:lnSpc>
            </a:pPr>
            <a:r>
              <a:rPr lang="zh-CN" altLang="en-US" sz="2000" dirty="0">
                <a:latin typeface="微软雅黑" pitchFamily="34" charset="-122"/>
                <a:ea typeface="微软雅黑" pitchFamily="34" charset="-122"/>
              </a:rPr>
              <a:t>高信任度</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快速</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低成本</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低信任度</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慢速</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高成本 </a:t>
            </a:r>
          </a:p>
        </p:txBody>
      </p:sp>
      <p:sp>
        <p:nvSpPr>
          <p:cNvPr id="63" name="矩形 62"/>
          <p:cNvSpPr/>
          <p:nvPr/>
        </p:nvSpPr>
        <p:spPr>
          <a:xfrm>
            <a:off x="3492500" y="691158"/>
            <a:ext cx="5207000" cy="606028"/>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rgbClr val="181002"/>
                </a:solidFill>
                <a:latin typeface="微软雅黑" pitchFamily="34" charset="-122"/>
                <a:ea typeface="微软雅黑" pitchFamily="34" charset="-122"/>
              </a:rPr>
              <a:t>拥有高度信任的领导者的行为</a:t>
            </a:r>
            <a:endParaRPr lang="zh-CN" altLang="en-US" sz="2400" b="1" dirty="0">
              <a:solidFill>
                <a:srgbClr val="181002"/>
              </a:solidFill>
              <a:latin typeface="微软雅黑" pitchFamily="34" charset="-122"/>
              <a:ea typeface="微软雅黑" pitchFamily="34" charset="-122"/>
            </a:endParaRPr>
          </a:p>
        </p:txBody>
      </p:sp>
      <p:grpSp>
        <p:nvGrpSpPr>
          <p:cNvPr id="5" name="组合 4"/>
          <p:cNvGrpSpPr/>
          <p:nvPr/>
        </p:nvGrpSpPr>
        <p:grpSpPr>
          <a:xfrm>
            <a:off x="0" y="3581400"/>
            <a:ext cx="7010400" cy="3276600"/>
            <a:chOff x="0" y="3581400"/>
            <a:chExt cx="7010400" cy="3276600"/>
          </a:xfrm>
        </p:grpSpPr>
        <p:sp>
          <p:nvSpPr>
            <p:cNvPr id="3" name="直角三角形 2"/>
            <p:cNvSpPr/>
            <p:nvPr/>
          </p:nvSpPr>
          <p:spPr>
            <a:xfrm>
              <a:off x="0" y="3581400"/>
              <a:ext cx="3276600" cy="3276600"/>
            </a:xfrm>
            <a:prstGeom prst="rtTriangle">
              <a:avLst/>
            </a:prstGeom>
            <a:solidFill>
              <a:srgbClr val="EEA4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直角三角形 1"/>
            <p:cNvSpPr/>
            <p:nvPr/>
          </p:nvSpPr>
          <p:spPr>
            <a:xfrm>
              <a:off x="0" y="5257800"/>
              <a:ext cx="7010400" cy="1600200"/>
            </a:xfrm>
            <a:prstGeom prst="rtTriangle">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flipH="1">
            <a:off x="5181600" y="3581400"/>
            <a:ext cx="7010400" cy="3276600"/>
            <a:chOff x="152400" y="3733800"/>
            <a:chExt cx="7010400" cy="3276600"/>
          </a:xfrm>
        </p:grpSpPr>
        <p:sp>
          <p:nvSpPr>
            <p:cNvPr id="23" name="直角三角形 22"/>
            <p:cNvSpPr/>
            <p:nvPr/>
          </p:nvSpPr>
          <p:spPr>
            <a:xfrm>
              <a:off x="152400" y="5410200"/>
              <a:ext cx="7010400" cy="1600200"/>
            </a:xfrm>
            <a:prstGeom prst="rtTriangle">
              <a:avLst/>
            </a:prstGeom>
            <a:solidFill>
              <a:srgbClr val="EEA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a:off x="152400" y="3733800"/>
              <a:ext cx="3276600" cy="3276600"/>
            </a:xfrm>
            <a:prstGeom prst="rtTriangle">
              <a:avLst/>
            </a:prstGeom>
            <a:solidFill>
              <a:srgbClr val="EEA4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组合 16"/>
          <p:cNvGrpSpPr/>
          <p:nvPr/>
        </p:nvGrpSpPr>
        <p:grpSpPr>
          <a:xfrm>
            <a:off x="0" y="628464"/>
            <a:ext cx="12192000" cy="5624995"/>
            <a:chOff x="0" y="628464"/>
            <a:chExt cx="12192000" cy="5624995"/>
          </a:xfrm>
        </p:grpSpPr>
        <p:sp>
          <p:nvSpPr>
            <p:cNvPr id="16" name="矩形 15"/>
            <p:cNvSpPr/>
            <p:nvPr/>
          </p:nvSpPr>
          <p:spPr>
            <a:xfrm>
              <a:off x="0" y="628464"/>
              <a:ext cx="12192000" cy="5624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174875" y="1116012"/>
              <a:ext cx="6881813" cy="4238625"/>
              <a:chOff x="2174875" y="1116012"/>
              <a:chExt cx="6881813" cy="4238625"/>
            </a:xfrm>
          </p:grpSpPr>
          <p:pic>
            <p:nvPicPr>
              <p:cNvPr id="7" name="Picture 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2182812"/>
                <a:ext cx="15906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575" y="1725612"/>
                <a:ext cx="11572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938" y="2087562"/>
                <a:ext cx="8429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75" y="4164012"/>
                <a:ext cx="17859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3575" y="3325812"/>
                <a:ext cx="1301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0225" y="1116012"/>
                <a:ext cx="8429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148012"/>
                <a:ext cx="8429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9263" y="1563687"/>
                <a:ext cx="8429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725" y="2860675"/>
                <a:ext cx="8429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矩形 1"/>
          <p:cNvSpPr/>
          <p:nvPr/>
        </p:nvSpPr>
        <p:spPr>
          <a:xfrm>
            <a:off x="0" y="0"/>
            <a:ext cx="12192000" cy="62846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prstClr val="white"/>
                </a:solidFill>
                <a:latin typeface="微软雅黑" pitchFamily="34" charset="-122"/>
                <a:ea typeface="微软雅黑" pitchFamily="34" charset="-122"/>
              </a:rPr>
              <a:t>违章就像蚊子</a:t>
            </a:r>
          </a:p>
        </p:txBody>
      </p:sp>
      <p:sp>
        <p:nvSpPr>
          <p:cNvPr id="5" name="Rectangle 12"/>
          <p:cNvSpPr>
            <a:spLocks noChangeArrowheads="1"/>
          </p:cNvSpPr>
          <p:nvPr/>
        </p:nvSpPr>
        <p:spPr bwMode="auto">
          <a:xfrm>
            <a:off x="1592262" y="5572918"/>
            <a:ext cx="9007476" cy="46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25" tIns="46014" rIns="92025" bIns="46014">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zh-CN" altLang="en-AU" sz="2400" dirty="0">
                <a:solidFill>
                  <a:schemeClr val="tx1">
                    <a:lumMod val="75000"/>
                    <a:lumOff val="25000"/>
                  </a:schemeClr>
                </a:solidFill>
                <a:latin typeface="微软雅黑" pitchFamily="34" charset="-122"/>
                <a:ea typeface="微软雅黑" pitchFamily="34" charset="-122"/>
              </a:rPr>
              <a:t>你可以一个接一个地打死他们，但他们还会再来。</a:t>
            </a: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组合 210"/>
          <p:cNvGrpSpPr/>
          <p:nvPr/>
        </p:nvGrpSpPr>
        <p:grpSpPr>
          <a:xfrm>
            <a:off x="1632926" y="6207148"/>
            <a:ext cx="4255674" cy="750378"/>
            <a:chOff x="3971519" y="6163360"/>
            <a:chExt cx="4324954" cy="750378"/>
          </a:xfrm>
        </p:grpSpPr>
        <p:sp>
          <p:nvSpPr>
            <p:cNvPr id="212" name="îṥļiḑê"/>
            <p:cNvSpPr/>
            <p:nvPr/>
          </p:nvSpPr>
          <p:spPr bwMode="auto">
            <a:xfrm>
              <a:off x="5264248" y="6603232"/>
              <a:ext cx="78379" cy="82233"/>
            </a:xfrm>
            <a:prstGeom prst="ellipse">
              <a:avLst/>
            </a:prstGeom>
            <a:solidFill>
              <a:srgbClr val="FDFA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iśḻîdè"/>
            <p:cNvSpPr/>
            <p:nvPr/>
          </p:nvSpPr>
          <p:spPr bwMode="auto">
            <a:xfrm>
              <a:off x="3971519" y="6163360"/>
              <a:ext cx="4324954" cy="281391"/>
            </a:xfrm>
            <a:custGeom>
              <a:avLst/>
              <a:gdLst>
                <a:gd name="T0" fmla="*/ 829 w 829"/>
                <a:gd name="T1" fmla="*/ 27 h 54"/>
                <a:gd name="T2" fmla="*/ 803 w 829"/>
                <a:gd name="T3" fmla="*/ 54 h 54"/>
                <a:gd name="T4" fmla="*/ 27 w 829"/>
                <a:gd name="T5" fmla="*/ 54 h 54"/>
                <a:gd name="T6" fmla="*/ 0 w 829"/>
                <a:gd name="T7" fmla="*/ 27 h 54"/>
                <a:gd name="T8" fmla="*/ 0 w 829"/>
                <a:gd name="T9" fmla="*/ 27 h 54"/>
                <a:gd name="T10" fmla="*/ 27 w 829"/>
                <a:gd name="T11" fmla="*/ 0 h 54"/>
                <a:gd name="T12" fmla="*/ 803 w 829"/>
                <a:gd name="T13" fmla="*/ 0 h 54"/>
                <a:gd name="T14" fmla="*/ 829 w 82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54">
                  <a:moveTo>
                    <a:pt x="829" y="27"/>
                  </a:moveTo>
                  <a:cubicBezTo>
                    <a:pt x="829" y="42"/>
                    <a:pt x="817" y="54"/>
                    <a:pt x="803" y="54"/>
                  </a:cubicBezTo>
                  <a:cubicBezTo>
                    <a:pt x="27" y="54"/>
                    <a:pt x="27" y="54"/>
                    <a:pt x="27" y="54"/>
                  </a:cubicBezTo>
                  <a:cubicBezTo>
                    <a:pt x="12" y="54"/>
                    <a:pt x="0" y="42"/>
                    <a:pt x="0" y="27"/>
                  </a:cubicBezTo>
                  <a:cubicBezTo>
                    <a:pt x="0" y="27"/>
                    <a:pt x="0" y="27"/>
                    <a:pt x="0" y="27"/>
                  </a:cubicBezTo>
                  <a:cubicBezTo>
                    <a:pt x="0" y="12"/>
                    <a:pt x="12" y="0"/>
                    <a:pt x="27" y="0"/>
                  </a:cubicBezTo>
                  <a:cubicBezTo>
                    <a:pt x="803" y="0"/>
                    <a:pt x="803" y="0"/>
                    <a:pt x="803" y="0"/>
                  </a:cubicBezTo>
                  <a:cubicBezTo>
                    <a:pt x="817" y="0"/>
                    <a:pt x="829" y="12"/>
                    <a:pt x="829" y="27"/>
                  </a:cubicBezTo>
                  <a:close/>
                </a:path>
              </a:pathLst>
            </a:custGeom>
            <a:solidFill>
              <a:srgbClr val="70CA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i$ḷíḓê"/>
            <p:cNvSpPr/>
            <p:nvPr/>
          </p:nvSpPr>
          <p:spPr bwMode="auto">
            <a:xfrm>
              <a:off x="4112857" y="6444752"/>
              <a:ext cx="4058982" cy="229996"/>
            </a:xfrm>
            <a:custGeom>
              <a:avLst/>
              <a:gdLst>
                <a:gd name="T0" fmla="*/ 778 w 778"/>
                <a:gd name="T1" fmla="*/ 22 h 44"/>
                <a:gd name="T2" fmla="*/ 755 w 778"/>
                <a:gd name="T3" fmla="*/ 44 h 44"/>
                <a:gd name="T4" fmla="*/ 22 w 778"/>
                <a:gd name="T5" fmla="*/ 44 h 44"/>
                <a:gd name="T6" fmla="*/ 0 w 778"/>
                <a:gd name="T7" fmla="*/ 22 h 44"/>
                <a:gd name="T8" fmla="*/ 0 w 778"/>
                <a:gd name="T9" fmla="*/ 22 h 44"/>
                <a:gd name="T10" fmla="*/ 22 w 778"/>
                <a:gd name="T11" fmla="*/ 0 h 44"/>
                <a:gd name="T12" fmla="*/ 755 w 778"/>
                <a:gd name="T13" fmla="*/ 0 h 44"/>
                <a:gd name="T14" fmla="*/ 778 w 778"/>
                <a:gd name="T15" fmla="*/ 2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8" h="44">
                  <a:moveTo>
                    <a:pt x="778" y="22"/>
                  </a:moveTo>
                  <a:cubicBezTo>
                    <a:pt x="778" y="34"/>
                    <a:pt x="768" y="44"/>
                    <a:pt x="755" y="44"/>
                  </a:cubicBezTo>
                  <a:cubicBezTo>
                    <a:pt x="22" y="44"/>
                    <a:pt x="22" y="44"/>
                    <a:pt x="22" y="44"/>
                  </a:cubicBezTo>
                  <a:cubicBezTo>
                    <a:pt x="10" y="44"/>
                    <a:pt x="0" y="34"/>
                    <a:pt x="0" y="22"/>
                  </a:cubicBezTo>
                  <a:cubicBezTo>
                    <a:pt x="0" y="22"/>
                    <a:pt x="0" y="22"/>
                    <a:pt x="0" y="22"/>
                  </a:cubicBezTo>
                  <a:cubicBezTo>
                    <a:pt x="0" y="10"/>
                    <a:pt x="10" y="0"/>
                    <a:pt x="22" y="0"/>
                  </a:cubicBezTo>
                  <a:cubicBezTo>
                    <a:pt x="755" y="0"/>
                    <a:pt x="755" y="0"/>
                    <a:pt x="755" y="0"/>
                  </a:cubicBezTo>
                  <a:cubicBezTo>
                    <a:pt x="768" y="0"/>
                    <a:pt x="778" y="10"/>
                    <a:pt x="778" y="22"/>
                  </a:cubicBezTo>
                  <a:close/>
                </a:path>
              </a:pathLst>
            </a:custGeom>
            <a:solidFill>
              <a:srgbClr val="98D5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ïṥļîḓe"/>
            <p:cNvSpPr/>
            <p:nvPr/>
          </p:nvSpPr>
          <p:spPr bwMode="auto">
            <a:xfrm>
              <a:off x="4404528" y="6674748"/>
              <a:ext cx="3537315" cy="238990"/>
            </a:xfrm>
            <a:custGeom>
              <a:avLst/>
              <a:gdLst>
                <a:gd name="T0" fmla="*/ 0 w 678"/>
                <a:gd name="T1" fmla="*/ 23 h 46"/>
                <a:gd name="T2" fmla="*/ 23 w 678"/>
                <a:gd name="T3" fmla="*/ 46 h 46"/>
                <a:gd name="T4" fmla="*/ 655 w 678"/>
                <a:gd name="T5" fmla="*/ 46 h 46"/>
                <a:gd name="T6" fmla="*/ 678 w 678"/>
                <a:gd name="T7" fmla="*/ 23 h 46"/>
                <a:gd name="T8" fmla="*/ 678 w 678"/>
                <a:gd name="T9" fmla="*/ 23 h 46"/>
                <a:gd name="T10" fmla="*/ 655 w 678"/>
                <a:gd name="T11" fmla="*/ 0 h 46"/>
                <a:gd name="T12" fmla="*/ 23 w 678"/>
                <a:gd name="T13" fmla="*/ 0 h 46"/>
                <a:gd name="T14" fmla="*/ 0 w 678"/>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46">
                  <a:moveTo>
                    <a:pt x="0" y="23"/>
                  </a:moveTo>
                  <a:cubicBezTo>
                    <a:pt x="0" y="36"/>
                    <a:pt x="10" y="46"/>
                    <a:pt x="23" y="46"/>
                  </a:cubicBezTo>
                  <a:cubicBezTo>
                    <a:pt x="655" y="46"/>
                    <a:pt x="655" y="46"/>
                    <a:pt x="655" y="46"/>
                  </a:cubicBezTo>
                  <a:cubicBezTo>
                    <a:pt x="668" y="46"/>
                    <a:pt x="678" y="36"/>
                    <a:pt x="678" y="23"/>
                  </a:cubicBezTo>
                  <a:cubicBezTo>
                    <a:pt x="678" y="23"/>
                    <a:pt x="678" y="23"/>
                    <a:pt x="678" y="23"/>
                  </a:cubicBezTo>
                  <a:cubicBezTo>
                    <a:pt x="678" y="11"/>
                    <a:pt x="668" y="0"/>
                    <a:pt x="655" y="0"/>
                  </a:cubicBezTo>
                  <a:cubicBezTo>
                    <a:pt x="23" y="0"/>
                    <a:pt x="23" y="0"/>
                    <a:pt x="23" y="0"/>
                  </a:cubicBezTo>
                  <a:cubicBezTo>
                    <a:pt x="10" y="0"/>
                    <a:pt x="0" y="11"/>
                    <a:pt x="0" y="23"/>
                  </a:cubicBezTo>
                  <a:close/>
                </a:path>
              </a:pathLst>
            </a:custGeom>
            <a:solidFill>
              <a:srgbClr val="70CA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îslidê"/>
            <p:cNvSpPr/>
            <p:nvPr/>
          </p:nvSpPr>
          <p:spPr bwMode="auto">
            <a:xfrm>
              <a:off x="5802493" y="6345815"/>
              <a:ext cx="78379" cy="78378"/>
            </a:xfrm>
            <a:prstGeom prst="ellipse">
              <a:avLst/>
            </a:prstGeom>
            <a:solidFill>
              <a:srgbClr val="FDFA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îṣḷîďe"/>
            <p:cNvSpPr/>
            <p:nvPr/>
          </p:nvSpPr>
          <p:spPr bwMode="auto">
            <a:xfrm>
              <a:off x="7300680" y="6507711"/>
              <a:ext cx="698983" cy="68099"/>
            </a:xfrm>
            <a:custGeom>
              <a:avLst/>
              <a:gdLst>
                <a:gd name="T0" fmla="*/ 134 w 134"/>
                <a:gd name="T1" fmla="*/ 6 h 13"/>
                <a:gd name="T2" fmla="*/ 127 w 134"/>
                <a:gd name="T3" fmla="*/ 13 h 13"/>
                <a:gd name="T4" fmla="*/ 7 w 134"/>
                <a:gd name="T5" fmla="*/ 13 h 13"/>
                <a:gd name="T6" fmla="*/ 0 w 134"/>
                <a:gd name="T7" fmla="*/ 6 h 13"/>
                <a:gd name="T8" fmla="*/ 0 w 134"/>
                <a:gd name="T9" fmla="*/ 6 h 13"/>
                <a:gd name="T10" fmla="*/ 7 w 134"/>
                <a:gd name="T11" fmla="*/ 0 h 13"/>
                <a:gd name="T12" fmla="*/ 127 w 134"/>
                <a:gd name="T13" fmla="*/ 0 h 13"/>
                <a:gd name="T14" fmla="*/ 134 w 13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3">
                  <a:moveTo>
                    <a:pt x="134" y="6"/>
                  </a:moveTo>
                  <a:cubicBezTo>
                    <a:pt x="134" y="10"/>
                    <a:pt x="131" y="13"/>
                    <a:pt x="127" y="13"/>
                  </a:cubicBezTo>
                  <a:cubicBezTo>
                    <a:pt x="7" y="13"/>
                    <a:pt x="7" y="13"/>
                    <a:pt x="7" y="13"/>
                  </a:cubicBezTo>
                  <a:cubicBezTo>
                    <a:pt x="3" y="13"/>
                    <a:pt x="0" y="10"/>
                    <a:pt x="0" y="6"/>
                  </a:cubicBezTo>
                  <a:cubicBezTo>
                    <a:pt x="0" y="6"/>
                    <a:pt x="0" y="6"/>
                    <a:pt x="0" y="6"/>
                  </a:cubicBezTo>
                  <a:cubicBezTo>
                    <a:pt x="0" y="3"/>
                    <a:pt x="3" y="0"/>
                    <a:pt x="7" y="0"/>
                  </a:cubicBezTo>
                  <a:cubicBezTo>
                    <a:pt x="127" y="0"/>
                    <a:pt x="127" y="0"/>
                    <a:pt x="127" y="0"/>
                  </a:cubicBezTo>
                  <a:cubicBezTo>
                    <a:pt x="131" y="0"/>
                    <a:pt x="134" y="3"/>
                    <a:pt x="134" y="6"/>
                  </a:cubicBezTo>
                  <a:close/>
                </a:path>
              </a:pathLst>
            </a:custGeom>
            <a:solidFill>
              <a:srgbClr val="70CA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95" name="组合 194"/>
          <p:cNvGrpSpPr/>
          <p:nvPr/>
        </p:nvGrpSpPr>
        <p:grpSpPr>
          <a:xfrm>
            <a:off x="3043107" y="6207148"/>
            <a:ext cx="4324954" cy="750378"/>
            <a:chOff x="3971519" y="6163360"/>
            <a:chExt cx="4324954" cy="750378"/>
          </a:xfrm>
        </p:grpSpPr>
        <p:sp>
          <p:nvSpPr>
            <p:cNvPr id="196" name="îṥļiḑê"/>
            <p:cNvSpPr/>
            <p:nvPr/>
          </p:nvSpPr>
          <p:spPr bwMode="auto">
            <a:xfrm>
              <a:off x="5264248" y="6603232"/>
              <a:ext cx="78379" cy="82233"/>
            </a:xfrm>
            <a:prstGeom prst="ellipse">
              <a:avLst/>
            </a:prstGeom>
            <a:solidFill>
              <a:srgbClr val="FDFA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iśḻîdè"/>
            <p:cNvSpPr/>
            <p:nvPr/>
          </p:nvSpPr>
          <p:spPr bwMode="auto">
            <a:xfrm>
              <a:off x="3971519" y="6163360"/>
              <a:ext cx="4324954" cy="281391"/>
            </a:xfrm>
            <a:custGeom>
              <a:avLst/>
              <a:gdLst>
                <a:gd name="T0" fmla="*/ 829 w 829"/>
                <a:gd name="T1" fmla="*/ 27 h 54"/>
                <a:gd name="T2" fmla="*/ 803 w 829"/>
                <a:gd name="T3" fmla="*/ 54 h 54"/>
                <a:gd name="T4" fmla="*/ 27 w 829"/>
                <a:gd name="T5" fmla="*/ 54 h 54"/>
                <a:gd name="T6" fmla="*/ 0 w 829"/>
                <a:gd name="T7" fmla="*/ 27 h 54"/>
                <a:gd name="T8" fmla="*/ 0 w 829"/>
                <a:gd name="T9" fmla="*/ 27 h 54"/>
                <a:gd name="T10" fmla="*/ 27 w 829"/>
                <a:gd name="T11" fmla="*/ 0 h 54"/>
                <a:gd name="T12" fmla="*/ 803 w 829"/>
                <a:gd name="T13" fmla="*/ 0 h 54"/>
                <a:gd name="T14" fmla="*/ 829 w 82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54">
                  <a:moveTo>
                    <a:pt x="829" y="27"/>
                  </a:moveTo>
                  <a:cubicBezTo>
                    <a:pt x="829" y="42"/>
                    <a:pt x="817" y="54"/>
                    <a:pt x="803" y="54"/>
                  </a:cubicBezTo>
                  <a:cubicBezTo>
                    <a:pt x="27" y="54"/>
                    <a:pt x="27" y="54"/>
                    <a:pt x="27" y="54"/>
                  </a:cubicBezTo>
                  <a:cubicBezTo>
                    <a:pt x="12" y="54"/>
                    <a:pt x="0" y="42"/>
                    <a:pt x="0" y="27"/>
                  </a:cubicBezTo>
                  <a:cubicBezTo>
                    <a:pt x="0" y="27"/>
                    <a:pt x="0" y="27"/>
                    <a:pt x="0" y="27"/>
                  </a:cubicBezTo>
                  <a:cubicBezTo>
                    <a:pt x="0" y="12"/>
                    <a:pt x="12" y="0"/>
                    <a:pt x="27" y="0"/>
                  </a:cubicBezTo>
                  <a:cubicBezTo>
                    <a:pt x="803" y="0"/>
                    <a:pt x="803" y="0"/>
                    <a:pt x="803" y="0"/>
                  </a:cubicBezTo>
                  <a:cubicBezTo>
                    <a:pt x="817" y="0"/>
                    <a:pt x="829" y="12"/>
                    <a:pt x="829" y="27"/>
                  </a:cubicBezTo>
                  <a:close/>
                </a:path>
              </a:pathLst>
            </a:custGeom>
            <a:solidFill>
              <a:srgbClr val="70CA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i$ḷíḓê"/>
            <p:cNvSpPr/>
            <p:nvPr/>
          </p:nvSpPr>
          <p:spPr bwMode="auto">
            <a:xfrm>
              <a:off x="4112857" y="6444752"/>
              <a:ext cx="4058982" cy="229996"/>
            </a:xfrm>
            <a:custGeom>
              <a:avLst/>
              <a:gdLst>
                <a:gd name="T0" fmla="*/ 778 w 778"/>
                <a:gd name="T1" fmla="*/ 22 h 44"/>
                <a:gd name="T2" fmla="*/ 755 w 778"/>
                <a:gd name="T3" fmla="*/ 44 h 44"/>
                <a:gd name="T4" fmla="*/ 22 w 778"/>
                <a:gd name="T5" fmla="*/ 44 h 44"/>
                <a:gd name="T6" fmla="*/ 0 w 778"/>
                <a:gd name="T7" fmla="*/ 22 h 44"/>
                <a:gd name="T8" fmla="*/ 0 w 778"/>
                <a:gd name="T9" fmla="*/ 22 h 44"/>
                <a:gd name="T10" fmla="*/ 22 w 778"/>
                <a:gd name="T11" fmla="*/ 0 h 44"/>
                <a:gd name="T12" fmla="*/ 755 w 778"/>
                <a:gd name="T13" fmla="*/ 0 h 44"/>
                <a:gd name="T14" fmla="*/ 778 w 778"/>
                <a:gd name="T15" fmla="*/ 2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8" h="44">
                  <a:moveTo>
                    <a:pt x="778" y="22"/>
                  </a:moveTo>
                  <a:cubicBezTo>
                    <a:pt x="778" y="34"/>
                    <a:pt x="768" y="44"/>
                    <a:pt x="755" y="44"/>
                  </a:cubicBezTo>
                  <a:cubicBezTo>
                    <a:pt x="22" y="44"/>
                    <a:pt x="22" y="44"/>
                    <a:pt x="22" y="44"/>
                  </a:cubicBezTo>
                  <a:cubicBezTo>
                    <a:pt x="10" y="44"/>
                    <a:pt x="0" y="34"/>
                    <a:pt x="0" y="22"/>
                  </a:cubicBezTo>
                  <a:cubicBezTo>
                    <a:pt x="0" y="22"/>
                    <a:pt x="0" y="22"/>
                    <a:pt x="0" y="22"/>
                  </a:cubicBezTo>
                  <a:cubicBezTo>
                    <a:pt x="0" y="10"/>
                    <a:pt x="10" y="0"/>
                    <a:pt x="22" y="0"/>
                  </a:cubicBezTo>
                  <a:cubicBezTo>
                    <a:pt x="755" y="0"/>
                    <a:pt x="755" y="0"/>
                    <a:pt x="755" y="0"/>
                  </a:cubicBezTo>
                  <a:cubicBezTo>
                    <a:pt x="768" y="0"/>
                    <a:pt x="778" y="10"/>
                    <a:pt x="778" y="22"/>
                  </a:cubicBezTo>
                  <a:close/>
                </a:path>
              </a:pathLst>
            </a:custGeom>
            <a:solidFill>
              <a:srgbClr val="98D5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ïṥļîḓe"/>
            <p:cNvSpPr/>
            <p:nvPr/>
          </p:nvSpPr>
          <p:spPr bwMode="auto">
            <a:xfrm>
              <a:off x="4404528" y="6674748"/>
              <a:ext cx="3537315" cy="238990"/>
            </a:xfrm>
            <a:custGeom>
              <a:avLst/>
              <a:gdLst>
                <a:gd name="T0" fmla="*/ 0 w 678"/>
                <a:gd name="T1" fmla="*/ 23 h 46"/>
                <a:gd name="T2" fmla="*/ 23 w 678"/>
                <a:gd name="T3" fmla="*/ 46 h 46"/>
                <a:gd name="T4" fmla="*/ 655 w 678"/>
                <a:gd name="T5" fmla="*/ 46 h 46"/>
                <a:gd name="T6" fmla="*/ 678 w 678"/>
                <a:gd name="T7" fmla="*/ 23 h 46"/>
                <a:gd name="T8" fmla="*/ 678 w 678"/>
                <a:gd name="T9" fmla="*/ 23 h 46"/>
                <a:gd name="T10" fmla="*/ 655 w 678"/>
                <a:gd name="T11" fmla="*/ 0 h 46"/>
                <a:gd name="T12" fmla="*/ 23 w 678"/>
                <a:gd name="T13" fmla="*/ 0 h 46"/>
                <a:gd name="T14" fmla="*/ 0 w 678"/>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46">
                  <a:moveTo>
                    <a:pt x="0" y="23"/>
                  </a:moveTo>
                  <a:cubicBezTo>
                    <a:pt x="0" y="36"/>
                    <a:pt x="10" y="46"/>
                    <a:pt x="23" y="46"/>
                  </a:cubicBezTo>
                  <a:cubicBezTo>
                    <a:pt x="655" y="46"/>
                    <a:pt x="655" y="46"/>
                    <a:pt x="655" y="46"/>
                  </a:cubicBezTo>
                  <a:cubicBezTo>
                    <a:pt x="668" y="46"/>
                    <a:pt x="678" y="36"/>
                    <a:pt x="678" y="23"/>
                  </a:cubicBezTo>
                  <a:cubicBezTo>
                    <a:pt x="678" y="23"/>
                    <a:pt x="678" y="23"/>
                    <a:pt x="678" y="23"/>
                  </a:cubicBezTo>
                  <a:cubicBezTo>
                    <a:pt x="678" y="11"/>
                    <a:pt x="668" y="0"/>
                    <a:pt x="655" y="0"/>
                  </a:cubicBezTo>
                  <a:cubicBezTo>
                    <a:pt x="23" y="0"/>
                    <a:pt x="23" y="0"/>
                    <a:pt x="23" y="0"/>
                  </a:cubicBezTo>
                  <a:cubicBezTo>
                    <a:pt x="10" y="0"/>
                    <a:pt x="0" y="11"/>
                    <a:pt x="0" y="23"/>
                  </a:cubicBezTo>
                  <a:close/>
                </a:path>
              </a:pathLst>
            </a:custGeom>
            <a:solidFill>
              <a:srgbClr val="70CA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îslidê"/>
            <p:cNvSpPr/>
            <p:nvPr/>
          </p:nvSpPr>
          <p:spPr bwMode="auto">
            <a:xfrm>
              <a:off x="5802493" y="6345815"/>
              <a:ext cx="78379" cy="78378"/>
            </a:xfrm>
            <a:prstGeom prst="ellipse">
              <a:avLst/>
            </a:prstGeom>
            <a:solidFill>
              <a:srgbClr val="FDFA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îṣḷîďe"/>
            <p:cNvSpPr/>
            <p:nvPr/>
          </p:nvSpPr>
          <p:spPr bwMode="auto">
            <a:xfrm>
              <a:off x="7300680" y="6507711"/>
              <a:ext cx="698983" cy="68099"/>
            </a:xfrm>
            <a:custGeom>
              <a:avLst/>
              <a:gdLst>
                <a:gd name="T0" fmla="*/ 134 w 134"/>
                <a:gd name="T1" fmla="*/ 6 h 13"/>
                <a:gd name="T2" fmla="*/ 127 w 134"/>
                <a:gd name="T3" fmla="*/ 13 h 13"/>
                <a:gd name="T4" fmla="*/ 7 w 134"/>
                <a:gd name="T5" fmla="*/ 13 h 13"/>
                <a:gd name="T6" fmla="*/ 0 w 134"/>
                <a:gd name="T7" fmla="*/ 6 h 13"/>
                <a:gd name="T8" fmla="*/ 0 w 134"/>
                <a:gd name="T9" fmla="*/ 6 h 13"/>
                <a:gd name="T10" fmla="*/ 7 w 134"/>
                <a:gd name="T11" fmla="*/ 0 h 13"/>
                <a:gd name="T12" fmla="*/ 127 w 134"/>
                <a:gd name="T13" fmla="*/ 0 h 13"/>
                <a:gd name="T14" fmla="*/ 134 w 13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3">
                  <a:moveTo>
                    <a:pt x="134" y="6"/>
                  </a:moveTo>
                  <a:cubicBezTo>
                    <a:pt x="134" y="10"/>
                    <a:pt x="131" y="13"/>
                    <a:pt x="127" y="13"/>
                  </a:cubicBezTo>
                  <a:cubicBezTo>
                    <a:pt x="7" y="13"/>
                    <a:pt x="7" y="13"/>
                    <a:pt x="7" y="13"/>
                  </a:cubicBezTo>
                  <a:cubicBezTo>
                    <a:pt x="3" y="13"/>
                    <a:pt x="0" y="10"/>
                    <a:pt x="0" y="6"/>
                  </a:cubicBezTo>
                  <a:cubicBezTo>
                    <a:pt x="0" y="6"/>
                    <a:pt x="0" y="6"/>
                    <a:pt x="0" y="6"/>
                  </a:cubicBezTo>
                  <a:cubicBezTo>
                    <a:pt x="0" y="3"/>
                    <a:pt x="3" y="0"/>
                    <a:pt x="7" y="0"/>
                  </a:cubicBezTo>
                  <a:cubicBezTo>
                    <a:pt x="127" y="0"/>
                    <a:pt x="127" y="0"/>
                    <a:pt x="127" y="0"/>
                  </a:cubicBezTo>
                  <a:cubicBezTo>
                    <a:pt x="131" y="0"/>
                    <a:pt x="134" y="3"/>
                    <a:pt x="134" y="6"/>
                  </a:cubicBezTo>
                  <a:close/>
                </a:path>
              </a:pathLst>
            </a:custGeom>
            <a:solidFill>
              <a:srgbClr val="70CA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 name="Rectangle 23"/>
          <p:cNvSpPr>
            <a:spLocks noChangeArrowheads="1"/>
          </p:cNvSpPr>
          <p:nvPr/>
        </p:nvSpPr>
        <p:spPr bwMode="auto">
          <a:xfrm>
            <a:off x="2372519" y="1035843"/>
            <a:ext cx="744696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41" tIns="44427" rIns="90441" bIns="44427">
            <a:spAutoFit/>
          </a:bodyPr>
          <a:lstStyle>
            <a:lvl1pPr defTabSz="762000">
              <a:defRPr sz="1400" b="1">
                <a:solidFill>
                  <a:schemeClr val="bg1"/>
                </a:solidFill>
                <a:latin typeface="Times New Roman" pitchFamily="18" charset="0"/>
                <a:ea typeface="宋体" charset="-122"/>
              </a:defRPr>
            </a:lvl1pPr>
            <a:lvl2pPr marL="742950" indent="-285750" defTabSz="762000">
              <a:defRPr sz="1400" b="1">
                <a:solidFill>
                  <a:schemeClr val="bg1"/>
                </a:solidFill>
                <a:latin typeface="Times New Roman" pitchFamily="18" charset="0"/>
                <a:ea typeface="宋体" charset="-122"/>
              </a:defRPr>
            </a:lvl2pPr>
            <a:lvl3pPr marL="1143000" indent="-228600" defTabSz="762000">
              <a:defRPr sz="1400" b="1">
                <a:solidFill>
                  <a:schemeClr val="bg1"/>
                </a:solidFill>
                <a:latin typeface="Times New Roman" pitchFamily="18" charset="0"/>
                <a:ea typeface="宋体" charset="-122"/>
              </a:defRPr>
            </a:lvl3pPr>
            <a:lvl4pPr marL="1600200" indent="-228600" defTabSz="762000">
              <a:defRPr sz="1400" b="1">
                <a:solidFill>
                  <a:schemeClr val="bg1"/>
                </a:solidFill>
                <a:latin typeface="Times New Roman" pitchFamily="18" charset="0"/>
                <a:ea typeface="宋体" charset="-122"/>
              </a:defRPr>
            </a:lvl4pPr>
            <a:lvl5pPr marL="2057400" indent="-228600" defTabSz="762000">
              <a:defRPr sz="1400" b="1">
                <a:solidFill>
                  <a:schemeClr val="bg1"/>
                </a:solidFill>
                <a:latin typeface="Times New Roman" pitchFamily="18" charset="0"/>
                <a:ea typeface="宋体" charset="-122"/>
              </a:defRPr>
            </a:lvl5pPr>
            <a:lvl6pPr marL="2514600" indent="-228600" defTabSz="7620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defTabSz="7620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defTabSz="7620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defTabSz="7620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zh-CN" altLang="en-AU" sz="2400" dirty="0">
                <a:latin typeface="微软雅黑" pitchFamily="34" charset="-122"/>
                <a:ea typeface="微软雅黑" pitchFamily="34" charset="-122"/>
              </a:rPr>
              <a:t>消灭蚊子的最好办法就是清除它们栖身的水塘</a:t>
            </a:r>
          </a:p>
        </p:txBody>
      </p:sp>
      <p:grpSp>
        <p:nvGrpSpPr>
          <p:cNvPr id="194" name="组合 193"/>
          <p:cNvGrpSpPr/>
          <p:nvPr/>
        </p:nvGrpSpPr>
        <p:grpSpPr>
          <a:xfrm>
            <a:off x="6288016" y="5957878"/>
            <a:ext cx="4324954" cy="999648"/>
            <a:chOff x="3971519" y="5914090"/>
            <a:chExt cx="4324954" cy="999648"/>
          </a:xfrm>
        </p:grpSpPr>
        <p:sp>
          <p:nvSpPr>
            <p:cNvPr id="88" name="îṥļiḑê"/>
            <p:cNvSpPr/>
            <p:nvPr/>
          </p:nvSpPr>
          <p:spPr bwMode="auto">
            <a:xfrm>
              <a:off x="4530448" y="5914090"/>
              <a:ext cx="78379" cy="82233"/>
            </a:xfrm>
            <a:prstGeom prst="ellipse">
              <a:avLst/>
            </a:prstGeom>
            <a:solidFill>
              <a:srgbClr val="FDFA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iśḻîdè"/>
            <p:cNvSpPr/>
            <p:nvPr/>
          </p:nvSpPr>
          <p:spPr bwMode="auto">
            <a:xfrm>
              <a:off x="3971519" y="6163360"/>
              <a:ext cx="4324954" cy="281391"/>
            </a:xfrm>
            <a:custGeom>
              <a:avLst/>
              <a:gdLst>
                <a:gd name="T0" fmla="*/ 829 w 829"/>
                <a:gd name="T1" fmla="*/ 27 h 54"/>
                <a:gd name="T2" fmla="*/ 803 w 829"/>
                <a:gd name="T3" fmla="*/ 54 h 54"/>
                <a:gd name="T4" fmla="*/ 27 w 829"/>
                <a:gd name="T5" fmla="*/ 54 h 54"/>
                <a:gd name="T6" fmla="*/ 0 w 829"/>
                <a:gd name="T7" fmla="*/ 27 h 54"/>
                <a:gd name="T8" fmla="*/ 0 w 829"/>
                <a:gd name="T9" fmla="*/ 27 h 54"/>
                <a:gd name="T10" fmla="*/ 27 w 829"/>
                <a:gd name="T11" fmla="*/ 0 h 54"/>
                <a:gd name="T12" fmla="*/ 803 w 829"/>
                <a:gd name="T13" fmla="*/ 0 h 54"/>
                <a:gd name="T14" fmla="*/ 829 w 82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54">
                  <a:moveTo>
                    <a:pt x="829" y="27"/>
                  </a:moveTo>
                  <a:cubicBezTo>
                    <a:pt x="829" y="42"/>
                    <a:pt x="817" y="54"/>
                    <a:pt x="803" y="54"/>
                  </a:cubicBezTo>
                  <a:cubicBezTo>
                    <a:pt x="27" y="54"/>
                    <a:pt x="27" y="54"/>
                    <a:pt x="27" y="54"/>
                  </a:cubicBezTo>
                  <a:cubicBezTo>
                    <a:pt x="12" y="54"/>
                    <a:pt x="0" y="42"/>
                    <a:pt x="0" y="27"/>
                  </a:cubicBezTo>
                  <a:cubicBezTo>
                    <a:pt x="0" y="27"/>
                    <a:pt x="0" y="27"/>
                    <a:pt x="0" y="27"/>
                  </a:cubicBezTo>
                  <a:cubicBezTo>
                    <a:pt x="0" y="12"/>
                    <a:pt x="12" y="0"/>
                    <a:pt x="27" y="0"/>
                  </a:cubicBezTo>
                  <a:cubicBezTo>
                    <a:pt x="803" y="0"/>
                    <a:pt x="803" y="0"/>
                    <a:pt x="803" y="0"/>
                  </a:cubicBezTo>
                  <a:cubicBezTo>
                    <a:pt x="817" y="0"/>
                    <a:pt x="829" y="12"/>
                    <a:pt x="829" y="27"/>
                  </a:cubicBezTo>
                  <a:close/>
                </a:path>
              </a:pathLst>
            </a:custGeom>
            <a:solidFill>
              <a:srgbClr val="70CA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îšľidê"/>
            <p:cNvSpPr/>
            <p:nvPr/>
          </p:nvSpPr>
          <p:spPr bwMode="auto">
            <a:xfrm>
              <a:off x="4472627" y="5934648"/>
              <a:ext cx="1403105" cy="510103"/>
            </a:xfrm>
            <a:custGeom>
              <a:avLst/>
              <a:gdLst>
                <a:gd name="T0" fmla="*/ 267 w 269"/>
                <a:gd name="T1" fmla="*/ 50 h 98"/>
                <a:gd name="T2" fmla="*/ 241 w 269"/>
                <a:gd name="T3" fmla="*/ 30 h 98"/>
                <a:gd name="T4" fmla="*/ 239 w 269"/>
                <a:gd name="T5" fmla="*/ 31 h 98"/>
                <a:gd name="T6" fmla="*/ 222 w 269"/>
                <a:gd name="T7" fmla="*/ 17 h 98"/>
                <a:gd name="T8" fmla="*/ 209 w 269"/>
                <a:gd name="T9" fmla="*/ 22 h 98"/>
                <a:gd name="T10" fmla="*/ 209 w 269"/>
                <a:gd name="T11" fmla="*/ 21 h 98"/>
                <a:gd name="T12" fmla="*/ 183 w 269"/>
                <a:gd name="T13" fmla="*/ 2 h 98"/>
                <a:gd name="T14" fmla="*/ 164 w 269"/>
                <a:gd name="T15" fmla="*/ 18 h 98"/>
                <a:gd name="T16" fmla="*/ 156 w 269"/>
                <a:gd name="T17" fmla="*/ 17 h 98"/>
                <a:gd name="T18" fmla="*/ 138 w 269"/>
                <a:gd name="T19" fmla="*/ 25 h 98"/>
                <a:gd name="T20" fmla="*/ 138 w 269"/>
                <a:gd name="T21" fmla="*/ 25 h 98"/>
                <a:gd name="T22" fmla="*/ 121 w 269"/>
                <a:gd name="T23" fmla="*/ 7 h 98"/>
                <a:gd name="T24" fmla="*/ 105 w 269"/>
                <a:gd name="T25" fmla="*/ 18 h 98"/>
                <a:gd name="T26" fmla="*/ 88 w 269"/>
                <a:gd name="T27" fmla="*/ 11 h 98"/>
                <a:gd name="T28" fmla="*/ 68 w 269"/>
                <a:gd name="T29" fmla="*/ 22 h 98"/>
                <a:gd name="T30" fmla="*/ 51 w 269"/>
                <a:gd name="T31" fmla="*/ 12 h 98"/>
                <a:gd name="T32" fmla="*/ 30 w 269"/>
                <a:gd name="T33" fmla="*/ 30 h 98"/>
                <a:gd name="T34" fmla="*/ 23 w 269"/>
                <a:gd name="T35" fmla="*/ 29 h 98"/>
                <a:gd name="T36" fmla="*/ 0 w 269"/>
                <a:gd name="T37" fmla="*/ 52 h 98"/>
                <a:gd name="T38" fmla="*/ 23 w 269"/>
                <a:gd name="T39" fmla="*/ 75 h 98"/>
                <a:gd name="T40" fmla="*/ 30 w 269"/>
                <a:gd name="T41" fmla="*/ 73 h 98"/>
                <a:gd name="T42" fmla="*/ 30 w 269"/>
                <a:gd name="T43" fmla="*/ 75 h 98"/>
                <a:gd name="T44" fmla="*/ 48 w 269"/>
                <a:gd name="T45" fmla="*/ 92 h 98"/>
                <a:gd name="T46" fmla="*/ 62 w 269"/>
                <a:gd name="T47" fmla="*/ 85 h 98"/>
                <a:gd name="T48" fmla="*/ 65 w 269"/>
                <a:gd name="T49" fmla="*/ 85 h 98"/>
                <a:gd name="T50" fmla="*/ 78 w 269"/>
                <a:gd name="T51" fmla="*/ 82 h 98"/>
                <a:gd name="T52" fmla="*/ 98 w 269"/>
                <a:gd name="T53" fmla="*/ 93 h 98"/>
                <a:gd name="T54" fmla="*/ 121 w 269"/>
                <a:gd name="T55" fmla="*/ 70 h 98"/>
                <a:gd name="T56" fmla="*/ 121 w 269"/>
                <a:gd name="T57" fmla="*/ 69 h 98"/>
                <a:gd name="T58" fmla="*/ 122 w 269"/>
                <a:gd name="T59" fmla="*/ 69 h 98"/>
                <a:gd name="T60" fmla="*/ 121 w 269"/>
                <a:gd name="T61" fmla="*/ 75 h 98"/>
                <a:gd name="T62" fmla="*/ 138 w 269"/>
                <a:gd name="T63" fmla="*/ 92 h 98"/>
                <a:gd name="T64" fmla="*/ 154 w 269"/>
                <a:gd name="T65" fmla="*/ 83 h 98"/>
                <a:gd name="T66" fmla="*/ 171 w 269"/>
                <a:gd name="T67" fmla="*/ 88 h 98"/>
                <a:gd name="T68" fmla="*/ 180 w 269"/>
                <a:gd name="T69" fmla="*/ 85 h 98"/>
                <a:gd name="T70" fmla="*/ 197 w 269"/>
                <a:gd name="T71" fmla="*/ 98 h 98"/>
                <a:gd name="T72" fmla="*/ 213 w 269"/>
                <a:gd name="T73" fmla="*/ 86 h 98"/>
                <a:gd name="T74" fmla="*/ 227 w 269"/>
                <a:gd name="T75" fmla="*/ 92 h 98"/>
                <a:gd name="T76" fmla="*/ 244 w 269"/>
                <a:gd name="T77" fmla="*/ 76 h 98"/>
                <a:gd name="T78" fmla="*/ 248 w 269"/>
                <a:gd name="T79" fmla="*/ 76 h 98"/>
                <a:gd name="T80" fmla="*/ 267 w 269"/>
                <a:gd name="T81" fmla="*/ 50 h 98"/>
                <a:gd name="T82" fmla="*/ 106 w 269"/>
                <a:gd name="T83" fmla="*/ 49 h 98"/>
                <a:gd name="T84" fmla="*/ 106 w 269"/>
                <a:gd name="T85" fmla="*/ 49 h 98"/>
                <a:gd name="T86" fmla="*/ 106 w 269"/>
                <a:gd name="T87" fmla="*/ 49 h 98"/>
                <a:gd name="T88" fmla="*/ 106 w 269"/>
                <a:gd name="T89"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9" h="98">
                  <a:moveTo>
                    <a:pt x="267" y="50"/>
                  </a:moveTo>
                  <a:cubicBezTo>
                    <a:pt x="266" y="37"/>
                    <a:pt x="254" y="28"/>
                    <a:pt x="241" y="30"/>
                  </a:cubicBezTo>
                  <a:cubicBezTo>
                    <a:pt x="241" y="30"/>
                    <a:pt x="240" y="30"/>
                    <a:pt x="239" y="31"/>
                  </a:cubicBezTo>
                  <a:cubicBezTo>
                    <a:pt x="237" y="23"/>
                    <a:pt x="230" y="17"/>
                    <a:pt x="222" y="17"/>
                  </a:cubicBezTo>
                  <a:cubicBezTo>
                    <a:pt x="217" y="17"/>
                    <a:pt x="212" y="19"/>
                    <a:pt x="209" y="22"/>
                  </a:cubicBezTo>
                  <a:cubicBezTo>
                    <a:pt x="209" y="22"/>
                    <a:pt x="209" y="22"/>
                    <a:pt x="209" y="21"/>
                  </a:cubicBezTo>
                  <a:cubicBezTo>
                    <a:pt x="207" y="9"/>
                    <a:pt x="196" y="0"/>
                    <a:pt x="183" y="2"/>
                  </a:cubicBezTo>
                  <a:cubicBezTo>
                    <a:pt x="174" y="3"/>
                    <a:pt x="167" y="10"/>
                    <a:pt x="164" y="18"/>
                  </a:cubicBezTo>
                  <a:cubicBezTo>
                    <a:pt x="162" y="17"/>
                    <a:pt x="159" y="17"/>
                    <a:pt x="156" y="17"/>
                  </a:cubicBezTo>
                  <a:cubicBezTo>
                    <a:pt x="149" y="17"/>
                    <a:pt x="143" y="20"/>
                    <a:pt x="138" y="25"/>
                  </a:cubicBezTo>
                  <a:cubicBezTo>
                    <a:pt x="138" y="25"/>
                    <a:pt x="138" y="25"/>
                    <a:pt x="138" y="25"/>
                  </a:cubicBezTo>
                  <a:cubicBezTo>
                    <a:pt x="138" y="15"/>
                    <a:pt x="131" y="7"/>
                    <a:pt x="121" y="7"/>
                  </a:cubicBezTo>
                  <a:cubicBezTo>
                    <a:pt x="113" y="7"/>
                    <a:pt x="107" y="12"/>
                    <a:pt x="105" y="18"/>
                  </a:cubicBezTo>
                  <a:cubicBezTo>
                    <a:pt x="100" y="14"/>
                    <a:pt x="95" y="11"/>
                    <a:pt x="88" y="11"/>
                  </a:cubicBezTo>
                  <a:cubicBezTo>
                    <a:pt x="80" y="11"/>
                    <a:pt x="72" y="16"/>
                    <a:pt x="68" y="22"/>
                  </a:cubicBezTo>
                  <a:cubicBezTo>
                    <a:pt x="65" y="16"/>
                    <a:pt x="58" y="12"/>
                    <a:pt x="51" y="12"/>
                  </a:cubicBezTo>
                  <a:cubicBezTo>
                    <a:pt x="40" y="12"/>
                    <a:pt x="32" y="20"/>
                    <a:pt x="30" y="30"/>
                  </a:cubicBezTo>
                  <a:cubicBezTo>
                    <a:pt x="28" y="29"/>
                    <a:pt x="25" y="29"/>
                    <a:pt x="23" y="29"/>
                  </a:cubicBezTo>
                  <a:cubicBezTo>
                    <a:pt x="10" y="29"/>
                    <a:pt x="0" y="39"/>
                    <a:pt x="0" y="52"/>
                  </a:cubicBezTo>
                  <a:cubicBezTo>
                    <a:pt x="0" y="64"/>
                    <a:pt x="10" y="75"/>
                    <a:pt x="23" y="75"/>
                  </a:cubicBezTo>
                  <a:cubicBezTo>
                    <a:pt x="25" y="75"/>
                    <a:pt x="28" y="74"/>
                    <a:pt x="30" y="73"/>
                  </a:cubicBezTo>
                  <a:cubicBezTo>
                    <a:pt x="30" y="74"/>
                    <a:pt x="30" y="74"/>
                    <a:pt x="30" y="75"/>
                  </a:cubicBezTo>
                  <a:cubicBezTo>
                    <a:pt x="30" y="84"/>
                    <a:pt x="38" y="92"/>
                    <a:pt x="48" y="92"/>
                  </a:cubicBezTo>
                  <a:cubicBezTo>
                    <a:pt x="53" y="92"/>
                    <a:pt x="58" y="90"/>
                    <a:pt x="62" y="85"/>
                  </a:cubicBezTo>
                  <a:cubicBezTo>
                    <a:pt x="63" y="85"/>
                    <a:pt x="64" y="85"/>
                    <a:pt x="65" y="85"/>
                  </a:cubicBezTo>
                  <a:cubicBezTo>
                    <a:pt x="70" y="85"/>
                    <a:pt x="74" y="84"/>
                    <a:pt x="78" y="82"/>
                  </a:cubicBezTo>
                  <a:cubicBezTo>
                    <a:pt x="82" y="89"/>
                    <a:pt x="89" y="93"/>
                    <a:pt x="98" y="93"/>
                  </a:cubicBezTo>
                  <a:cubicBezTo>
                    <a:pt x="111" y="93"/>
                    <a:pt x="121" y="83"/>
                    <a:pt x="121" y="70"/>
                  </a:cubicBezTo>
                  <a:cubicBezTo>
                    <a:pt x="121" y="70"/>
                    <a:pt x="121" y="70"/>
                    <a:pt x="121" y="69"/>
                  </a:cubicBezTo>
                  <a:cubicBezTo>
                    <a:pt x="121" y="69"/>
                    <a:pt x="121" y="69"/>
                    <a:pt x="122" y="69"/>
                  </a:cubicBezTo>
                  <a:cubicBezTo>
                    <a:pt x="121" y="71"/>
                    <a:pt x="121" y="73"/>
                    <a:pt x="121" y="75"/>
                  </a:cubicBezTo>
                  <a:cubicBezTo>
                    <a:pt x="121" y="84"/>
                    <a:pt x="129" y="92"/>
                    <a:pt x="138" y="92"/>
                  </a:cubicBezTo>
                  <a:cubicBezTo>
                    <a:pt x="145" y="92"/>
                    <a:pt x="151" y="89"/>
                    <a:pt x="154" y="83"/>
                  </a:cubicBezTo>
                  <a:cubicBezTo>
                    <a:pt x="159" y="87"/>
                    <a:pt x="165" y="89"/>
                    <a:pt x="171" y="88"/>
                  </a:cubicBezTo>
                  <a:cubicBezTo>
                    <a:pt x="174" y="88"/>
                    <a:pt x="177" y="87"/>
                    <a:pt x="180" y="85"/>
                  </a:cubicBezTo>
                  <a:cubicBezTo>
                    <a:pt x="182" y="92"/>
                    <a:pt x="189" y="98"/>
                    <a:pt x="197" y="98"/>
                  </a:cubicBezTo>
                  <a:cubicBezTo>
                    <a:pt x="204" y="98"/>
                    <a:pt x="211" y="93"/>
                    <a:pt x="213" y="86"/>
                  </a:cubicBezTo>
                  <a:cubicBezTo>
                    <a:pt x="216" y="90"/>
                    <a:pt x="221" y="92"/>
                    <a:pt x="227" y="92"/>
                  </a:cubicBezTo>
                  <a:cubicBezTo>
                    <a:pt x="236" y="92"/>
                    <a:pt x="244" y="85"/>
                    <a:pt x="244" y="76"/>
                  </a:cubicBezTo>
                  <a:cubicBezTo>
                    <a:pt x="246" y="76"/>
                    <a:pt x="247" y="76"/>
                    <a:pt x="248" y="76"/>
                  </a:cubicBezTo>
                  <a:cubicBezTo>
                    <a:pt x="260" y="74"/>
                    <a:pt x="269" y="62"/>
                    <a:pt x="267" y="50"/>
                  </a:cubicBezTo>
                  <a:close/>
                  <a:moveTo>
                    <a:pt x="106" y="49"/>
                  </a:moveTo>
                  <a:cubicBezTo>
                    <a:pt x="106" y="49"/>
                    <a:pt x="106" y="49"/>
                    <a:pt x="106" y="49"/>
                  </a:cubicBezTo>
                  <a:cubicBezTo>
                    <a:pt x="106" y="49"/>
                    <a:pt x="106" y="49"/>
                    <a:pt x="106" y="49"/>
                  </a:cubicBezTo>
                  <a:cubicBezTo>
                    <a:pt x="106" y="49"/>
                    <a:pt x="106" y="49"/>
                    <a:pt x="106" y="49"/>
                  </a:cubicBezTo>
                  <a:close/>
                </a:path>
              </a:pathLst>
            </a:custGeom>
            <a:solidFill>
              <a:srgbClr val="FDFA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i$ḷíḓê"/>
            <p:cNvSpPr/>
            <p:nvPr/>
          </p:nvSpPr>
          <p:spPr bwMode="auto">
            <a:xfrm>
              <a:off x="4112857" y="6444752"/>
              <a:ext cx="4058982" cy="229996"/>
            </a:xfrm>
            <a:custGeom>
              <a:avLst/>
              <a:gdLst>
                <a:gd name="T0" fmla="*/ 778 w 778"/>
                <a:gd name="T1" fmla="*/ 22 h 44"/>
                <a:gd name="T2" fmla="*/ 755 w 778"/>
                <a:gd name="T3" fmla="*/ 44 h 44"/>
                <a:gd name="T4" fmla="*/ 22 w 778"/>
                <a:gd name="T5" fmla="*/ 44 h 44"/>
                <a:gd name="T6" fmla="*/ 0 w 778"/>
                <a:gd name="T7" fmla="*/ 22 h 44"/>
                <a:gd name="T8" fmla="*/ 0 w 778"/>
                <a:gd name="T9" fmla="*/ 22 h 44"/>
                <a:gd name="T10" fmla="*/ 22 w 778"/>
                <a:gd name="T11" fmla="*/ 0 h 44"/>
                <a:gd name="T12" fmla="*/ 755 w 778"/>
                <a:gd name="T13" fmla="*/ 0 h 44"/>
                <a:gd name="T14" fmla="*/ 778 w 778"/>
                <a:gd name="T15" fmla="*/ 2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8" h="44">
                  <a:moveTo>
                    <a:pt x="778" y="22"/>
                  </a:moveTo>
                  <a:cubicBezTo>
                    <a:pt x="778" y="34"/>
                    <a:pt x="768" y="44"/>
                    <a:pt x="755" y="44"/>
                  </a:cubicBezTo>
                  <a:cubicBezTo>
                    <a:pt x="22" y="44"/>
                    <a:pt x="22" y="44"/>
                    <a:pt x="22" y="44"/>
                  </a:cubicBezTo>
                  <a:cubicBezTo>
                    <a:pt x="10" y="44"/>
                    <a:pt x="0" y="34"/>
                    <a:pt x="0" y="22"/>
                  </a:cubicBezTo>
                  <a:cubicBezTo>
                    <a:pt x="0" y="22"/>
                    <a:pt x="0" y="22"/>
                    <a:pt x="0" y="22"/>
                  </a:cubicBezTo>
                  <a:cubicBezTo>
                    <a:pt x="0" y="10"/>
                    <a:pt x="10" y="0"/>
                    <a:pt x="22" y="0"/>
                  </a:cubicBezTo>
                  <a:cubicBezTo>
                    <a:pt x="755" y="0"/>
                    <a:pt x="755" y="0"/>
                    <a:pt x="755" y="0"/>
                  </a:cubicBezTo>
                  <a:cubicBezTo>
                    <a:pt x="768" y="0"/>
                    <a:pt x="778" y="10"/>
                    <a:pt x="778" y="22"/>
                  </a:cubicBezTo>
                  <a:close/>
                </a:path>
              </a:pathLst>
            </a:custGeom>
            <a:solidFill>
              <a:srgbClr val="98D5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ṥļîḓe"/>
            <p:cNvSpPr/>
            <p:nvPr/>
          </p:nvSpPr>
          <p:spPr bwMode="auto">
            <a:xfrm>
              <a:off x="4404528" y="6674748"/>
              <a:ext cx="3537315" cy="238990"/>
            </a:xfrm>
            <a:custGeom>
              <a:avLst/>
              <a:gdLst>
                <a:gd name="T0" fmla="*/ 0 w 678"/>
                <a:gd name="T1" fmla="*/ 23 h 46"/>
                <a:gd name="T2" fmla="*/ 23 w 678"/>
                <a:gd name="T3" fmla="*/ 46 h 46"/>
                <a:gd name="T4" fmla="*/ 655 w 678"/>
                <a:gd name="T5" fmla="*/ 46 h 46"/>
                <a:gd name="T6" fmla="*/ 678 w 678"/>
                <a:gd name="T7" fmla="*/ 23 h 46"/>
                <a:gd name="T8" fmla="*/ 678 w 678"/>
                <a:gd name="T9" fmla="*/ 23 h 46"/>
                <a:gd name="T10" fmla="*/ 655 w 678"/>
                <a:gd name="T11" fmla="*/ 0 h 46"/>
                <a:gd name="T12" fmla="*/ 23 w 678"/>
                <a:gd name="T13" fmla="*/ 0 h 46"/>
                <a:gd name="T14" fmla="*/ 0 w 678"/>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46">
                  <a:moveTo>
                    <a:pt x="0" y="23"/>
                  </a:moveTo>
                  <a:cubicBezTo>
                    <a:pt x="0" y="36"/>
                    <a:pt x="10" y="46"/>
                    <a:pt x="23" y="46"/>
                  </a:cubicBezTo>
                  <a:cubicBezTo>
                    <a:pt x="655" y="46"/>
                    <a:pt x="655" y="46"/>
                    <a:pt x="655" y="46"/>
                  </a:cubicBezTo>
                  <a:cubicBezTo>
                    <a:pt x="668" y="46"/>
                    <a:pt x="678" y="36"/>
                    <a:pt x="678" y="23"/>
                  </a:cubicBezTo>
                  <a:cubicBezTo>
                    <a:pt x="678" y="23"/>
                    <a:pt x="678" y="23"/>
                    <a:pt x="678" y="23"/>
                  </a:cubicBezTo>
                  <a:cubicBezTo>
                    <a:pt x="678" y="11"/>
                    <a:pt x="668" y="0"/>
                    <a:pt x="655" y="0"/>
                  </a:cubicBezTo>
                  <a:cubicBezTo>
                    <a:pt x="23" y="0"/>
                    <a:pt x="23" y="0"/>
                    <a:pt x="23" y="0"/>
                  </a:cubicBezTo>
                  <a:cubicBezTo>
                    <a:pt x="10" y="0"/>
                    <a:pt x="0" y="11"/>
                    <a:pt x="0" y="23"/>
                  </a:cubicBezTo>
                  <a:close/>
                </a:path>
              </a:pathLst>
            </a:custGeom>
            <a:solidFill>
              <a:srgbClr val="70CA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iṧḻiḍe"/>
            <p:cNvSpPr/>
            <p:nvPr/>
          </p:nvSpPr>
          <p:spPr bwMode="auto">
            <a:xfrm>
              <a:off x="4488046" y="6345815"/>
              <a:ext cx="78379" cy="78378"/>
            </a:xfrm>
            <a:prstGeom prst="ellipse">
              <a:avLst/>
            </a:prstGeom>
            <a:solidFill>
              <a:srgbClr val="FDFA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îslidê"/>
            <p:cNvSpPr/>
            <p:nvPr/>
          </p:nvSpPr>
          <p:spPr bwMode="auto">
            <a:xfrm>
              <a:off x="5802493" y="6345815"/>
              <a:ext cx="78379" cy="78378"/>
            </a:xfrm>
            <a:prstGeom prst="ellipse">
              <a:avLst/>
            </a:prstGeom>
            <a:solidFill>
              <a:srgbClr val="FDFA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ṣḷîďe"/>
            <p:cNvSpPr/>
            <p:nvPr/>
          </p:nvSpPr>
          <p:spPr bwMode="auto">
            <a:xfrm>
              <a:off x="7300680" y="6507711"/>
              <a:ext cx="698983" cy="68099"/>
            </a:xfrm>
            <a:custGeom>
              <a:avLst/>
              <a:gdLst>
                <a:gd name="T0" fmla="*/ 134 w 134"/>
                <a:gd name="T1" fmla="*/ 6 h 13"/>
                <a:gd name="T2" fmla="*/ 127 w 134"/>
                <a:gd name="T3" fmla="*/ 13 h 13"/>
                <a:gd name="T4" fmla="*/ 7 w 134"/>
                <a:gd name="T5" fmla="*/ 13 h 13"/>
                <a:gd name="T6" fmla="*/ 0 w 134"/>
                <a:gd name="T7" fmla="*/ 6 h 13"/>
                <a:gd name="T8" fmla="*/ 0 w 134"/>
                <a:gd name="T9" fmla="*/ 6 h 13"/>
                <a:gd name="T10" fmla="*/ 7 w 134"/>
                <a:gd name="T11" fmla="*/ 0 h 13"/>
                <a:gd name="T12" fmla="*/ 127 w 134"/>
                <a:gd name="T13" fmla="*/ 0 h 13"/>
                <a:gd name="T14" fmla="*/ 134 w 13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3">
                  <a:moveTo>
                    <a:pt x="134" y="6"/>
                  </a:moveTo>
                  <a:cubicBezTo>
                    <a:pt x="134" y="10"/>
                    <a:pt x="131" y="13"/>
                    <a:pt x="127" y="13"/>
                  </a:cubicBezTo>
                  <a:cubicBezTo>
                    <a:pt x="7" y="13"/>
                    <a:pt x="7" y="13"/>
                    <a:pt x="7" y="13"/>
                  </a:cubicBezTo>
                  <a:cubicBezTo>
                    <a:pt x="3" y="13"/>
                    <a:pt x="0" y="10"/>
                    <a:pt x="0" y="6"/>
                  </a:cubicBezTo>
                  <a:cubicBezTo>
                    <a:pt x="0" y="6"/>
                    <a:pt x="0" y="6"/>
                    <a:pt x="0" y="6"/>
                  </a:cubicBezTo>
                  <a:cubicBezTo>
                    <a:pt x="0" y="3"/>
                    <a:pt x="3" y="0"/>
                    <a:pt x="7" y="0"/>
                  </a:cubicBezTo>
                  <a:cubicBezTo>
                    <a:pt x="127" y="0"/>
                    <a:pt x="127" y="0"/>
                    <a:pt x="127" y="0"/>
                  </a:cubicBezTo>
                  <a:cubicBezTo>
                    <a:pt x="131" y="0"/>
                    <a:pt x="134" y="3"/>
                    <a:pt x="134" y="6"/>
                  </a:cubicBezTo>
                  <a:close/>
                </a:path>
              </a:pathLst>
            </a:custGeom>
            <a:solidFill>
              <a:srgbClr val="70CA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46" name="c6f5075e-dd80-4d82-92c1-a5aa3d1526a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46956" y="1902001"/>
            <a:ext cx="5051425" cy="5075238"/>
            <a:chOff x="3570288" y="879475"/>
            <a:chExt cx="5051425" cy="5075238"/>
          </a:xfrm>
        </p:grpSpPr>
        <p:sp>
          <p:nvSpPr>
            <p:cNvPr id="147" name="ïṩ1ïḓê"/>
            <p:cNvSpPr/>
            <p:nvPr/>
          </p:nvSpPr>
          <p:spPr bwMode="auto">
            <a:xfrm>
              <a:off x="3917951" y="927100"/>
              <a:ext cx="4125913" cy="2809875"/>
            </a:xfrm>
            <a:custGeom>
              <a:avLst/>
              <a:gdLst>
                <a:gd name="T0" fmla="*/ 503 w 522"/>
                <a:gd name="T1" fmla="*/ 121 h 356"/>
                <a:gd name="T2" fmla="*/ 434 w 522"/>
                <a:gd name="T3" fmla="*/ 89 h 356"/>
                <a:gd name="T4" fmla="*/ 392 w 522"/>
                <a:gd name="T5" fmla="*/ 40 h 356"/>
                <a:gd name="T6" fmla="*/ 353 w 522"/>
                <a:gd name="T7" fmla="*/ 35 h 356"/>
                <a:gd name="T8" fmla="*/ 297 w 522"/>
                <a:gd name="T9" fmla="*/ 3 h 356"/>
                <a:gd name="T10" fmla="*/ 257 w 522"/>
                <a:gd name="T11" fmla="*/ 26 h 356"/>
                <a:gd name="T12" fmla="*/ 226 w 522"/>
                <a:gd name="T13" fmla="*/ 24 h 356"/>
                <a:gd name="T14" fmla="*/ 214 w 522"/>
                <a:gd name="T15" fmla="*/ 38 h 356"/>
                <a:gd name="T16" fmla="*/ 202 w 522"/>
                <a:gd name="T17" fmla="*/ 35 h 356"/>
                <a:gd name="T18" fmla="*/ 157 w 522"/>
                <a:gd name="T19" fmla="*/ 53 h 356"/>
                <a:gd name="T20" fmla="*/ 132 w 522"/>
                <a:gd name="T21" fmla="*/ 102 h 356"/>
                <a:gd name="T22" fmla="*/ 130 w 522"/>
                <a:gd name="T23" fmla="*/ 114 h 356"/>
                <a:gd name="T24" fmla="*/ 66 w 522"/>
                <a:gd name="T25" fmla="*/ 144 h 356"/>
                <a:gd name="T26" fmla="*/ 61 w 522"/>
                <a:gd name="T27" fmla="*/ 172 h 356"/>
                <a:gd name="T28" fmla="*/ 45 w 522"/>
                <a:gd name="T29" fmla="*/ 186 h 356"/>
                <a:gd name="T30" fmla="*/ 40 w 522"/>
                <a:gd name="T31" fmla="*/ 206 h 356"/>
                <a:gd name="T32" fmla="*/ 26 w 522"/>
                <a:gd name="T33" fmla="*/ 210 h 356"/>
                <a:gd name="T34" fmla="*/ 3 w 522"/>
                <a:gd name="T35" fmla="*/ 249 h 356"/>
                <a:gd name="T36" fmla="*/ 12 w 522"/>
                <a:gd name="T37" fmla="*/ 292 h 356"/>
                <a:gd name="T38" fmla="*/ 28 w 522"/>
                <a:gd name="T39" fmla="*/ 304 h 356"/>
                <a:gd name="T40" fmla="*/ 28 w 522"/>
                <a:gd name="T41" fmla="*/ 307 h 356"/>
                <a:gd name="T42" fmla="*/ 45 w 522"/>
                <a:gd name="T43" fmla="*/ 340 h 356"/>
                <a:gd name="T44" fmla="*/ 98 w 522"/>
                <a:gd name="T45" fmla="*/ 328 h 356"/>
                <a:gd name="T46" fmla="*/ 138 w 522"/>
                <a:gd name="T47" fmla="*/ 333 h 356"/>
                <a:gd name="T48" fmla="*/ 159 w 522"/>
                <a:gd name="T49" fmla="*/ 316 h 356"/>
                <a:gd name="T50" fmla="*/ 174 w 522"/>
                <a:gd name="T51" fmla="*/ 329 h 356"/>
                <a:gd name="T52" fmla="*/ 221 w 522"/>
                <a:gd name="T53" fmla="*/ 329 h 356"/>
                <a:gd name="T54" fmla="*/ 257 w 522"/>
                <a:gd name="T55" fmla="*/ 289 h 356"/>
                <a:gd name="T56" fmla="*/ 273 w 522"/>
                <a:gd name="T57" fmla="*/ 289 h 356"/>
                <a:gd name="T58" fmla="*/ 281 w 522"/>
                <a:gd name="T59" fmla="*/ 282 h 356"/>
                <a:gd name="T60" fmla="*/ 295 w 522"/>
                <a:gd name="T61" fmla="*/ 288 h 356"/>
                <a:gd name="T62" fmla="*/ 337 w 522"/>
                <a:gd name="T63" fmla="*/ 278 h 356"/>
                <a:gd name="T64" fmla="*/ 353 w 522"/>
                <a:gd name="T65" fmla="*/ 255 h 356"/>
                <a:gd name="T66" fmla="*/ 368 w 522"/>
                <a:gd name="T67" fmla="*/ 256 h 356"/>
                <a:gd name="T68" fmla="*/ 383 w 522"/>
                <a:gd name="T69" fmla="*/ 247 h 356"/>
                <a:gd name="T70" fmla="*/ 433 w 522"/>
                <a:gd name="T71" fmla="*/ 261 h 356"/>
                <a:gd name="T72" fmla="*/ 469 w 522"/>
                <a:gd name="T73" fmla="*/ 237 h 356"/>
                <a:gd name="T74" fmla="*/ 476 w 522"/>
                <a:gd name="T75" fmla="*/ 221 h 356"/>
                <a:gd name="T76" fmla="*/ 478 w 522"/>
                <a:gd name="T77" fmla="*/ 220 h 356"/>
                <a:gd name="T78" fmla="*/ 503 w 522"/>
                <a:gd name="T79" fmla="*/ 12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2" h="356">
                  <a:moveTo>
                    <a:pt x="503" y="121"/>
                  </a:moveTo>
                  <a:cubicBezTo>
                    <a:pt x="490" y="96"/>
                    <a:pt x="462" y="87"/>
                    <a:pt x="434" y="89"/>
                  </a:cubicBezTo>
                  <a:cubicBezTo>
                    <a:pt x="430" y="67"/>
                    <a:pt x="414" y="48"/>
                    <a:pt x="392" y="40"/>
                  </a:cubicBezTo>
                  <a:cubicBezTo>
                    <a:pt x="380" y="35"/>
                    <a:pt x="366" y="34"/>
                    <a:pt x="353" y="35"/>
                  </a:cubicBezTo>
                  <a:cubicBezTo>
                    <a:pt x="347" y="11"/>
                    <a:pt x="321" y="0"/>
                    <a:pt x="297" y="3"/>
                  </a:cubicBezTo>
                  <a:cubicBezTo>
                    <a:pt x="281" y="5"/>
                    <a:pt x="266" y="13"/>
                    <a:pt x="257" y="26"/>
                  </a:cubicBezTo>
                  <a:cubicBezTo>
                    <a:pt x="248" y="20"/>
                    <a:pt x="236" y="19"/>
                    <a:pt x="226" y="24"/>
                  </a:cubicBezTo>
                  <a:cubicBezTo>
                    <a:pt x="222" y="27"/>
                    <a:pt x="217" y="32"/>
                    <a:pt x="214" y="38"/>
                  </a:cubicBezTo>
                  <a:cubicBezTo>
                    <a:pt x="210" y="37"/>
                    <a:pt x="206" y="36"/>
                    <a:pt x="202" y="35"/>
                  </a:cubicBezTo>
                  <a:cubicBezTo>
                    <a:pt x="186" y="32"/>
                    <a:pt x="168" y="42"/>
                    <a:pt x="157" y="53"/>
                  </a:cubicBezTo>
                  <a:cubicBezTo>
                    <a:pt x="144" y="65"/>
                    <a:pt x="137" y="86"/>
                    <a:pt x="132" y="102"/>
                  </a:cubicBezTo>
                  <a:cubicBezTo>
                    <a:pt x="131" y="106"/>
                    <a:pt x="131" y="110"/>
                    <a:pt x="130" y="114"/>
                  </a:cubicBezTo>
                  <a:cubicBezTo>
                    <a:pt x="105" y="108"/>
                    <a:pt x="78" y="119"/>
                    <a:pt x="66" y="144"/>
                  </a:cubicBezTo>
                  <a:cubicBezTo>
                    <a:pt x="62" y="153"/>
                    <a:pt x="60" y="163"/>
                    <a:pt x="61" y="172"/>
                  </a:cubicBezTo>
                  <a:cubicBezTo>
                    <a:pt x="55" y="175"/>
                    <a:pt x="49" y="180"/>
                    <a:pt x="45" y="186"/>
                  </a:cubicBezTo>
                  <a:cubicBezTo>
                    <a:pt x="42" y="192"/>
                    <a:pt x="40" y="199"/>
                    <a:pt x="40" y="206"/>
                  </a:cubicBezTo>
                  <a:cubicBezTo>
                    <a:pt x="34" y="207"/>
                    <a:pt x="29" y="208"/>
                    <a:pt x="26" y="210"/>
                  </a:cubicBezTo>
                  <a:cubicBezTo>
                    <a:pt x="12" y="217"/>
                    <a:pt x="5" y="234"/>
                    <a:pt x="3" y="249"/>
                  </a:cubicBezTo>
                  <a:cubicBezTo>
                    <a:pt x="0" y="264"/>
                    <a:pt x="2" y="280"/>
                    <a:pt x="12" y="292"/>
                  </a:cubicBezTo>
                  <a:cubicBezTo>
                    <a:pt x="16" y="297"/>
                    <a:pt x="22" y="301"/>
                    <a:pt x="28" y="304"/>
                  </a:cubicBezTo>
                  <a:cubicBezTo>
                    <a:pt x="28" y="305"/>
                    <a:pt x="28" y="306"/>
                    <a:pt x="28" y="307"/>
                  </a:cubicBezTo>
                  <a:cubicBezTo>
                    <a:pt x="29" y="319"/>
                    <a:pt x="36" y="331"/>
                    <a:pt x="45" y="340"/>
                  </a:cubicBezTo>
                  <a:cubicBezTo>
                    <a:pt x="62" y="356"/>
                    <a:pt x="85" y="344"/>
                    <a:pt x="98" y="328"/>
                  </a:cubicBezTo>
                  <a:cubicBezTo>
                    <a:pt x="109" y="335"/>
                    <a:pt x="124" y="338"/>
                    <a:pt x="138" y="333"/>
                  </a:cubicBezTo>
                  <a:cubicBezTo>
                    <a:pt x="146" y="330"/>
                    <a:pt x="153" y="324"/>
                    <a:pt x="159" y="316"/>
                  </a:cubicBezTo>
                  <a:cubicBezTo>
                    <a:pt x="164" y="322"/>
                    <a:pt x="168" y="326"/>
                    <a:pt x="174" y="329"/>
                  </a:cubicBezTo>
                  <a:cubicBezTo>
                    <a:pt x="188" y="335"/>
                    <a:pt x="207" y="333"/>
                    <a:pt x="221" y="329"/>
                  </a:cubicBezTo>
                  <a:cubicBezTo>
                    <a:pt x="240" y="324"/>
                    <a:pt x="252" y="308"/>
                    <a:pt x="257" y="289"/>
                  </a:cubicBezTo>
                  <a:cubicBezTo>
                    <a:pt x="262" y="291"/>
                    <a:pt x="268" y="292"/>
                    <a:pt x="273" y="289"/>
                  </a:cubicBezTo>
                  <a:cubicBezTo>
                    <a:pt x="276" y="288"/>
                    <a:pt x="279" y="285"/>
                    <a:pt x="281" y="282"/>
                  </a:cubicBezTo>
                  <a:cubicBezTo>
                    <a:pt x="285" y="285"/>
                    <a:pt x="289" y="288"/>
                    <a:pt x="295" y="288"/>
                  </a:cubicBezTo>
                  <a:cubicBezTo>
                    <a:pt x="308" y="290"/>
                    <a:pt x="326" y="286"/>
                    <a:pt x="337" y="278"/>
                  </a:cubicBezTo>
                  <a:cubicBezTo>
                    <a:pt x="345" y="273"/>
                    <a:pt x="351" y="264"/>
                    <a:pt x="353" y="255"/>
                  </a:cubicBezTo>
                  <a:cubicBezTo>
                    <a:pt x="358" y="257"/>
                    <a:pt x="363" y="257"/>
                    <a:pt x="368" y="256"/>
                  </a:cubicBezTo>
                  <a:cubicBezTo>
                    <a:pt x="373" y="255"/>
                    <a:pt x="379" y="252"/>
                    <a:pt x="383" y="247"/>
                  </a:cubicBezTo>
                  <a:cubicBezTo>
                    <a:pt x="396" y="259"/>
                    <a:pt x="417" y="263"/>
                    <a:pt x="433" y="261"/>
                  </a:cubicBezTo>
                  <a:cubicBezTo>
                    <a:pt x="449" y="259"/>
                    <a:pt x="460" y="251"/>
                    <a:pt x="469" y="237"/>
                  </a:cubicBezTo>
                  <a:cubicBezTo>
                    <a:pt x="472" y="233"/>
                    <a:pt x="474" y="227"/>
                    <a:pt x="476" y="221"/>
                  </a:cubicBezTo>
                  <a:cubicBezTo>
                    <a:pt x="477" y="221"/>
                    <a:pt x="478" y="221"/>
                    <a:pt x="478" y="220"/>
                  </a:cubicBezTo>
                  <a:cubicBezTo>
                    <a:pt x="506" y="196"/>
                    <a:pt x="522" y="156"/>
                    <a:pt x="503" y="121"/>
                  </a:cubicBezTo>
                  <a:close/>
                </a:path>
              </a:pathLst>
            </a:custGeom>
            <a:solidFill>
              <a:srgbClr val="6FAF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îṧľíďê"/>
            <p:cNvSpPr/>
            <p:nvPr/>
          </p:nvSpPr>
          <p:spPr bwMode="auto">
            <a:xfrm>
              <a:off x="4140201" y="1865313"/>
              <a:ext cx="3706813" cy="1871663"/>
            </a:xfrm>
            <a:custGeom>
              <a:avLst/>
              <a:gdLst>
                <a:gd name="T0" fmla="*/ 309 w 469"/>
                <a:gd name="T1" fmla="*/ 159 h 237"/>
                <a:gd name="T2" fmla="*/ 325 w 469"/>
                <a:gd name="T3" fmla="*/ 136 h 237"/>
                <a:gd name="T4" fmla="*/ 340 w 469"/>
                <a:gd name="T5" fmla="*/ 137 h 237"/>
                <a:gd name="T6" fmla="*/ 355 w 469"/>
                <a:gd name="T7" fmla="*/ 128 h 237"/>
                <a:gd name="T8" fmla="*/ 405 w 469"/>
                <a:gd name="T9" fmla="*/ 142 h 237"/>
                <a:gd name="T10" fmla="*/ 441 w 469"/>
                <a:gd name="T11" fmla="*/ 118 h 237"/>
                <a:gd name="T12" fmla="*/ 448 w 469"/>
                <a:gd name="T13" fmla="*/ 102 h 237"/>
                <a:gd name="T14" fmla="*/ 450 w 469"/>
                <a:gd name="T15" fmla="*/ 101 h 237"/>
                <a:gd name="T16" fmla="*/ 469 w 469"/>
                <a:gd name="T17" fmla="*/ 81 h 237"/>
                <a:gd name="T18" fmla="*/ 397 w 469"/>
                <a:gd name="T19" fmla="*/ 25 h 237"/>
                <a:gd name="T20" fmla="*/ 291 w 469"/>
                <a:gd name="T21" fmla="*/ 91 h 237"/>
                <a:gd name="T22" fmla="*/ 248 w 469"/>
                <a:gd name="T23" fmla="*/ 56 h 237"/>
                <a:gd name="T24" fmla="*/ 207 w 469"/>
                <a:gd name="T25" fmla="*/ 92 h 237"/>
                <a:gd name="T26" fmla="*/ 187 w 469"/>
                <a:gd name="T27" fmla="*/ 68 h 237"/>
                <a:gd name="T28" fmla="*/ 168 w 469"/>
                <a:gd name="T29" fmla="*/ 82 h 237"/>
                <a:gd name="T30" fmla="*/ 130 w 469"/>
                <a:gd name="T31" fmla="*/ 8 h 237"/>
                <a:gd name="T32" fmla="*/ 117 w 469"/>
                <a:gd name="T33" fmla="*/ 56 h 237"/>
                <a:gd name="T34" fmla="*/ 54 w 469"/>
                <a:gd name="T35" fmla="*/ 79 h 237"/>
                <a:gd name="T36" fmla="*/ 51 w 469"/>
                <a:gd name="T37" fmla="*/ 129 h 237"/>
                <a:gd name="T38" fmla="*/ 0 w 469"/>
                <a:gd name="T39" fmla="*/ 188 h 237"/>
                <a:gd name="T40" fmla="*/ 17 w 469"/>
                <a:gd name="T41" fmla="*/ 221 h 237"/>
                <a:gd name="T42" fmla="*/ 70 w 469"/>
                <a:gd name="T43" fmla="*/ 209 h 237"/>
                <a:gd name="T44" fmla="*/ 110 w 469"/>
                <a:gd name="T45" fmla="*/ 214 h 237"/>
                <a:gd name="T46" fmla="*/ 131 w 469"/>
                <a:gd name="T47" fmla="*/ 197 h 237"/>
                <a:gd name="T48" fmla="*/ 146 w 469"/>
                <a:gd name="T49" fmla="*/ 210 h 237"/>
                <a:gd name="T50" fmla="*/ 193 w 469"/>
                <a:gd name="T51" fmla="*/ 210 h 237"/>
                <a:gd name="T52" fmla="*/ 229 w 469"/>
                <a:gd name="T53" fmla="*/ 170 h 237"/>
                <a:gd name="T54" fmla="*/ 245 w 469"/>
                <a:gd name="T55" fmla="*/ 170 h 237"/>
                <a:gd name="T56" fmla="*/ 253 w 469"/>
                <a:gd name="T57" fmla="*/ 163 h 237"/>
                <a:gd name="T58" fmla="*/ 267 w 469"/>
                <a:gd name="T59" fmla="*/ 169 h 237"/>
                <a:gd name="T60" fmla="*/ 309 w 469"/>
                <a:gd name="T61" fmla="*/ 15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9" h="237">
                  <a:moveTo>
                    <a:pt x="309" y="159"/>
                  </a:moveTo>
                  <a:cubicBezTo>
                    <a:pt x="317" y="154"/>
                    <a:pt x="323" y="145"/>
                    <a:pt x="325" y="136"/>
                  </a:cubicBezTo>
                  <a:cubicBezTo>
                    <a:pt x="330" y="138"/>
                    <a:pt x="335" y="138"/>
                    <a:pt x="340" y="137"/>
                  </a:cubicBezTo>
                  <a:cubicBezTo>
                    <a:pt x="345" y="136"/>
                    <a:pt x="351" y="133"/>
                    <a:pt x="355" y="128"/>
                  </a:cubicBezTo>
                  <a:cubicBezTo>
                    <a:pt x="368" y="140"/>
                    <a:pt x="389" y="144"/>
                    <a:pt x="405" y="142"/>
                  </a:cubicBezTo>
                  <a:cubicBezTo>
                    <a:pt x="421" y="140"/>
                    <a:pt x="432" y="132"/>
                    <a:pt x="441" y="118"/>
                  </a:cubicBezTo>
                  <a:cubicBezTo>
                    <a:pt x="444" y="114"/>
                    <a:pt x="446" y="108"/>
                    <a:pt x="448" y="102"/>
                  </a:cubicBezTo>
                  <a:cubicBezTo>
                    <a:pt x="449" y="102"/>
                    <a:pt x="450" y="102"/>
                    <a:pt x="450" y="101"/>
                  </a:cubicBezTo>
                  <a:cubicBezTo>
                    <a:pt x="457" y="95"/>
                    <a:pt x="463" y="88"/>
                    <a:pt x="469" y="81"/>
                  </a:cubicBezTo>
                  <a:cubicBezTo>
                    <a:pt x="463" y="69"/>
                    <a:pt x="441" y="32"/>
                    <a:pt x="397" y="25"/>
                  </a:cubicBezTo>
                  <a:cubicBezTo>
                    <a:pt x="344" y="16"/>
                    <a:pt x="291" y="91"/>
                    <a:pt x="291" y="91"/>
                  </a:cubicBezTo>
                  <a:cubicBezTo>
                    <a:pt x="291" y="91"/>
                    <a:pt x="277" y="65"/>
                    <a:pt x="248" y="56"/>
                  </a:cubicBezTo>
                  <a:cubicBezTo>
                    <a:pt x="219" y="47"/>
                    <a:pt x="207" y="92"/>
                    <a:pt x="207" y="92"/>
                  </a:cubicBezTo>
                  <a:cubicBezTo>
                    <a:pt x="207" y="92"/>
                    <a:pt x="205" y="70"/>
                    <a:pt x="187" y="68"/>
                  </a:cubicBezTo>
                  <a:cubicBezTo>
                    <a:pt x="170" y="67"/>
                    <a:pt x="169" y="80"/>
                    <a:pt x="168" y="82"/>
                  </a:cubicBezTo>
                  <a:cubicBezTo>
                    <a:pt x="169" y="75"/>
                    <a:pt x="171" y="0"/>
                    <a:pt x="130" y="8"/>
                  </a:cubicBezTo>
                  <a:cubicBezTo>
                    <a:pt x="87" y="15"/>
                    <a:pt x="117" y="56"/>
                    <a:pt x="117" y="56"/>
                  </a:cubicBezTo>
                  <a:cubicBezTo>
                    <a:pt x="117" y="56"/>
                    <a:pt x="87" y="43"/>
                    <a:pt x="54" y="79"/>
                  </a:cubicBezTo>
                  <a:cubicBezTo>
                    <a:pt x="21" y="115"/>
                    <a:pt x="51" y="129"/>
                    <a:pt x="51" y="129"/>
                  </a:cubicBezTo>
                  <a:cubicBezTo>
                    <a:pt x="51" y="129"/>
                    <a:pt x="11" y="131"/>
                    <a:pt x="0" y="188"/>
                  </a:cubicBezTo>
                  <a:cubicBezTo>
                    <a:pt x="1" y="200"/>
                    <a:pt x="8" y="212"/>
                    <a:pt x="17" y="221"/>
                  </a:cubicBezTo>
                  <a:cubicBezTo>
                    <a:pt x="34" y="237"/>
                    <a:pt x="57" y="225"/>
                    <a:pt x="70" y="209"/>
                  </a:cubicBezTo>
                  <a:cubicBezTo>
                    <a:pt x="81" y="216"/>
                    <a:pt x="96" y="219"/>
                    <a:pt x="110" y="214"/>
                  </a:cubicBezTo>
                  <a:cubicBezTo>
                    <a:pt x="118" y="211"/>
                    <a:pt x="125" y="205"/>
                    <a:pt x="131" y="197"/>
                  </a:cubicBezTo>
                  <a:cubicBezTo>
                    <a:pt x="136" y="203"/>
                    <a:pt x="140" y="207"/>
                    <a:pt x="146" y="210"/>
                  </a:cubicBezTo>
                  <a:cubicBezTo>
                    <a:pt x="160" y="216"/>
                    <a:pt x="179" y="214"/>
                    <a:pt x="193" y="210"/>
                  </a:cubicBezTo>
                  <a:cubicBezTo>
                    <a:pt x="212" y="205"/>
                    <a:pt x="224" y="189"/>
                    <a:pt x="229" y="170"/>
                  </a:cubicBezTo>
                  <a:cubicBezTo>
                    <a:pt x="234" y="172"/>
                    <a:pt x="240" y="173"/>
                    <a:pt x="245" y="170"/>
                  </a:cubicBezTo>
                  <a:cubicBezTo>
                    <a:pt x="248" y="169"/>
                    <a:pt x="251" y="166"/>
                    <a:pt x="253" y="163"/>
                  </a:cubicBezTo>
                  <a:cubicBezTo>
                    <a:pt x="257" y="166"/>
                    <a:pt x="261" y="169"/>
                    <a:pt x="267" y="169"/>
                  </a:cubicBezTo>
                  <a:cubicBezTo>
                    <a:pt x="280" y="171"/>
                    <a:pt x="298" y="167"/>
                    <a:pt x="309" y="159"/>
                  </a:cubicBezTo>
                  <a:close/>
                </a:path>
              </a:pathLst>
            </a:custGeom>
            <a:solidFill>
              <a:srgbClr val="6096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îṩľiḑe"/>
            <p:cNvSpPr/>
            <p:nvPr/>
          </p:nvSpPr>
          <p:spPr bwMode="auto">
            <a:xfrm>
              <a:off x="4140201" y="1819275"/>
              <a:ext cx="3651250" cy="4071938"/>
            </a:xfrm>
            <a:custGeom>
              <a:avLst/>
              <a:gdLst>
                <a:gd name="T0" fmla="*/ 82 w 462"/>
                <a:gd name="T1" fmla="*/ 279 h 516"/>
                <a:gd name="T2" fmla="*/ 125 w 462"/>
                <a:gd name="T3" fmla="*/ 320 h 516"/>
                <a:gd name="T4" fmla="*/ 134 w 462"/>
                <a:gd name="T5" fmla="*/ 341 h 516"/>
                <a:gd name="T6" fmla="*/ 151 w 462"/>
                <a:gd name="T7" fmla="*/ 399 h 516"/>
                <a:gd name="T8" fmla="*/ 160 w 462"/>
                <a:gd name="T9" fmla="*/ 452 h 516"/>
                <a:gd name="T10" fmla="*/ 160 w 462"/>
                <a:gd name="T11" fmla="*/ 454 h 516"/>
                <a:gd name="T12" fmla="*/ 136 w 462"/>
                <a:gd name="T13" fmla="*/ 516 h 516"/>
                <a:gd name="T14" fmla="*/ 279 w 462"/>
                <a:gd name="T15" fmla="*/ 516 h 516"/>
                <a:gd name="T16" fmla="*/ 262 w 462"/>
                <a:gd name="T17" fmla="*/ 494 h 516"/>
                <a:gd name="T18" fmla="*/ 251 w 462"/>
                <a:gd name="T19" fmla="*/ 467 h 516"/>
                <a:gd name="T20" fmla="*/ 249 w 462"/>
                <a:gd name="T21" fmla="*/ 414 h 516"/>
                <a:gd name="T22" fmla="*/ 263 w 462"/>
                <a:gd name="T23" fmla="*/ 329 h 516"/>
                <a:gd name="T24" fmla="*/ 310 w 462"/>
                <a:gd name="T25" fmla="*/ 220 h 516"/>
                <a:gd name="T26" fmla="*/ 355 w 462"/>
                <a:gd name="T27" fmla="*/ 163 h 516"/>
                <a:gd name="T28" fmla="*/ 362 w 462"/>
                <a:gd name="T29" fmla="*/ 157 h 516"/>
                <a:gd name="T30" fmla="*/ 392 w 462"/>
                <a:gd name="T31" fmla="*/ 130 h 516"/>
                <a:gd name="T32" fmla="*/ 443 w 462"/>
                <a:gd name="T33" fmla="*/ 93 h 516"/>
                <a:gd name="T34" fmla="*/ 462 w 462"/>
                <a:gd name="T35" fmla="*/ 77 h 516"/>
                <a:gd name="T36" fmla="*/ 459 w 462"/>
                <a:gd name="T37" fmla="*/ 77 h 516"/>
                <a:gd name="T38" fmla="*/ 379 w 462"/>
                <a:gd name="T39" fmla="*/ 118 h 516"/>
                <a:gd name="T40" fmla="*/ 381 w 462"/>
                <a:gd name="T41" fmla="*/ 98 h 516"/>
                <a:gd name="T42" fmla="*/ 394 w 462"/>
                <a:gd name="T43" fmla="*/ 6 h 516"/>
                <a:gd name="T44" fmla="*/ 388 w 462"/>
                <a:gd name="T45" fmla="*/ 4 h 516"/>
                <a:gd name="T46" fmla="*/ 369 w 462"/>
                <a:gd name="T47" fmla="*/ 71 h 516"/>
                <a:gd name="T48" fmla="*/ 366 w 462"/>
                <a:gd name="T49" fmla="*/ 115 h 516"/>
                <a:gd name="T50" fmla="*/ 359 w 462"/>
                <a:gd name="T51" fmla="*/ 134 h 516"/>
                <a:gd name="T52" fmla="*/ 304 w 462"/>
                <a:gd name="T53" fmla="*/ 194 h 516"/>
                <a:gd name="T54" fmla="*/ 302 w 462"/>
                <a:gd name="T55" fmla="*/ 136 h 516"/>
                <a:gd name="T56" fmla="*/ 312 w 462"/>
                <a:gd name="T57" fmla="*/ 49 h 516"/>
                <a:gd name="T58" fmla="*/ 303 w 462"/>
                <a:gd name="T59" fmla="*/ 47 h 516"/>
                <a:gd name="T60" fmla="*/ 286 w 462"/>
                <a:gd name="T61" fmla="*/ 187 h 516"/>
                <a:gd name="T62" fmla="*/ 264 w 462"/>
                <a:gd name="T63" fmla="*/ 260 h 516"/>
                <a:gd name="T64" fmla="*/ 235 w 462"/>
                <a:gd name="T65" fmla="*/ 328 h 516"/>
                <a:gd name="T66" fmla="*/ 214 w 462"/>
                <a:gd name="T67" fmla="*/ 393 h 516"/>
                <a:gd name="T68" fmla="*/ 158 w 462"/>
                <a:gd name="T69" fmla="*/ 176 h 516"/>
                <a:gd name="T70" fmla="*/ 157 w 462"/>
                <a:gd name="T71" fmla="*/ 173 h 516"/>
                <a:gd name="T72" fmla="*/ 151 w 462"/>
                <a:gd name="T73" fmla="*/ 119 h 516"/>
                <a:gd name="T74" fmla="*/ 154 w 462"/>
                <a:gd name="T75" fmla="*/ 80 h 516"/>
                <a:gd name="T76" fmla="*/ 154 w 462"/>
                <a:gd name="T77" fmla="*/ 76 h 516"/>
                <a:gd name="T78" fmla="*/ 160 w 462"/>
                <a:gd name="T79" fmla="*/ 18 h 516"/>
                <a:gd name="T80" fmla="*/ 152 w 462"/>
                <a:gd name="T81" fmla="*/ 17 h 516"/>
                <a:gd name="T82" fmla="*/ 137 w 462"/>
                <a:gd name="T83" fmla="*/ 96 h 516"/>
                <a:gd name="T84" fmla="*/ 130 w 462"/>
                <a:gd name="T85" fmla="*/ 123 h 516"/>
                <a:gd name="T86" fmla="*/ 71 w 462"/>
                <a:gd name="T87" fmla="*/ 44 h 516"/>
                <a:gd name="T88" fmla="*/ 66 w 462"/>
                <a:gd name="T89" fmla="*/ 50 h 516"/>
                <a:gd name="T90" fmla="*/ 172 w 462"/>
                <a:gd name="T91" fmla="*/ 333 h 516"/>
                <a:gd name="T92" fmla="*/ 181 w 462"/>
                <a:gd name="T93" fmla="*/ 392 h 516"/>
                <a:gd name="T94" fmla="*/ 166 w 462"/>
                <a:gd name="T95" fmla="*/ 352 h 516"/>
                <a:gd name="T96" fmla="*/ 120 w 462"/>
                <a:gd name="T97" fmla="*/ 268 h 516"/>
                <a:gd name="T98" fmla="*/ 56 w 462"/>
                <a:gd name="T99" fmla="*/ 200 h 516"/>
                <a:gd name="T100" fmla="*/ 53 w 462"/>
                <a:gd name="T101" fmla="*/ 200 h 516"/>
                <a:gd name="T102" fmla="*/ 47 w 462"/>
                <a:gd name="T103" fmla="*/ 201 h 516"/>
                <a:gd name="T104" fmla="*/ 46 w 462"/>
                <a:gd name="T105" fmla="*/ 206 h 516"/>
                <a:gd name="T106" fmla="*/ 44 w 462"/>
                <a:gd name="T107" fmla="*/ 209 h 516"/>
                <a:gd name="T108" fmla="*/ 59 w 462"/>
                <a:gd name="T109" fmla="*/ 222 h 516"/>
                <a:gd name="T110" fmla="*/ 97 w 462"/>
                <a:gd name="T111" fmla="*/ 270 h 516"/>
                <a:gd name="T112" fmla="*/ 52 w 462"/>
                <a:gd name="T113" fmla="*/ 253 h 516"/>
                <a:gd name="T114" fmla="*/ 2 w 462"/>
                <a:gd name="T115" fmla="*/ 228 h 516"/>
                <a:gd name="T116" fmla="*/ 0 w 462"/>
                <a:gd name="T117" fmla="*/ 230 h 516"/>
                <a:gd name="T118" fmla="*/ 82 w 462"/>
                <a:gd name="T119" fmla="*/ 27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516">
                  <a:moveTo>
                    <a:pt x="82" y="279"/>
                  </a:moveTo>
                  <a:cubicBezTo>
                    <a:pt x="103" y="287"/>
                    <a:pt x="115" y="300"/>
                    <a:pt x="125" y="320"/>
                  </a:cubicBezTo>
                  <a:cubicBezTo>
                    <a:pt x="128" y="327"/>
                    <a:pt x="131" y="334"/>
                    <a:pt x="134" y="341"/>
                  </a:cubicBezTo>
                  <a:cubicBezTo>
                    <a:pt x="141" y="360"/>
                    <a:pt x="147" y="379"/>
                    <a:pt x="151" y="399"/>
                  </a:cubicBezTo>
                  <a:cubicBezTo>
                    <a:pt x="155" y="416"/>
                    <a:pt x="158" y="434"/>
                    <a:pt x="160" y="452"/>
                  </a:cubicBezTo>
                  <a:cubicBezTo>
                    <a:pt x="160" y="452"/>
                    <a:pt x="160" y="453"/>
                    <a:pt x="160" y="454"/>
                  </a:cubicBezTo>
                  <a:cubicBezTo>
                    <a:pt x="160" y="476"/>
                    <a:pt x="154" y="497"/>
                    <a:pt x="136" y="516"/>
                  </a:cubicBezTo>
                  <a:cubicBezTo>
                    <a:pt x="279" y="516"/>
                    <a:pt x="279" y="516"/>
                    <a:pt x="279" y="516"/>
                  </a:cubicBezTo>
                  <a:cubicBezTo>
                    <a:pt x="272" y="509"/>
                    <a:pt x="267" y="502"/>
                    <a:pt x="262" y="494"/>
                  </a:cubicBezTo>
                  <a:cubicBezTo>
                    <a:pt x="257" y="486"/>
                    <a:pt x="253" y="477"/>
                    <a:pt x="251" y="467"/>
                  </a:cubicBezTo>
                  <a:cubicBezTo>
                    <a:pt x="247" y="450"/>
                    <a:pt x="247" y="432"/>
                    <a:pt x="249" y="414"/>
                  </a:cubicBezTo>
                  <a:cubicBezTo>
                    <a:pt x="248" y="385"/>
                    <a:pt x="255" y="356"/>
                    <a:pt x="263" y="329"/>
                  </a:cubicBezTo>
                  <a:cubicBezTo>
                    <a:pt x="273" y="291"/>
                    <a:pt x="289" y="254"/>
                    <a:pt x="310" y="220"/>
                  </a:cubicBezTo>
                  <a:cubicBezTo>
                    <a:pt x="323" y="200"/>
                    <a:pt x="338" y="180"/>
                    <a:pt x="355" y="163"/>
                  </a:cubicBezTo>
                  <a:cubicBezTo>
                    <a:pt x="358" y="161"/>
                    <a:pt x="360" y="159"/>
                    <a:pt x="362" y="157"/>
                  </a:cubicBezTo>
                  <a:cubicBezTo>
                    <a:pt x="371" y="147"/>
                    <a:pt x="381" y="138"/>
                    <a:pt x="392" y="130"/>
                  </a:cubicBezTo>
                  <a:cubicBezTo>
                    <a:pt x="408" y="117"/>
                    <a:pt x="426" y="105"/>
                    <a:pt x="443" y="93"/>
                  </a:cubicBezTo>
                  <a:cubicBezTo>
                    <a:pt x="450" y="88"/>
                    <a:pt x="456" y="82"/>
                    <a:pt x="462" y="77"/>
                  </a:cubicBezTo>
                  <a:cubicBezTo>
                    <a:pt x="461" y="77"/>
                    <a:pt x="460" y="77"/>
                    <a:pt x="459" y="77"/>
                  </a:cubicBezTo>
                  <a:cubicBezTo>
                    <a:pt x="430" y="86"/>
                    <a:pt x="403" y="100"/>
                    <a:pt x="379" y="118"/>
                  </a:cubicBezTo>
                  <a:cubicBezTo>
                    <a:pt x="380" y="111"/>
                    <a:pt x="381" y="104"/>
                    <a:pt x="381" y="98"/>
                  </a:cubicBezTo>
                  <a:cubicBezTo>
                    <a:pt x="383" y="67"/>
                    <a:pt x="384" y="36"/>
                    <a:pt x="394" y="6"/>
                  </a:cubicBezTo>
                  <a:cubicBezTo>
                    <a:pt x="395" y="3"/>
                    <a:pt x="389" y="0"/>
                    <a:pt x="388" y="4"/>
                  </a:cubicBezTo>
                  <a:cubicBezTo>
                    <a:pt x="378" y="26"/>
                    <a:pt x="371" y="47"/>
                    <a:pt x="369" y="71"/>
                  </a:cubicBezTo>
                  <a:cubicBezTo>
                    <a:pt x="368" y="86"/>
                    <a:pt x="369" y="101"/>
                    <a:pt x="366" y="115"/>
                  </a:cubicBezTo>
                  <a:cubicBezTo>
                    <a:pt x="364" y="122"/>
                    <a:pt x="362" y="128"/>
                    <a:pt x="359" y="134"/>
                  </a:cubicBezTo>
                  <a:cubicBezTo>
                    <a:pt x="338" y="151"/>
                    <a:pt x="320" y="172"/>
                    <a:pt x="304" y="194"/>
                  </a:cubicBezTo>
                  <a:cubicBezTo>
                    <a:pt x="303" y="175"/>
                    <a:pt x="301" y="156"/>
                    <a:pt x="302" y="136"/>
                  </a:cubicBezTo>
                  <a:cubicBezTo>
                    <a:pt x="303" y="107"/>
                    <a:pt x="307" y="78"/>
                    <a:pt x="312" y="49"/>
                  </a:cubicBezTo>
                  <a:cubicBezTo>
                    <a:pt x="313" y="43"/>
                    <a:pt x="305" y="40"/>
                    <a:pt x="303" y="47"/>
                  </a:cubicBezTo>
                  <a:cubicBezTo>
                    <a:pt x="285" y="98"/>
                    <a:pt x="286" y="181"/>
                    <a:pt x="286" y="187"/>
                  </a:cubicBezTo>
                  <a:cubicBezTo>
                    <a:pt x="280" y="212"/>
                    <a:pt x="275" y="236"/>
                    <a:pt x="264" y="260"/>
                  </a:cubicBezTo>
                  <a:cubicBezTo>
                    <a:pt x="254" y="282"/>
                    <a:pt x="244" y="305"/>
                    <a:pt x="235" y="328"/>
                  </a:cubicBezTo>
                  <a:cubicBezTo>
                    <a:pt x="227" y="350"/>
                    <a:pt x="220" y="371"/>
                    <a:pt x="214" y="393"/>
                  </a:cubicBezTo>
                  <a:cubicBezTo>
                    <a:pt x="206" y="297"/>
                    <a:pt x="175" y="214"/>
                    <a:pt x="158" y="176"/>
                  </a:cubicBezTo>
                  <a:cubicBezTo>
                    <a:pt x="157" y="175"/>
                    <a:pt x="157" y="174"/>
                    <a:pt x="157" y="173"/>
                  </a:cubicBezTo>
                  <a:cubicBezTo>
                    <a:pt x="152" y="155"/>
                    <a:pt x="150" y="137"/>
                    <a:pt x="151" y="119"/>
                  </a:cubicBezTo>
                  <a:cubicBezTo>
                    <a:pt x="152" y="106"/>
                    <a:pt x="155" y="93"/>
                    <a:pt x="154" y="80"/>
                  </a:cubicBezTo>
                  <a:cubicBezTo>
                    <a:pt x="154" y="78"/>
                    <a:pt x="154" y="77"/>
                    <a:pt x="154" y="76"/>
                  </a:cubicBezTo>
                  <a:cubicBezTo>
                    <a:pt x="158" y="57"/>
                    <a:pt x="162" y="37"/>
                    <a:pt x="160" y="18"/>
                  </a:cubicBezTo>
                  <a:cubicBezTo>
                    <a:pt x="160" y="13"/>
                    <a:pt x="153" y="12"/>
                    <a:pt x="152" y="17"/>
                  </a:cubicBezTo>
                  <a:cubicBezTo>
                    <a:pt x="144" y="42"/>
                    <a:pt x="142" y="70"/>
                    <a:pt x="137" y="96"/>
                  </a:cubicBezTo>
                  <a:cubicBezTo>
                    <a:pt x="135" y="104"/>
                    <a:pt x="132" y="114"/>
                    <a:pt x="130" y="123"/>
                  </a:cubicBezTo>
                  <a:cubicBezTo>
                    <a:pt x="115" y="93"/>
                    <a:pt x="96" y="66"/>
                    <a:pt x="71" y="44"/>
                  </a:cubicBezTo>
                  <a:cubicBezTo>
                    <a:pt x="67" y="41"/>
                    <a:pt x="62" y="46"/>
                    <a:pt x="66" y="50"/>
                  </a:cubicBezTo>
                  <a:cubicBezTo>
                    <a:pt x="135" y="129"/>
                    <a:pt x="154" y="233"/>
                    <a:pt x="172" y="333"/>
                  </a:cubicBezTo>
                  <a:cubicBezTo>
                    <a:pt x="175" y="353"/>
                    <a:pt x="178" y="372"/>
                    <a:pt x="181" y="392"/>
                  </a:cubicBezTo>
                  <a:cubicBezTo>
                    <a:pt x="177" y="378"/>
                    <a:pt x="172" y="365"/>
                    <a:pt x="166" y="352"/>
                  </a:cubicBezTo>
                  <a:cubicBezTo>
                    <a:pt x="154" y="322"/>
                    <a:pt x="138" y="294"/>
                    <a:pt x="120" y="268"/>
                  </a:cubicBezTo>
                  <a:cubicBezTo>
                    <a:pt x="102" y="244"/>
                    <a:pt x="81" y="216"/>
                    <a:pt x="56" y="200"/>
                  </a:cubicBezTo>
                  <a:cubicBezTo>
                    <a:pt x="55" y="200"/>
                    <a:pt x="54" y="199"/>
                    <a:pt x="53" y="200"/>
                  </a:cubicBezTo>
                  <a:cubicBezTo>
                    <a:pt x="50" y="199"/>
                    <a:pt x="48" y="199"/>
                    <a:pt x="47" y="201"/>
                  </a:cubicBezTo>
                  <a:cubicBezTo>
                    <a:pt x="46" y="203"/>
                    <a:pt x="45" y="205"/>
                    <a:pt x="46" y="206"/>
                  </a:cubicBezTo>
                  <a:cubicBezTo>
                    <a:pt x="45" y="207"/>
                    <a:pt x="45" y="208"/>
                    <a:pt x="44" y="209"/>
                  </a:cubicBezTo>
                  <a:cubicBezTo>
                    <a:pt x="49" y="213"/>
                    <a:pt x="54" y="217"/>
                    <a:pt x="59" y="222"/>
                  </a:cubicBezTo>
                  <a:cubicBezTo>
                    <a:pt x="73" y="237"/>
                    <a:pt x="85" y="253"/>
                    <a:pt x="97" y="270"/>
                  </a:cubicBezTo>
                  <a:cubicBezTo>
                    <a:pt x="82" y="264"/>
                    <a:pt x="67" y="260"/>
                    <a:pt x="52" y="253"/>
                  </a:cubicBezTo>
                  <a:cubicBezTo>
                    <a:pt x="35" y="246"/>
                    <a:pt x="19" y="233"/>
                    <a:pt x="2" y="228"/>
                  </a:cubicBezTo>
                  <a:cubicBezTo>
                    <a:pt x="1" y="228"/>
                    <a:pt x="0" y="229"/>
                    <a:pt x="0" y="230"/>
                  </a:cubicBezTo>
                  <a:cubicBezTo>
                    <a:pt x="17" y="256"/>
                    <a:pt x="54" y="268"/>
                    <a:pt x="82" y="279"/>
                  </a:cubicBezTo>
                  <a:close/>
                </a:path>
              </a:pathLst>
            </a:custGeom>
            <a:solidFill>
              <a:srgbClr val="6858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iś1ïďé"/>
            <p:cNvSpPr/>
            <p:nvPr/>
          </p:nvSpPr>
          <p:spPr bwMode="auto">
            <a:xfrm>
              <a:off x="4140201" y="3617913"/>
              <a:ext cx="1501775" cy="2273300"/>
            </a:xfrm>
            <a:custGeom>
              <a:avLst/>
              <a:gdLst>
                <a:gd name="T0" fmla="*/ 189 w 190"/>
                <a:gd name="T1" fmla="*/ 288 h 288"/>
                <a:gd name="T2" fmla="*/ 190 w 190"/>
                <a:gd name="T3" fmla="*/ 257 h 288"/>
                <a:gd name="T4" fmla="*/ 133 w 190"/>
                <a:gd name="T5" fmla="*/ 79 h 288"/>
                <a:gd name="T6" fmla="*/ 57 w 190"/>
                <a:gd name="T7" fmla="*/ 36 h 288"/>
                <a:gd name="T8" fmla="*/ 0 w 190"/>
                <a:gd name="T9" fmla="*/ 0 h 288"/>
                <a:gd name="T10" fmla="*/ 0 w 190"/>
                <a:gd name="T11" fmla="*/ 2 h 288"/>
                <a:gd name="T12" fmla="*/ 82 w 190"/>
                <a:gd name="T13" fmla="*/ 51 h 288"/>
                <a:gd name="T14" fmla="*/ 125 w 190"/>
                <a:gd name="T15" fmla="*/ 92 h 288"/>
                <a:gd name="T16" fmla="*/ 134 w 190"/>
                <a:gd name="T17" fmla="*/ 113 h 288"/>
                <a:gd name="T18" fmla="*/ 151 w 190"/>
                <a:gd name="T19" fmla="*/ 171 h 288"/>
                <a:gd name="T20" fmla="*/ 160 w 190"/>
                <a:gd name="T21" fmla="*/ 224 h 288"/>
                <a:gd name="T22" fmla="*/ 160 w 190"/>
                <a:gd name="T23" fmla="*/ 226 h 288"/>
                <a:gd name="T24" fmla="*/ 136 w 190"/>
                <a:gd name="T25" fmla="*/ 288 h 288"/>
                <a:gd name="T26" fmla="*/ 189 w 190"/>
                <a:gd name="T2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288">
                  <a:moveTo>
                    <a:pt x="189" y="288"/>
                  </a:moveTo>
                  <a:cubicBezTo>
                    <a:pt x="190" y="278"/>
                    <a:pt x="190" y="268"/>
                    <a:pt x="190" y="257"/>
                  </a:cubicBezTo>
                  <a:cubicBezTo>
                    <a:pt x="190" y="206"/>
                    <a:pt x="152" y="116"/>
                    <a:pt x="133" y="79"/>
                  </a:cubicBezTo>
                  <a:cubicBezTo>
                    <a:pt x="113" y="42"/>
                    <a:pt x="84" y="41"/>
                    <a:pt x="57" y="36"/>
                  </a:cubicBezTo>
                  <a:cubicBezTo>
                    <a:pt x="39" y="33"/>
                    <a:pt x="15" y="14"/>
                    <a:pt x="0" y="0"/>
                  </a:cubicBezTo>
                  <a:cubicBezTo>
                    <a:pt x="0" y="1"/>
                    <a:pt x="0" y="1"/>
                    <a:pt x="0" y="2"/>
                  </a:cubicBezTo>
                  <a:cubicBezTo>
                    <a:pt x="17" y="28"/>
                    <a:pt x="54" y="40"/>
                    <a:pt x="82" y="51"/>
                  </a:cubicBezTo>
                  <a:cubicBezTo>
                    <a:pt x="103" y="59"/>
                    <a:pt x="115" y="72"/>
                    <a:pt x="125" y="92"/>
                  </a:cubicBezTo>
                  <a:cubicBezTo>
                    <a:pt x="128" y="99"/>
                    <a:pt x="131" y="106"/>
                    <a:pt x="134" y="113"/>
                  </a:cubicBezTo>
                  <a:cubicBezTo>
                    <a:pt x="141" y="132"/>
                    <a:pt x="147" y="151"/>
                    <a:pt x="151" y="171"/>
                  </a:cubicBezTo>
                  <a:cubicBezTo>
                    <a:pt x="155" y="188"/>
                    <a:pt x="158" y="206"/>
                    <a:pt x="160" y="224"/>
                  </a:cubicBezTo>
                  <a:cubicBezTo>
                    <a:pt x="160" y="224"/>
                    <a:pt x="160" y="225"/>
                    <a:pt x="160" y="226"/>
                  </a:cubicBezTo>
                  <a:cubicBezTo>
                    <a:pt x="160" y="248"/>
                    <a:pt x="154" y="269"/>
                    <a:pt x="136" y="288"/>
                  </a:cubicBezTo>
                  <a:lnTo>
                    <a:pt x="189" y="288"/>
                  </a:lnTo>
                  <a:close/>
                </a:path>
              </a:pathLst>
            </a:custGeom>
            <a:solidFill>
              <a:srgbClr val="5141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ïS1îďè"/>
            <p:cNvSpPr/>
            <p:nvPr/>
          </p:nvSpPr>
          <p:spPr bwMode="auto">
            <a:xfrm>
              <a:off x="5830888" y="1833563"/>
              <a:ext cx="1960563" cy="3449638"/>
            </a:xfrm>
            <a:custGeom>
              <a:avLst/>
              <a:gdLst>
                <a:gd name="T0" fmla="*/ 73 w 248"/>
                <a:gd name="T1" fmla="*/ 235 h 437"/>
                <a:gd name="T2" fmla="*/ 248 w 248"/>
                <a:gd name="T3" fmla="*/ 75 h 437"/>
                <a:gd name="T4" fmla="*/ 245 w 248"/>
                <a:gd name="T5" fmla="*/ 75 h 437"/>
                <a:gd name="T6" fmla="*/ 165 w 248"/>
                <a:gd name="T7" fmla="*/ 116 h 437"/>
                <a:gd name="T8" fmla="*/ 156 w 248"/>
                <a:gd name="T9" fmla="*/ 122 h 437"/>
                <a:gd name="T10" fmla="*/ 163 w 248"/>
                <a:gd name="T11" fmla="*/ 63 h 437"/>
                <a:gd name="T12" fmla="*/ 177 w 248"/>
                <a:gd name="T13" fmla="*/ 0 h 437"/>
                <a:gd name="T14" fmla="*/ 177 w 248"/>
                <a:gd name="T15" fmla="*/ 0 h 437"/>
                <a:gd name="T16" fmla="*/ 177 w 248"/>
                <a:gd name="T17" fmla="*/ 0 h 437"/>
                <a:gd name="T18" fmla="*/ 176 w 248"/>
                <a:gd name="T19" fmla="*/ 0 h 437"/>
                <a:gd name="T20" fmla="*/ 176 w 248"/>
                <a:gd name="T21" fmla="*/ 0 h 437"/>
                <a:gd name="T22" fmla="*/ 176 w 248"/>
                <a:gd name="T23" fmla="*/ 0 h 437"/>
                <a:gd name="T24" fmla="*/ 176 w 248"/>
                <a:gd name="T25" fmla="*/ 0 h 437"/>
                <a:gd name="T26" fmla="*/ 175 w 248"/>
                <a:gd name="T27" fmla="*/ 0 h 437"/>
                <a:gd name="T28" fmla="*/ 175 w 248"/>
                <a:gd name="T29" fmla="*/ 0 h 437"/>
                <a:gd name="T30" fmla="*/ 175 w 248"/>
                <a:gd name="T31" fmla="*/ 1 h 437"/>
                <a:gd name="T32" fmla="*/ 175 w 248"/>
                <a:gd name="T33" fmla="*/ 1 h 437"/>
                <a:gd name="T34" fmla="*/ 174 w 248"/>
                <a:gd name="T35" fmla="*/ 1 h 437"/>
                <a:gd name="T36" fmla="*/ 174 w 248"/>
                <a:gd name="T37" fmla="*/ 1 h 437"/>
                <a:gd name="T38" fmla="*/ 174 w 248"/>
                <a:gd name="T39" fmla="*/ 2 h 437"/>
                <a:gd name="T40" fmla="*/ 155 w 248"/>
                <a:gd name="T41" fmla="*/ 69 h 437"/>
                <a:gd name="T42" fmla="*/ 152 w 248"/>
                <a:gd name="T43" fmla="*/ 113 h 437"/>
                <a:gd name="T44" fmla="*/ 145 w 248"/>
                <a:gd name="T45" fmla="*/ 132 h 437"/>
                <a:gd name="T46" fmla="*/ 90 w 248"/>
                <a:gd name="T47" fmla="*/ 192 h 437"/>
                <a:gd name="T48" fmla="*/ 81 w 248"/>
                <a:gd name="T49" fmla="*/ 203 h 437"/>
                <a:gd name="T50" fmla="*/ 81 w 248"/>
                <a:gd name="T51" fmla="*/ 201 h 437"/>
                <a:gd name="T52" fmla="*/ 84 w 248"/>
                <a:gd name="T53" fmla="*/ 100 h 437"/>
                <a:gd name="T54" fmla="*/ 93 w 248"/>
                <a:gd name="T55" fmla="*/ 41 h 437"/>
                <a:gd name="T56" fmla="*/ 93 w 248"/>
                <a:gd name="T57" fmla="*/ 41 h 437"/>
                <a:gd name="T58" fmla="*/ 93 w 248"/>
                <a:gd name="T59" fmla="*/ 41 h 437"/>
                <a:gd name="T60" fmla="*/ 92 w 248"/>
                <a:gd name="T61" fmla="*/ 41 h 437"/>
                <a:gd name="T62" fmla="*/ 92 w 248"/>
                <a:gd name="T63" fmla="*/ 41 h 437"/>
                <a:gd name="T64" fmla="*/ 92 w 248"/>
                <a:gd name="T65" fmla="*/ 41 h 437"/>
                <a:gd name="T66" fmla="*/ 89 w 248"/>
                <a:gd name="T67" fmla="*/ 45 h 437"/>
                <a:gd name="T68" fmla="*/ 72 w 248"/>
                <a:gd name="T69" fmla="*/ 185 h 437"/>
                <a:gd name="T70" fmla="*/ 50 w 248"/>
                <a:gd name="T71" fmla="*/ 258 h 437"/>
                <a:gd name="T72" fmla="*/ 21 w 248"/>
                <a:gd name="T73" fmla="*/ 326 h 437"/>
                <a:gd name="T74" fmla="*/ 0 w 248"/>
                <a:gd name="T75" fmla="*/ 391 h 437"/>
                <a:gd name="T76" fmla="*/ 5 w 248"/>
                <a:gd name="T77" fmla="*/ 437 h 437"/>
                <a:gd name="T78" fmla="*/ 73 w 248"/>
                <a:gd name="T79" fmla="*/ 2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437">
                  <a:moveTo>
                    <a:pt x="73" y="235"/>
                  </a:moveTo>
                  <a:cubicBezTo>
                    <a:pt x="121" y="136"/>
                    <a:pt x="248" y="75"/>
                    <a:pt x="248" y="75"/>
                  </a:cubicBezTo>
                  <a:cubicBezTo>
                    <a:pt x="247" y="75"/>
                    <a:pt x="246" y="75"/>
                    <a:pt x="245" y="75"/>
                  </a:cubicBezTo>
                  <a:cubicBezTo>
                    <a:pt x="216" y="84"/>
                    <a:pt x="189" y="98"/>
                    <a:pt x="165" y="116"/>
                  </a:cubicBezTo>
                  <a:cubicBezTo>
                    <a:pt x="156" y="122"/>
                    <a:pt x="156" y="122"/>
                    <a:pt x="156" y="122"/>
                  </a:cubicBezTo>
                  <a:cubicBezTo>
                    <a:pt x="162" y="110"/>
                    <a:pt x="163" y="87"/>
                    <a:pt x="163" y="63"/>
                  </a:cubicBezTo>
                  <a:cubicBezTo>
                    <a:pt x="163" y="39"/>
                    <a:pt x="172" y="13"/>
                    <a:pt x="177" y="0"/>
                  </a:cubicBezTo>
                  <a:cubicBezTo>
                    <a:pt x="177" y="0"/>
                    <a:pt x="177" y="0"/>
                    <a:pt x="177" y="0"/>
                  </a:cubicBezTo>
                  <a:cubicBezTo>
                    <a:pt x="177" y="0"/>
                    <a:pt x="177" y="0"/>
                    <a:pt x="177" y="0"/>
                  </a:cubicBezTo>
                  <a:cubicBezTo>
                    <a:pt x="177" y="0"/>
                    <a:pt x="176" y="0"/>
                    <a:pt x="176" y="0"/>
                  </a:cubicBezTo>
                  <a:cubicBezTo>
                    <a:pt x="176" y="0"/>
                    <a:pt x="176" y="0"/>
                    <a:pt x="176" y="0"/>
                  </a:cubicBezTo>
                  <a:cubicBezTo>
                    <a:pt x="176" y="0"/>
                    <a:pt x="176" y="0"/>
                    <a:pt x="176" y="0"/>
                  </a:cubicBezTo>
                  <a:cubicBezTo>
                    <a:pt x="176" y="0"/>
                    <a:pt x="176" y="0"/>
                    <a:pt x="176" y="0"/>
                  </a:cubicBezTo>
                  <a:cubicBezTo>
                    <a:pt x="175" y="0"/>
                    <a:pt x="175" y="0"/>
                    <a:pt x="175" y="0"/>
                  </a:cubicBezTo>
                  <a:cubicBezTo>
                    <a:pt x="175" y="0"/>
                    <a:pt x="175" y="0"/>
                    <a:pt x="175" y="0"/>
                  </a:cubicBezTo>
                  <a:cubicBezTo>
                    <a:pt x="175" y="0"/>
                    <a:pt x="175" y="0"/>
                    <a:pt x="175" y="1"/>
                  </a:cubicBezTo>
                  <a:cubicBezTo>
                    <a:pt x="175" y="1"/>
                    <a:pt x="175" y="1"/>
                    <a:pt x="175" y="1"/>
                  </a:cubicBezTo>
                  <a:cubicBezTo>
                    <a:pt x="174" y="1"/>
                    <a:pt x="174" y="1"/>
                    <a:pt x="174" y="1"/>
                  </a:cubicBezTo>
                  <a:cubicBezTo>
                    <a:pt x="174" y="1"/>
                    <a:pt x="174" y="1"/>
                    <a:pt x="174" y="1"/>
                  </a:cubicBezTo>
                  <a:cubicBezTo>
                    <a:pt x="174" y="1"/>
                    <a:pt x="174" y="1"/>
                    <a:pt x="174" y="2"/>
                  </a:cubicBezTo>
                  <a:cubicBezTo>
                    <a:pt x="164" y="24"/>
                    <a:pt x="157" y="45"/>
                    <a:pt x="155" y="69"/>
                  </a:cubicBezTo>
                  <a:cubicBezTo>
                    <a:pt x="154" y="84"/>
                    <a:pt x="155" y="99"/>
                    <a:pt x="152" y="113"/>
                  </a:cubicBezTo>
                  <a:cubicBezTo>
                    <a:pt x="150" y="120"/>
                    <a:pt x="148" y="126"/>
                    <a:pt x="145" y="132"/>
                  </a:cubicBezTo>
                  <a:cubicBezTo>
                    <a:pt x="124" y="149"/>
                    <a:pt x="106" y="170"/>
                    <a:pt x="90" y="192"/>
                  </a:cubicBezTo>
                  <a:cubicBezTo>
                    <a:pt x="81" y="203"/>
                    <a:pt x="81" y="203"/>
                    <a:pt x="81" y="203"/>
                  </a:cubicBezTo>
                  <a:cubicBezTo>
                    <a:pt x="81" y="203"/>
                    <a:pt x="81" y="202"/>
                    <a:pt x="81" y="201"/>
                  </a:cubicBezTo>
                  <a:cubicBezTo>
                    <a:pt x="85" y="188"/>
                    <a:pt x="81" y="137"/>
                    <a:pt x="84" y="100"/>
                  </a:cubicBezTo>
                  <a:cubicBezTo>
                    <a:pt x="86" y="76"/>
                    <a:pt x="91" y="54"/>
                    <a:pt x="93" y="41"/>
                  </a:cubicBezTo>
                  <a:cubicBezTo>
                    <a:pt x="93" y="41"/>
                    <a:pt x="93" y="41"/>
                    <a:pt x="93" y="41"/>
                  </a:cubicBezTo>
                  <a:cubicBezTo>
                    <a:pt x="93" y="41"/>
                    <a:pt x="93" y="41"/>
                    <a:pt x="93" y="41"/>
                  </a:cubicBezTo>
                  <a:cubicBezTo>
                    <a:pt x="93" y="41"/>
                    <a:pt x="92" y="41"/>
                    <a:pt x="92" y="41"/>
                  </a:cubicBezTo>
                  <a:cubicBezTo>
                    <a:pt x="92" y="41"/>
                    <a:pt x="92" y="41"/>
                    <a:pt x="92" y="41"/>
                  </a:cubicBezTo>
                  <a:cubicBezTo>
                    <a:pt x="92" y="41"/>
                    <a:pt x="92" y="41"/>
                    <a:pt x="92" y="41"/>
                  </a:cubicBezTo>
                  <a:cubicBezTo>
                    <a:pt x="90" y="42"/>
                    <a:pt x="89" y="43"/>
                    <a:pt x="89" y="45"/>
                  </a:cubicBezTo>
                  <a:cubicBezTo>
                    <a:pt x="71" y="96"/>
                    <a:pt x="72" y="179"/>
                    <a:pt x="72" y="185"/>
                  </a:cubicBezTo>
                  <a:cubicBezTo>
                    <a:pt x="66" y="210"/>
                    <a:pt x="61" y="234"/>
                    <a:pt x="50" y="258"/>
                  </a:cubicBezTo>
                  <a:cubicBezTo>
                    <a:pt x="40" y="280"/>
                    <a:pt x="30" y="303"/>
                    <a:pt x="21" y="326"/>
                  </a:cubicBezTo>
                  <a:cubicBezTo>
                    <a:pt x="13" y="348"/>
                    <a:pt x="6" y="369"/>
                    <a:pt x="0" y="391"/>
                  </a:cubicBezTo>
                  <a:cubicBezTo>
                    <a:pt x="5" y="437"/>
                    <a:pt x="5" y="437"/>
                    <a:pt x="5" y="437"/>
                  </a:cubicBezTo>
                  <a:cubicBezTo>
                    <a:pt x="5" y="437"/>
                    <a:pt x="25" y="334"/>
                    <a:pt x="73" y="235"/>
                  </a:cubicBezTo>
                  <a:close/>
                </a:path>
              </a:pathLst>
            </a:custGeom>
            <a:solidFill>
              <a:srgbClr val="5141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iṩļïďè"/>
            <p:cNvSpPr/>
            <p:nvPr/>
          </p:nvSpPr>
          <p:spPr bwMode="auto">
            <a:xfrm>
              <a:off x="4645026" y="2173288"/>
              <a:ext cx="1044575" cy="3078163"/>
            </a:xfrm>
            <a:custGeom>
              <a:avLst/>
              <a:gdLst>
                <a:gd name="T0" fmla="*/ 108 w 132"/>
                <a:gd name="T1" fmla="*/ 288 h 390"/>
                <a:gd name="T2" fmla="*/ 115 w 132"/>
                <a:gd name="T3" fmla="*/ 335 h 390"/>
                <a:gd name="T4" fmla="*/ 118 w 132"/>
                <a:gd name="T5" fmla="*/ 345 h 390"/>
                <a:gd name="T6" fmla="*/ 132 w 132"/>
                <a:gd name="T7" fmla="*/ 390 h 390"/>
                <a:gd name="T8" fmla="*/ 124 w 132"/>
                <a:gd name="T9" fmla="*/ 299 h 390"/>
                <a:gd name="T10" fmla="*/ 64 w 132"/>
                <a:gd name="T11" fmla="*/ 85 h 390"/>
                <a:gd name="T12" fmla="*/ 1 w 132"/>
                <a:gd name="T13" fmla="*/ 0 h 390"/>
                <a:gd name="T14" fmla="*/ 2 w 132"/>
                <a:gd name="T15" fmla="*/ 5 h 390"/>
                <a:gd name="T16" fmla="*/ 108 w 132"/>
                <a:gd name="T17" fmla="*/ 28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390">
                  <a:moveTo>
                    <a:pt x="108" y="288"/>
                  </a:moveTo>
                  <a:cubicBezTo>
                    <a:pt x="111" y="304"/>
                    <a:pt x="113" y="319"/>
                    <a:pt x="115" y="335"/>
                  </a:cubicBezTo>
                  <a:cubicBezTo>
                    <a:pt x="116" y="339"/>
                    <a:pt x="117" y="342"/>
                    <a:pt x="118" y="345"/>
                  </a:cubicBezTo>
                  <a:cubicBezTo>
                    <a:pt x="122" y="354"/>
                    <a:pt x="132" y="390"/>
                    <a:pt x="132" y="390"/>
                  </a:cubicBezTo>
                  <a:cubicBezTo>
                    <a:pt x="132" y="390"/>
                    <a:pt x="129" y="339"/>
                    <a:pt x="124" y="299"/>
                  </a:cubicBezTo>
                  <a:cubicBezTo>
                    <a:pt x="119" y="259"/>
                    <a:pt x="87" y="136"/>
                    <a:pt x="64" y="85"/>
                  </a:cubicBezTo>
                  <a:cubicBezTo>
                    <a:pt x="47" y="49"/>
                    <a:pt x="17" y="16"/>
                    <a:pt x="1" y="0"/>
                  </a:cubicBezTo>
                  <a:cubicBezTo>
                    <a:pt x="0" y="1"/>
                    <a:pt x="0" y="3"/>
                    <a:pt x="2" y="5"/>
                  </a:cubicBezTo>
                  <a:cubicBezTo>
                    <a:pt x="71" y="84"/>
                    <a:pt x="90" y="188"/>
                    <a:pt x="108" y="288"/>
                  </a:cubicBezTo>
                  <a:close/>
                </a:path>
              </a:pathLst>
            </a:custGeom>
            <a:solidFill>
              <a:srgbClr val="5141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iṥḷíďe"/>
            <p:cNvSpPr/>
            <p:nvPr/>
          </p:nvSpPr>
          <p:spPr bwMode="auto">
            <a:xfrm>
              <a:off x="4487863" y="3413125"/>
              <a:ext cx="496888" cy="552450"/>
            </a:xfrm>
            <a:custGeom>
              <a:avLst/>
              <a:gdLst>
                <a:gd name="T0" fmla="*/ 53 w 63"/>
                <a:gd name="T1" fmla="*/ 68 h 70"/>
                <a:gd name="T2" fmla="*/ 63 w 63"/>
                <a:gd name="T3" fmla="*/ 70 h 70"/>
                <a:gd name="T4" fmla="*/ 35 w 63"/>
                <a:gd name="T5" fmla="*/ 24 h 70"/>
                <a:gd name="T6" fmla="*/ 2 w 63"/>
                <a:gd name="T7" fmla="*/ 0 h 70"/>
                <a:gd name="T8" fmla="*/ 2 w 63"/>
                <a:gd name="T9" fmla="*/ 4 h 70"/>
                <a:gd name="T10" fmla="*/ 0 w 63"/>
                <a:gd name="T11" fmla="*/ 7 h 70"/>
                <a:gd name="T12" fmla="*/ 15 w 63"/>
                <a:gd name="T13" fmla="*/ 20 h 70"/>
                <a:gd name="T14" fmla="*/ 53 w 63"/>
                <a:gd name="T15" fmla="*/ 68 h 70"/>
                <a:gd name="T16" fmla="*/ 53 w 63"/>
                <a:gd name="T17"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0">
                  <a:moveTo>
                    <a:pt x="53" y="68"/>
                  </a:moveTo>
                  <a:cubicBezTo>
                    <a:pt x="63" y="70"/>
                    <a:pt x="63" y="70"/>
                    <a:pt x="63" y="70"/>
                  </a:cubicBezTo>
                  <a:cubicBezTo>
                    <a:pt x="63" y="70"/>
                    <a:pt x="50" y="42"/>
                    <a:pt x="35" y="24"/>
                  </a:cubicBezTo>
                  <a:cubicBezTo>
                    <a:pt x="25" y="13"/>
                    <a:pt x="11" y="5"/>
                    <a:pt x="2" y="0"/>
                  </a:cubicBezTo>
                  <a:cubicBezTo>
                    <a:pt x="1" y="1"/>
                    <a:pt x="1" y="3"/>
                    <a:pt x="2" y="4"/>
                  </a:cubicBezTo>
                  <a:cubicBezTo>
                    <a:pt x="1" y="5"/>
                    <a:pt x="1" y="6"/>
                    <a:pt x="0" y="7"/>
                  </a:cubicBezTo>
                  <a:cubicBezTo>
                    <a:pt x="5" y="11"/>
                    <a:pt x="10" y="15"/>
                    <a:pt x="15" y="20"/>
                  </a:cubicBezTo>
                  <a:cubicBezTo>
                    <a:pt x="29" y="35"/>
                    <a:pt x="41" y="51"/>
                    <a:pt x="53" y="68"/>
                  </a:cubicBezTo>
                  <a:cubicBezTo>
                    <a:pt x="53" y="68"/>
                    <a:pt x="53" y="68"/>
                    <a:pt x="53" y="68"/>
                  </a:cubicBezTo>
                  <a:close/>
                </a:path>
              </a:pathLst>
            </a:custGeom>
            <a:solidFill>
              <a:srgbClr val="5141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ïṡľîďé"/>
            <p:cNvSpPr/>
            <p:nvPr/>
          </p:nvSpPr>
          <p:spPr bwMode="auto">
            <a:xfrm>
              <a:off x="5167313" y="1920875"/>
              <a:ext cx="212725" cy="963613"/>
            </a:xfrm>
            <a:custGeom>
              <a:avLst/>
              <a:gdLst>
                <a:gd name="T0" fmla="*/ 6 w 27"/>
                <a:gd name="T1" fmla="*/ 122 h 122"/>
                <a:gd name="T2" fmla="*/ 23 w 27"/>
                <a:gd name="T3" fmla="*/ 41 h 122"/>
                <a:gd name="T4" fmla="*/ 27 w 27"/>
                <a:gd name="T5" fmla="*/ 1 h 122"/>
                <a:gd name="T6" fmla="*/ 22 w 27"/>
                <a:gd name="T7" fmla="*/ 4 h 122"/>
                <a:gd name="T8" fmla="*/ 7 w 27"/>
                <a:gd name="T9" fmla="*/ 83 h 122"/>
                <a:gd name="T10" fmla="*/ 0 w 27"/>
                <a:gd name="T11" fmla="*/ 108 h 122"/>
                <a:gd name="T12" fmla="*/ 6 w 27"/>
                <a:gd name="T13" fmla="*/ 122 h 122"/>
              </a:gdLst>
              <a:ahLst/>
              <a:cxnLst>
                <a:cxn ang="0">
                  <a:pos x="T0" y="T1"/>
                </a:cxn>
                <a:cxn ang="0">
                  <a:pos x="T2" y="T3"/>
                </a:cxn>
                <a:cxn ang="0">
                  <a:pos x="T4" y="T5"/>
                </a:cxn>
                <a:cxn ang="0">
                  <a:pos x="T6" y="T7"/>
                </a:cxn>
                <a:cxn ang="0">
                  <a:pos x="T8" y="T9"/>
                </a:cxn>
                <a:cxn ang="0">
                  <a:pos x="T10" y="T11"/>
                </a:cxn>
                <a:cxn ang="0">
                  <a:pos x="T12" y="T13"/>
                </a:cxn>
              </a:cxnLst>
              <a:rect l="0" t="0" r="r" b="b"/>
              <a:pathLst>
                <a:path w="27" h="122">
                  <a:moveTo>
                    <a:pt x="6" y="122"/>
                  </a:moveTo>
                  <a:cubicBezTo>
                    <a:pt x="6" y="122"/>
                    <a:pt x="16" y="76"/>
                    <a:pt x="23" y="41"/>
                  </a:cubicBezTo>
                  <a:cubicBezTo>
                    <a:pt x="27" y="22"/>
                    <a:pt x="27" y="9"/>
                    <a:pt x="27" y="1"/>
                  </a:cubicBezTo>
                  <a:cubicBezTo>
                    <a:pt x="25" y="0"/>
                    <a:pt x="22" y="1"/>
                    <a:pt x="22" y="4"/>
                  </a:cubicBezTo>
                  <a:cubicBezTo>
                    <a:pt x="14" y="29"/>
                    <a:pt x="12" y="57"/>
                    <a:pt x="7" y="83"/>
                  </a:cubicBezTo>
                  <a:cubicBezTo>
                    <a:pt x="6" y="90"/>
                    <a:pt x="2" y="99"/>
                    <a:pt x="0" y="108"/>
                  </a:cubicBezTo>
                  <a:lnTo>
                    <a:pt x="6" y="122"/>
                  </a:lnTo>
                  <a:close/>
                </a:path>
              </a:pathLst>
            </a:custGeom>
            <a:solidFill>
              <a:srgbClr val="5141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i$ļíḍè"/>
            <p:cNvSpPr/>
            <p:nvPr/>
          </p:nvSpPr>
          <p:spPr bwMode="auto">
            <a:xfrm>
              <a:off x="5862638" y="879475"/>
              <a:ext cx="2759075" cy="1925638"/>
            </a:xfrm>
            <a:custGeom>
              <a:avLst/>
              <a:gdLst>
                <a:gd name="T0" fmla="*/ 341 w 349"/>
                <a:gd name="T1" fmla="*/ 118 h 244"/>
                <a:gd name="T2" fmla="*/ 289 w 349"/>
                <a:gd name="T3" fmla="*/ 83 h 244"/>
                <a:gd name="T4" fmla="*/ 251 w 349"/>
                <a:gd name="T5" fmla="*/ 35 h 244"/>
                <a:gd name="T6" fmla="*/ 225 w 349"/>
                <a:gd name="T7" fmla="*/ 30 h 244"/>
                <a:gd name="T8" fmla="*/ 178 w 349"/>
                <a:gd name="T9" fmla="*/ 2 h 244"/>
                <a:gd name="T10" fmla="*/ 121 w 349"/>
                <a:gd name="T11" fmla="*/ 25 h 244"/>
                <a:gd name="T12" fmla="*/ 95 w 349"/>
                <a:gd name="T13" fmla="*/ 25 h 244"/>
                <a:gd name="T14" fmla="*/ 65 w 349"/>
                <a:gd name="T15" fmla="*/ 51 h 244"/>
                <a:gd name="T16" fmla="*/ 21 w 349"/>
                <a:gd name="T17" fmla="*/ 81 h 244"/>
                <a:gd name="T18" fmla="*/ 15 w 349"/>
                <a:gd name="T19" fmla="*/ 125 h 244"/>
                <a:gd name="T20" fmla="*/ 4 w 349"/>
                <a:gd name="T21" fmla="*/ 145 h 244"/>
                <a:gd name="T22" fmla="*/ 17 w 349"/>
                <a:gd name="T23" fmla="*/ 202 h 244"/>
                <a:gd name="T24" fmla="*/ 63 w 349"/>
                <a:gd name="T25" fmla="*/ 212 h 244"/>
                <a:gd name="T26" fmla="*/ 108 w 349"/>
                <a:gd name="T27" fmla="*/ 217 h 244"/>
                <a:gd name="T28" fmla="*/ 143 w 349"/>
                <a:gd name="T29" fmla="*/ 181 h 244"/>
                <a:gd name="T30" fmla="*/ 155 w 349"/>
                <a:gd name="T31" fmla="*/ 187 h 244"/>
                <a:gd name="T32" fmla="*/ 173 w 349"/>
                <a:gd name="T33" fmla="*/ 186 h 244"/>
                <a:gd name="T34" fmla="*/ 209 w 349"/>
                <a:gd name="T35" fmla="*/ 236 h 244"/>
                <a:gd name="T36" fmla="*/ 252 w 349"/>
                <a:gd name="T37" fmla="*/ 236 h 244"/>
                <a:gd name="T38" fmla="*/ 265 w 349"/>
                <a:gd name="T39" fmla="*/ 222 h 244"/>
                <a:gd name="T40" fmla="*/ 325 w 349"/>
                <a:gd name="T41" fmla="*/ 194 h 244"/>
                <a:gd name="T42" fmla="*/ 341 w 349"/>
                <a:gd name="T43" fmla="*/ 1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9" h="244">
                  <a:moveTo>
                    <a:pt x="341" y="118"/>
                  </a:moveTo>
                  <a:cubicBezTo>
                    <a:pt x="334" y="96"/>
                    <a:pt x="311" y="84"/>
                    <a:pt x="289" y="83"/>
                  </a:cubicBezTo>
                  <a:cubicBezTo>
                    <a:pt x="284" y="63"/>
                    <a:pt x="268" y="44"/>
                    <a:pt x="251" y="35"/>
                  </a:cubicBezTo>
                  <a:cubicBezTo>
                    <a:pt x="242" y="30"/>
                    <a:pt x="233" y="29"/>
                    <a:pt x="225" y="30"/>
                  </a:cubicBezTo>
                  <a:cubicBezTo>
                    <a:pt x="213" y="15"/>
                    <a:pt x="197" y="4"/>
                    <a:pt x="178" y="2"/>
                  </a:cubicBezTo>
                  <a:cubicBezTo>
                    <a:pt x="158" y="0"/>
                    <a:pt x="135" y="9"/>
                    <a:pt x="121" y="25"/>
                  </a:cubicBezTo>
                  <a:cubicBezTo>
                    <a:pt x="113" y="23"/>
                    <a:pt x="104" y="23"/>
                    <a:pt x="95" y="25"/>
                  </a:cubicBezTo>
                  <a:cubicBezTo>
                    <a:pt x="80" y="29"/>
                    <a:pt x="70" y="39"/>
                    <a:pt x="65" y="51"/>
                  </a:cubicBezTo>
                  <a:cubicBezTo>
                    <a:pt x="48" y="52"/>
                    <a:pt x="30" y="66"/>
                    <a:pt x="21" y="81"/>
                  </a:cubicBezTo>
                  <a:cubicBezTo>
                    <a:pt x="14" y="92"/>
                    <a:pt x="11" y="110"/>
                    <a:pt x="15" y="125"/>
                  </a:cubicBezTo>
                  <a:cubicBezTo>
                    <a:pt x="9" y="130"/>
                    <a:pt x="6" y="138"/>
                    <a:pt x="4" y="145"/>
                  </a:cubicBezTo>
                  <a:cubicBezTo>
                    <a:pt x="0" y="163"/>
                    <a:pt x="2" y="189"/>
                    <a:pt x="17" y="202"/>
                  </a:cubicBezTo>
                  <a:cubicBezTo>
                    <a:pt x="29" y="211"/>
                    <a:pt x="48" y="219"/>
                    <a:pt x="63" y="212"/>
                  </a:cubicBezTo>
                  <a:cubicBezTo>
                    <a:pt x="77" y="219"/>
                    <a:pt x="94" y="222"/>
                    <a:pt x="108" y="217"/>
                  </a:cubicBezTo>
                  <a:cubicBezTo>
                    <a:pt x="123" y="211"/>
                    <a:pt x="136" y="197"/>
                    <a:pt x="143" y="181"/>
                  </a:cubicBezTo>
                  <a:cubicBezTo>
                    <a:pt x="147" y="183"/>
                    <a:pt x="150" y="186"/>
                    <a:pt x="155" y="187"/>
                  </a:cubicBezTo>
                  <a:cubicBezTo>
                    <a:pt x="161" y="189"/>
                    <a:pt x="167" y="188"/>
                    <a:pt x="173" y="186"/>
                  </a:cubicBezTo>
                  <a:cubicBezTo>
                    <a:pt x="178" y="207"/>
                    <a:pt x="192" y="227"/>
                    <a:pt x="209" y="236"/>
                  </a:cubicBezTo>
                  <a:cubicBezTo>
                    <a:pt x="222" y="243"/>
                    <a:pt x="239" y="244"/>
                    <a:pt x="252" y="236"/>
                  </a:cubicBezTo>
                  <a:cubicBezTo>
                    <a:pt x="257" y="233"/>
                    <a:pt x="261" y="228"/>
                    <a:pt x="265" y="222"/>
                  </a:cubicBezTo>
                  <a:cubicBezTo>
                    <a:pt x="289" y="226"/>
                    <a:pt x="311" y="214"/>
                    <a:pt x="325" y="194"/>
                  </a:cubicBezTo>
                  <a:cubicBezTo>
                    <a:pt x="338" y="175"/>
                    <a:pt x="349" y="142"/>
                    <a:pt x="341" y="118"/>
                  </a:cubicBezTo>
                  <a:close/>
                </a:path>
              </a:pathLst>
            </a:custGeom>
            <a:solidFill>
              <a:srgbClr val="A5D3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ïsļîďê"/>
            <p:cNvSpPr/>
            <p:nvPr/>
          </p:nvSpPr>
          <p:spPr bwMode="auto">
            <a:xfrm>
              <a:off x="5862638" y="1068388"/>
              <a:ext cx="2687638" cy="1736725"/>
            </a:xfrm>
            <a:custGeom>
              <a:avLst/>
              <a:gdLst>
                <a:gd name="T0" fmla="*/ 308 w 340"/>
                <a:gd name="T1" fmla="*/ 157 h 220"/>
                <a:gd name="T2" fmla="*/ 281 w 340"/>
                <a:gd name="T3" fmla="*/ 140 h 220"/>
                <a:gd name="T4" fmla="*/ 244 w 340"/>
                <a:gd name="T5" fmla="*/ 161 h 220"/>
                <a:gd name="T6" fmla="*/ 220 w 340"/>
                <a:gd name="T7" fmla="*/ 108 h 220"/>
                <a:gd name="T8" fmla="*/ 194 w 340"/>
                <a:gd name="T9" fmla="*/ 140 h 220"/>
                <a:gd name="T10" fmla="*/ 146 w 340"/>
                <a:gd name="T11" fmla="*/ 126 h 220"/>
                <a:gd name="T12" fmla="*/ 120 w 340"/>
                <a:gd name="T13" fmla="*/ 140 h 220"/>
                <a:gd name="T14" fmla="*/ 112 w 340"/>
                <a:gd name="T15" fmla="*/ 108 h 220"/>
                <a:gd name="T16" fmla="*/ 82 w 340"/>
                <a:gd name="T17" fmla="*/ 108 h 220"/>
                <a:gd name="T18" fmla="*/ 108 w 340"/>
                <a:gd name="T19" fmla="*/ 57 h 220"/>
                <a:gd name="T20" fmla="*/ 89 w 340"/>
                <a:gd name="T21" fmla="*/ 32 h 220"/>
                <a:gd name="T22" fmla="*/ 105 w 340"/>
                <a:gd name="T23" fmla="*/ 0 h 220"/>
                <a:gd name="T24" fmla="*/ 95 w 340"/>
                <a:gd name="T25" fmla="*/ 1 h 220"/>
                <a:gd name="T26" fmla="*/ 65 w 340"/>
                <a:gd name="T27" fmla="*/ 27 h 220"/>
                <a:gd name="T28" fmla="*/ 21 w 340"/>
                <a:gd name="T29" fmla="*/ 57 h 220"/>
                <a:gd name="T30" fmla="*/ 15 w 340"/>
                <a:gd name="T31" fmla="*/ 101 h 220"/>
                <a:gd name="T32" fmla="*/ 4 w 340"/>
                <a:gd name="T33" fmla="*/ 121 h 220"/>
                <a:gd name="T34" fmla="*/ 17 w 340"/>
                <a:gd name="T35" fmla="*/ 178 h 220"/>
                <a:gd name="T36" fmla="*/ 63 w 340"/>
                <a:gd name="T37" fmla="*/ 188 h 220"/>
                <a:gd name="T38" fmla="*/ 108 w 340"/>
                <a:gd name="T39" fmla="*/ 193 h 220"/>
                <a:gd name="T40" fmla="*/ 143 w 340"/>
                <a:gd name="T41" fmla="*/ 157 h 220"/>
                <a:gd name="T42" fmla="*/ 155 w 340"/>
                <a:gd name="T43" fmla="*/ 163 h 220"/>
                <a:gd name="T44" fmla="*/ 173 w 340"/>
                <a:gd name="T45" fmla="*/ 162 h 220"/>
                <a:gd name="T46" fmla="*/ 209 w 340"/>
                <a:gd name="T47" fmla="*/ 212 h 220"/>
                <a:gd name="T48" fmla="*/ 252 w 340"/>
                <a:gd name="T49" fmla="*/ 212 h 220"/>
                <a:gd name="T50" fmla="*/ 265 w 340"/>
                <a:gd name="T51" fmla="*/ 198 h 220"/>
                <a:gd name="T52" fmla="*/ 325 w 340"/>
                <a:gd name="T53" fmla="*/ 170 h 220"/>
                <a:gd name="T54" fmla="*/ 340 w 340"/>
                <a:gd name="T55" fmla="*/ 137 h 220"/>
                <a:gd name="T56" fmla="*/ 308 w 340"/>
                <a:gd name="T57" fmla="*/ 15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220">
                  <a:moveTo>
                    <a:pt x="308" y="157"/>
                  </a:moveTo>
                  <a:cubicBezTo>
                    <a:pt x="281" y="161"/>
                    <a:pt x="281" y="140"/>
                    <a:pt x="281" y="140"/>
                  </a:cubicBezTo>
                  <a:cubicBezTo>
                    <a:pt x="281" y="140"/>
                    <a:pt x="270" y="168"/>
                    <a:pt x="244" y="161"/>
                  </a:cubicBezTo>
                  <a:cubicBezTo>
                    <a:pt x="219" y="155"/>
                    <a:pt x="220" y="108"/>
                    <a:pt x="220" y="108"/>
                  </a:cubicBezTo>
                  <a:cubicBezTo>
                    <a:pt x="220" y="108"/>
                    <a:pt x="215" y="128"/>
                    <a:pt x="194" y="140"/>
                  </a:cubicBezTo>
                  <a:cubicBezTo>
                    <a:pt x="174" y="152"/>
                    <a:pt x="146" y="126"/>
                    <a:pt x="146" y="126"/>
                  </a:cubicBezTo>
                  <a:cubicBezTo>
                    <a:pt x="146" y="126"/>
                    <a:pt x="138" y="142"/>
                    <a:pt x="120" y="140"/>
                  </a:cubicBezTo>
                  <a:cubicBezTo>
                    <a:pt x="102" y="138"/>
                    <a:pt x="112" y="108"/>
                    <a:pt x="112" y="108"/>
                  </a:cubicBezTo>
                  <a:cubicBezTo>
                    <a:pt x="112" y="108"/>
                    <a:pt x="92" y="132"/>
                    <a:pt x="82" y="108"/>
                  </a:cubicBezTo>
                  <a:cubicBezTo>
                    <a:pt x="72" y="85"/>
                    <a:pt x="108" y="57"/>
                    <a:pt x="108" y="57"/>
                  </a:cubicBezTo>
                  <a:cubicBezTo>
                    <a:pt x="108" y="57"/>
                    <a:pt x="90" y="53"/>
                    <a:pt x="89" y="32"/>
                  </a:cubicBezTo>
                  <a:cubicBezTo>
                    <a:pt x="89" y="19"/>
                    <a:pt x="98" y="7"/>
                    <a:pt x="105" y="0"/>
                  </a:cubicBezTo>
                  <a:cubicBezTo>
                    <a:pt x="102" y="0"/>
                    <a:pt x="99" y="0"/>
                    <a:pt x="95" y="1"/>
                  </a:cubicBezTo>
                  <a:cubicBezTo>
                    <a:pt x="80" y="5"/>
                    <a:pt x="70" y="15"/>
                    <a:pt x="65" y="27"/>
                  </a:cubicBezTo>
                  <a:cubicBezTo>
                    <a:pt x="48" y="28"/>
                    <a:pt x="30" y="42"/>
                    <a:pt x="21" y="57"/>
                  </a:cubicBezTo>
                  <a:cubicBezTo>
                    <a:pt x="14" y="68"/>
                    <a:pt x="11" y="86"/>
                    <a:pt x="15" y="101"/>
                  </a:cubicBezTo>
                  <a:cubicBezTo>
                    <a:pt x="9" y="106"/>
                    <a:pt x="6" y="114"/>
                    <a:pt x="4" y="121"/>
                  </a:cubicBezTo>
                  <a:cubicBezTo>
                    <a:pt x="0" y="139"/>
                    <a:pt x="2" y="165"/>
                    <a:pt x="17" y="178"/>
                  </a:cubicBezTo>
                  <a:cubicBezTo>
                    <a:pt x="29" y="187"/>
                    <a:pt x="48" y="195"/>
                    <a:pt x="63" y="188"/>
                  </a:cubicBezTo>
                  <a:cubicBezTo>
                    <a:pt x="77" y="195"/>
                    <a:pt x="94" y="198"/>
                    <a:pt x="108" y="193"/>
                  </a:cubicBezTo>
                  <a:cubicBezTo>
                    <a:pt x="123" y="187"/>
                    <a:pt x="136" y="173"/>
                    <a:pt x="143" y="157"/>
                  </a:cubicBezTo>
                  <a:cubicBezTo>
                    <a:pt x="147" y="159"/>
                    <a:pt x="150" y="162"/>
                    <a:pt x="155" y="163"/>
                  </a:cubicBezTo>
                  <a:cubicBezTo>
                    <a:pt x="161" y="165"/>
                    <a:pt x="167" y="164"/>
                    <a:pt x="173" y="162"/>
                  </a:cubicBezTo>
                  <a:cubicBezTo>
                    <a:pt x="178" y="183"/>
                    <a:pt x="192" y="203"/>
                    <a:pt x="209" y="212"/>
                  </a:cubicBezTo>
                  <a:cubicBezTo>
                    <a:pt x="222" y="219"/>
                    <a:pt x="239" y="220"/>
                    <a:pt x="252" y="212"/>
                  </a:cubicBezTo>
                  <a:cubicBezTo>
                    <a:pt x="257" y="209"/>
                    <a:pt x="261" y="204"/>
                    <a:pt x="265" y="198"/>
                  </a:cubicBezTo>
                  <a:cubicBezTo>
                    <a:pt x="289" y="202"/>
                    <a:pt x="311" y="190"/>
                    <a:pt x="325" y="170"/>
                  </a:cubicBezTo>
                  <a:cubicBezTo>
                    <a:pt x="331" y="161"/>
                    <a:pt x="337" y="150"/>
                    <a:pt x="340" y="137"/>
                  </a:cubicBezTo>
                  <a:cubicBezTo>
                    <a:pt x="332" y="146"/>
                    <a:pt x="320" y="155"/>
                    <a:pt x="308" y="157"/>
                  </a:cubicBezTo>
                  <a:close/>
                </a:path>
              </a:pathLst>
            </a:custGeom>
            <a:solidFill>
              <a:srgbClr val="8BBC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îSḷïdè"/>
            <p:cNvSpPr/>
            <p:nvPr/>
          </p:nvSpPr>
          <p:spPr bwMode="auto">
            <a:xfrm>
              <a:off x="3941763" y="1195388"/>
              <a:ext cx="1809750" cy="1736725"/>
            </a:xfrm>
            <a:custGeom>
              <a:avLst/>
              <a:gdLst>
                <a:gd name="T0" fmla="*/ 204 w 229"/>
                <a:gd name="T1" fmla="*/ 40 h 220"/>
                <a:gd name="T2" fmla="*/ 193 w 229"/>
                <a:gd name="T3" fmla="*/ 36 h 220"/>
                <a:gd name="T4" fmla="*/ 135 w 229"/>
                <a:gd name="T5" fmla="*/ 1 h 220"/>
                <a:gd name="T6" fmla="*/ 100 w 229"/>
                <a:gd name="T7" fmla="*/ 14 h 220"/>
                <a:gd name="T8" fmla="*/ 93 w 229"/>
                <a:gd name="T9" fmla="*/ 27 h 220"/>
                <a:gd name="T10" fmla="*/ 55 w 229"/>
                <a:gd name="T11" fmla="*/ 42 h 220"/>
                <a:gd name="T12" fmla="*/ 48 w 229"/>
                <a:gd name="T13" fmla="*/ 89 h 220"/>
                <a:gd name="T14" fmla="*/ 31 w 229"/>
                <a:gd name="T15" fmla="*/ 129 h 220"/>
                <a:gd name="T16" fmla="*/ 8 w 229"/>
                <a:gd name="T17" fmla="*/ 151 h 220"/>
                <a:gd name="T18" fmla="*/ 15 w 229"/>
                <a:gd name="T19" fmla="*/ 196 h 220"/>
                <a:gd name="T20" fmla="*/ 49 w 229"/>
                <a:gd name="T21" fmla="*/ 219 h 220"/>
                <a:gd name="T22" fmla="*/ 83 w 229"/>
                <a:gd name="T23" fmla="*/ 209 h 220"/>
                <a:gd name="T24" fmla="*/ 111 w 229"/>
                <a:gd name="T25" fmla="*/ 204 h 220"/>
                <a:gd name="T26" fmla="*/ 138 w 229"/>
                <a:gd name="T27" fmla="*/ 148 h 220"/>
                <a:gd name="T28" fmla="*/ 154 w 229"/>
                <a:gd name="T29" fmla="*/ 146 h 220"/>
                <a:gd name="T30" fmla="*/ 176 w 229"/>
                <a:gd name="T31" fmla="*/ 129 h 220"/>
                <a:gd name="T32" fmla="*/ 203 w 229"/>
                <a:gd name="T33" fmla="*/ 122 h 220"/>
                <a:gd name="T34" fmla="*/ 226 w 229"/>
                <a:gd name="T35" fmla="*/ 78 h 220"/>
                <a:gd name="T36" fmla="*/ 204 w 229"/>
                <a:gd name="T37" fmla="*/ 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9" h="220">
                  <a:moveTo>
                    <a:pt x="204" y="40"/>
                  </a:moveTo>
                  <a:cubicBezTo>
                    <a:pt x="201" y="38"/>
                    <a:pt x="197" y="37"/>
                    <a:pt x="193" y="36"/>
                  </a:cubicBezTo>
                  <a:cubicBezTo>
                    <a:pt x="185" y="14"/>
                    <a:pt x="158" y="2"/>
                    <a:pt x="135" y="1"/>
                  </a:cubicBezTo>
                  <a:cubicBezTo>
                    <a:pt x="122" y="0"/>
                    <a:pt x="109" y="3"/>
                    <a:pt x="100" y="14"/>
                  </a:cubicBezTo>
                  <a:cubicBezTo>
                    <a:pt x="97" y="17"/>
                    <a:pt x="94" y="22"/>
                    <a:pt x="93" y="27"/>
                  </a:cubicBezTo>
                  <a:cubicBezTo>
                    <a:pt x="80" y="21"/>
                    <a:pt x="63" y="32"/>
                    <a:pt x="55" y="42"/>
                  </a:cubicBezTo>
                  <a:cubicBezTo>
                    <a:pt x="44" y="55"/>
                    <a:pt x="42" y="74"/>
                    <a:pt x="48" y="89"/>
                  </a:cubicBezTo>
                  <a:cubicBezTo>
                    <a:pt x="29" y="87"/>
                    <a:pt x="21" y="117"/>
                    <a:pt x="31" y="129"/>
                  </a:cubicBezTo>
                  <a:cubicBezTo>
                    <a:pt x="21" y="132"/>
                    <a:pt x="13" y="141"/>
                    <a:pt x="8" y="151"/>
                  </a:cubicBezTo>
                  <a:cubicBezTo>
                    <a:pt x="0" y="167"/>
                    <a:pt x="7" y="182"/>
                    <a:pt x="15" y="196"/>
                  </a:cubicBezTo>
                  <a:cubicBezTo>
                    <a:pt x="23" y="209"/>
                    <a:pt x="34" y="219"/>
                    <a:pt x="49" y="219"/>
                  </a:cubicBezTo>
                  <a:cubicBezTo>
                    <a:pt x="59" y="220"/>
                    <a:pt x="75" y="217"/>
                    <a:pt x="83" y="209"/>
                  </a:cubicBezTo>
                  <a:cubicBezTo>
                    <a:pt x="92" y="211"/>
                    <a:pt x="103" y="209"/>
                    <a:pt x="111" y="204"/>
                  </a:cubicBezTo>
                  <a:cubicBezTo>
                    <a:pt x="129" y="193"/>
                    <a:pt x="139" y="170"/>
                    <a:pt x="138" y="148"/>
                  </a:cubicBezTo>
                  <a:cubicBezTo>
                    <a:pt x="143" y="149"/>
                    <a:pt x="149" y="148"/>
                    <a:pt x="154" y="146"/>
                  </a:cubicBezTo>
                  <a:cubicBezTo>
                    <a:pt x="162" y="143"/>
                    <a:pt x="170" y="137"/>
                    <a:pt x="176" y="129"/>
                  </a:cubicBezTo>
                  <a:cubicBezTo>
                    <a:pt x="185" y="131"/>
                    <a:pt x="195" y="129"/>
                    <a:pt x="203" y="122"/>
                  </a:cubicBezTo>
                  <a:cubicBezTo>
                    <a:pt x="216" y="112"/>
                    <a:pt x="224" y="94"/>
                    <a:pt x="226" y="78"/>
                  </a:cubicBezTo>
                  <a:cubicBezTo>
                    <a:pt x="229" y="61"/>
                    <a:pt x="219" y="48"/>
                    <a:pt x="204" y="40"/>
                  </a:cubicBezTo>
                  <a:close/>
                </a:path>
              </a:pathLst>
            </a:custGeom>
            <a:solidFill>
              <a:srgbClr val="A5D3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işľiďe"/>
            <p:cNvSpPr/>
            <p:nvPr/>
          </p:nvSpPr>
          <p:spPr bwMode="auto">
            <a:xfrm>
              <a:off x="3965576" y="1589088"/>
              <a:ext cx="1778000" cy="1343025"/>
            </a:xfrm>
            <a:custGeom>
              <a:avLst/>
              <a:gdLst>
                <a:gd name="T0" fmla="*/ 151 w 225"/>
                <a:gd name="T1" fmla="*/ 96 h 170"/>
                <a:gd name="T2" fmla="*/ 173 w 225"/>
                <a:gd name="T3" fmla="*/ 79 h 170"/>
                <a:gd name="T4" fmla="*/ 200 w 225"/>
                <a:gd name="T5" fmla="*/ 72 h 170"/>
                <a:gd name="T6" fmla="*/ 223 w 225"/>
                <a:gd name="T7" fmla="*/ 28 h 170"/>
                <a:gd name="T8" fmla="*/ 215 w 225"/>
                <a:gd name="T9" fmla="*/ 0 h 170"/>
                <a:gd name="T10" fmla="*/ 212 w 225"/>
                <a:gd name="T11" fmla="*/ 15 h 170"/>
                <a:gd name="T12" fmla="*/ 174 w 225"/>
                <a:gd name="T13" fmla="*/ 14 h 170"/>
                <a:gd name="T14" fmla="*/ 166 w 225"/>
                <a:gd name="T15" fmla="*/ 51 h 170"/>
                <a:gd name="T16" fmla="*/ 126 w 225"/>
                <a:gd name="T17" fmla="*/ 42 h 170"/>
                <a:gd name="T18" fmla="*/ 129 w 225"/>
                <a:gd name="T19" fmla="*/ 74 h 170"/>
                <a:gd name="T20" fmla="*/ 98 w 225"/>
                <a:gd name="T21" fmla="*/ 102 h 170"/>
                <a:gd name="T22" fmla="*/ 81 w 225"/>
                <a:gd name="T23" fmla="*/ 126 h 170"/>
                <a:gd name="T24" fmla="*/ 56 w 225"/>
                <a:gd name="T25" fmla="*/ 116 h 170"/>
                <a:gd name="T26" fmla="*/ 20 w 225"/>
                <a:gd name="T27" fmla="*/ 126 h 170"/>
                <a:gd name="T28" fmla="*/ 2 w 225"/>
                <a:gd name="T29" fmla="*/ 109 h 170"/>
                <a:gd name="T30" fmla="*/ 12 w 225"/>
                <a:gd name="T31" fmla="*/ 146 h 170"/>
                <a:gd name="T32" fmla="*/ 46 w 225"/>
                <a:gd name="T33" fmla="*/ 169 h 170"/>
                <a:gd name="T34" fmla="*/ 80 w 225"/>
                <a:gd name="T35" fmla="*/ 159 h 170"/>
                <a:gd name="T36" fmla="*/ 108 w 225"/>
                <a:gd name="T37" fmla="*/ 154 h 170"/>
                <a:gd name="T38" fmla="*/ 135 w 225"/>
                <a:gd name="T39" fmla="*/ 98 h 170"/>
                <a:gd name="T40" fmla="*/ 151 w 225"/>
                <a:gd name="T41" fmla="*/ 9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170">
                  <a:moveTo>
                    <a:pt x="151" y="96"/>
                  </a:moveTo>
                  <a:cubicBezTo>
                    <a:pt x="159" y="93"/>
                    <a:pt x="167" y="87"/>
                    <a:pt x="173" y="79"/>
                  </a:cubicBezTo>
                  <a:cubicBezTo>
                    <a:pt x="182" y="81"/>
                    <a:pt x="192" y="79"/>
                    <a:pt x="200" y="72"/>
                  </a:cubicBezTo>
                  <a:cubicBezTo>
                    <a:pt x="213" y="62"/>
                    <a:pt x="221" y="44"/>
                    <a:pt x="223" y="28"/>
                  </a:cubicBezTo>
                  <a:cubicBezTo>
                    <a:pt x="225" y="17"/>
                    <a:pt x="222" y="8"/>
                    <a:pt x="215" y="0"/>
                  </a:cubicBezTo>
                  <a:cubicBezTo>
                    <a:pt x="215" y="6"/>
                    <a:pt x="214" y="11"/>
                    <a:pt x="212" y="15"/>
                  </a:cubicBezTo>
                  <a:cubicBezTo>
                    <a:pt x="207" y="26"/>
                    <a:pt x="174" y="14"/>
                    <a:pt x="174" y="14"/>
                  </a:cubicBezTo>
                  <a:cubicBezTo>
                    <a:pt x="174" y="14"/>
                    <a:pt x="184" y="33"/>
                    <a:pt x="166" y="51"/>
                  </a:cubicBezTo>
                  <a:cubicBezTo>
                    <a:pt x="147" y="69"/>
                    <a:pt x="126" y="42"/>
                    <a:pt x="126" y="42"/>
                  </a:cubicBezTo>
                  <a:cubicBezTo>
                    <a:pt x="126" y="42"/>
                    <a:pt x="132" y="54"/>
                    <a:pt x="129" y="74"/>
                  </a:cubicBezTo>
                  <a:cubicBezTo>
                    <a:pt x="127" y="93"/>
                    <a:pt x="98" y="102"/>
                    <a:pt x="98" y="102"/>
                  </a:cubicBezTo>
                  <a:cubicBezTo>
                    <a:pt x="98" y="102"/>
                    <a:pt x="100" y="121"/>
                    <a:pt x="81" y="126"/>
                  </a:cubicBezTo>
                  <a:cubicBezTo>
                    <a:pt x="63" y="131"/>
                    <a:pt x="56" y="116"/>
                    <a:pt x="56" y="116"/>
                  </a:cubicBezTo>
                  <a:cubicBezTo>
                    <a:pt x="56" y="116"/>
                    <a:pt x="48" y="134"/>
                    <a:pt x="20" y="126"/>
                  </a:cubicBezTo>
                  <a:cubicBezTo>
                    <a:pt x="10" y="124"/>
                    <a:pt x="5" y="117"/>
                    <a:pt x="2" y="109"/>
                  </a:cubicBezTo>
                  <a:cubicBezTo>
                    <a:pt x="0" y="122"/>
                    <a:pt x="5" y="134"/>
                    <a:pt x="12" y="146"/>
                  </a:cubicBezTo>
                  <a:cubicBezTo>
                    <a:pt x="20" y="159"/>
                    <a:pt x="31" y="169"/>
                    <a:pt x="46" y="169"/>
                  </a:cubicBezTo>
                  <a:cubicBezTo>
                    <a:pt x="56" y="170"/>
                    <a:pt x="72" y="167"/>
                    <a:pt x="80" y="159"/>
                  </a:cubicBezTo>
                  <a:cubicBezTo>
                    <a:pt x="89" y="161"/>
                    <a:pt x="100" y="159"/>
                    <a:pt x="108" y="154"/>
                  </a:cubicBezTo>
                  <a:cubicBezTo>
                    <a:pt x="126" y="143"/>
                    <a:pt x="136" y="120"/>
                    <a:pt x="135" y="98"/>
                  </a:cubicBezTo>
                  <a:cubicBezTo>
                    <a:pt x="140" y="99"/>
                    <a:pt x="146" y="98"/>
                    <a:pt x="151" y="96"/>
                  </a:cubicBezTo>
                  <a:close/>
                </a:path>
              </a:pathLst>
            </a:custGeom>
            <a:solidFill>
              <a:srgbClr val="8BBC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iŝľïďé"/>
            <p:cNvSpPr/>
            <p:nvPr/>
          </p:nvSpPr>
          <p:spPr bwMode="auto">
            <a:xfrm>
              <a:off x="3570288" y="2860675"/>
              <a:ext cx="1438275" cy="1508125"/>
            </a:xfrm>
            <a:custGeom>
              <a:avLst/>
              <a:gdLst>
                <a:gd name="T0" fmla="*/ 174 w 182"/>
                <a:gd name="T1" fmla="*/ 29 h 191"/>
                <a:gd name="T2" fmla="*/ 122 w 182"/>
                <a:gd name="T3" fmla="*/ 17 h 191"/>
                <a:gd name="T4" fmla="*/ 121 w 182"/>
                <a:gd name="T5" fmla="*/ 19 h 191"/>
                <a:gd name="T6" fmla="*/ 99 w 182"/>
                <a:gd name="T7" fmla="*/ 18 h 191"/>
                <a:gd name="T8" fmla="*/ 85 w 182"/>
                <a:gd name="T9" fmla="*/ 23 h 191"/>
                <a:gd name="T10" fmla="*/ 38 w 182"/>
                <a:gd name="T11" fmla="*/ 22 h 191"/>
                <a:gd name="T12" fmla="*/ 15 w 182"/>
                <a:gd name="T13" fmla="*/ 46 h 191"/>
                <a:gd name="T14" fmla="*/ 10 w 182"/>
                <a:gd name="T15" fmla="*/ 82 h 191"/>
                <a:gd name="T16" fmla="*/ 13 w 182"/>
                <a:gd name="T17" fmla="*/ 96 h 191"/>
                <a:gd name="T18" fmla="*/ 9 w 182"/>
                <a:gd name="T19" fmla="*/ 103 h 191"/>
                <a:gd name="T20" fmla="*/ 15 w 182"/>
                <a:gd name="T21" fmla="*/ 164 h 191"/>
                <a:gd name="T22" fmla="*/ 46 w 182"/>
                <a:gd name="T23" fmla="*/ 188 h 191"/>
                <a:gd name="T24" fmla="*/ 71 w 182"/>
                <a:gd name="T25" fmla="*/ 173 h 191"/>
                <a:gd name="T26" fmla="*/ 109 w 182"/>
                <a:gd name="T27" fmla="*/ 164 h 191"/>
                <a:gd name="T28" fmla="*/ 133 w 182"/>
                <a:gd name="T29" fmla="*/ 110 h 191"/>
                <a:gd name="T30" fmla="*/ 134 w 182"/>
                <a:gd name="T31" fmla="*/ 110 h 191"/>
                <a:gd name="T32" fmla="*/ 150 w 182"/>
                <a:gd name="T33" fmla="*/ 97 h 191"/>
                <a:gd name="T34" fmla="*/ 154 w 182"/>
                <a:gd name="T35" fmla="*/ 78 h 191"/>
                <a:gd name="T36" fmla="*/ 152 w 182"/>
                <a:gd name="T37" fmla="*/ 73 h 191"/>
                <a:gd name="T38" fmla="*/ 174 w 182"/>
                <a:gd name="T39" fmla="*/ 2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191">
                  <a:moveTo>
                    <a:pt x="174" y="29"/>
                  </a:moveTo>
                  <a:cubicBezTo>
                    <a:pt x="166" y="10"/>
                    <a:pt x="137" y="0"/>
                    <a:pt x="122" y="17"/>
                  </a:cubicBezTo>
                  <a:cubicBezTo>
                    <a:pt x="121" y="18"/>
                    <a:pt x="121" y="18"/>
                    <a:pt x="121" y="19"/>
                  </a:cubicBezTo>
                  <a:cubicBezTo>
                    <a:pt x="114" y="17"/>
                    <a:pt x="106" y="17"/>
                    <a:pt x="99" y="18"/>
                  </a:cubicBezTo>
                  <a:cubicBezTo>
                    <a:pt x="94" y="19"/>
                    <a:pt x="89" y="21"/>
                    <a:pt x="85" y="23"/>
                  </a:cubicBezTo>
                  <a:cubicBezTo>
                    <a:pt x="70" y="16"/>
                    <a:pt x="53" y="15"/>
                    <a:pt x="38" y="22"/>
                  </a:cubicBezTo>
                  <a:cubicBezTo>
                    <a:pt x="28" y="26"/>
                    <a:pt x="19" y="34"/>
                    <a:pt x="15" y="46"/>
                  </a:cubicBezTo>
                  <a:cubicBezTo>
                    <a:pt x="9" y="57"/>
                    <a:pt x="8" y="70"/>
                    <a:pt x="10" y="82"/>
                  </a:cubicBezTo>
                  <a:cubicBezTo>
                    <a:pt x="11" y="87"/>
                    <a:pt x="12" y="91"/>
                    <a:pt x="13" y="96"/>
                  </a:cubicBezTo>
                  <a:cubicBezTo>
                    <a:pt x="12" y="98"/>
                    <a:pt x="10" y="101"/>
                    <a:pt x="9" y="103"/>
                  </a:cubicBezTo>
                  <a:cubicBezTo>
                    <a:pt x="0" y="123"/>
                    <a:pt x="8" y="145"/>
                    <a:pt x="15" y="164"/>
                  </a:cubicBezTo>
                  <a:cubicBezTo>
                    <a:pt x="21" y="177"/>
                    <a:pt x="30" y="191"/>
                    <a:pt x="46" y="188"/>
                  </a:cubicBezTo>
                  <a:cubicBezTo>
                    <a:pt x="55" y="186"/>
                    <a:pt x="64" y="180"/>
                    <a:pt x="71" y="173"/>
                  </a:cubicBezTo>
                  <a:cubicBezTo>
                    <a:pt x="84" y="176"/>
                    <a:pt x="98" y="173"/>
                    <a:pt x="109" y="164"/>
                  </a:cubicBezTo>
                  <a:cubicBezTo>
                    <a:pt x="124" y="153"/>
                    <a:pt x="134" y="130"/>
                    <a:pt x="133" y="110"/>
                  </a:cubicBezTo>
                  <a:cubicBezTo>
                    <a:pt x="133" y="110"/>
                    <a:pt x="133" y="110"/>
                    <a:pt x="134" y="110"/>
                  </a:cubicBezTo>
                  <a:cubicBezTo>
                    <a:pt x="141" y="109"/>
                    <a:pt x="147" y="103"/>
                    <a:pt x="150" y="97"/>
                  </a:cubicBezTo>
                  <a:cubicBezTo>
                    <a:pt x="153" y="91"/>
                    <a:pt x="156" y="84"/>
                    <a:pt x="154" y="78"/>
                  </a:cubicBezTo>
                  <a:cubicBezTo>
                    <a:pt x="154" y="76"/>
                    <a:pt x="153" y="74"/>
                    <a:pt x="152" y="73"/>
                  </a:cubicBezTo>
                  <a:cubicBezTo>
                    <a:pt x="171" y="68"/>
                    <a:pt x="182" y="47"/>
                    <a:pt x="174" y="29"/>
                  </a:cubicBezTo>
                  <a:close/>
                </a:path>
              </a:pathLst>
            </a:custGeom>
            <a:solidFill>
              <a:srgbClr val="A5D3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i$1íḍé"/>
            <p:cNvSpPr/>
            <p:nvPr/>
          </p:nvSpPr>
          <p:spPr bwMode="auto">
            <a:xfrm>
              <a:off x="3602038" y="3309938"/>
              <a:ext cx="1296988" cy="1058863"/>
            </a:xfrm>
            <a:custGeom>
              <a:avLst/>
              <a:gdLst>
                <a:gd name="T0" fmla="*/ 164 w 164"/>
                <a:gd name="T1" fmla="*/ 6 h 134"/>
                <a:gd name="T2" fmla="*/ 122 w 164"/>
                <a:gd name="T3" fmla="*/ 0 h 134"/>
                <a:gd name="T4" fmla="*/ 122 w 164"/>
                <a:gd name="T5" fmla="*/ 39 h 134"/>
                <a:gd name="T6" fmla="*/ 80 w 164"/>
                <a:gd name="T7" fmla="*/ 32 h 134"/>
                <a:gd name="T8" fmla="*/ 72 w 164"/>
                <a:gd name="T9" fmla="*/ 70 h 134"/>
                <a:gd name="T10" fmla="*/ 42 w 164"/>
                <a:gd name="T11" fmla="*/ 64 h 134"/>
                <a:gd name="T12" fmla="*/ 24 w 164"/>
                <a:gd name="T13" fmla="*/ 87 h 134"/>
                <a:gd name="T14" fmla="*/ 1 w 164"/>
                <a:gd name="T15" fmla="*/ 62 h 134"/>
                <a:gd name="T16" fmla="*/ 11 w 164"/>
                <a:gd name="T17" fmla="*/ 107 h 134"/>
                <a:gd name="T18" fmla="*/ 42 w 164"/>
                <a:gd name="T19" fmla="*/ 131 h 134"/>
                <a:gd name="T20" fmla="*/ 67 w 164"/>
                <a:gd name="T21" fmla="*/ 116 h 134"/>
                <a:gd name="T22" fmla="*/ 105 w 164"/>
                <a:gd name="T23" fmla="*/ 107 h 134"/>
                <a:gd name="T24" fmla="*/ 129 w 164"/>
                <a:gd name="T25" fmla="*/ 53 h 134"/>
                <a:gd name="T26" fmla="*/ 130 w 164"/>
                <a:gd name="T27" fmla="*/ 53 h 134"/>
                <a:gd name="T28" fmla="*/ 146 w 164"/>
                <a:gd name="T29" fmla="*/ 40 h 134"/>
                <a:gd name="T30" fmla="*/ 150 w 164"/>
                <a:gd name="T31" fmla="*/ 21 h 134"/>
                <a:gd name="T32" fmla="*/ 148 w 164"/>
                <a:gd name="T33" fmla="*/ 16 h 134"/>
                <a:gd name="T34" fmla="*/ 164 w 164"/>
                <a:gd name="T35" fmla="*/ 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34">
                  <a:moveTo>
                    <a:pt x="164" y="6"/>
                  </a:moveTo>
                  <a:cubicBezTo>
                    <a:pt x="149" y="14"/>
                    <a:pt x="122" y="0"/>
                    <a:pt x="122" y="0"/>
                  </a:cubicBezTo>
                  <a:cubicBezTo>
                    <a:pt x="122" y="0"/>
                    <a:pt x="132" y="20"/>
                    <a:pt x="122" y="39"/>
                  </a:cubicBezTo>
                  <a:cubicBezTo>
                    <a:pt x="112" y="59"/>
                    <a:pt x="80" y="32"/>
                    <a:pt x="80" y="32"/>
                  </a:cubicBezTo>
                  <a:cubicBezTo>
                    <a:pt x="80" y="32"/>
                    <a:pt x="85" y="65"/>
                    <a:pt x="72" y="70"/>
                  </a:cubicBezTo>
                  <a:cubicBezTo>
                    <a:pt x="58" y="75"/>
                    <a:pt x="42" y="64"/>
                    <a:pt x="42" y="64"/>
                  </a:cubicBezTo>
                  <a:cubicBezTo>
                    <a:pt x="42" y="64"/>
                    <a:pt x="44" y="91"/>
                    <a:pt x="24" y="87"/>
                  </a:cubicBezTo>
                  <a:cubicBezTo>
                    <a:pt x="14" y="85"/>
                    <a:pt x="7" y="73"/>
                    <a:pt x="1" y="62"/>
                  </a:cubicBezTo>
                  <a:cubicBezTo>
                    <a:pt x="0" y="77"/>
                    <a:pt x="6" y="93"/>
                    <a:pt x="11" y="107"/>
                  </a:cubicBezTo>
                  <a:cubicBezTo>
                    <a:pt x="17" y="120"/>
                    <a:pt x="26" y="134"/>
                    <a:pt x="42" y="131"/>
                  </a:cubicBezTo>
                  <a:cubicBezTo>
                    <a:pt x="51" y="129"/>
                    <a:pt x="60" y="123"/>
                    <a:pt x="67" y="116"/>
                  </a:cubicBezTo>
                  <a:cubicBezTo>
                    <a:pt x="80" y="119"/>
                    <a:pt x="94" y="116"/>
                    <a:pt x="105" y="107"/>
                  </a:cubicBezTo>
                  <a:cubicBezTo>
                    <a:pt x="120" y="96"/>
                    <a:pt x="130" y="73"/>
                    <a:pt x="129" y="53"/>
                  </a:cubicBezTo>
                  <a:cubicBezTo>
                    <a:pt x="129" y="53"/>
                    <a:pt x="129" y="53"/>
                    <a:pt x="130" y="53"/>
                  </a:cubicBezTo>
                  <a:cubicBezTo>
                    <a:pt x="137" y="52"/>
                    <a:pt x="143" y="46"/>
                    <a:pt x="146" y="40"/>
                  </a:cubicBezTo>
                  <a:cubicBezTo>
                    <a:pt x="149" y="34"/>
                    <a:pt x="152" y="27"/>
                    <a:pt x="150" y="21"/>
                  </a:cubicBezTo>
                  <a:cubicBezTo>
                    <a:pt x="150" y="19"/>
                    <a:pt x="149" y="17"/>
                    <a:pt x="148" y="16"/>
                  </a:cubicBezTo>
                  <a:cubicBezTo>
                    <a:pt x="154" y="14"/>
                    <a:pt x="160" y="11"/>
                    <a:pt x="164" y="6"/>
                  </a:cubicBezTo>
                  <a:close/>
                </a:path>
              </a:pathLst>
            </a:custGeom>
            <a:solidFill>
              <a:srgbClr val="8BBC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ïŝḻiďê"/>
            <p:cNvSpPr/>
            <p:nvPr/>
          </p:nvSpPr>
          <p:spPr bwMode="auto">
            <a:xfrm>
              <a:off x="4811713" y="5599113"/>
              <a:ext cx="1912938" cy="355600"/>
            </a:xfrm>
            <a:custGeom>
              <a:avLst/>
              <a:gdLst>
                <a:gd name="T0" fmla="*/ 219 w 242"/>
                <a:gd name="T1" fmla="*/ 0 h 45"/>
                <a:gd name="T2" fmla="*/ 203 w 242"/>
                <a:gd name="T3" fmla="*/ 7 h 45"/>
                <a:gd name="T4" fmla="*/ 186 w 242"/>
                <a:gd name="T5" fmla="*/ 0 h 45"/>
                <a:gd name="T6" fmla="*/ 170 w 242"/>
                <a:gd name="T7" fmla="*/ 7 h 45"/>
                <a:gd name="T8" fmla="*/ 154 w 242"/>
                <a:gd name="T9" fmla="*/ 0 h 45"/>
                <a:gd name="T10" fmla="*/ 137 w 242"/>
                <a:gd name="T11" fmla="*/ 7 h 45"/>
                <a:gd name="T12" fmla="*/ 121 w 242"/>
                <a:gd name="T13" fmla="*/ 0 h 45"/>
                <a:gd name="T14" fmla="*/ 104 w 242"/>
                <a:gd name="T15" fmla="*/ 7 h 45"/>
                <a:gd name="T16" fmla="*/ 88 w 242"/>
                <a:gd name="T17" fmla="*/ 0 h 45"/>
                <a:gd name="T18" fmla="*/ 72 w 242"/>
                <a:gd name="T19" fmla="*/ 7 h 45"/>
                <a:gd name="T20" fmla="*/ 55 w 242"/>
                <a:gd name="T21" fmla="*/ 0 h 45"/>
                <a:gd name="T22" fmla="*/ 39 w 242"/>
                <a:gd name="T23" fmla="*/ 7 h 45"/>
                <a:gd name="T24" fmla="*/ 22 w 242"/>
                <a:gd name="T25" fmla="*/ 0 h 45"/>
                <a:gd name="T26" fmla="*/ 0 w 242"/>
                <a:gd name="T27" fmla="*/ 23 h 45"/>
                <a:gd name="T28" fmla="*/ 22 w 242"/>
                <a:gd name="T29" fmla="*/ 45 h 45"/>
                <a:gd name="T30" fmla="*/ 39 w 242"/>
                <a:gd name="T31" fmla="*/ 38 h 45"/>
                <a:gd name="T32" fmla="*/ 55 w 242"/>
                <a:gd name="T33" fmla="*/ 45 h 45"/>
                <a:gd name="T34" fmla="*/ 72 w 242"/>
                <a:gd name="T35" fmla="*/ 38 h 45"/>
                <a:gd name="T36" fmla="*/ 88 w 242"/>
                <a:gd name="T37" fmla="*/ 45 h 45"/>
                <a:gd name="T38" fmla="*/ 104 w 242"/>
                <a:gd name="T39" fmla="*/ 38 h 45"/>
                <a:gd name="T40" fmla="*/ 121 w 242"/>
                <a:gd name="T41" fmla="*/ 45 h 45"/>
                <a:gd name="T42" fmla="*/ 137 w 242"/>
                <a:gd name="T43" fmla="*/ 38 h 45"/>
                <a:gd name="T44" fmla="*/ 154 w 242"/>
                <a:gd name="T45" fmla="*/ 45 h 45"/>
                <a:gd name="T46" fmla="*/ 170 w 242"/>
                <a:gd name="T47" fmla="*/ 38 h 45"/>
                <a:gd name="T48" fmla="*/ 186 w 242"/>
                <a:gd name="T49" fmla="*/ 45 h 45"/>
                <a:gd name="T50" fmla="*/ 203 w 242"/>
                <a:gd name="T51" fmla="*/ 38 h 45"/>
                <a:gd name="T52" fmla="*/ 219 w 242"/>
                <a:gd name="T53" fmla="*/ 45 h 45"/>
                <a:gd name="T54" fmla="*/ 242 w 242"/>
                <a:gd name="T55" fmla="*/ 23 h 45"/>
                <a:gd name="T56" fmla="*/ 219 w 242"/>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2" h="45">
                  <a:moveTo>
                    <a:pt x="219" y="0"/>
                  </a:moveTo>
                  <a:cubicBezTo>
                    <a:pt x="213" y="0"/>
                    <a:pt x="207" y="3"/>
                    <a:pt x="203" y="7"/>
                  </a:cubicBezTo>
                  <a:cubicBezTo>
                    <a:pt x="199" y="3"/>
                    <a:pt x="193" y="0"/>
                    <a:pt x="186" y="0"/>
                  </a:cubicBezTo>
                  <a:cubicBezTo>
                    <a:pt x="180" y="0"/>
                    <a:pt x="174" y="3"/>
                    <a:pt x="170" y="7"/>
                  </a:cubicBezTo>
                  <a:cubicBezTo>
                    <a:pt x="166" y="3"/>
                    <a:pt x="160" y="0"/>
                    <a:pt x="154" y="0"/>
                  </a:cubicBezTo>
                  <a:cubicBezTo>
                    <a:pt x="147" y="0"/>
                    <a:pt x="141" y="3"/>
                    <a:pt x="137" y="7"/>
                  </a:cubicBezTo>
                  <a:cubicBezTo>
                    <a:pt x="133" y="3"/>
                    <a:pt x="127" y="0"/>
                    <a:pt x="121" y="0"/>
                  </a:cubicBezTo>
                  <a:cubicBezTo>
                    <a:pt x="114" y="0"/>
                    <a:pt x="109" y="3"/>
                    <a:pt x="104" y="7"/>
                  </a:cubicBezTo>
                  <a:cubicBezTo>
                    <a:pt x="100" y="3"/>
                    <a:pt x="94" y="0"/>
                    <a:pt x="88" y="0"/>
                  </a:cubicBezTo>
                  <a:cubicBezTo>
                    <a:pt x="82" y="0"/>
                    <a:pt x="76" y="3"/>
                    <a:pt x="72" y="7"/>
                  </a:cubicBezTo>
                  <a:cubicBezTo>
                    <a:pt x="67" y="3"/>
                    <a:pt x="62" y="0"/>
                    <a:pt x="55" y="0"/>
                  </a:cubicBezTo>
                  <a:cubicBezTo>
                    <a:pt x="49" y="0"/>
                    <a:pt x="43" y="3"/>
                    <a:pt x="39" y="7"/>
                  </a:cubicBezTo>
                  <a:cubicBezTo>
                    <a:pt x="35" y="3"/>
                    <a:pt x="29" y="0"/>
                    <a:pt x="22" y="0"/>
                  </a:cubicBezTo>
                  <a:cubicBezTo>
                    <a:pt x="10" y="0"/>
                    <a:pt x="0" y="10"/>
                    <a:pt x="0" y="23"/>
                  </a:cubicBezTo>
                  <a:cubicBezTo>
                    <a:pt x="0" y="35"/>
                    <a:pt x="10" y="45"/>
                    <a:pt x="22" y="45"/>
                  </a:cubicBezTo>
                  <a:cubicBezTo>
                    <a:pt x="29" y="45"/>
                    <a:pt x="35" y="43"/>
                    <a:pt x="39" y="38"/>
                  </a:cubicBezTo>
                  <a:cubicBezTo>
                    <a:pt x="43" y="43"/>
                    <a:pt x="49" y="45"/>
                    <a:pt x="55" y="45"/>
                  </a:cubicBezTo>
                  <a:cubicBezTo>
                    <a:pt x="62" y="45"/>
                    <a:pt x="67" y="43"/>
                    <a:pt x="72" y="38"/>
                  </a:cubicBezTo>
                  <a:cubicBezTo>
                    <a:pt x="76" y="43"/>
                    <a:pt x="82" y="45"/>
                    <a:pt x="88" y="45"/>
                  </a:cubicBezTo>
                  <a:cubicBezTo>
                    <a:pt x="94" y="45"/>
                    <a:pt x="100" y="43"/>
                    <a:pt x="104" y="38"/>
                  </a:cubicBezTo>
                  <a:cubicBezTo>
                    <a:pt x="109" y="43"/>
                    <a:pt x="114" y="45"/>
                    <a:pt x="121" y="45"/>
                  </a:cubicBezTo>
                  <a:cubicBezTo>
                    <a:pt x="127" y="45"/>
                    <a:pt x="133" y="43"/>
                    <a:pt x="137" y="38"/>
                  </a:cubicBezTo>
                  <a:cubicBezTo>
                    <a:pt x="141" y="43"/>
                    <a:pt x="147" y="45"/>
                    <a:pt x="154" y="45"/>
                  </a:cubicBezTo>
                  <a:cubicBezTo>
                    <a:pt x="160" y="45"/>
                    <a:pt x="166" y="43"/>
                    <a:pt x="170" y="38"/>
                  </a:cubicBezTo>
                  <a:cubicBezTo>
                    <a:pt x="174" y="43"/>
                    <a:pt x="180" y="45"/>
                    <a:pt x="186" y="45"/>
                  </a:cubicBezTo>
                  <a:cubicBezTo>
                    <a:pt x="193" y="45"/>
                    <a:pt x="199" y="43"/>
                    <a:pt x="203" y="38"/>
                  </a:cubicBezTo>
                  <a:cubicBezTo>
                    <a:pt x="207" y="43"/>
                    <a:pt x="213" y="45"/>
                    <a:pt x="219" y="45"/>
                  </a:cubicBezTo>
                  <a:cubicBezTo>
                    <a:pt x="232" y="45"/>
                    <a:pt x="242" y="35"/>
                    <a:pt x="242" y="23"/>
                  </a:cubicBezTo>
                  <a:cubicBezTo>
                    <a:pt x="242" y="10"/>
                    <a:pt x="232" y="0"/>
                    <a:pt x="219" y="0"/>
                  </a:cubicBezTo>
                  <a:close/>
                </a:path>
              </a:pathLst>
            </a:custGeom>
            <a:solidFill>
              <a:srgbClr val="6FAF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ïṣļiďê"/>
            <p:cNvSpPr/>
            <p:nvPr/>
          </p:nvSpPr>
          <p:spPr bwMode="auto">
            <a:xfrm>
              <a:off x="4811713" y="5630863"/>
              <a:ext cx="1889125" cy="323850"/>
            </a:xfrm>
            <a:custGeom>
              <a:avLst/>
              <a:gdLst>
                <a:gd name="T0" fmla="*/ 186 w 239"/>
                <a:gd name="T1" fmla="*/ 41 h 41"/>
                <a:gd name="T2" fmla="*/ 203 w 239"/>
                <a:gd name="T3" fmla="*/ 34 h 41"/>
                <a:gd name="T4" fmla="*/ 219 w 239"/>
                <a:gd name="T5" fmla="*/ 41 h 41"/>
                <a:gd name="T6" fmla="*/ 239 w 239"/>
                <a:gd name="T7" fmla="*/ 30 h 41"/>
                <a:gd name="T8" fmla="*/ 225 w 239"/>
                <a:gd name="T9" fmla="*/ 13 h 41"/>
                <a:gd name="T10" fmla="*/ 211 w 239"/>
                <a:gd name="T11" fmla="*/ 25 h 41"/>
                <a:gd name="T12" fmla="*/ 183 w 239"/>
                <a:gd name="T13" fmla="*/ 9 h 41"/>
                <a:gd name="T14" fmla="*/ 161 w 239"/>
                <a:gd name="T15" fmla="*/ 21 h 41"/>
                <a:gd name="T16" fmla="*/ 131 w 239"/>
                <a:gd name="T17" fmla="*/ 13 h 41"/>
                <a:gd name="T18" fmla="*/ 121 w 239"/>
                <a:gd name="T19" fmla="*/ 25 h 41"/>
                <a:gd name="T20" fmla="*/ 113 w 239"/>
                <a:gd name="T21" fmla="*/ 11 h 41"/>
                <a:gd name="T22" fmla="*/ 97 w 239"/>
                <a:gd name="T23" fmla="*/ 24 h 41"/>
                <a:gd name="T24" fmla="*/ 74 w 239"/>
                <a:gd name="T25" fmla="*/ 11 h 41"/>
                <a:gd name="T26" fmla="*/ 57 w 239"/>
                <a:gd name="T27" fmla="*/ 24 h 41"/>
                <a:gd name="T28" fmla="*/ 25 w 239"/>
                <a:gd name="T29" fmla="*/ 14 h 41"/>
                <a:gd name="T30" fmla="*/ 12 w 239"/>
                <a:gd name="T31" fmla="*/ 9 h 41"/>
                <a:gd name="T32" fmla="*/ 10 w 239"/>
                <a:gd name="T33" fmla="*/ 0 h 41"/>
                <a:gd name="T34" fmla="*/ 0 w 239"/>
                <a:gd name="T35" fmla="*/ 19 h 41"/>
                <a:gd name="T36" fmla="*/ 22 w 239"/>
                <a:gd name="T37" fmla="*/ 41 h 41"/>
                <a:gd name="T38" fmla="*/ 39 w 239"/>
                <a:gd name="T39" fmla="*/ 34 h 41"/>
                <a:gd name="T40" fmla="*/ 55 w 239"/>
                <a:gd name="T41" fmla="*/ 41 h 41"/>
                <a:gd name="T42" fmla="*/ 72 w 239"/>
                <a:gd name="T43" fmla="*/ 34 h 41"/>
                <a:gd name="T44" fmla="*/ 88 w 239"/>
                <a:gd name="T45" fmla="*/ 41 h 41"/>
                <a:gd name="T46" fmla="*/ 104 w 239"/>
                <a:gd name="T47" fmla="*/ 34 h 41"/>
                <a:gd name="T48" fmla="*/ 121 w 239"/>
                <a:gd name="T49" fmla="*/ 41 h 41"/>
                <a:gd name="T50" fmla="*/ 137 w 239"/>
                <a:gd name="T51" fmla="*/ 34 h 41"/>
                <a:gd name="T52" fmla="*/ 154 w 239"/>
                <a:gd name="T53" fmla="*/ 41 h 41"/>
                <a:gd name="T54" fmla="*/ 170 w 239"/>
                <a:gd name="T55" fmla="*/ 34 h 41"/>
                <a:gd name="T56" fmla="*/ 186 w 239"/>
                <a:gd name="T5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41">
                  <a:moveTo>
                    <a:pt x="186" y="41"/>
                  </a:moveTo>
                  <a:cubicBezTo>
                    <a:pt x="193" y="41"/>
                    <a:pt x="199" y="39"/>
                    <a:pt x="203" y="34"/>
                  </a:cubicBezTo>
                  <a:cubicBezTo>
                    <a:pt x="207" y="39"/>
                    <a:pt x="213" y="41"/>
                    <a:pt x="219" y="41"/>
                  </a:cubicBezTo>
                  <a:cubicBezTo>
                    <a:pt x="228" y="41"/>
                    <a:pt x="235" y="37"/>
                    <a:pt x="239" y="30"/>
                  </a:cubicBezTo>
                  <a:cubicBezTo>
                    <a:pt x="231" y="29"/>
                    <a:pt x="225" y="13"/>
                    <a:pt x="225" y="13"/>
                  </a:cubicBezTo>
                  <a:cubicBezTo>
                    <a:pt x="225" y="13"/>
                    <a:pt x="224" y="21"/>
                    <a:pt x="211" y="25"/>
                  </a:cubicBezTo>
                  <a:cubicBezTo>
                    <a:pt x="198" y="28"/>
                    <a:pt x="183" y="9"/>
                    <a:pt x="183" y="9"/>
                  </a:cubicBezTo>
                  <a:cubicBezTo>
                    <a:pt x="183" y="9"/>
                    <a:pt x="179" y="18"/>
                    <a:pt x="161" y="21"/>
                  </a:cubicBezTo>
                  <a:cubicBezTo>
                    <a:pt x="143" y="24"/>
                    <a:pt x="131" y="13"/>
                    <a:pt x="131" y="13"/>
                  </a:cubicBezTo>
                  <a:cubicBezTo>
                    <a:pt x="131" y="13"/>
                    <a:pt x="129" y="24"/>
                    <a:pt x="121" y="25"/>
                  </a:cubicBezTo>
                  <a:cubicBezTo>
                    <a:pt x="113" y="25"/>
                    <a:pt x="113" y="11"/>
                    <a:pt x="113" y="11"/>
                  </a:cubicBezTo>
                  <a:cubicBezTo>
                    <a:pt x="113" y="11"/>
                    <a:pt x="109" y="22"/>
                    <a:pt x="97" y="24"/>
                  </a:cubicBezTo>
                  <a:cubicBezTo>
                    <a:pt x="85" y="27"/>
                    <a:pt x="74" y="11"/>
                    <a:pt x="74" y="11"/>
                  </a:cubicBezTo>
                  <a:cubicBezTo>
                    <a:pt x="74" y="11"/>
                    <a:pt x="70" y="23"/>
                    <a:pt x="57" y="24"/>
                  </a:cubicBezTo>
                  <a:cubicBezTo>
                    <a:pt x="44" y="26"/>
                    <a:pt x="25" y="14"/>
                    <a:pt x="25" y="14"/>
                  </a:cubicBezTo>
                  <a:cubicBezTo>
                    <a:pt x="25" y="14"/>
                    <a:pt x="21" y="22"/>
                    <a:pt x="12" y="9"/>
                  </a:cubicBezTo>
                  <a:cubicBezTo>
                    <a:pt x="9" y="6"/>
                    <a:pt x="9" y="3"/>
                    <a:pt x="10" y="0"/>
                  </a:cubicBezTo>
                  <a:cubicBezTo>
                    <a:pt x="4" y="4"/>
                    <a:pt x="0" y="11"/>
                    <a:pt x="0" y="19"/>
                  </a:cubicBezTo>
                  <a:cubicBezTo>
                    <a:pt x="0" y="31"/>
                    <a:pt x="10" y="41"/>
                    <a:pt x="22" y="41"/>
                  </a:cubicBezTo>
                  <a:cubicBezTo>
                    <a:pt x="29" y="41"/>
                    <a:pt x="35" y="39"/>
                    <a:pt x="39" y="34"/>
                  </a:cubicBezTo>
                  <a:cubicBezTo>
                    <a:pt x="43" y="39"/>
                    <a:pt x="49" y="41"/>
                    <a:pt x="55" y="41"/>
                  </a:cubicBezTo>
                  <a:cubicBezTo>
                    <a:pt x="62" y="41"/>
                    <a:pt x="67" y="39"/>
                    <a:pt x="72" y="34"/>
                  </a:cubicBezTo>
                  <a:cubicBezTo>
                    <a:pt x="76" y="39"/>
                    <a:pt x="82" y="41"/>
                    <a:pt x="88" y="41"/>
                  </a:cubicBezTo>
                  <a:cubicBezTo>
                    <a:pt x="94" y="41"/>
                    <a:pt x="100" y="39"/>
                    <a:pt x="104" y="34"/>
                  </a:cubicBezTo>
                  <a:cubicBezTo>
                    <a:pt x="109" y="39"/>
                    <a:pt x="114" y="41"/>
                    <a:pt x="121" y="41"/>
                  </a:cubicBezTo>
                  <a:cubicBezTo>
                    <a:pt x="127" y="41"/>
                    <a:pt x="133" y="39"/>
                    <a:pt x="137" y="34"/>
                  </a:cubicBezTo>
                  <a:cubicBezTo>
                    <a:pt x="141" y="39"/>
                    <a:pt x="147" y="41"/>
                    <a:pt x="154" y="41"/>
                  </a:cubicBezTo>
                  <a:cubicBezTo>
                    <a:pt x="160" y="41"/>
                    <a:pt x="166" y="39"/>
                    <a:pt x="170" y="34"/>
                  </a:cubicBezTo>
                  <a:cubicBezTo>
                    <a:pt x="174" y="39"/>
                    <a:pt x="180" y="41"/>
                    <a:pt x="186" y="41"/>
                  </a:cubicBezTo>
                  <a:close/>
                </a:path>
              </a:pathLst>
            </a:custGeom>
            <a:solidFill>
              <a:srgbClr val="6096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63" name="262d4538-eca9-4d5b-9831-c0fa25bedd5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019350" y="4387406"/>
            <a:ext cx="1675930" cy="2536824"/>
            <a:chOff x="4481513" y="1035050"/>
            <a:chExt cx="3306763" cy="5005388"/>
          </a:xfrm>
        </p:grpSpPr>
        <p:sp>
          <p:nvSpPr>
            <p:cNvPr id="164" name="íşlïḍe"/>
            <p:cNvSpPr/>
            <p:nvPr/>
          </p:nvSpPr>
          <p:spPr bwMode="auto">
            <a:xfrm>
              <a:off x="5137151" y="3649663"/>
              <a:ext cx="2030413" cy="1497013"/>
            </a:xfrm>
            <a:custGeom>
              <a:avLst/>
              <a:gdLst>
                <a:gd name="T0" fmla="*/ 231 w 288"/>
                <a:gd name="T1" fmla="*/ 33 h 213"/>
                <a:gd name="T2" fmla="*/ 178 w 288"/>
                <a:gd name="T3" fmla="*/ 20 h 213"/>
                <a:gd name="T4" fmla="*/ 146 w 288"/>
                <a:gd name="T5" fmla="*/ 34 h 213"/>
                <a:gd name="T6" fmla="*/ 143 w 288"/>
                <a:gd name="T7" fmla="*/ 28 h 213"/>
                <a:gd name="T8" fmla="*/ 120 w 288"/>
                <a:gd name="T9" fmla="*/ 8 h 213"/>
                <a:gd name="T10" fmla="*/ 69 w 288"/>
                <a:gd name="T11" fmla="*/ 28 h 213"/>
                <a:gd name="T12" fmla="*/ 66 w 288"/>
                <a:gd name="T13" fmla="*/ 38 h 213"/>
                <a:gd name="T14" fmla="*/ 53 w 288"/>
                <a:gd name="T15" fmla="*/ 43 h 213"/>
                <a:gd name="T16" fmla="*/ 38 w 288"/>
                <a:gd name="T17" fmla="*/ 44 h 213"/>
                <a:gd name="T18" fmla="*/ 12 w 288"/>
                <a:gd name="T19" fmla="*/ 60 h 213"/>
                <a:gd name="T20" fmla="*/ 11 w 288"/>
                <a:gd name="T21" fmla="*/ 110 h 213"/>
                <a:gd name="T22" fmla="*/ 5 w 288"/>
                <a:gd name="T23" fmla="*/ 138 h 213"/>
                <a:gd name="T24" fmla="*/ 21 w 288"/>
                <a:gd name="T25" fmla="*/ 147 h 213"/>
                <a:gd name="T26" fmla="*/ 30 w 288"/>
                <a:gd name="T27" fmla="*/ 160 h 213"/>
                <a:gd name="T28" fmla="*/ 41 w 288"/>
                <a:gd name="T29" fmla="*/ 162 h 213"/>
                <a:gd name="T30" fmla="*/ 64 w 288"/>
                <a:gd name="T31" fmla="*/ 185 h 213"/>
                <a:gd name="T32" fmla="*/ 71 w 288"/>
                <a:gd name="T33" fmla="*/ 184 h 213"/>
                <a:gd name="T34" fmla="*/ 85 w 288"/>
                <a:gd name="T35" fmla="*/ 196 h 213"/>
                <a:gd name="T36" fmla="*/ 103 w 288"/>
                <a:gd name="T37" fmla="*/ 194 h 213"/>
                <a:gd name="T38" fmla="*/ 142 w 288"/>
                <a:gd name="T39" fmla="*/ 207 h 213"/>
                <a:gd name="T40" fmla="*/ 165 w 288"/>
                <a:gd name="T41" fmla="*/ 189 h 213"/>
                <a:gd name="T42" fmla="*/ 205 w 288"/>
                <a:gd name="T43" fmla="*/ 191 h 213"/>
                <a:gd name="T44" fmla="*/ 216 w 288"/>
                <a:gd name="T45" fmla="*/ 177 h 213"/>
                <a:gd name="T46" fmla="*/ 251 w 288"/>
                <a:gd name="T47" fmla="*/ 164 h 213"/>
                <a:gd name="T48" fmla="*/ 261 w 288"/>
                <a:gd name="T49" fmla="*/ 120 h 213"/>
                <a:gd name="T50" fmla="*/ 231 w 288"/>
                <a:gd name="T51" fmla="*/ 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213">
                  <a:moveTo>
                    <a:pt x="231" y="33"/>
                  </a:moveTo>
                  <a:cubicBezTo>
                    <a:pt x="215" y="21"/>
                    <a:pt x="197" y="16"/>
                    <a:pt x="178" y="20"/>
                  </a:cubicBezTo>
                  <a:cubicBezTo>
                    <a:pt x="167" y="22"/>
                    <a:pt x="154" y="25"/>
                    <a:pt x="146" y="34"/>
                  </a:cubicBezTo>
                  <a:cubicBezTo>
                    <a:pt x="145" y="32"/>
                    <a:pt x="144" y="30"/>
                    <a:pt x="143" y="28"/>
                  </a:cubicBezTo>
                  <a:cubicBezTo>
                    <a:pt x="137" y="20"/>
                    <a:pt x="129" y="12"/>
                    <a:pt x="120" y="8"/>
                  </a:cubicBezTo>
                  <a:cubicBezTo>
                    <a:pt x="100" y="0"/>
                    <a:pt x="77" y="8"/>
                    <a:pt x="69" y="28"/>
                  </a:cubicBezTo>
                  <a:cubicBezTo>
                    <a:pt x="68" y="31"/>
                    <a:pt x="68" y="36"/>
                    <a:pt x="66" y="38"/>
                  </a:cubicBezTo>
                  <a:cubicBezTo>
                    <a:pt x="63" y="44"/>
                    <a:pt x="59" y="44"/>
                    <a:pt x="53" y="43"/>
                  </a:cubicBezTo>
                  <a:cubicBezTo>
                    <a:pt x="48" y="43"/>
                    <a:pt x="43" y="43"/>
                    <a:pt x="38" y="44"/>
                  </a:cubicBezTo>
                  <a:cubicBezTo>
                    <a:pt x="28" y="46"/>
                    <a:pt x="19" y="52"/>
                    <a:pt x="12" y="60"/>
                  </a:cubicBezTo>
                  <a:cubicBezTo>
                    <a:pt x="3" y="74"/>
                    <a:pt x="0" y="97"/>
                    <a:pt x="11" y="110"/>
                  </a:cubicBezTo>
                  <a:cubicBezTo>
                    <a:pt x="2" y="114"/>
                    <a:pt x="0" y="129"/>
                    <a:pt x="5" y="138"/>
                  </a:cubicBezTo>
                  <a:cubicBezTo>
                    <a:pt x="9" y="144"/>
                    <a:pt x="15" y="147"/>
                    <a:pt x="21" y="147"/>
                  </a:cubicBezTo>
                  <a:cubicBezTo>
                    <a:pt x="23" y="153"/>
                    <a:pt x="27" y="158"/>
                    <a:pt x="30" y="160"/>
                  </a:cubicBezTo>
                  <a:cubicBezTo>
                    <a:pt x="33" y="162"/>
                    <a:pt x="37" y="163"/>
                    <a:pt x="41" y="162"/>
                  </a:cubicBezTo>
                  <a:cubicBezTo>
                    <a:pt x="43" y="173"/>
                    <a:pt x="53" y="184"/>
                    <a:pt x="64" y="185"/>
                  </a:cubicBezTo>
                  <a:cubicBezTo>
                    <a:pt x="66" y="185"/>
                    <a:pt x="69" y="185"/>
                    <a:pt x="71" y="184"/>
                  </a:cubicBezTo>
                  <a:cubicBezTo>
                    <a:pt x="75" y="190"/>
                    <a:pt x="80" y="194"/>
                    <a:pt x="85" y="196"/>
                  </a:cubicBezTo>
                  <a:cubicBezTo>
                    <a:pt x="91" y="197"/>
                    <a:pt x="97" y="196"/>
                    <a:pt x="103" y="194"/>
                  </a:cubicBezTo>
                  <a:cubicBezTo>
                    <a:pt x="112" y="205"/>
                    <a:pt x="127" y="213"/>
                    <a:pt x="142" y="207"/>
                  </a:cubicBezTo>
                  <a:cubicBezTo>
                    <a:pt x="150" y="204"/>
                    <a:pt x="158" y="197"/>
                    <a:pt x="165" y="189"/>
                  </a:cubicBezTo>
                  <a:cubicBezTo>
                    <a:pt x="177" y="198"/>
                    <a:pt x="193" y="201"/>
                    <a:pt x="205" y="191"/>
                  </a:cubicBezTo>
                  <a:cubicBezTo>
                    <a:pt x="210" y="187"/>
                    <a:pt x="214" y="182"/>
                    <a:pt x="216" y="177"/>
                  </a:cubicBezTo>
                  <a:cubicBezTo>
                    <a:pt x="228" y="177"/>
                    <a:pt x="241" y="172"/>
                    <a:pt x="251" y="164"/>
                  </a:cubicBezTo>
                  <a:cubicBezTo>
                    <a:pt x="263" y="154"/>
                    <a:pt x="264" y="136"/>
                    <a:pt x="261" y="120"/>
                  </a:cubicBezTo>
                  <a:cubicBezTo>
                    <a:pt x="288" y="91"/>
                    <a:pt x="255" y="51"/>
                    <a:pt x="231" y="33"/>
                  </a:cubicBezTo>
                  <a:close/>
                </a:path>
              </a:pathLst>
            </a:custGeom>
            <a:solidFill>
              <a:srgbClr val="348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íslíḋê"/>
            <p:cNvSpPr/>
            <p:nvPr/>
          </p:nvSpPr>
          <p:spPr bwMode="auto">
            <a:xfrm>
              <a:off x="5087938" y="3889375"/>
              <a:ext cx="2065338" cy="2093913"/>
            </a:xfrm>
            <a:custGeom>
              <a:avLst/>
              <a:gdLst>
                <a:gd name="T0" fmla="*/ 40 w 293"/>
                <a:gd name="T1" fmla="*/ 108 h 298"/>
                <a:gd name="T2" fmla="*/ 73 w 293"/>
                <a:gd name="T3" fmla="*/ 125 h 298"/>
                <a:gd name="T4" fmla="*/ 100 w 293"/>
                <a:gd name="T5" fmla="*/ 158 h 298"/>
                <a:gd name="T6" fmla="*/ 93 w 293"/>
                <a:gd name="T7" fmla="*/ 298 h 298"/>
                <a:gd name="T8" fmla="*/ 223 w 293"/>
                <a:gd name="T9" fmla="*/ 298 h 298"/>
                <a:gd name="T10" fmla="*/ 191 w 293"/>
                <a:gd name="T11" fmla="*/ 195 h 298"/>
                <a:gd name="T12" fmla="*/ 196 w 293"/>
                <a:gd name="T13" fmla="*/ 144 h 298"/>
                <a:gd name="T14" fmla="*/ 201 w 293"/>
                <a:gd name="T15" fmla="*/ 134 h 298"/>
                <a:gd name="T16" fmla="*/ 203 w 293"/>
                <a:gd name="T17" fmla="*/ 130 h 298"/>
                <a:gd name="T18" fmla="*/ 252 w 293"/>
                <a:gd name="T19" fmla="*/ 94 h 298"/>
                <a:gd name="T20" fmla="*/ 286 w 293"/>
                <a:gd name="T21" fmla="*/ 63 h 298"/>
                <a:gd name="T22" fmla="*/ 292 w 293"/>
                <a:gd name="T23" fmla="*/ 50 h 298"/>
                <a:gd name="T24" fmla="*/ 289 w 293"/>
                <a:gd name="T25" fmla="*/ 48 h 298"/>
                <a:gd name="T26" fmla="*/ 246 w 293"/>
                <a:gd name="T27" fmla="*/ 78 h 298"/>
                <a:gd name="T28" fmla="*/ 212 w 293"/>
                <a:gd name="T29" fmla="*/ 92 h 298"/>
                <a:gd name="T30" fmla="*/ 215 w 293"/>
                <a:gd name="T31" fmla="*/ 89 h 298"/>
                <a:gd name="T32" fmla="*/ 232 w 293"/>
                <a:gd name="T33" fmla="*/ 61 h 298"/>
                <a:gd name="T34" fmla="*/ 227 w 293"/>
                <a:gd name="T35" fmla="*/ 58 h 298"/>
                <a:gd name="T36" fmla="*/ 174 w 293"/>
                <a:gd name="T37" fmla="*/ 110 h 298"/>
                <a:gd name="T38" fmla="*/ 169 w 293"/>
                <a:gd name="T39" fmla="*/ 106 h 298"/>
                <a:gd name="T40" fmla="*/ 143 w 293"/>
                <a:gd name="T41" fmla="*/ 3 h 298"/>
                <a:gd name="T42" fmla="*/ 123 w 293"/>
                <a:gd name="T43" fmla="*/ 33 h 298"/>
                <a:gd name="T44" fmla="*/ 116 w 293"/>
                <a:gd name="T45" fmla="*/ 112 h 298"/>
                <a:gd name="T46" fmla="*/ 94 w 293"/>
                <a:gd name="T47" fmla="*/ 91 h 298"/>
                <a:gd name="T48" fmla="*/ 64 w 293"/>
                <a:gd name="T49" fmla="*/ 71 h 298"/>
                <a:gd name="T50" fmla="*/ 60 w 293"/>
                <a:gd name="T51" fmla="*/ 76 h 298"/>
                <a:gd name="T52" fmla="*/ 78 w 293"/>
                <a:gd name="T53" fmla="*/ 103 h 298"/>
                <a:gd name="T54" fmla="*/ 74 w 293"/>
                <a:gd name="T55" fmla="*/ 102 h 298"/>
                <a:gd name="T56" fmla="*/ 45 w 293"/>
                <a:gd name="T57" fmla="*/ 93 h 298"/>
                <a:gd name="T58" fmla="*/ 36 w 293"/>
                <a:gd name="T59" fmla="*/ 89 h 298"/>
                <a:gd name="T60" fmla="*/ 9 w 293"/>
                <a:gd name="T61" fmla="*/ 64 h 298"/>
                <a:gd name="T62" fmla="*/ 5 w 293"/>
                <a:gd name="T63" fmla="*/ 59 h 298"/>
                <a:gd name="T64" fmla="*/ 1 w 293"/>
                <a:gd name="T65" fmla="*/ 62 h 298"/>
                <a:gd name="T66" fmla="*/ 40 w 293"/>
                <a:gd name="T67"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3" h="298">
                  <a:moveTo>
                    <a:pt x="40" y="108"/>
                  </a:moveTo>
                  <a:cubicBezTo>
                    <a:pt x="51" y="114"/>
                    <a:pt x="63" y="118"/>
                    <a:pt x="73" y="125"/>
                  </a:cubicBezTo>
                  <a:cubicBezTo>
                    <a:pt x="85" y="133"/>
                    <a:pt x="93" y="145"/>
                    <a:pt x="100" y="158"/>
                  </a:cubicBezTo>
                  <a:cubicBezTo>
                    <a:pt x="120" y="203"/>
                    <a:pt x="117" y="256"/>
                    <a:pt x="93" y="298"/>
                  </a:cubicBezTo>
                  <a:cubicBezTo>
                    <a:pt x="223" y="298"/>
                    <a:pt x="223" y="298"/>
                    <a:pt x="223" y="298"/>
                  </a:cubicBezTo>
                  <a:cubicBezTo>
                    <a:pt x="203" y="268"/>
                    <a:pt x="194" y="231"/>
                    <a:pt x="191" y="195"/>
                  </a:cubicBezTo>
                  <a:cubicBezTo>
                    <a:pt x="190" y="178"/>
                    <a:pt x="191" y="160"/>
                    <a:pt x="196" y="144"/>
                  </a:cubicBezTo>
                  <a:cubicBezTo>
                    <a:pt x="198" y="140"/>
                    <a:pt x="199" y="137"/>
                    <a:pt x="201" y="134"/>
                  </a:cubicBezTo>
                  <a:cubicBezTo>
                    <a:pt x="202" y="132"/>
                    <a:pt x="202" y="131"/>
                    <a:pt x="203" y="130"/>
                  </a:cubicBezTo>
                  <a:cubicBezTo>
                    <a:pt x="216" y="114"/>
                    <a:pt x="235" y="104"/>
                    <a:pt x="252" y="94"/>
                  </a:cubicBezTo>
                  <a:cubicBezTo>
                    <a:pt x="264" y="86"/>
                    <a:pt x="279" y="77"/>
                    <a:pt x="286" y="63"/>
                  </a:cubicBezTo>
                  <a:cubicBezTo>
                    <a:pt x="288" y="59"/>
                    <a:pt x="290" y="55"/>
                    <a:pt x="292" y="50"/>
                  </a:cubicBezTo>
                  <a:cubicBezTo>
                    <a:pt x="293" y="48"/>
                    <a:pt x="290" y="47"/>
                    <a:pt x="289" y="48"/>
                  </a:cubicBezTo>
                  <a:cubicBezTo>
                    <a:pt x="275" y="61"/>
                    <a:pt x="264" y="72"/>
                    <a:pt x="246" y="78"/>
                  </a:cubicBezTo>
                  <a:cubicBezTo>
                    <a:pt x="234" y="82"/>
                    <a:pt x="223" y="86"/>
                    <a:pt x="212" y="92"/>
                  </a:cubicBezTo>
                  <a:cubicBezTo>
                    <a:pt x="213" y="91"/>
                    <a:pt x="214" y="90"/>
                    <a:pt x="215" y="89"/>
                  </a:cubicBezTo>
                  <a:cubicBezTo>
                    <a:pt x="222" y="81"/>
                    <a:pt x="237" y="73"/>
                    <a:pt x="232" y="61"/>
                  </a:cubicBezTo>
                  <a:cubicBezTo>
                    <a:pt x="231" y="58"/>
                    <a:pt x="229" y="57"/>
                    <a:pt x="227" y="58"/>
                  </a:cubicBezTo>
                  <a:cubicBezTo>
                    <a:pt x="204" y="71"/>
                    <a:pt x="186" y="89"/>
                    <a:pt x="174" y="110"/>
                  </a:cubicBezTo>
                  <a:cubicBezTo>
                    <a:pt x="172" y="110"/>
                    <a:pt x="170" y="109"/>
                    <a:pt x="169" y="106"/>
                  </a:cubicBezTo>
                  <a:cubicBezTo>
                    <a:pt x="155" y="72"/>
                    <a:pt x="164" y="7"/>
                    <a:pt x="143" y="3"/>
                  </a:cubicBezTo>
                  <a:cubicBezTo>
                    <a:pt x="125" y="0"/>
                    <a:pt x="123" y="21"/>
                    <a:pt x="123" y="33"/>
                  </a:cubicBezTo>
                  <a:cubicBezTo>
                    <a:pt x="121" y="58"/>
                    <a:pt x="122" y="87"/>
                    <a:pt x="116" y="112"/>
                  </a:cubicBezTo>
                  <a:cubicBezTo>
                    <a:pt x="109" y="105"/>
                    <a:pt x="101" y="98"/>
                    <a:pt x="94" y="91"/>
                  </a:cubicBezTo>
                  <a:cubicBezTo>
                    <a:pt x="86" y="84"/>
                    <a:pt x="76" y="70"/>
                    <a:pt x="64" y="71"/>
                  </a:cubicBezTo>
                  <a:cubicBezTo>
                    <a:pt x="61" y="72"/>
                    <a:pt x="60" y="73"/>
                    <a:pt x="60" y="76"/>
                  </a:cubicBezTo>
                  <a:cubicBezTo>
                    <a:pt x="62" y="88"/>
                    <a:pt x="70" y="96"/>
                    <a:pt x="78" y="103"/>
                  </a:cubicBezTo>
                  <a:cubicBezTo>
                    <a:pt x="77" y="103"/>
                    <a:pt x="75" y="103"/>
                    <a:pt x="74" y="102"/>
                  </a:cubicBezTo>
                  <a:cubicBezTo>
                    <a:pt x="64" y="100"/>
                    <a:pt x="54" y="98"/>
                    <a:pt x="45" y="93"/>
                  </a:cubicBezTo>
                  <a:cubicBezTo>
                    <a:pt x="42" y="92"/>
                    <a:pt x="39" y="90"/>
                    <a:pt x="36" y="89"/>
                  </a:cubicBezTo>
                  <a:cubicBezTo>
                    <a:pt x="26" y="82"/>
                    <a:pt x="17" y="74"/>
                    <a:pt x="9" y="64"/>
                  </a:cubicBezTo>
                  <a:cubicBezTo>
                    <a:pt x="8" y="63"/>
                    <a:pt x="7" y="61"/>
                    <a:pt x="5" y="59"/>
                  </a:cubicBezTo>
                  <a:cubicBezTo>
                    <a:pt x="3" y="57"/>
                    <a:pt x="0" y="60"/>
                    <a:pt x="1" y="62"/>
                  </a:cubicBezTo>
                  <a:cubicBezTo>
                    <a:pt x="4" y="82"/>
                    <a:pt x="24" y="99"/>
                    <a:pt x="40" y="108"/>
                  </a:cubicBezTo>
                  <a:close/>
                </a:path>
              </a:pathLst>
            </a:custGeom>
            <a:solidFill>
              <a:srgbClr val="4F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işliḋé"/>
            <p:cNvSpPr/>
            <p:nvPr/>
          </p:nvSpPr>
          <p:spPr bwMode="auto">
            <a:xfrm>
              <a:off x="5087938" y="3910013"/>
              <a:ext cx="1184275" cy="2073275"/>
            </a:xfrm>
            <a:custGeom>
              <a:avLst/>
              <a:gdLst>
                <a:gd name="T0" fmla="*/ 138 w 168"/>
                <a:gd name="T1" fmla="*/ 0 h 295"/>
                <a:gd name="T2" fmla="*/ 123 w 168"/>
                <a:gd name="T3" fmla="*/ 30 h 295"/>
                <a:gd name="T4" fmla="*/ 119 w 168"/>
                <a:gd name="T5" fmla="*/ 91 h 295"/>
                <a:gd name="T6" fmla="*/ 116 w 168"/>
                <a:gd name="T7" fmla="*/ 109 h 295"/>
                <a:gd name="T8" fmla="*/ 116 w 168"/>
                <a:gd name="T9" fmla="*/ 127 h 295"/>
                <a:gd name="T10" fmla="*/ 88 w 168"/>
                <a:gd name="T11" fmla="*/ 93 h 295"/>
                <a:gd name="T12" fmla="*/ 60 w 168"/>
                <a:gd name="T13" fmla="*/ 71 h 295"/>
                <a:gd name="T14" fmla="*/ 60 w 168"/>
                <a:gd name="T15" fmla="*/ 73 h 295"/>
                <a:gd name="T16" fmla="*/ 78 w 168"/>
                <a:gd name="T17" fmla="*/ 100 h 295"/>
                <a:gd name="T18" fmla="*/ 88 w 168"/>
                <a:gd name="T19" fmla="*/ 112 h 295"/>
                <a:gd name="T20" fmla="*/ 32 w 168"/>
                <a:gd name="T21" fmla="*/ 93 h 295"/>
                <a:gd name="T22" fmla="*/ 4 w 168"/>
                <a:gd name="T23" fmla="*/ 56 h 295"/>
                <a:gd name="T24" fmla="*/ 1 w 168"/>
                <a:gd name="T25" fmla="*/ 59 h 295"/>
                <a:gd name="T26" fmla="*/ 40 w 168"/>
                <a:gd name="T27" fmla="*/ 105 h 295"/>
                <a:gd name="T28" fmla="*/ 73 w 168"/>
                <a:gd name="T29" fmla="*/ 122 h 295"/>
                <a:gd name="T30" fmla="*/ 100 w 168"/>
                <a:gd name="T31" fmla="*/ 155 h 295"/>
                <a:gd name="T32" fmla="*/ 93 w 168"/>
                <a:gd name="T33" fmla="*/ 295 h 295"/>
                <a:gd name="T34" fmla="*/ 164 w 168"/>
                <a:gd name="T35" fmla="*/ 295 h 295"/>
                <a:gd name="T36" fmla="*/ 140 w 168"/>
                <a:gd name="T37" fmla="*/ 134 h 295"/>
                <a:gd name="T38" fmla="*/ 138 w 168"/>
                <a:gd name="T3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295">
                  <a:moveTo>
                    <a:pt x="138" y="0"/>
                  </a:moveTo>
                  <a:cubicBezTo>
                    <a:pt x="124" y="1"/>
                    <a:pt x="123" y="19"/>
                    <a:pt x="123" y="30"/>
                  </a:cubicBezTo>
                  <a:cubicBezTo>
                    <a:pt x="122" y="49"/>
                    <a:pt x="122" y="70"/>
                    <a:pt x="119" y="91"/>
                  </a:cubicBezTo>
                  <a:cubicBezTo>
                    <a:pt x="120" y="102"/>
                    <a:pt x="116" y="109"/>
                    <a:pt x="116" y="109"/>
                  </a:cubicBezTo>
                  <a:cubicBezTo>
                    <a:pt x="116" y="127"/>
                    <a:pt x="116" y="127"/>
                    <a:pt x="116" y="127"/>
                  </a:cubicBezTo>
                  <a:cubicBezTo>
                    <a:pt x="116" y="127"/>
                    <a:pt x="101" y="107"/>
                    <a:pt x="88" y="93"/>
                  </a:cubicBezTo>
                  <a:cubicBezTo>
                    <a:pt x="80" y="85"/>
                    <a:pt x="69" y="77"/>
                    <a:pt x="60" y="71"/>
                  </a:cubicBezTo>
                  <a:cubicBezTo>
                    <a:pt x="60" y="72"/>
                    <a:pt x="60" y="72"/>
                    <a:pt x="60" y="73"/>
                  </a:cubicBezTo>
                  <a:cubicBezTo>
                    <a:pt x="62" y="85"/>
                    <a:pt x="70" y="93"/>
                    <a:pt x="78" y="100"/>
                  </a:cubicBezTo>
                  <a:cubicBezTo>
                    <a:pt x="88" y="112"/>
                    <a:pt x="88" y="112"/>
                    <a:pt x="88" y="112"/>
                  </a:cubicBezTo>
                  <a:cubicBezTo>
                    <a:pt x="88" y="112"/>
                    <a:pt x="54" y="107"/>
                    <a:pt x="32" y="93"/>
                  </a:cubicBezTo>
                  <a:cubicBezTo>
                    <a:pt x="18" y="84"/>
                    <a:pt x="9" y="67"/>
                    <a:pt x="4" y="56"/>
                  </a:cubicBezTo>
                  <a:cubicBezTo>
                    <a:pt x="2" y="55"/>
                    <a:pt x="0" y="57"/>
                    <a:pt x="1" y="59"/>
                  </a:cubicBezTo>
                  <a:cubicBezTo>
                    <a:pt x="4" y="79"/>
                    <a:pt x="24" y="96"/>
                    <a:pt x="40" y="105"/>
                  </a:cubicBezTo>
                  <a:cubicBezTo>
                    <a:pt x="51" y="111"/>
                    <a:pt x="63" y="115"/>
                    <a:pt x="73" y="122"/>
                  </a:cubicBezTo>
                  <a:cubicBezTo>
                    <a:pt x="85" y="130"/>
                    <a:pt x="93" y="142"/>
                    <a:pt x="100" y="155"/>
                  </a:cubicBezTo>
                  <a:cubicBezTo>
                    <a:pt x="120" y="200"/>
                    <a:pt x="117" y="253"/>
                    <a:pt x="93" y="295"/>
                  </a:cubicBezTo>
                  <a:cubicBezTo>
                    <a:pt x="164" y="295"/>
                    <a:pt x="164" y="295"/>
                    <a:pt x="164" y="295"/>
                  </a:cubicBezTo>
                  <a:cubicBezTo>
                    <a:pt x="168" y="244"/>
                    <a:pt x="149" y="178"/>
                    <a:pt x="140" y="134"/>
                  </a:cubicBezTo>
                  <a:cubicBezTo>
                    <a:pt x="133" y="97"/>
                    <a:pt x="135" y="36"/>
                    <a:pt x="138" y="0"/>
                  </a:cubicBezTo>
                  <a:close/>
                </a:path>
              </a:pathLst>
            </a:custGeom>
            <a:solidFill>
              <a:srgbClr val="3F38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î$ļiḋè"/>
            <p:cNvSpPr/>
            <p:nvPr/>
          </p:nvSpPr>
          <p:spPr bwMode="auto">
            <a:xfrm>
              <a:off x="6491288" y="4219575"/>
              <a:ext cx="655638" cy="442913"/>
            </a:xfrm>
            <a:custGeom>
              <a:avLst/>
              <a:gdLst>
                <a:gd name="T0" fmla="*/ 90 w 93"/>
                <a:gd name="T1" fmla="*/ 1 h 63"/>
                <a:gd name="T2" fmla="*/ 47 w 93"/>
                <a:gd name="T3" fmla="*/ 31 h 63"/>
                <a:gd name="T4" fmla="*/ 13 w 93"/>
                <a:gd name="T5" fmla="*/ 45 h 63"/>
                <a:gd name="T6" fmla="*/ 16 w 93"/>
                <a:gd name="T7" fmla="*/ 42 h 63"/>
                <a:gd name="T8" fmla="*/ 1 w 93"/>
                <a:gd name="T9" fmla="*/ 63 h 63"/>
                <a:gd name="T10" fmla="*/ 5 w 93"/>
                <a:gd name="T11" fmla="*/ 60 h 63"/>
                <a:gd name="T12" fmla="*/ 73 w 93"/>
                <a:gd name="T13" fmla="*/ 25 h 63"/>
                <a:gd name="T14" fmla="*/ 93 w 93"/>
                <a:gd name="T15" fmla="*/ 2 h 63"/>
                <a:gd name="T16" fmla="*/ 90 w 93"/>
                <a:gd name="T17"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3">
                  <a:moveTo>
                    <a:pt x="90" y="1"/>
                  </a:moveTo>
                  <a:cubicBezTo>
                    <a:pt x="76" y="14"/>
                    <a:pt x="65" y="25"/>
                    <a:pt x="47" y="31"/>
                  </a:cubicBezTo>
                  <a:cubicBezTo>
                    <a:pt x="35" y="35"/>
                    <a:pt x="24" y="39"/>
                    <a:pt x="13" y="45"/>
                  </a:cubicBezTo>
                  <a:cubicBezTo>
                    <a:pt x="14" y="44"/>
                    <a:pt x="15" y="43"/>
                    <a:pt x="16" y="42"/>
                  </a:cubicBezTo>
                  <a:cubicBezTo>
                    <a:pt x="0" y="51"/>
                    <a:pt x="1" y="63"/>
                    <a:pt x="1" y="63"/>
                  </a:cubicBezTo>
                  <a:cubicBezTo>
                    <a:pt x="2" y="62"/>
                    <a:pt x="4" y="61"/>
                    <a:pt x="5" y="60"/>
                  </a:cubicBezTo>
                  <a:cubicBezTo>
                    <a:pt x="24" y="44"/>
                    <a:pt x="55" y="38"/>
                    <a:pt x="73" y="25"/>
                  </a:cubicBezTo>
                  <a:cubicBezTo>
                    <a:pt x="83" y="18"/>
                    <a:pt x="89" y="9"/>
                    <a:pt x="93" y="2"/>
                  </a:cubicBezTo>
                  <a:cubicBezTo>
                    <a:pt x="92" y="1"/>
                    <a:pt x="90" y="0"/>
                    <a:pt x="90" y="1"/>
                  </a:cubicBezTo>
                  <a:close/>
                </a:path>
              </a:pathLst>
            </a:custGeom>
            <a:solidFill>
              <a:srgbClr val="3F38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íS1îḋè"/>
            <p:cNvSpPr/>
            <p:nvPr/>
          </p:nvSpPr>
          <p:spPr bwMode="auto">
            <a:xfrm>
              <a:off x="6280151" y="4289425"/>
              <a:ext cx="442913" cy="485775"/>
            </a:xfrm>
            <a:custGeom>
              <a:avLst/>
              <a:gdLst>
                <a:gd name="T0" fmla="*/ 63 w 63"/>
                <a:gd name="T1" fmla="*/ 4 h 69"/>
                <a:gd name="T2" fmla="*/ 63 w 63"/>
                <a:gd name="T3" fmla="*/ 4 h 69"/>
                <a:gd name="T4" fmla="*/ 58 w 63"/>
                <a:gd name="T5" fmla="*/ 1 h 69"/>
                <a:gd name="T6" fmla="*/ 5 w 63"/>
                <a:gd name="T7" fmla="*/ 53 h 69"/>
                <a:gd name="T8" fmla="*/ 0 w 63"/>
                <a:gd name="T9" fmla="*/ 49 h 69"/>
                <a:gd name="T10" fmla="*/ 9 w 63"/>
                <a:gd name="T11" fmla="*/ 69 h 69"/>
                <a:gd name="T12" fmla="*/ 30 w 63"/>
                <a:gd name="T13" fmla="*/ 36 h 69"/>
                <a:gd name="T14" fmla="*/ 63 w 63"/>
                <a:gd name="T15" fmla="*/ 4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9">
                  <a:moveTo>
                    <a:pt x="63" y="4"/>
                  </a:moveTo>
                  <a:cubicBezTo>
                    <a:pt x="63" y="4"/>
                    <a:pt x="63" y="4"/>
                    <a:pt x="63" y="4"/>
                  </a:cubicBezTo>
                  <a:cubicBezTo>
                    <a:pt x="62" y="1"/>
                    <a:pt x="60" y="0"/>
                    <a:pt x="58" y="1"/>
                  </a:cubicBezTo>
                  <a:cubicBezTo>
                    <a:pt x="35" y="14"/>
                    <a:pt x="17" y="32"/>
                    <a:pt x="5" y="53"/>
                  </a:cubicBezTo>
                  <a:cubicBezTo>
                    <a:pt x="3" y="53"/>
                    <a:pt x="2" y="52"/>
                    <a:pt x="0" y="49"/>
                  </a:cubicBezTo>
                  <a:cubicBezTo>
                    <a:pt x="9" y="69"/>
                    <a:pt x="9" y="69"/>
                    <a:pt x="9" y="69"/>
                  </a:cubicBezTo>
                  <a:cubicBezTo>
                    <a:pt x="9" y="69"/>
                    <a:pt x="17" y="55"/>
                    <a:pt x="30" y="36"/>
                  </a:cubicBezTo>
                  <a:cubicBezTo>
                    <a:pt x="40" y="22"/>
                    <a:pt x="54" y="11"/>
                    <a:pt x="63" y="4"/>
                  </a:cubicBezTo>
                  <a:close/>
                </a:path>
              </a:pathLst>
            </a:custGeom>
            <a:solidFill>
              <a:srgbClr val="3F38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î$ḷîḑê"/>
            <p:cNvSpPr/>
            <p:nvPr/>
          </p:nvSpPr>
          <p:spPr bwMode="auto">
            <a:xfrm>
              <a:off x="4481513" y="1035050"/>
              <a:ext cx="3306763" cy="3656013"/>
            </a:xfrm>
            <a:custGeom>
              <a:avLst/>
              <a:gdLst>
                <a:gd name="T0" fmla="*/ 434 w 469"/>
                <a:gd name="T1" fmla="*/ 277 h 520"/>
                <a:gd name="T2" fmla="*/ 408 w 469"/>
                <a:gd name="T3" fmla="*/ 251 h 520"/>
                <a:gd name="T4" fmla="*/ 412 w 469"/>
                <a:gd name="T5" fmla="*/ 236 h 520"/>
                <a:gd name="T6" fmla="*/ 415 w 469"/>
                <a:gd name="T7" fmla="*/ 168 h 520"/>
                <a:gd name="T8" fmla="*/ 370 w 469"/>
                <a:gd name="T9" fmla="*/ 122 h 520"/>
                <a:gd name="T10" fmla="*/ 356 w 469"/>
                <a:gd name="T11" fmla="*/ 60 h 520"/>
                <a:gd name="T12" fmla="*/ 279 w 469"/>
                <a:gd name="T13" fmla="*/ 36 h 520"/>
                <a:gd name="T14" fmla="*/ 220 w 469"/>
                <a:gd name="T15" fmla="*/ 0 h 520"/>
                <a:gd name="T16" fmla="*/ 171 w 469"/>
                <a:gd name="T17" fmla="*/ 18 h 520"/>
                <a:gd name="T18" fmla="*/ 149 w 469"/>
                <a:gd name="T19" fmla="*/ 51 h 520"/>
                <a:gd name="T20" fmla="*/ 96 w 469"/>
                <a:gd name="T21" fmla="*/ 67 h 520"/>
                <a:gd name="T22" fmla="*/ 76 w 469"/>
                <a:gd name="T23" fmla="*/ 135 h 520"/>
                <a:gd name="T24" fmla="*/ 67 w 469"/>
                <a:gd name="T25" fmla="*/ 139 h 520"/>
                <a:gd name="T26" fmla="*/ 33 w 469"/>
                <a:gd name="T27" fmla="*/ 181 h 520"/>
                <a:gd name="T28" fmla="*/ 40 w 469"/>
                <a:gd name="T29" fmla="*/ 254 h 520"/>
                <a:gd name="T30" fmla="*/ 35 w 469"/>
                <a:gd name="T31" fmla="*/ 259 h 520"/>
                <a:gd name="T32" fmla="*/ 4 w 469"/>
                <a:gd name="T33" fmla="*/ 320 h 520"/>
                <a:gd name="T34" fmla="*/ 15 w 469"/>
                <a:gd name="T35" fmla="*/ 380 h 520"/>
                <a:gd name="T36" fmla="*/ 24 w 469"/>
                <a:gd name="T37" fmla="*/ 389 h 520"/>
                <a:gd name="T38" fmla="*/ 16 w 469"/>
                <a:gd name="T39" fmla="*/ 415 h 520"/>
                <a:gd name="T40" fmla="*/ 34 w 469"/>
                <a:gd name="T41" fmla="*/ 477 h 520"/>
                <a:gd name="T42" fmla="*/ 55 w 469"/>
                <a:gd name="T43" fmla="*/ 489 h 520"/>
                <a:gd name="T44" fmla="*/ 103 w 469"/>
                <a:gd name="T45" fmla="*/ 519 h 520"/>
                <a:gd name="T46" fmla="*/ 153 w 469"/>
                <a:gd name="T47" fmla="*/ 479 h 520"/>
                <a:gd name="T48" fmla="*/ 162 w 469"/>
                <a:gd name="T49" fmla="*/ 477 h 520"/>
                <a:gd name="T50" fmla="*/ 179 w 469"/>
                <a:gd name="T51" fmla="*/ 464 h 520"/>
                <a:gd name="T52" fmla="*/ 210 w 469"/>
                <a:gd name="T53" fmla="*/ 468 h 520"/>
                <a:gd name="T54" fmla="*/ 254 w 469"/>
                <a:gd name="T55" fmla="*/ 446 h 520"/>
                <a:gd name="T56" fmla="*/ 277 w 469"/>
                <a:gd name="T57" fmla="*/ 468 h 520"/>
                <a:gd name="T58" fmla="*/ 316 w 469"/>
                <a:gd name="T59" fmla="*/ 471 h 520"/>
                <a:gd name="T60" fmla="*/ 321 w 469"/>
                <a:gd name="T61" fmla="*/ 478 h 520"/>
                <a:gd name="T62" fmla="*/ 372 w 469"/>
                <a:gd name="T63" fmla="*/ 508 h 520"/>
                <a:gd name="T64" fmla="*/ 414 w 469"/>
                <a:gd name="T65" fmla="*/ 473 h 520"/>
                <a:gd name="T66" fmla="*/ 421 w 469"/>
                <a:gd name="T67" fmla="*/ 459 h 520"/>
                <a:gd name="T68" fmla="*/ 431 w 469"/>
                <a:gd name="T69" fmla="*/ 453 h 520"/>
                <a:gd name="T70" fmla="*/ 456 w 469"/>
                <a:gd name="T71" fmla="*/ 414 h 520"/>
                <a:gd name="T72" fmla="*/ 447 w 469"/>
                <a:gd name="T73" fmla="*/ 374 h 520"/>
                <a:gd name="T74" fmla="*/ 434 w 469"/>
                <a:gd name="T75" fmla="*/ 27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9" h="520">
                  <a:moveTo>
                    <a:pt x="434" y="277"/>
                  </a:moveTo>
                  <a:cubicBezTo>
                    <a:pt x="427" y="267"/>
                    <a:pt x="418" y="257"/>
                    <a:pt x="408" y="251"/>
                  </a:cubicBezTo>
                  <a:cubicBezTo>
                    <a:pt x="410" y="246"/>
                    <a:pt x="411" y="241"/>
                    <a:pt x="412" y="236"/>
                  </a:cubicBezTo>
                  <a:cubicBezTo>
                    <a:pt x="422" y="215"/>
                    <a:pt x="423" y="190"/>
                    <a:pt x="415" y="168"/>
                  </a:cubicBezTo>
                  <a:cubicBezTo>
                    <a:pt x="409" y="149"/>
                    <a:pt x="391" y="125"/>
                    <a:pt x="370" y="122"/>
                  </a:cubicBezTo>
                  <a:cubicBezTo>
                    <a:pt x="375" y="101"/>
                    <a:pt x="370" y="77"/>
                    <a:pt x="356" y="60"/>
                  </a:cubicBezTo>
                  <a:cubicBezTo>
                    <a:pt x="338" y="39"/>
                    <a:pt x="307" y="31"/>
                    <a:pt x="279" y="36"/>
                  </a:cubicBezTo>
                  <a:cubicBezTo>
                    <a:pt x="268" y="15"/>
                    <a:pt x="245" y="1"/>
                    <a:pt x="220" y="0"/>
                  </a:cubicBezTo>
                  <a:cubicBezTo>
                    <a:pt x="201" y="0"/>
                    <a:pt x="184" y="5"/>
                    <a:pt x="171" y="18"/>
                  </a:cubicBezTo>
                  <a:cubicBezTo>
                    <a:pt x="162" y="27"/>
                    <a:pt x="154" y="38"/>
                    <a:pt x="149" y="51"/>
                  </a:cubicBezTo>
                  <a:cubicBezTo>
                    <a:pt x="131" y="47"/>
                    <a:pt x="110" y="53"/>
                    <a:pt x="96" y="67"/>
                  </a:cubicBezTo>
                  <a:cubicBezTo>
                    <a:pt x="79" y="85"/>
                    <a:pt x="73" y="111"/>
                    <a:pt x="76" y="135"/>
                  </a:cubicBezTo>
                  <a:cubicBezTo>
                    <a:pt x="73" y="136"/>
                    <a:pt x="70" y="138"/>
                    <a:pt x="67" y="139"/>
                  </a:cubicBezTo>
                  <a:cubicBezTo>
                    <a:pt x="50" y="148"/>
                    <a:pt x="38" y="163"/>
                    <a:pt x="33" y="181"/>
                  </a:cubicBezTo>
                  <a:cubicBezTo>
                    <a:pt x="25" y="205"/>
                    <a:pt x="29" y="231"/>
                    <a:pt x="40" y="254"/>
                  </a:cubicBezTo>
                  <a:cubicBezTo>
                    <a:pt x="38" y="256"/>
                    <a:pt x="37" y="257"/>
                    <a:pt x="35" y="259"/>
                  </a:cubicBezTo>
                  <a:cubicBezTo>
                    <a:pt x="18" y="274"/>
                    <a:pt x="8" y="297"/>
                    <a:pt x="4" y="320"/>
                  </a:cubicBezTo>
                  <a:cubicBezTo>
                    <a:pt x="0" y="341"/>
                    <a:pt x="1" y="363"/>
                    <a:pt x="15" y="380"/>
                  </a:cubicBezTo>
                  <a:cubicBezTo>
                    <a:pt x="17" y="384"/>
                    <a:pt x="20" y="387"/>
                    <a:pt x="24" y="389"/>
                  </a:cubicBezTo>
                  <a:cubicBezTo>
                    <a:pt x="19" y="397"/>
                    <a:pt x="16" y="406"/>
                    <a:pt x="16" y="415"/>
                  </a:cubicBezTo>
                  <a:cubicBezTo>
                    <a:pt x="14" y="436"/>
                    <a:pt x="19" y="462"/>
                    <a:pt x="34" y="477"/>
                  </a:cubicBezTo>
                  <a:cubicBezTo>
                    <a:pt x="40" y="483"/>
                    <a:pt x="47" y="487"/>
                    <a:pt x="55" y="489"/>
                  </a:cubicBezTo>
                  <a:cubicBezTo>
                    <a:pt x="63" y="508"/>
                    <a:pt x="81" y="520"/>
                    <a:pt x="103" y="519"/>
                  </a:cubicBezTo>
                  <a:cubicBezTo>
                    <a:pt x="126" y="517"/>
                    <a:pt x="144" y="500"/>
                    <a:pt x="153" y="479"/>
                  </a:cubicBezTo>
                  <a:cubicBezTo>
                    <a:pt x="157" y="479"/>
                    <a:pt x="160" y="478"/>
                    <a:pt x="162" y="477"/>
                  </a:cubicBezTo>
                  <a:cubicBezTo>
                    <a:pt x="169" y="474"/>
                    <a:pt x="175" y="469"/>
                    <a:pt x="179" y="464"/>
                  </a:cubicBezTo>
                  <a:cubicBezTo>
                    <a:pt x="189" y="468"/>
                    <a:pt x="200" y="469"/>
                    <a:pt x="210" y="468"/>
                  </a:cubicBezTo>
                  <a:cubicBezTo>
                    <a:pt x="226" y="466"/>
                    <a:pt x="242" y="458"/>
                    <a:pt x="254" y="446"/>
                  </a:cubicBezTo>
                  <a:cubicBezTo>
                    <a:pt x="260" y="455"/>
                    <a:pt x="268" y="463"/>
                    <a:pt x="277" y="468"/>
                  </a:cubicBezTo>
                  <a:cubicBezTo>
                    <a:pt x="289" y="476"/>
                    <a:pt x="303" y="475"/>
                    <a:pt x="316" y="471"/>
                  </a:cubicBezTo>
                  <a:cubicBezTo>
                    <a:pt x="318" y="473"/>
                    <a:pt x="319" y="475"/>
                    <a:pt x="321" y="478"/>
                  </a:cubicBezTo>
                  <a:cubicBezTo>
                    <a:pt x="333" y="493"/>
                    <a:pt x="352" y="509"/>
                    <a:pt x="372" y="508"/>
                  </a:cubicBezTo>
                  <a:cubicBezTo>
                    <a:pt x="392" y="506"/>
                    <a:pt x="406" y="489"/>
                    <a:pt x="414" y="473"/>
                  </a:cubicBezTo>
                  <a:cubicBezTo>
                    <a:pt x="417" y="469"/>
                    <a:pt x="419" y="464"/>
                    <a:pt x="421" y="459"/>
                  </a:cubicBezTo>
                  <a:cubicBezTo>
                    <a:pt x="424" y="458"/>
                    <a:pt x="428" y="456"/>
                    <a:pt x="431" y="453"/>
                  </a:cubicBezTo>
                  <a:cubicBezTo>
                    <a:pt x="443" y="444"/>
                    <a:pt x="453" y="429"/>
                    <a:pt x="456" y="414"/>
                  </a:cubicBezTo>
                  <a:cubicBezTo>
                    <a:pt x="459" y="401"/>
                    <a:pt x="455" y="386"/>
                    <a:pt x="447" y="374"/>
                  </a:cubicBezTo>
                  <a:cubicBezTo>
                    <a:pt x="469" y="346"/>
                    <a:pt x="452" y="303"/>
                    <a:pt x="434" y="277"/>
                  </a:cubicBezTo>
                  <a:close/>
                </a:path>
              </a:pathLst>
            </a:custGeom>
            <a:solidFill>
              <a:srgbClr val="6CB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iśḷidè"/>
            <p:cNvSpPr/>
            <p:nvPr/>
          </p:nvSpPr>
          <p:spPr bwMode="auto">
            <a:xfrm>
              <a:off x="4481513" y="1471613"/>
              <a:ext cx="3243263" cy="3219450"/>
            </a:xfrm>
            <a:custGeom>
              <a:avLst/>
              <a:gdLst>
                <a:gd name="T0" fmla="*/ 414 w 460"/>
                <a:gd name="T1" fmla="*/ 411 h 458"/>
                <a:gd name="T2" fmla="*/ 421 w 460"/>
                <a:gd name="T3" fmla="*/ 397 h 458"/>
                <a:gd name="T4" fmla="*/ 431 w 460"/>
                <a:gd name="T5" fmla="*/ 391 h 458"/>
                <a:gd name="T6" fmla="*/ 456 w 460"/>
                <a:gd name="T7" fmla="*/ 352 h 458"/>
                <a:gd name="T8" fmla="*/ 447 w 460"/>
                <a:gd name="T9" fmla="*/ 312 h 458"/>
                <a:gd name="T10" fmla="*/ 453 w 460"/>
                <a:gd name="T11" fmla="*/ 254 h 458"/>
                <a:gd name="T12" fmla="*/ 431 w 460"/>
                <a:gd name="T13" fmla="*/ 278 h 458"/>
                <a:gd name="T14" fmla="*/ 384 w 460"/>
                <a:gd name="T15" fmla="*/ 248 h 458"/>
                <a:gd name="T16" fmla="*/ 337 w 460"/>
                <a:gd name="T17" fmla="*/ 290 h 458"/>
                <a:gd name="T18" fmla="*/ 267 w 460"/>
                <a:gd name="T19" fmla="*/ 221 h 458"/>
                <a:gd name="T20" fmla="*/ 214 w 460"/>
                <a:gd name="T21" fmla="*/ 266 h 458"/>
                <a:gd name="T22" fmla="*/ 184 w 460"/>
                <a:gd name="T23" fmla="*/ 209 h 458"/>
                <a:gd name="T24" fmla="*/ 153 w 460"/>
                <a:gd name="T25" fmla="*/ 209 h 458"/>
                <a:gd name="T26" fmla="*/ 144 w 460"/>
                <a:gd name="T27" fmla="*/ 171 h 458"/>
                <a:gd name="T28" fmla="*/ 96 w 460"/>
                <a:gd name="T29" fmla="*/ 146 h 458"/>
                <a:gd name="T30" fmla="*/ 127 w 460"/>
                <a:gd name="T31" fmla="*/ 75 h 458"/>
                <a:gd name="T32" fmla="*/ 96 w 460"/>
                <a:gd name="T33" fmla="*/ 42 h 458"/>
                <a:gd name="T34" fmla="*/ 102 w 460"/>
                <a:gd name="T35" fmla="*/ 0 h 458"/>
                <a:gd name="T36" fmla="*/ 96 w 460"/>
                <a:gd name="T37" fmla="*/ 5 h 458"/>
                <a:gd name="T38" fmla="*/ 76 w 460"/>
                <a:gd name="T39" fmla="*/ 73 h 458"/>
                <a:gd name="T40" fmla="*/ 67 w 460"/>
                <a:gd name="T41" fmla="*/ 77 h 458"/>
                <a:gd name="T42" fmla="*/ 33 w 460"/>
                <a:gd name="T43" fmla="*/ 119 h 458"/>
                <a:gd name="T44" fmla="*/ 40 w 460"/>
                <a:gd name="T45" fmla="*/ 192 h 458"/>
                <a:gd name="T46" fmla="*/ 35 w 460"/>
                <a:gd name="T47" fmla="*/ 197 h 458"/>
                <a:gd name="T48" fmla="*/ 4 w 460"/>
                <a:gd name="T49" fmla="*/ 258 h 458"/>
                <a:gd name="T50" fmla="*/ 15 w 460"/>
                <a:gd name="T51" fmla="*/ 318 h 458"/>
                <a:gd name="T52" fmla="*/ 24 w 460"/>
                <a:gd name="T53" fmla="*/ 327 h 458"/>
                <a:gd name="T54" fmla="*/ 16 w 460"/>
                <a:gd name="T55" fmla="*/ 353 h 458"/>
                <a:gd name="T56" fmla="*/ 34 w 460"/>
                <a:gd name="T57" fmla="*/ 415 h 458"/>
                <a:gd name="T58" fmla="*/ 55 w 460"/>
                <a:gd name="T59" fmla="*/ 427 h 458"/>
                <a:gd name="T60" fmla="*/ 103 w 460"/>
                <a:gd name="T61" fmla="*/ 457 h 458"/>
                <a:gd name="T62" fmla="*/ 153 w 460"/>
                <a:gd name="T63" fmla="*/ 417 h 458"/>
                <a:gd name="T64" fmla="*/ 162 w 460"/>
                <a:gd name="T65" fmla="*/ 415 h 458"/>
                <a:gd name="T66" fmla="*/ 179 w 460"/>
                <a:gd name="T67" fmla="*/ 402 h 458"/>
                <a:gd name="T68" fmla="*/ 210 w 460"/>
                <a:gd name="T69" fmla="*/ 406 h 458"/>
                <a:gd name="T70" fmla="*/ 254 w 460"/>
                <a:gd name="T71" fmla="*/ 384 h 458"/>
                <a:gd name="T72" fmla="*/ 277 w 460"/>
                <a:gd name="T73" fmla="*/ 406 h 458"/>
                <a:gd name="T74" fmla="*/ 316 w 460"/>
                <a:gd name="T75" fmla="*/ 409 h 458"/>
                <a:gd name="T76" fmla="*/ 321 w 460"/>
                <a:gd name="T77" fmla="*/ 416 h 458"/>
                <a:gd name="T78" fmla="*/ 372 w 460"/>
                <a:gd name="T79" fmla="*/ 446 h 458"/>
                <a:gd name="T80" fmla="*/ 414 w 460"/>
                <a:gd name="T81" fmla="*/ 41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0" h="458">
                  <a:moveTo>
                    <a:pt x="414" y="411"/>
                  </a:moveTo>
                  <a:cubicBezTo>
                    <a:pt x="417" y="407"/>
                    <a:pt x="419" y="402"/>
                    <a:pt x="421" y="397"/>
                  </a:cubicBezTo>
                  <a:cubicBezTo>
                    <a:pt x="424" y="396"/>
                    <a:pt x="428" y="394"/>
                    <a:pt x="431" y="391"/>
                  </a:cubicBezTo>
                  <a:cubicBezTo>
                    <a:pt x="443" y="382"/>
                    <a:pt x="453" y="367"/>
                    <a:pt x="456" y="352"/>
                  </a:cubicBezTo>
                  <a:cubicBezTo>
                    <a:pt x="459" y="339"/>
                    <a:pt x="455" y="324"/>
                    <a:pt x="447" y="312"/>
                  </a:cubicBezTo>
                  <a:cubicBezTo>
                    <a:pt x="460" y="296"/>
                    <a:pt x="459" y="274"/>
                    <a:pt x="453" y="254"/>
                  </a:cubicBezTo>
                  <a:cubicBezTo>
                    <a:pt x="449" y="264"/>
                    <a:pt x="443" y="274"/>
                    <a:pt x="431" y="278"/>
                  </a:cubicBezTo>
                  <a:cubicBezTo>
                    <a:pt x="405" y="286"/>
                    <a:pt x="384" y="248"/>
                    <a:pt x="384" y="248"/>
                  </a:cubicBezTo>
                  <a:cubicBezTo>
                    <a:pt x="384" y="248"/>
                    <a:pt x="380" y="288"/>
                    <a:pt x="337" y="290"/>
                  </a:cubicBezTo>
                  <a:cubicBezTo>
                    <a:pt x="294" y="292"/>
                    <a:pt x="267" y="221"/>
                    <a:pt x="267" y="221"/>
                  </a:cubicBezTo>
                  <a:cubicBezTo>
                    <a:pt x="267" y="221"/>
                    <a:pt x="255" y="278"/>
                    <a:pt x="214" y="266"/>
                  </a:cubicBezTo>
                  <a:cubicBezTo>
                    <a:pt x="174" y="255"/>
                    <a:pt x="184" y="209"/>
                    <a:pt x="184" y="209"/>
                  </a:cubicBezTo>
                  <a:cubicBezTo>
                    <a:pt x="184" y="209"/>
                    <a:pt x="171" y="219"/>
                    <a:pt x="153" y="209"/>
                  </a:cubicBezTo>
                  <a:cubicBezTo>
                    <a:pt x="134" y="200"/>
                    <a:pt x="144" y="171"/>
                    <a:pt x="144" y="171"/>
                  </a:cubicBezTo>
                  <a:cubicBezTo>
                    <a:pt x="144" y="171"/>
                    <a:pt x="115" y="190"/>
                    <a:pt x="96" y="146"/>
                  </a:cubicBezTo>
                  <a:cubicBezTo>
                    <a:pt x="77" y="103"/>
                    <a:pt x="127" y="75"/>
                    <a:pt x="127" y="75"/>
                  </a:cubicBezTo>
                  <a:cubicBezTo>
                    <a:pt x="127" y="75"/>
                    <a:pt x="107" y="72"/>
                    <a:pt x="96" y="42"/>
                  </a:cubicBezTo>
                  <a:cubicBezTo>
                    <a:pt x="90" y="28"/>
                    <a:pt x="95" y="12"/>
                    <a:pt x="102" y="0"/>
                  </a:cubicBezTo>
                  <a:cubicBezTo>
                    <a:pt x="100" y="1"/>
                    <a:pt x="98" y="3"/>
                    <a:pt x="96" y="5"/>
                  </a:cubicBezTo>
                  <a:cubicBezTo>
                    <a:pt x="79" y="23"/>
                    <a:pt x="73" y="49"/>
                    <a:pt x="76" y="73"/>
                  </a:cubicBezTo>
                  <a:cubicBezTo>
                    <a:pt x="73" y="74"/>
                    <a:pt x="70" y="76"/>
                    <a:pt x="67" y="77"/>
                  </a:cubicBezTo>
                  <a:cubicBezTo>
                    <a:pt x="50" y="86"/>
                    <a:pt x="38" y="101"/>
                    <a:pt x="33" y="119"/>
                  </a:cubicBezTo>
                  <a:cubicBezTo>
                    <a:pt x="25" y="143"/>
                    <a:pt x="29" y="169"/>
                    <a:pt x="40" y="192"/>
                  </a:cubicBezTo>
                  <a:cubicBezTo>
                    <a:pt x="38" y="194"/>
                    <a:pt x="37" y="195"/>
                    <a:pt x="35" y="197"/>
                  </a:cubicBezTo>
                  <a:cubicBezTo>
                    <a:pt x="18" y="212"/>
                    <a:pt x="8" y="235"/>
                    <a:pt x="4" y="258"/>
                  </a:cubicBezTo>
                  <a:cubicBezTo>
                    <a:pt x="0" y="279"/>
                    <a:pt x="1" y="301"/>
                    <a:pt x="15" y="318"/>
                  </a:cubicBezTo>
                  <a:cubicBezTo>
                    <a:pt x="17" y="322"/>
                    <a:pt x="20" y="325"/>
                    <a:pt x="24" y="327"/>
                  </a:cubicBezTo>
                  <a:cubicBezTo>
                    <a:pt x="19" y="335"/>
                    <a:pt x="16" y="344"/>
                    <a:pt x="16" y="353"/>
                  </a:cubicBezTo>
                  <a:cubicBezTo>
                    <a:pt x="14" y="374"/>
                    <a:pt x="19" y="400"/>
                    <a:pt x="34" y="415"/>
                  </a:cubicBezTo>
                  <a:cubicBezTo>
                    <a:pt x="40" y="421"/>
                    <a:pt x="47" y="425"/>
                    <a:pt x="55" y="427"/>
                  </a:cubicBezTo>
                  <a:cubicBezTo>
                    <a:pt x="63" y="446"/>
                    <a:pt x="81" y="458"/>
                    <a:pt x="103" y="457"/>
                  </a:cubicBezTo>
                  <a:cubicBezTo>
                    <a:pt x="126" y="455"/>
                    <a:pt x="144" y="438"/>
                    <a:pt x="153" y="417"/>
                  </a:cubicBezTo>
                  <a:cubicBezTo>
                    <a:pt x="157" y="417"/>
                    <a:pt x="160" y="416"/>
                    <a:pt x="162" y="415"/>
                  </a:cubicBezTo>
                  <a:cubicBezTo>
                    <a:pt x="169" y="412"/>
                    <a:pt x="175" y="407"/>
                    <a:pt x="179" y="402"/>
                  </a:cubicBezTo>
                  <a:cubicBezTo>
                    <a:pt x="189" y="406"/>
                    <a:pt x="200" y="407"/>
                    <a:pt x="210" y="406"/>
                  </a:cubicBezTo>
                  <a:cubicBezTo>
                    <a:pt x="226" y="404"/>
                    <a:pt x="242" y="396"/>
                    <a:pt x="254" y="384"/>
                  </a:cubicBezTo>
                  <a:cubicBezTo>
                    <a:pt x="260" y="393"/>
                    <a:pt x="268" y="401"/>
                    <a:pt x="277" y="406"/>
                  </a:cubicBezTo>
                  <a:cubicBezTo>
                    <a:pt x="289" y="414"/>
                    <a:pt x="303" y="413"/>
                    <a:pt x="316" y="409"/>
                  </a:cubicBezTo>
                  <a:cubicBezTo>
                    <a:pt x="318" y="411"/>
                    <a:pt x="319" y="413"/>
                    <a:pt x="321" y="416"/>
                  </a:cubicBezTo>
                  <a:cubicBezTo>
                    <a:pt x="333" y="431"/>
                    <a:pt x="352" y="447"/>
                    <a:pt x="372" y="446"/>
                  </a:cubicBezTo>
                  <a:cubicBezTo>
                    <a:pt x="392" y="444"/>
                    <a:pt x="406" y="427"/>
                    <a:pt x="414" y="411"/>
                  </a:cubicBezTo>
                  <a:close/>
                </a:path>
              </a:pathLst>
            </a:custGeom>
            <a:solidFill>
              <a:srgbClr val="5EA8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íṡľiḋê"/>
            <p:cNvSpPr/>
            <p:nvPr/>
          </p:nvSpPr>
          <p:spPr bwMode="auto">
            <a:xfrm>
              <a:off x="4797426" y="3017838"/>
              <a:ext cx="1030288" cy="1025525"/>
            </a:xfrm>
            <a:custGeom>
              <a:avLst/>
              <a:gdLst>
                <a:gd name="T0" fmla="*/ 3 w 146"/>
                <a:gd name="T1" fmla="*/ 45 h 146"/>
                <a:gd name="T2" fmla="*/ 17 w 146"/>
                <a:gd name="T3" fmla="*/ 15 h 146"/>
                <a:gd name="T4" fmla="*/ 50 w 146"/>
                <a:gd name="T5" fmla="*/ 15 h 146"/>
                <a:gd name="T6" fmla="*/ 68 w 146"/>
                <a:gd name="T7" fmla="*/ 12 h 146"/>
                <a:gd name="T8" fmla="*/ 85 w 146"/>
                <a:gd name="T9" fmla="*/ 29 h 146"/>
                <a:gd name="T10" fmla="*/ 125 w 146"/>
                <a:gd name="T11" fmla="*/ 45 h 146"/>
                <a:gd name="T12" fmla="*/ 130 w 146"/>
                <a:gd name="T13" fmla="*/ 95 h 146"/>
                <a:gd name="T14" fmla="*/ 141 w 146"/>
                <a:gd name="T15" fmla="*/ 118 h 146"/>
                <a:gd name="T16" fmla="*/ 115 w 146"/>
                <a:gd name="T17" fmla="*/ 146 h 146"/>
                <a:gd name="T18" fmla="*/ 124 w 146"/>
                <a:gd name="T19" fmla="*/ 118 h 146"/>
                <a:gd name="T20" fmla="*/ 100 w 146"/>
                <a:gd name="T21" fmla="*/ 108 h 146"/>
                <a:gd name="T22" fmla="*/ 106 w 146"/>
                <a:gd name="T23" fmla="*/ 61 h 146"/>
                <a:gd name="T24" fmla="*/ 77 w 146"/>
                <a:gd name="T25" fmla="*/ 57 h 146"/>
                <a:gd name="T26" fmla="*/ 65 w 146"/>
                <a:gd name="T27" fmla="*/ 34 h 146"/>
                <a:gd name="T28" fmla="*/ 44 w 146"/>
                <a:gd name="T29" fmla="*/ 45 h 146"/>
                <a:gd name="T30" fmla="*/ 3 w 146"/>
                <a:gd name="T31"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46">
                  <a:moveTo>
                    <a:pt x="3" y="45"/>
                  </a:moveTo>
                  <a:cubicBezTo>
                    <a:pt x="3" y="45"/>
                    <a:pt x="0" y="29"/>
                    <a:pt x="17" y="15"/>
                  </a:cubicBezTo>
                  <a:cubicBezTo>
                    <a:pt x="33" y="0"/>
                    <a:pt x="50" y="15"/>
                    <a:pt x="50" y="15"/>
                  </a:cubicBezTo>
                  <a:cubicBezTo>
                    <a:pt x="50" y="15"/>
                    <a:pt x="55" y="10"/>
                    <a:pt x="68" y="12"/>
                  </a:cubicBezTo>
                  <a:cubicBezTo>
                    <a:pt x="81" y="14"/>
                    <a:pt x="85" y="29"/>
                    <a:pt x="85" y="29"/>
                  </a:cubicBezTo>
                  <a:cubicBezTo>
                    <a:pt x="85" y="29"/>
                    <a:pt x="104" y="25"/>
                    <a:pt x="125" y="45"/>
                  </a:cubicBezTo>
                  <a:cubicBezTo>
                    <a:pt x="146" y="65"/>
                    <a:pt x="130" y="95"/>
                    <a:pt x="130" y="95"/>
                  </a:cubicBezTo>
                  <a:cubicBezTo>
                    <a:pt x="130" y="95"/>
                    <a:pt x="144" y="99"/>
                    <a:pt x="141" y="118"/>
                  </a:cubicBezTo>
                  <a:cubicBezTo>
                    <a:pt x="137" y="137"/>
                    <a:pt x="115" y="146"/>
                    <a:pt x="115" y="146"/>
                  </a:cubicBezTo>
                  <a:cubicBezTo>
                    <a:pt x="115" y="146"/>
                    <a:pt x="128" y="132"/>
                    <a:pt x="124" y="118"/>
                  </a:cubicBezTo>
                  <a:cubicBezTo>
                    <a:pt x="119" y="103"/>
                    <a:pt x="100" y="108"/>
                    <a:pt x="100" y="108"/>
                  </a:cubicBezTo>
                  <a:cubicBezTo>
                    <a:pt x="100" y="108"/>
                    <a:pt x="121" y="80"/>
                    <a:pt x="106" y="61"/>
                  </a:cubicBezTo>
                  <a:cubicBezTo>
                    <a:pt x="91" y="43"/>
                    <a:pt x="77" y="57"/>
                    <a:pt x="77" y="57"/>
                  </a:cubicBezTo>
                  <a:cubicBezTo>
                    <a:pt x="77" y="57"/>
                    <a:pt x="79" y="38"/>
                    <a:pt x="65" y="34"/>
                  </a:cubicBezTo>
                  <a:cubicBezTo>
                    <a:pt x="50" y="31"/>
                    <a:pt x="44" y="45"/>
                    <a:pt x="44" y="45"/>
                  </a:cubicBezTo>
                  <a:cubicBezTo>
                    <a:pt x="44" y="45"/>
                    <a:pt x="29" y="17"/>
                    <a:pt x="3" y="45"/>
                  </a:cubicBezTo>
                  <a:close/>
                </a:path>
              </a:pathLst>
            </a:custGeom>
            <a:solidFill>
              <a:srgbClr val="6CB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îŝlïḍé"/>
            <p:cNvSpPr/>
            <p:nvPr/>
          </p:nvSpPr>
          <p:spPr bwMode="auto">
            <a:xfrm>
              <a:off x="5241926" y="5722938"/>
              <a:ext cx="1714500" cy="317500"/>
            </a:xfrm>
            <a:custGeom>
              <a:avLst/>
              <a:gdLst>
                <a:gd name="T0" fmla="*/ 220 w 243"/>
                <a:gd name="T1" fmla="*/ 0 h 45"/>
                <a:gd name="T2" fmla="*/ 204 w 243"/>
                <a:gd name="T3" fmla="*/ 7 h 45"/>
                <a:gd name="T4" fmla="*/ 187 w 243"/>
                <a:gd name="T5" fmla="*/ 0 h 45"/>
                <a:gd name="T6" fmla="*/ 171 w 243"/>
                <a:gd name="T7" fmla="*/ 7 h 45"/>
                <a:gd name="T8" fmla="*/ 154 w 243"/>
                <a:gd name="T9" fmla="*/ 0 h 45"/>
                <a:gd name="T10" fmla="*/ 138 w 243"/>
                <a:gd name="T11" fmla="*/ 7 h 45"/>
                <a:gd name="T12" fmla="*/ 121 w 243"/>
                <a:gd name="T13" fmla="*/ 0 h 45"/>
                <a:gd name="T14" fmla="*/ 105 w 243"/>
                <a:gd name="T15" fmla="*/ 7 h 45"/>
                <a:gd name="T16" fmla="*/ 89 w 243"/>
                <a:gd name="T17" fmla="*/ 0 h 45"/>
                <a:gd name="T18" fmla="*/ 72 w 243"/>
                <a:gd name="T19" fmla="*/ 7 h 45"/>
                <a:gd name="T20" fmla="*/ 56 w 243"/>
                <a:gd name="T21" fmla="*/ 0 h 45"/>
                <a:gd name="T22" fmla="*/ 39 w 243"/>
                <a:gd name="T23" fmla="*/ 7 h 45"/>
                <a:gd name="T24" fmla="*/ 23 w 243"/>
                <a:gd name="T25" fmla="*/ 0 h 45"/>
                <a:gd name="T26" fmla="*/ 0 w 243"/>
                <a:gd name="T27" fmla="*/ 23 h 45"/>
                <a:gd name="T28" fmla="*/ 23 w 243"/>
                <a:gd name="T29" fmla="*/ 45 h 45"/>
                <a:gd name="T30" fmla="*/ 39 w 243"/>
                <a:gd name="T31" fmla="*/ 38 h 45"/>
                <a:gd name="T32" fmla="*/ 56 w 243"/>
                <a:gd name="T33" fmla="*/ 45 h 45"/>
                <a:gd name="T34" fmla="*/ 72 w 243"/>
                <a:gd name="T35" fmla="*/ 38 h 45"/>
                <a:gd name="T36" fmla="*/ 89 w 243"/>
                <a:gd name="T37" fmla="*/ 45 h 45"/>
                <a:gd name="T38" fmla="*/ 105 w 243"/>
                <a:gd name="T39" fmla="*/ 38 h 45"/>
                <a:gd name="T40" fmla="*/ 121 w 243"/>
                <a:gd name="T41" fmla="*/ 45 h 45"/>
                <a:gd name="T42" fmla="*/ 138 w 243"/>
                <a:gd name="T43" fmla="*/ 38 h 45"/>
                <a:gd name="T44" fmla="*/ 154 w 243"/>
                <a:gd name="T45" fmla="*/ 45 h 45"/>
                <a:gd name="T46" fmla="*/ 171 w 243"/>
                <a:gd name="T47" fmla="*/ 38 h 45"/>
                <a:gd name="T48" fmla="*/ 187 w 243"/>
                <a:gd name="T49" fmla="*/ 45 h 45"/>
                <a:gd name="T50" fmla="*/ 204 w 243"/>
                <a:gd name="T51" fmla="*/ 38 h 45"/>
                <a:gd name="T52" fmla="*/ 220 w 243"/>
                <a:gd name="T53" fmla="*/ 45 h 45"/>
                <a:gd name="T54" fmla="*/ 243 w 243"/>
                <a:gd name="T55" fmla="*/ 23 h 45"/>
                <a:gd name="T56" fmla="*/ 220 w 243"/>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45">
                  <a:moveTo>
                    <a:pt x="220" y="0"/>
                  </a:moveTo>
                  <a:cubicBezTo>
                    <a:pt x="213" y="0"/>
                    <a:pt x="208" y="3"/>
                    <a:pt x="204" y="7"/>
                  </a:cubicBezTo>
                  <a:cubicBezTo>
                    <a:pt x="199" y="3"/>
                    <a:pt x="194" y="0"/>
                    <a:pt x="187" y="0"/>
                  </a:cubicBezTo>
                  <a:cubicBezTo>
                    <a:pt x="181" y="0"/>
                    <a:pt x="175" y="3"/>
                    <a:pt x="171" y="7"/>
                  </a:cubicBezTo>
                  <a:cubicBezTo>
                    <a:pt x="167" y="3"/>
                    <a:pt x="161" y="0"/>
                    <a:pt x="154" y="0"/>
                  </a:cubicBezTo>
                  <a:cubicBezTo>
                    <a:pt x="148" y="0"/>
                    <a:pt x="142" y="3"/>
                    <a:pt x="138" y="7"/>
                  </a:cubicBezTo>
                  <a:cubicBezTo>
                    <a:pt x="134" y="3"/>
                    <a:pt x="128" y="0"/>
                    <a:pt x="121" y="0"/>
                  </a:cubicBezTo>
                  <a:cubicBezTo>
                    <a:pt x="115" y="0"/>
                    <a:pt x="109" y="3"/>
                    <a:pt x="105" y="7"/>
                  </a:cubicBezTo>
                  <a:cubicBezTo>
                    <a:pt x="101" y="3"/>
                    <a:pt x="95" y="0"/>
                    <a:pt x="89" y="0"/>
                  </a:cubicBezTo>
                  <a:cubicBezTo>
                    <a:pt x="82" y="0"/>
                    <a:pt x="76" y="3"/>
                    <a:pt x="72" y="7"/>
                  </a:cubicBezTo>
                  <a:cubicBezTo>
                    <a:pt x="68" y="3"/>
                    <a:pt x="62" y="0"/>
                    <a:pt x="56" y="0"/>
                  </a:cubicBezTo>
                  <a:cubicBezTo>
                    <a:pt x="49" y="0"/>
                    <a:pt x="44" y="3"/>
                    <a:pt x="39" y="7"/>
                  </a:cubicBezTo>
                  <a:cubicBezTo>
                    <a:pt x="35" y="3"/>
                    <a:pt x="29" y="0"/>
                    <a:pt x="23" y="0"/>
                  </a:cubicBezTo>
                  <a:cubicBezTo>
                    <a:pt x="10" y="0"/>
                    <a:pt x="0" y="10"/>
                    <a:pt x="0" y="23"/>
                  </a:cubicBezTo>
                  <a:cubicBezTo>
                    <a:pt x="0" y="35"/>
                    <a:pt x="10" y="45"/>
                    <a:pt x="23" y="45"/>
                  </a:cubicBezTo>
                  <a:cubicBezTo>
                    <a:pt x="29" y="45"/>
                    <a:pt x="35" y="43"/>
                    <a:pt x="39" y="38"/>
                  </a:cubicBezTo>
                  <a:cubicBezTo>
                    <a:pt x="44" y="43"/>
                    <a:pt x="49" y="45"/>
                    <a:pt x="56" y="45"/>
                  </a:cubicBezTo>
                  <a:cubicBezTo>
                    <a:pt x="62" y="45"/>
                    <a:pt x="68" y="43"/>
                    <a:pt x="72" y="38"/>
                  </a:cubicBezTo>
                  <a:cubicBezTo>
                    <a:pt x="76" y="43"/>
                    <a:pt x="82" y="45"/>
                    <a:pt x="89" y="45"/>
                  </a:cubicBezTo>
                  <a:cubicBezTo>
                    <a:pt x="95" y="45"/>
                    <a:pt x="101" y="43"/>
                    <a:pt x="105" y="38"/>
                  </a:cubicBezTo>
                  <a:cubicBezTo>
                    <a:pt x="109" y="43"/>
                    <a:pt x="115" y="45"/>
                    <a:pt x="121" y="45"/>
                  </a:cubicBezTo>
                  <a:cubicBezTo>
                    <a:pt x="128" y="45"/>
                    <a:pt x="134" y="43"/>
                    <a:pt x="138" y="38"/>
                  </a:cubicBezTo>
                  <a:cubicBezTo>
                    <a:pt x="142" y="43"/>
                    <a:pt x="148" y="45"/>
                    <a:pt x="154" y="45"/>
                  </a:cubicBezTo>
                  <a:cubicBezTo>
                    <a:pt x="161" y="45"/>
                    <a:pt x="167" y="43"/>
                    <a:pt x="171" y="38"/>
                  </a:cubicBezTo>
                  <a:cubicBezTo>
                    <a:pt x="175" y="43"/>
                    <a:pt x="181" y="45"/>
                    <a:pt x="187" y="45"/>
                  </a:cubicBezTo>
                  <a:cubicBezTo>
                    <a:pt x="194" y="45"/>
                    <a:pt x="199" y="43"/>
                    <a:pt x="204" y="38"/>
                  </a:cubicBezTo>
                  <a:cubicBezTo>
                    <a:pt x="208" y="43"/>
                    <a:pt x="213" y="45"/>
                    <a:pt x="220" y="45"/>
                  </a:cubicBezTo>
                  <a:cubicBezTo>
                    <a:pt x="232" y="45"/>
                    <a:pt x="243" y="35"/>
                    <a:pt x="243" y="23"/>
                  </a:cubicBezTo>
                  <a:cubicBezTo>
                    <a:pt x="243" y="10"/>
                    <a:pt x="232" y="0"/>
                    <a:pt x="220" y="0"/>
                  </a:cubicBezTo>
                  <a:close/>
                </a:path>
              </a:pathLst>
            </a:custGeom>
            <a:solidFill>
              <a:srgbClr val="5EA8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iśḷïḍè"/>
            <p:cNvSpPr/>
            <p:nvPr/>
          </p:nvSpPr>
          <p:spPr bwMode="auto">
            <a:xfrm>
              <a:off x="5241926" y="5751513"/>
              <a:ext cx="1685925" cy="288925"/>
            </a:xfrm>
            <a:custGeom>
              <a:avLst/>
              <a:gdLst>
                <a:gd name="T0" fmla="*/ 187 w 239"/>
                <a:gd name="T1" fmla="*/ 41 h 41"/>
                <a:gd name="T2" fmla="*/ 204 w 239"/>
                <a:gd name="T3" fmla="*/ 34 h 41"/>
                <a:gd name="T4" fmla="*/ 220 w 239"/>
                <a:gd name="T5" fmla="*/ 41 h 41"/>
                <a:gd name="T6" fmla="*/ 239 w 239"/>
                <a:gd name="T7" fmla="*/ 30 h 41"/>
                <a:gd name="T8" fmla="*/ 226 w 239"/>
                <a:gd name="T9" fmla="*/ 13 h 41"/>
                <a:gd name="T10" fmla="*/ 211 w 239"/>
                <a:gd name="T11" fmla="*/ 25 h 41"/>
                <a:gd name="T12" fmla="*/ 184 w 239"/>
                <a:gd name="T13" fmla="*/ 9 h 41"/>
                <a:gd name="T14" fmla="*/ 162 w 239"/>
                <a:gd name="T15" fmla="*/ 21 h 41"/>
                <a:gd name="T16" fmla="*/ 132 w 239"/>
                <a:gd name="T17" fmla="*/ 13 h 41"/>
                <a:gd name="T18" fmla="*/ 121 w 239"/>
                <a:gd name="T19" fmla="*/ 25 h 41"/>
                <a:gd name="T20" fmla="*/ 113 w 239"/>
                <a:gd name="T21" fmla="*/ 11 h 41"/>
                <a:gd name="T22" fmla="*/ 98 w 239"/>
                <a:gd name="T23" fmla="*/ 24 h 41"/>
                <a:gd name="T24" fmla="*/ 74 w 239"/>
                <a:gd name="T25" fmla="*/ 11 h 41"/>
                <a:gd name="T26" fmla="*/ 57 w 239"/>
                <a:gd name="T27" fmla="*/ 24 h 41"/>
                <a:gd name="T28" fmla="*/ 26 w 239"/>
                <a:gd name="T29" fmla="*/ 14 h 41"/>
                <a:gd name="T30" fmla="*/ 13 w 239"/>
                <a:gd name="T31" fmla="*/ 9 h 41"/>
                <a:gd name="T32" fmla="*/ 11 w 239"/>
                <a:gd name="T33" fmla="*/ 0 h 41"/>
                <a:gd name="T34" fmla="*/ 0 w 239"/>
                <a:gd name="T35" fmla="*/ 19 h 41"/>
                <a:gd name="T36" fmla="*/ 23 w 239"/>
                <a:gd name="T37" fmla="*/ 41 h 41"/>
                <a:gd name="T38" fmla="*/ 39 w 239"/>
                <a:gd name="T39" fmla="*/ 34 h 41"/>
                <a:gd name="T40" fmla="*/ 56 w 239"/>
                <a:gd name="T41" fmla="*/ 41 h 41"/>
                <a:gd name="T42" fmla="*/ 72 w 239"/>
                <a:gd name="T43" fmla="*/ 34 h 41"/>
                <a:gd name="T44" fmla="*/ 89 w 239"/>
                <a:gd name="T45" fmla="*/ 41 h 41"/>
                <a:gd name="T46" fmla="*/ 105 w 239"/>
                <a:gd name="T47" fmla="*/ 34 h 41"/>
                <a:gd name="T48" fmla="*/ 121 w 239"/>
                <a:gd name="T49" fmla="*/ 41 h 41"/>
                <a:gd name="T50" fmla="*/ 138 w 239"/>
                <a:gd name="T51" fmla="*/ 34 h 41"/>
                <a:gd name="T52" fmla="*/ 154 w 239"/>
                <a:gd name="T53" fmla="*/ 41 h 41"/>
                <a:gd name="T54" fmla="*/ 171 w 239"/>
                <a:gd name="T55" fmla="*/ 34 h 41"/>
                <a:gd name="T56" fmla="*/ 187 w 239"/>
                <a:gd name="T5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41">
                  <a:moveTo>
                    <a:pt x="187" y="41"/>
                  </a:moveTo>
                  <a:cubicBezTo>
                    <a:pt x="194" y="41"/>
                    <a:pt x="199" y="39"/>
                    <a:pt x="204" y="34"/>
                  </a:cubicBezTo>
                  <a:cubicBezTo>
                    <a:pt x="208" y="39"/>
                    <a:pt x="213" y="41"/>
                    <a:pt x="220" y="41"/>
                  </a:cubicBezTo>
                  <a:cubicBezTo>
                    <a:pt x="228" y="41"/>
                    <a:pt x="235" y="37"/>
                    <a:pt x="239" y="30"/>
                  </a:cubicBezTo>
                  <a:cubicBezTo>
                    <a:pt x="232" y="29"/>
                    <a:pt x="226" y="13"/>
                    <a:pt x="226" y="13"/>
                  </a:cubicBezTo>
                  <a:cubicBezTo>
                    <a:pt x="226" y="13"/>
                    <a:pt x="224" y="21"/>
                    <a:pt x="211" y="25"/>
                  </a:cubicBezTo>
                  <a:cubicBezTo>
                    <a:pt x="199" y="28"/>
                    <a:pt x="184" y="9"/>
                    <a:pt x="184" y="9"/>
                  </a:cubicBezTo>
                  <a:cubicBezTo>
                    <a:pt x="184" y="9"/>
                    <a:pt x="179" y="18"/>
                    <a:pt x="162" y="21"/>
                  </a:cubicBezTo>
                  <a:cubicBezTo>
                    <a:pt x="144" y="24"/>
                    <a:pt x="132" y="13"/>
                    <a:pt x="132" y="13"/>
                  </a:cubicBezTo>
                  <a:cubicBezTo>
                    <a:pt x="132" y="13"/>
                    <a:pt x="130" y="24"/>
                    <a:pt x="121" y="25"/>
                  </a:cubicBezTo>
                  <a:cubicBezTo>
                    <a:pt x="113" y="25"/>
                    <a:pt x="113" y="11"/>
                    <a:pt x="113" y="11"/>
                  </a:cubicBezTo>
                  <a:cubicBezTo>
                    <a:pt x="113" y="11"/>
                    <a:pt x="109" y="22"/>
                    <a:pt x="98" y="24"/>
                  </a:cubicBezTo>
                  <a:cubicBezTo>
                    <a:pt x="86" y="27"/>
                    <a:pt x="74" y="11"/>
                    <a:pt x="74" y="11"/>
                  </a:cubicBezTo>
                  <a:cubicBezTo>
                    <a:pt x="74" y="11"/>
                    <a:pt x="70" y="23"/>
                    <a:pt x="57" y="24"/>
                  </a:cubicBezTo>
                  <a:cubicBezTo>
                    <a:pt x="45" y="26"/>
                    <a:pt x="26" y="14"/>
                    <a:pt x="26" y="14"/>
                  </a:cubicBezTo>
                  <a:cubicBezTo>
                    <a:pt x="26" y="14"/>
                    <a:pt x="22" y="22"/>
                    <a:pt x="13" y="9"/>
                  </a:cubicBezTo>
                  <a:cubicBezTo>
                    <a:pt x="10" y="6"/>
                    <a:pt x="10" y="3"/>
                    <a:pt x="11" y="0"/>
                  </a:cubicBezTo>
                  <a:cubicBezTo>
                    <a:pt x="5" y="4"/>
                    <a:pt x="0" y="11"/>
                    <a:pt x="0" y="19"/>
                  </a:cubicBezTo>
                  <a:cubicBezTo>
                    <a:pt x="0" y="31"/>
                    <a:pt x="10" y="41"/>
                    <a:pt x="23" y="41"/>
                  </a:cubicBezTo>
                  <a:cubicBezTo>
                    <a:pt x="29" y="41"/>
                    <a:pt x="35" y="39"/>
                    <a:pt x="39" y="34"/>
                  </a:cubicBezTo>
                  <a:cubicBezTo>
                    <a:pt x="44" y="39"/>
                    <a:pt x="49" y="41"/>
                    <a:pt x="56" y="41"/>
                  </a:cubicBezTo>
                  <a:cubicBezTo>
                    <a:pt x="62" y="41"/>
                    <a:pt x="68" y="39"/>
                    <a:pt x="72" y="34"/>
                  </a:cubicBezTo>
                  <a:cubicBezTo>
                    <a:pt x="76" y="39"/>
                    <a:pt x="82" y="41"/>
                    <a:pt x="89" y="41"/>
                  </a:cubicBezTo>
                  <a:cubicBezTo>
                    <a:pt x="95" y="41"/>
                    <a:pt x="101" y="39"/>
                    <a:pt x="105" y="34"/>
                  </a:cubicBezTo>
                  <a:cubicBezTo>
                    <a:pt x="109" y="39"/>
                    <a:pt x="115" y="41"/>
                    <a:pt x="121" y="41"/>
                  </a:cubicBezTo>
                  <a:cubicBezTo>
                    <a:pt x="128" y="41"/>
                    <a:pt x="134" y="39"/>
                    <a:pt x="138" y="34"/>
                  </a:cubicBezTo>
                  <a:cubicBezTo>
                    <a:pt x="142" y="39"/>
                    <a:pt x="148" y="41"/>
                    <a:pt x="154" y="41"/>
                  </a:cubicBezTo>
                  <a:cubicBezTo>
                    <a:pt x="161" y="41"/>
                    <a:pt x="167" y="39"/>
                    <a:pt x="171" y="34"/>
                  </a:cubicBezTo>
                  <a:cubicBezTo>
                    <a:pt x="175" y="39"/>
                    <a:pt x="181" y="41"/>
                    <a:pt x="187" y="41"/>
                  </a:cubicBezTo>
                  <a:close/>
                </a:path>
              </a:pathLst>
            </a:custGeom>
            <a:solidFill>
              <a:srgbClr val="3F99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74" name="3615da4c-0edc-4989-95f5-15b7349bb81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0668000" y="4188000"/>
            <a:ext cx="1746809" cy="2703487"/>
            <a:chOff x="4689476" y="1268413"/>
            <a:chExt cx="2863850" cy="4432300"/>
          </a:xfrm>
        </p:grpSpPr>
        <p:sp>
          <p:nvSpPr>
            <p:cNvPr id="175" name="ïṣḻïďe"/>
            <p:cNvSpPr/>
            <p:nvPr/>
          </p:nvSpPr>
          <p:spPr bwMode="auto">
            <a:xfrm>
              <a:off x="5910263" y="2393950"/>
              <a:ext cx="306388" cy="3302000"/>
            </a:xfrm>
            <a:custGeom>
              <a:avLst/>
              <a:gdLst>
                <a:gd name="T0" fmla="*/ 6 w 67"/>
                <a:gd name="T1" fmla="*/ 57 h 724"/>
                <a:gd name="T2" fmla="*/ 8 w 67"/>
                <a:gd name="T3" fmla="*/ 238 h 724"/>
                <a:gd name="T4" fmla="*/ 4 w 67"/>
                <a:gd name="T5" fmla="*/ 707 h 724"/>
                <a:gd name="T6" fmla="*/ 66 w 67"/>
                <a:gd name="T7" fmla="*/ 703 h 724"/>
                <a:gd name="T8" fmla="*/ 44 w 67"/>
                <a:gd name="T9" fmla="*/ 471 h 724"/>
                <a:gd name="T10" fmla="*/ 27 w 67"/>
                <a:gd name="T11" fmla="*/ 38 h 724"/>
                <a:gd name="T12" fmla="*/ 6 w 67"/>
                <a:gd name="T13" fmla="*/ 57 h 724"/>
              </a:gdLst>
              <a:ahLst/>
              <a:cxnLst>
                <a:cxn ang="0">
                  <a:pos x="T0" y="T1"/>
                </a:cxn>
                <a:cxn ang="0">
                  <a:pos x="T2" y="T3"/>
                </a:cxn>
                <a:cxn ang="0">
                  <a:pos x="T4" y="T5"/>
                </a:cxn>
                <a:cxn ang="0">
                  <a:pos x="T6" y="T7"/>
                </a:cxn>
                <a:cxn ang="0">
                  <a:pos x="T8" y="T9"/>
                </a:cxn>
                <a:cxn ang="0">
                  <a:pos x="T10" y="T11"/>
                </a:cxn>
                <a:cxn ang="0">
                  <a:pos x="T12" y="T13"/>
                </a:cxn>
              </a:cxnLst>
              <a:rect l="0" t="0" r="r" b="b"/>
              <a:pathLst>
                <a:path w="67" h="724">
                  <a:moveTo>
                    <a:pt x="6" y="57"/>
                  </a:moveTo>
                  <a:cubicBezTo>
                    <a:pt x="7" y="57"/>
                    <a:pt x="11" y="128"/>
                    <a:pt x="8" y="238"/>
                  </a:cubicBezTo>
                  <a:cubicBezTo>
                    <a:pt x="7" y="350"/>
                    <a:pt x="0" y="502"/>
                    <a:pt x="4" y="707"/>
                  </a:cubicBezTo>
                  <a:cubicBezTo>
                    <a:pt x="4" y="708"/>
                    <a:pt x="33" y="724"/>
                    <a:pt x="66" y="703"/>
                  </a:cubicBezTo>
                  <a:cubicBezTo>
                    <a:pt x="67" y="702"/>
                    <a:pt x="50" y="597"/>
                    <a:pt x="44" y="471"/>
                  </a:cubicBezTo>
                  <a:cubicBezTo>
                    <a:pt x="35" y="344"/>
                    <a:pt x="37" y="187"/>
                    <a:pt x="27" y="38"/>
                  </a:cubicBezTo>
                  <a:cubicBezTo>
                    <a:pt x="27" y="38"/>
                    <a:pt x="22" y="0"/>
                    <a:pt x="6" y="57"/>
                  </a:cubicBezTo>
                  <a:close/>
                </a:path>
              </a:pathLst>
            </a:custGeom>
            <a:solidFill>
              <a:srgbClr val="8D4B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ïṩľiďe"/>
            <p:cNvSpPr/>
            <p:nvPr/>
          </p:nvSpPr>
          <p:spPr bwMode="auto">
            <a:xfrm>
              <a:off x="5961063" y="2681288"/>
              <a:ext cx="206375" cy="2727325"/>
            </a:xfrm>
            <a:custGeom>
              <a:avLst/>
              <a:gdLst>
                <a:gd name="T0" fmla="*/ 15 w 45"/>
                <a:gd name="T1" fmla="*/ 24 h 598"/>
                <a:gd name="T2" fmla="*/ 45 w 45"/>
                <a:gd name="T3" fmla="*/ 553 h 598"/>
                <a:gd name="T4" fmla="*/ 18 w 45"/>
                <a:gd name="T5" fmla="*/ 565 h 598"/>
                <a:gd name="T6" fmla="*/ 18 w 45"/>
                <a:gd name="T7" fmla="*/ 367 h 598"/>
                <a:gd name="T8" fmla="*/ 0 w 45"/>
                <a:gd name="T9" fmla="*/ 27 h 598"/>
                <a:gd name="T10" fmla="*/ 15 w 45"/>
                <a:gd name="T11" fmla="*/ 24 h 598"/>
              </a:gdLst>
              <a:ahLst/>
              <a:cxnLst>
                <a:cxn ang="0">
                  <a:pos x="T0" y="T1"/>
                </a:cxn>
                <a:cxn ang="0">
                  <a:pos x="T2" y="T3"/>
                </a:cxn>
                <a:cxn ang="0">
                  <a:pos x="T4" y="T5"/>
                </a:cxn>
                <a:cxn ang="0">
                  <a:pos x="T6" y="T7"/>
                </a:cxn>
                <a:cxn ang="0">
                  <a:pos x="T8" y="T9"/>
                </a:cxn>
                <a:cxn ang="0">
                  <a:pos x="T10" y="T11"/>
                </a:cxn>
              </a:cxnLst>
              <a:rect l="0" t="0" r="r" b="b"/>
              <a:pathLst>
                <a:path w="45" h="598">
                  <a:moveTo>
                    <a:pt x="15" y="24"/>
                  </a:moveTo>
                  <a:cubicBezTo>
                    <a:pt x="20" y="28"/>
                    <a:pt x="21" y="239"/>
                    <a:pt x="45" y="553"/>
                  </a:cubicBezTo>
                  <a:cubicBezTo>
                    <a:pt x="45" y="553"/>
                    <a:pt x="41" y="598"/>
                    <a:pt x="18" y="565"/>
                  </a:cubicBezTo>
                  <a:cubicBezTo>
                    <a:pt x="19" y="565"/>
                    <a:pt x="14" y="475"/>
                    <a:pt x="18" y="367"/>
                  </a:cubicBezTo>
                  <a:cubicBezTo>
                    <a:pt x="18" y="257"/>
                    <a:pt x="27" y="129"/>
                    <a:pt x="0" y="27"/>
                  </a:cubicBezTo>
                  <a:cubicBezTo>
                    <a:pt x="0" y="27"/>
                    <a:pt x="7" y="0"/>
                    <a:pt x="15" y="24"/>
                  </a:cubicBezTo>
                  <a:close/>
                </a:path>
              </a:pathLst>
            </a:custGeom>
            <a:solidFill>
              <a:srgbClr val="A85A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ïṣ1íḑê"/>
            <p:cNvSpPr/>
            <p:nvPr/>
          </p:nvSpPr>
          <p:spPr bwMode="auto">
            <a:xfrm>
              <a:off x="5435601" y="3260725"/>
              <a:ext cx="525463" cy="949325"/>
            </a:xfrm>
            <a:custGeom>
              <a:avLst/>
              <a:gdLst>
                <a:gd name="T0" fmla="*/ 115 w 115"/>
                <a:gd name="T1" fmla="*/ 173 h 208"/>
                <a:gd name="T2" fmla="*/ 5 w 115"/>
                <a:gd name="T3" fmla="*/ 0 h 208"/>
                <a:gd name="T4" fmla="*/ 0 w 115"/>
                <a:gd name="T5" fmla="*/ 11 h 208"/>
                <a:gd name="T6" fmla="*/ 115 w 115"/>
                <a:gd name="T7" fmla="*/ 208 h 208"/>
                <a:gd name="T8" fmla="*/ 115 w 115"/>
                <a:gd name="T9" fmla="*/ 173 h 208"/>
              </a:gdLst>
              <a:ahLst/>
              <a:cxnLst>
                <a:cxn ang="0">
                  <a:pos x="T0" y="T1"/>
                </a:cxn>
                <a:cxn ang="0">
                  <a:pos x="T2" y="T3"/>
                </a:cxn>
                <a:cxn ang="0">
                  <a:pos x="T4" y="T5"/>
                </a:cxn>
                <a:cxn ang="0">
                  <a:pos x="T6" y="T7"/>
                </a:cxn>
                <a:cxn ang="0">
                  <a:pos x="T8" y="T9"/>
                </a:cxn>
              </a:cxnLst>
              <a:rect l="0" t="0" r="r" b="b"/>
              <a:pathLst>
                <a:path w="115" h="208">
                  <a:moveTo>
                    <a:pt x="115" y="173"/>
                  </a:moveTo>
                  <a:cubicBezTo>
                    <a:pt x="97" y="124"/>
                    <a:pt x="5" y="0"/>
                    <a:pt x="5" y="0"/>
                  </a:cubicBezTo>
                  <a:cubicBezTo>
                    <a:pt x="0" y="11"/>
                    <a:pt x="0" y="11"/>
                    <a:pt x="0" y="11"/>
                  </a:cubicBezTo>
                  <a:cubicBezTo>
                    <a:pt x="0" y="11"/>
                    <a:pt x="98" y="152"/>
                    <a:pt x="115" y="208"/>
                  </a:cubicBezTo>
                  <a:lnTo>
                    <a:pt x="115" y="173"/>
                  </a:lnTo>
                  <a:close/>
                </a:path>
              </a:pathLst>
            </a:custGeom>
            <a:solidFill>
              <a:srgbClr val="8D4B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ï$ḷiďé"/>
            <p:cNvSpPr/>
            <p:nvPr/>
          </p:nvSpPr>
          <p:spPr bwMode="auto">
            <a:xfrm>
              <a:off x="6061076" y="3406775"/>
              <a:ext cx="349250" cy="515937"/>
            </a:xfrm>
            <a:custGeom>
              <a:avLst/>
              <a:gdLst>
                <a:gd name="T0" fmla="*/ 71 w 76"/>
                <a:gd name="T1" fmla="*/ 0 h 113"/>
                <a:gd name="T2" fmla="*/ 0 w 76"/>
                <a:gd name="T3" fmla="*/ 87 h 113"/>
                <a:gd name="T4" fmla="*/ 1 w 76"/>
                <a:gd name="T5" fmla="*/ 113 h 113"/>
                <a:gd name="T6" fmla="*/ 76 w 76"/>
                <a:gd name="T7" fmla="*/ 7 h 113"/>
                <a:gd name="T8" fmla="*/ 71 w 76"/>
                <a:gd name="T9" fmla="*/ 0 h 113"/>
              </a:gdLst>
              <a:ahLst/>
              <a:cxnLst>
                <a:cxn ang="0">
                  <a:pos x="T0" y="T1"/>
                </a:cxn>
                <a:cxn ang="0">
                  <a:pos x="T2" y="T3"/>
                </a:cxn>
                <a:cxn ang="0">
                  <a:pos x="T4" y="T5"/>
                </a:cxn>
                <a:cxn ang="0">
                  <a:pos x="T6" y="T7"/>
                </a:cxn>
                <a:cxn ang="0">
                  <a:pos x="T8" y="T9"/>
                </a:cxn>
              </a:cxnLst>
              <a:rect l="0" t="0" r="r" b="b"/>
              <a:pathLst>
                <a:path w="76" h="113">
                  <a:moveTo>
                    <a:pt x="71" y="0"/>
                  </a:moveTo>
                  <a:cubicBezTo>
                    <a:pt x="45" y="27"/>
                    <a:pt x="0" y="87"/>
                    <a:pt x="0" y="87"/>
                  </a:cubicBezTo>
                  <a:cubicBezTo>
                    <a:pt x="1" y="113"/>
                    <a:pt x="1" y="113"/>
                    <a:pt x="1" y="113"/>
                  </a:cubicBezTo>
                  <a:cubicBezTo>
                    <a:pt x="4" y="103"/>
                    <a:pt x="76" y="7"/>
                    <a:pt x="76" y="7"/>
                  </a:cubicBezTo>
                  <a:lnTo>
                    <a:pt x="71" y="0"/>
                  </a:lnTo>
                  <a:close/>
                </a:path>
              </a:pathLst>
            </a:custGeom>
            <a:solidFill>
              <a:srgbClr val="A85A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iŝḷiḍe"/>
            <p:cNvSpPr/>
            <p:nvPr/>
          </p:nvSpPr>
          <p:spPr bwMode="auto">
            <a:xfrm>
              <a:off x="4689476" y="1268413"/>
              <a:ext cx="2863850" cy="2289175"/>
            </a:xfrm>
            <a:custGeom>
              <a:avLst/>
              <a:gdLst>
                <a:gd name="T0" fmla="*/ 568 w 626"/>
                <a:gd name="T1" fmla="*/ 334 h 502"/>
                <a:gd name="T2" fmla="*/ 605 w 626"/>
                <a:gd name="T3" fmla="*/ 271 h 502"/>
                <a:gd name="T4" fmla="*/ 529 w 626"/>
                <a:gd name="T5" fmla="*/ 245 h 502"/>
                <a:gd name="T6" fmla="*/ 534 w 626"/>
                <a:gd name="T7" fmla="*/ 207 h 502"/>
                <a:gd name="T8" fmla="*/ 491 w 626"/>
                <a:gd name="T9" fmla="*/ 182 h 502"/>
                <a:gd name="T10" fmla="*/ 494 w 626"/>
                <a:gd name="T11" fmla="*/ 155 h 502"/>
                <a:gd name="T12" fmla="*/ 451 w 626"/>
                <a:gd name="T13" fmla="*/ 145 h 502"/>
                <a:gd name="T14" fmla="*/ 437 w 626"/>
                <a:gd name="T15" fmla="*/ 78 h 502"/>
                <a:gd name="T16" fmla="*/ 374 w 626"/>
                <a:gd name="T17" fmla="*/ 56 h 502"/>
                <a:gd name="T18" fmla="*/ 337 w 626"/>
                <a:gd name="T19" fmla="*/ 17 h 502"/>
                <a:gd name="T20" fmla="*/ 275 w 626"/>
                <a:gd name="T21" fmla="*/ 41 h 502"/>
                <a:gd name="T22" fmla="*/ 259 w 626"/>
                <a:gd name="T23" fmla="*/ 35 h 502"/>
                <a:gd name="T24" fmla="*/ 216 w 626"/>
                <a:gd name="T25" fmla="*/ 68 h 502"/>
                <a:gd name="T26" fmla="*/ 164 w 626"/>
                <a:gd name="T27" fmla="*/ 104 h 502"/>
                <a:gd name="T28" fmla="*/ 103 w 626"/>
                <a:gd name="T29" fmla="*/ 96 h 502"/>
                <a:gd name="T30" fmla="*/ 101 w 626"/>
                <a:gd name="T31" fmla="*/ 147 h 502"/>
                <a:gd name="T32" fmla="*/ 59 w 626"/>
                <a:gd name="T33" fmla="*/ 189 h 502"/>
                <a:gd name="T34" fmla="*/ 59 w 626"/>
                <a:gd name="T35" fmla="*/ 194 h 502"/>
                <a:gd name="T36" fmla="*/ 59 w 626"/>
                <a:gd name="T37" fmla="*/ 194 h 502"/>
                <a:gd name="T38" fmla="*/ 80 w 626"/>
                <a:gd name="T39" fmla="*/ 235 h 502"/>
                <a:gd name="T40" fmla="*/ 48 w 626"/>
                <a:gd name="T41" fmla="*/ 273 h 502"/>
                <a:gd name="T42" fmla="*/ 51 w 626"/>
                <a:gd name="T43" fmla="*/ 322 h 502"/>
                <a:gd name="T44" fmla="*/ 27 w 626"/>
                <a:gd name="T45" fmla="*/ 340 h 502"/>
                <a:gd name="T46" fmla="*/ 37 w 626"/>
                <a:gd name="T47" fmla="*/ 377 h 502"/>
                <a:gd name="T48" fmla="*/ 7 w 626"/>
                <a:gd name="T49" fmla="*/ 411 h 502"/>
                <a:gd name="T50" fmla="*/ 37 w 626"/>
                <a:gd name="T51" fmla="*/ 431 h 502"/>
                <a:gd name="T52" fmla="*/ 76 w 626"/>
                <a:gd name="T53" fmla="*/ 478 h 502"/>
                <a:gd name="T54" fmla="*/ 126 w 626"/>
                <a:gd name="T55" fmla="*/ 473 h 502"/>
                <a:gd name="T56" fmla="*/ 147 w 626"/>
                <a:gd name="T57" fmla="*/ 485 h 502"/>
                <a:gd name="T58" fmla="*/ 171 w 626"/>
                <a:gd name="T59" fmla="*/ 455 h 502"/>
                <a:gd name="T60" fmla="*/ 209 w 626"/>
                <a:gd name="T61" fmla="*/ 464 h 502"/>
                <a:gd name="T62" fmla="*/ 240 w 626"/>
                <a:gd name="T63" fmla="*/ 439 h 502"/>
                <a:gd name="T64" fmla="*/ 266 w 626"/>
                <a:gd name="T65" fmla="*/ 465 h 502"/>
                <a:gd name="T66" fmla="*/ 266 w 626"/>
                <a:gd name="T67" fmla="*/ 465 h 502"/>
                <a:gd name="T68" fmla="*/ 295 w 626"/>
                <a:gd name="T69" fmla="*/ 455 h 502"/>
                <a:gd name="T70" fmla="*/ 357 w 626"/>
                <a:gd name="T71" fmla="*/ 498 h 502"/>
                <a:gd name="T72" fmla="*/ 405 w 626"/>
                <a:gd name="T73" fmla="*/ 469 h 502"/>
                <a:gd name="T74" fmla="*/ 440 w 626"/>
                <a:gd name="T75" fmla="*/ 490 h 502"/>
                <a:gd name="T76" fmla="*/ 464 w 626"/>
                <a:gd name="T77" fmla="*/ 467 h 502"/>
                <a:gd name="T78" fmla="*/ 550 w 626"/>
                <a:gd name="T79" fmla="*/ 439 h 502"/>
                <a:gd name="T80" fmla="*/ 552 w 626"/>
                <a:gd name="T81" fmla="*/ 435 h 502"/>
                <a:gd name="T82" fmla="*/ 552 w 626"/>
                <a:gd name="T83" fmla="*/ 434 h 502"/>
                <a:gd name="T84" fmla="*/ 552 w 626"/>
                <a:gd name="T85" fmla="*/ 434 h 502"/>
                <a:gd name="T86" fmla="*/ 536 w 626"/>
                <a:gd name="T87" fmla="*/ 390 h 502"/>
                <a:gd name="T88" fmla="*/ 585 w 626"/>
                <a:gd name="T89" fmla="*/ 372 h 502"/>
                <a:gd name="T90" fmla="*/ 568 w 626"/>
                <a:gd name="T91" fmla="*/ 3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6" h="502">
                  <a:moveTo>
                    <a:pt x="568" y="334"/>
                  </a:moveTo>
                  <a:cubicBezTo>
                    <a:pt x="568" y="334"/>
                    <a:pt x="626" y="326"/>
                    <a:pt x="605" y="271"/>
                  </a:cubicBezTo>
                  <a:cubicBezTo>
                    <a:pt x="585" y="217"/>
                    <a:pt x="529" y="245"/>
                    <a:pt x="529" y="245"/>
                  </a:cubicBezTo>
                  <a:cubicBezTo>
                    <a:pt x="529" y="245"/>
                    <a:pt x="541" y="237"/>
                    <a:pt x="534" y="207"/>
                  </a:cubicBezTo>
                  <a:cubicBezTo>
                    <a:pt x="528" y="177"/>
                    <a:pt x="491" y="182"/>
                    <a:pt x="491" y="182"/>
                  </a:cubicBezTo>
                  <a:cubicBezTo>
                    <a:pt x="491" y="182"/>
                    <a:pt x="504" y="176"/>
                    <a:pt x="494" y="155"/>
                  </a:cubicBezTo>
                  <a:cubicBezTo>
                    <a:pt x="485" y="133"/>
                    <a:pt x="451" y="145"/>
                    <a:pt x="451" y="145"/>
                  </a:cubicBezTo>
                  <a:cubicBezTo>
                    <a:pt x="456" y="134"/>
                    <a:pt x="470" y="118"/>
                    <a:pt x="437" y="78"/>
                  </a:cubicBezTo>
                  <a:cubicBezTo>
                    <a:pt x="405" y="37"/>
                    <a:pt x="374" y="56"/>
                    <a:pt x="374" y="56"/>
                  </a:cubicBezTo>
                  <a:cubicBezTo>
                    <a:pt x="374" y="56"/>
                    <a:pt x="371" y="33"/>
                    <a:pt x="337" y="17"/>
                  </a:cubicBezTo>
                  <a:cubicBezTo>
                    <a:pt x="304" y="0"/>
                    <a:pt x="275" y="41"/>
                    <a:pt x="275" y="41"/>
                  </a:cubicBezTo>
                  <a:cubicBezTo>
                    <a:pt x="259" y="35"/>
                    <a:pt x="259" y="35"/>
                    <a:pt x="259" y="35"/>
                  </a:cubicBezTo>
                  <a:cubicBezTo>
                    <a:pt x="220" y="23"/>
                    <a:pt x="216" y="68"/>
                    <a:pt x="216" y="68"/>
                  </a:cubicBezTo>
                  <a:cubicBezTo>
                    <a:pt x="180" y="54"/>
                    <a:pt x="164" y="104"/>
                    <a:pt x="164" y="104"/>
                  </a:cubicBezTo>
                  <a:cubicBezTo>
                    <a:pt x="164" y="104"/>
                    <a:pt x="126" y="76"/>
                    <a:pt x="103" y="96"/>
                  </a:cubicBezTo>
                  <a:cubicBezTo>
                    <a:pt x="80" y="116"/>
                    <a:pt x="101" y="147"/>
                    <a:pt x="101" y="147"/>
                  </a:cubicBezTo>
                  <a:cubicBezTo>
                    <a:pt x="101" y="147"/>
                    <a:pt x="63" y="161"/>
                    <a:pt x="59" y="189"/>
                  </a:cubicBezTo>
                  <a:cubicBezTo>
                    <a:pt x="59" y="191"/>
                    <a:pt x="59" y="193"/>
                    <a:pt x="59" y="194"/>
                  </a:cubicBezTo>
                  <a:cubicBezTo>
                    <a:pt x="59" y="194"/>
                    <a:pt x="59" y="194"/>
                    <a:pt x="59" y="194"/>
                  </a:cubicBezTo>
                  <a:cubicBezTo>
                    <a:pt x="59" y="194"/>
                    <a:pt x="58" y="212"/>
                    <a:pt x="80" y="235"/>
                  </a:cubicBezTo>
                  <a:cubicBezTo>
                    <a:pt x="66" y="243"/>
                    <a:pt x="52" y="256"/>
                    <a:pt x="48" y="273"/>
                  </a:cubicBezTo>
                  <a:cubicBezTo>
                    <a:pt x="40" y="308"/>
                    <a:pt x="51" y="322"/>
                    <a:pt x="51" y="322"/>
                  </a:cubicBezTo>
                  <a:cubicBezTo>
                    <a:pt x="51" y="322"/>
                    <a:pt x="35" y="325"/>
                    <a:pt x="27" y="340"/>
                  </a:cubicBezTo>
                  <a:cubicBezTo>
                    <a:pt x="19" y="354"/>
                    <a:pt x="28" y="371"/>
                    <a:pt x="37" y="377"/>
                  </a:cubicBezTo>
                  <a:cubicBezTo>
                    <a:pt x="37" y="377"/>
                    <a:pt x="0" y="387"/>
                    <a:pt x="7" y="411"/>
                  </a:cubicBezTo>
                  <a:cubicBezTo>
                    <a:pt x="15" y="435"/>
                    <a:pt x="37" y="431"/>
                    <a:pt x="37" y="431"/>
                  </a:cubicBezTo>
                  <a:cubicBezTo>
                    <a:pt x="37" y="431"/>
                    <a:pt x="41" y="468"/>
                    <a:pt x="76" y="478"/>
                  </a:cubicBezTo>
                  <a:cubicBezTo>
                    <a:pt x="111" y="488"/>
                    <a:pt x="126" y="473"/>
                    <a:pt x="126" y="473"/>
                  </a:cubicBezTo>
                  <a:cubicBezTo>
                    <a:pt x="126" y="473"/>
                    <a:pt x="133" y="488"/>
                    <a:pt x="147" y="485"/>
                  </a:cubicBezTo>
                  <a:cubicBezTo>
                    <a:pt x="162" y="482"/>
                    <a:pt x="171" y="455"/>
                    <a:pt x="171" y="455"/>
                  </a:cubicBezTo>
                  <a:cubicBezTo>
                    <a:pt x="171" y="455"/>
                    <a:pt x="191" y="466"/>
                    <a:pt x="209" y="464"/>
                  </a:cubicBezTo>
                  <a:cubicBezTo>
                    <a:pt x="221" y="463"/>
                    <a:pt x="233" y="449"/>
                    <a:pt x="240" y="439"/>
                  </a:cubicBezTo>
                  <a:cubicBezTo>
                    <a:pt x="244" y="449"/>
                    <a:pt x="251" y="462"/>
                    <a:pt x="266" y="465"/>
                  </a:cubicBezTo>
                  <a:cubicBezTo>
                    <a:pt x="266" y="465"/>
                    <a:pt x="266" y="465"/>
                    <a:pt x="266" y="465"/>
                  </a:cubicBezTo>
                  <a:cubicBezTo>
                    <a:pt x="278" y="468"/>
                    <a:pt x="295" y="455"/>
                    <a:pt x="295" y="455"/>
                  </a:cubicBezTo>
                  <a:cubicBezTo>
                    <a:pt x="295" y="455"/>
                    <a:pt x="320" y="494"/>
                    <a:pt x="357" y="498"/>
                  </a:cubicBezTo>
                  <a:cubicBezTo>
                    <a:pt x="393" y="502"/>
                    <a:pt x="405" y="469"/>
                    <a:pt x="405" y="469"/>
                  </a:cubicBezTo>
                  <a:cubicBezTo>
                    <a:pt x="405" y="469"/>
                    <a:pt x="417" y="490"/>
                    <a:pt x="440" y="490"/>
                  </a:cubicBezTo>
                  <a:cubicBezTo>
                    <a:pt x="454" y="491"/>
                    <a:pt x="461" y="477"/>
                    <a:pt x="464" y="467"/>
                  </a:cubicBezTo>
                  <a:cubicBezTo>
                    <a:pt x="524" y="484"/>
                    <a:pt x="544" y="452"/>
                    <a:pt x="550" y="439"/>
                  </a:cubicBezTo>
                  <a:cubicBezTo>
                    <a:pt x="551" y="438"/>
                    <a:pt x="551" y="436"/>
                    <a:pt x="552" y="435"/>
                  </a:cubicBezTo>
                  <a:cubicBezTo>
                    <a:pt x="552" y="434"/>
                    <a:pt x="552" y="434"/>
                    <a:pt x="552" y="434"/>
                  </a:cubicBezTo>
                  <a:cubicBezTo>
                    <a:pt x="552" y="434"/>
                    <a:pt x="552" y="434"/>
                    <a:pt x="552" y="434"/>
                  </a:cubicBezTo>
                  <a:cubicBezTo>
                    <a:pt x="557" y="413"/>
                    <a:pt x="536" y="390"/>
                    <a:pt x="536" y="390"/>
                  </a:cubicBezTo>
                  <a:cubicBezTo>
                    <a:pt x="536" y="390"/>
                    <a:pt x="568" y="398"/>
                    <a:pt x="585" y="372"/>
                  </a:cubicBezTo>
                  <a:cubicBezTo>
                    <a:pt x="602" y="347"/>
                    <a:pt x="568" y="334"/>
                    <a:pt x="568" y="334"/>
                  </a:cubicBezTo>
                  <a:close/>
                </a:path>
              </a:pathLst>
            </a:custGeom>
            <a:solidFill>
              <a:srgbClr val="7FA8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iśḷídé"/>
            <p:cNvSpPr/>
            <p:nvPr/>
          </p:nvSpPr>
          <p:spPr bwMode="auto">
            <a:xfrm>
              <a:off x="4716463" y="2116138"/>
              <a:ext cx="1917700" cy="1244600"/>
            </a:xfrm>
            <a:custGeom>
              <a:avLst/>
              <a:gdLst>
                <a:gd name="T0" fmla="*/ 399 w 419"/>
                <a:gd name="T1" fmla="*/ 159 h 273"/>
                <a:gd name="T2" fmla="*/ 382 w 419"/>
                <a:gd name="T3" fmla="*/ 148 h 273"/>
                <a:gd name="T4" fmla="*/ 365 w 419"/>
                <a:gd name="T5" fmla="*/ 156 h 273"/>
                <a:gd name="T6" fmla="*/ 355 w 419"/>
                <a:gd name="T7" fmla="*/ 130 h 273"/>
                <a:gd name="T8" fmla="*/ 331 w 419"/>
                <a:gd name="T9" fmla="*/ 135 h 273"/>
                <a:gd name="T10" fmla="*/ 331 w 419"/>
                <a:gd name="T11" fmla="*/ 109 h 273"/>
                <a:gd name="T12" fmla="*/ 311 w 419"/>
                <a:gd name="T13" fmla="*/ 99 h 273"/>
                <a:gd name="T14" fmla="*/ 321 w 419"/>
                <a:gd name="T15" fmla="*/ 62 h 273"/>
                <a:gd name="T16" fmla="*/ 308 w 419"/>
                <a:gd name="T17" fmla="*/ 50 h 273"/>
                <a:gd name="T18" fmla="*/ 299 w 419"/>
                <a:gd name="T19" fmla="*/ 61 h 273"/>
                <a:gd name="T20" fmla="*/ 275 w 419"/>
                <a:gd name="T21" fmla="*/ 57 h 273"/>
                <a:gd name="T22" fmla="*/ 250 w 419"/>
                <a:gd name="T23" fmla="*/ 8 h 273"/>
                <a:gd name="T24" fmla="*/ 240 w 419"/>
                <a:gd name="T25" fmla="*/ 2 h 273"/>
                <a:gd name="T26" fmla="*/ 222 w 419"/>
                <a:gd name="T27" fmla="*/ 7 h 273"/>
                <a:gd name="T28" fmla="*/ 207 w 419"/>
                <a:gd name="T29" fmla="*/ 20 h 273"/>
                <a:gd name="T30" fmla="*/ 190 w 419"/>
                <a:gd name="T31" fmla="*/ 17 h 273"/>
                <a:gd name="T32" fmla="*/ 184 w 419"/>
                <a:gd name="T33" fmla="*/ 33 h 273"/>
                <a:gd name="T34" fmla="*/ 151 w 419"/>
                <a:gd name="T35" fmla="*/ 38 h 273"/>
                <a:gd name="T36" fmla="*/ 158 w 419"/>
                <a:gd name="T37" fmla="*/ 73 h 273"/>
                <a:gd name="T38" fmla="*/ 148 w 419"/>
                <a:gd name="T39" fmla="*/ 74 h 273"/>
                <a:gd name="T40" fmla="*/ 146 w 419"/>
                <a:gd name="T41" fmla="*/ 91 h 273"/>
                <a:gd name="T42" fmla="*/ 105 w 419"/>
                <a:gd name="T43" fmla="*/ 84 h 273"/>
                <a:gd name="T44" fmla="*/ 75 w 419"/>
                <a:gd name="T45" fmla="*/ 47 h 273"/>
                <a:gd name="T46" fmla="*/ 73 w 419"/>
                <a:gd name="T47" fmla="*/ 47 h 273"/>
                <a:gd name="T48" fmla="*/ 74 w 419"/>
                <a:gd name="T49" fmla="*/ 49 h 273"/>
                <a:gd name="T50" fmla="*/ 42 w 419"/>
                <a:gd name="T51" fmla="*/ 87 h 273"/>
                <a:gd name="T52" fmla="*/ 45 w 419"/>
                <a:gd name="T53" fmla="*/ 136 h 273"/>
                <a:gd name="T54" fmla="*/ 21 w 419"/>
                <a:gd name="T55" fmla="*/ 154 h 273"/>
                <a:gd name="T56" fmla="*/ 31 w 419"/>
                <a:gd name="T57" fmla="*/ 191 h 273"/>
                <a:gd name="T58" fmla="*/ 0 w 419"/>
                <a:gd name="T59" fmla="*/ 217 h 273"/>
                <a:gd name="T60" fmla="*/ 61 w 419"/>
                <a:gd name="T61" fmla="*/ 253 h 273"/>
                <a:gd name="T62" fmla="*/ 88 w 419"/>
                <a:gd name="T63" fmla="*/ 259 h 273"/>
                <a:gd name="T64" fmla="*/ 123 w 419"/>
                <a:gd name="T65" fmla="*/ 242 h 273"/>
                <a:gd name="T66" fmla="*/ 138 w 419"/>
                <a:gd name="T67" fmla="*/ 233 h 273"/>
                <a:gd name="T68" fmla="*/ 151 w 419"/>
                <a:gd name="T69" fmla="*/ 234 h 273"/>
                <a:gd name="T70" fmla="*/ 207 w 419"/>
                <a:gd name="T71" fmla="*/ 247 h 273"/>
                <a:gd name="T72" fmla="*/ 233 w 419"/>
                <a:gd name="T73" fmla="*/ 254 h 273"/>
                <a:gd name="T74" fmla="*/ 234 w 419"/>
                <a:gd name="T75" fmla="*/ 253 h 273"/>
                <a:gd name="T76" fmla="*/ 235 w 419"/>
                <a:gd name="T77" fmla="*/ 255 h 273"/>
                <a:gd name="T78" fmla="*/ 299 w 419"/>
                <a:gd name="T79" fmla="*/ 269 h 273"/>
                <a:gd name="T80" fmla="*/ 389 w 419"/>
                <a:gd name="T81" fmla="*/ 245 h 273"/>
                <a:gd name="T82" fmla="*/ 399 w 419"/>
                <a:gd name="T83" fmla="*/ 15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9" h="273">
                  <a:moveTo>
                    <a:pt x="399" y="159"/>
                  </a:moveTo>
                  <a:cubicBezTo>
                    <a:pt x="394" y="154"/>
                    <a:pt x="389" y="149"/>
                    <a:pt x="382" y="148"/>
                  </a:cubicBezTo>
                  <a:cubicBezTo>
                    <a:pt x="376" y="147"/>
                    <a:pt x="368" y="150"/>
                    <a:pt x="365" y="156"/>
                  </a:cubicBezTo>
                  <a:cubicBezTo>
                    <a:pt x="366" y="147"/>
                    <a:pt x="363" y="136"/>
                    <a:pt x="355" y="130"/>
                  </a:cubicBezTo>
                  <a:cubicBezTo>
                    <a:pt x="348" y="124"/>
                    <a:pt x="335" y="126"/>
                    <a:pt x="331" y="135"/>
                  </a:cubicBezTo>
                  <a:cubicBezTo>
                    <a:pt x="332" y="126"/>
                    <a:pt x="334" y="117"/>
                    <a:pt x="331" y="109"/>
                  </a:cubicBezTo>
                  <a:cubicBezTo>
                    <a:pt x="328" y="101"/>
                    <a:pt x="319" y="95"/>
                    <a:pt x="311" y="99"/>
                  </a:cubicBezTo>
                  <a:cubicBezTo>
                    <a:pt x="321" y="90"/>
                    <a:pt x="325" y="75"/>
                    <a:pt x="321" y="62"/>
                  </a:cubicBezTo>
                  <a:cubicBezTo>
                    <a:pt x="319" y="56"/>
                    <a:pt x="314" y="50"/>
                    <a:pt x="308" y="50"/>
                  </a:cubicBezTo>
                  <a:cubicBezTo>
                    <a:pt x="302" y="49"/>
                    <a:pt x="296" y="56"/>
                    <a:pt x="299" y="61"/>
                  </a:cubicBezTo>
                  <a:cubicBezTo>
                    <a:pt x="296" y="51"/>
                    <a:pt x="281" y="49"/>
                    <a:pt x="275" y="57"/>
                  </a:cubicBezTo>
                  <a:cubicBezTo>
                    <a:pt x="272" y="38"/>
                    <a:pt x="263" y="21"/>
                    <a:pt x="250" y="8"/>
                  </a:cubicBezTo>
                  <a:cubicBezTo>
                    <a:pt x="247" y="5"/>
                    <a:pt x="244" y="2"/>
                    <a:pt x="240" y="2"/>
                  </a:cubicBezTo>
                  <a:cubicBezTo>
                    <a:pt x="234" y="0"/>
                    <a:pt x="227" y="4"/>
                    <a:pt x="222" y="7"/>
                  </a:cubicBezTo>
                  <a:cubicBezTo>
                    <a:pt x="217" y="11"/>
                    <a:pt x="212" y="15"/>
                    <a:pt x="207" y="20"/>
                  </a:cubicBezTo>
                  <a:cubicBezTo>
                    <a:pt x="203" y="15"/>
                    <a:pt x="196" y="14"/>
                    <a:pt x="190" y="17"/>
                  </a:cubicBezTo>
                  <a:cubicBezTo>
                    <a:pt x="185" y="20"/>
                    <a:pt x="182" y="27"/>
                    <a:pt x="184" y="33"/>
                  </a:cubicBezTo>
                  <a:cubicBezTo>
                    <a:pt x="175" y="24"/>
                    <a:pt x="158" y="27"/>
                    <a:pt x="151" y="38"/>
                  </a:cubicBezTo>
                  <a:cubicBezTo>
                    <a:pt x="145" y="49"/>
                    <a:pt x="149" y="65"/>
                    <a:pt x="158" y="73"/>
                  </a:cubicBezTo>
                  <a:cubicBezTo>
                    <a:pt x="155" y="72"/>
                    <a:pt x="151" y="72"/>
                    <a:pt x="148" y="74"/>
                  </a:cubicBezTo>
                  <a:cubicBezTo>
                    <a:pt x="147" y="79"/>
                    <a:pt x="146" y="85"/>
                    <a:pt x="146" y="91"/>
                  </a:cubicBezTo>
                  <a:cubicBezTo>
                    <a:pt x="137" y="78"/>
                    <a:pt x="118" y="75"/>
                    <a:pt x="105" y="84"/>
                  </a:cubicBezTo>
                  <a:cubicBezTo>
                    <a:pt x="104" y="67"/>
                    <a:pt x="91" y="52"/>
                    <a:pt x="75" y="47"/>
                  </a:cubicBezTo>
                  <a:cubicBezTo>
                    <a:pt x="73" y="47"/>
                    <a:pt x="73" y="47"/>
                    <a:pt x="73" y="47"/>
                  </a:cubicBezTo>
                  <a:cubicBezTo>
                    <a:pt x="73" y="47"/>
                    <a:pt x="74" y="48"/>
                    <a:pt x="74" y="49"/>
                  </a:cubicBezTo>
                  <a:cubicBezTo>
                    <a:pt x="60" y="57"/>
                    <a:pt x="46" y="70"/>
                    <a:pt x="42" y="87"/>
                  </a:cubicBezTo>
                  <a:cubicBezTo>
                    <a:pt x="34" y="122"/>
                    <a:pt x="45" y="136"/>
                    <a:pt x="45" y="136"/>
                  </a:cubicBezTo>
                  <a:cubicBezTo>
                    <a:pt x="45" y="136"/>
                    <a:pt x="29" y="139"/>
                    <a:pt x="21" y="154"/>
                  </a:cubicBezTo>
                  <a:cubicBezTo>
                    <a:pt x="13" y="168"/>
                    <a:pt x="22" y="185"/>
                    <a:pt x="31" y="191"/>
                  </a:cubicBezTo>
                  <a:cubicBezTo>
                    <a:pt x="31" y="191"/>
                    <a:pt x="2" y="198"/>
                    <a:pt x="0" y="217"/>
                  </a:cubicBezTo>
                  <a:cubicBezTo>
                    <a:pt x="18" y="232"/>
                    <a:pt x="39" y="245"/>
                    <a:pt x="61" y="253"/>
                  </a:cubicBezTo>
                  <a:cubicBezTo>
                    <a:pt x="70" y="257"/>
                    <a:pt x="79" y="260"/>
                    <a:pt x="88" y="259"/>
                  </a:cubicBezTo>
                  <a:cubicBezTo>
                    <a:pt x="101" y="258"/>
                    <a:pt x="113" y="251"/>
                    <a:pt x="123" y="242"/>
                  </a:cubicBezTo>
                  <a:cubicBezTo>
                    <a:pt x="128" y="238"/>
                    <a:pt x="132" y="234"/>
                    <a:pt x="138" y="233"/>
                  </a:cubicBezTo>
                  <a:cubicBezTo>
                    <a:pt x="142" y="232"/>
                    <a:pt x="147" y="233"/>
                    <a:pt x="151" y="234"/>
                  </a:cubicBezTo>
                  <a:cubicBezTo>
                    <a:pt x="170" y="237"/>
                    <a:pt x="188" y="242"/>
                    <a:pt x="207" y="247"/>
                  </a:cubicBezTo>
                  <a:cubicBezTo>
                    <a:pt x="216" y="249"/>
                    <a:pt x="224" y="252"/>
                    <a:pt x="233" y="254"/>
                  </a:cubicBezTo>
                  <a:cubicBezTo>
                    <a:pt x="234" y="254"/>
                    <a:pt x="234" y="254"/>
                    <a:pt x="234" y="253"/>
                  </a:cubicBezTo>
                  <a:cubicBezTo>
                    <a:pt x="235" y="254"/>
                    <a:pt x="235" y="254"/>
                    <a:pt x="235" y="255"/>
                  </a:cubicBezTo>
                  <a:cubicBezTo>
                    <a:pt x="256" y="261"/>
                    <a:pt x="277" y="267"/>
                    <a:pt x="299" y="269"/>
                  </a:cubicBezTo>
                  <a:cubicBezTo>
                    <a:pt x="331" y="273"/>
                    <a:pt x="365" y="266"/>
                    <a:pt x="389" y="245"/>
                  </a:cubicBezTo>
                  <a:cubicBezTo>
                    <a:pt x="412" y="223"/>
                    <a:pt x="419" y="183"/>
                    <a:pt x="399" y="159"/>
                  </a:cubicBezTo>
                  <a:close/>
                </a:path>
              </a:pathLst>
            </a:custGeom>
            <a:solidFill>
              <a:srgbClr val="6493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íṩľíḋê"/>
            <p:cNvSpPr/>
            <p:nvPr/>
          </p:nvSpPr>
          <p:spPr bwMode="auto">
            <a:xfrm>
              <a:off x="4706938" y="2257425"/>
              <a:ext cx="2846388" cy="1300162"/>
            </a:xfrm>
            <a:custGeom>
              <a:avLst/>
              <a:gdLst>
                <a:gd name="T0" fmla="*/ 564 w 622"/>
                <a:gd name="T1" fmla="*/ 117 h 285"/>
                <a:gd name="T2" fmla="*/ 601 w 622"/>
                <a:gd name="T3" fmla="*/ 54 h 285"/>
                <a:gd name="T4" fmla="*/ 525 w 622"/>
                <a:gd name="T5" fmla="*/ 28 h 285"/>
                <a:gd name="T6" fmla="*/ 528 w 622"/>
                <a:gd name="T7" fmla="*/ 25 h 285"/>
                <a:gd name="T8" fmla="*/ 514 w 622"/>
                <a:gd name="T9" fmla="*/ 29 h 285"/>
                <a:gd name="T10" fmla="*/ 530 w 622"/>
                <a:gd name="T11" fmla="*/ 67 h 285"/>
                <a:gd name="T12" fmla="*/ 514 w 622"/>
                <a:gd name="T13" fmla="*/ 81 h 285"/>
                <a:gd name="T14" fmla="*/ 496 w 622"/>
                <a:gd name="T15" fmla="*/ 86 h 285"/>
                <a:gd name="T16" fmla="*/ 492 w 622"/>
                <a:gd name="T17" fmla="*/ 90 h 285"/>
                <a:gd name="T18" fmla="*/ 491 w 622"/>
                <a:gd name="T19" fmla="*/ 95 h 285"/>
                <a:gd name="T20" fmla="*/ 496 w 622"/>
                <a:gd name="T21" fmla="*/ 108 h 285"/>
                <a:gd name="T22" fmla="*/ 498 w 622"/>
                <a:gd name="T23" fmla="*/ 128 h 285"/>
                <a:gd name="T24" fmla="*/ 497 w 622"/>
                <a:gd name="T25" fmla="*/ 129 h 285"/>
                <a:gd name="T26" fmla="*/ 496 w 622"/>
                <a:gd name="T27" fmla="*/ 134 h 285"/>
                <a:gd name="T28" fmla="*/ 470 w 622"/>
                <a:gd name="T29" fmla="*/ 160 h 285"/>
                <a:gd name="T30" fmla="*/ 440 w 622"/>
                <a:gd name="T31" fmla="*/ 166 h 285"/>
                <a:gd name="T32" fmla="*/ 412 w 622"/>
                <a:gd name="T33" fmla="*/ 163 h 285"/>
                <a:gd name="T34" fmla="*/ 404 w 622"/>
                <a:gd name="T35" fmla="*/ 174 h 285"/>
                <a:gd name="T36" fmla="*/ 385 w 622"/>
                <a:gd name="T37" fmla="*/ 185 h 285"/>
                <a:gd name="T38" fmla="*/ 361 w 622"/>
                <a:gd name="T39" fmla="*/ 175 h 285"/>
                <a:gd name="T40" fmla="*/ 344 w 622"/>
                <a:gd name="T41" fmla="*/ 174 h 285"/>
                <a:gd name="T42" fmla="*/ 302 w 622"/>
                <a:gd name="T43" fmla="*/ 192 h 285"/>
                <a:gd name="T44" fmla="*/ 258 w 622"/>
                <a:gd name="T45" fmla="*/ 170 h 285"/>
                <a:gd name="T46" fmla="*/ 229 w 622"/>
                <a:gd name="T47" fmla="*/ 156 h 285"/>
                <a:gd name="T48" fmla="*/ 212 w 622"/>
                <a:gd name="T49" fmla="*/ 159 h 285"/>
                <a:gd name="T50" fmla="*/ 193 w 622"/>
                <a:gd name="T51" fmla="*/ 148 h 285"/>
                <a:gd name="T52" fmla="*/ 181 w 622"/>
                <a:gd name="T53" fmla="*/ 142 h 285"/>
                <a:gd name="T54" fmla="*/ 155 w 622"/>
                <a:gd name="T55" fmla="*/ 159 h 285"/>
                <a:gd name="T56" fmla="*/ 116 w 622"/>
                <a:gd name="T57" fmla="*/ 156 h 285"/>
                <a:gd name="T58" fmla="*/ 93 w 622"/>
                <a:gd name="T59" fmla="*/ 180 h 285"/>
                <a:gd name="T60" fmla="*/ 71 w 622"/>
                <a:gd name="T61" fmla="*/ 170 h 285"/>
                <a:gd name="T62" fmla="*/ 41 w 622"/>
                <a:gd name="T63" fmla="*/ 166 h 285"/>
                <a:gd name="T64" fmla="*/ 33 w 622"/>
                <a:gd name="T65" fmla="*/ 160 h 285"/>
                <a:gd name="T66" fmla="*/ 9 w 622"/>
                <a:gd name="T67" fmla="*/ 172 h 285"/>
                <a:gd name="T68" fmla="*/ 9 w 622"/>
                <a:gd name="T69" fmla="*/ 173 h 285"/>
                <a:gd name="T70" fmla="*/ 3 w 622"/>
                <a:gd name="T71" fmla="*/ 194 h 285"/>
                <a:gd name="T72" fmla="*/ 33 w 622"/>
                <a:gd name="T73" fmla="*/ 214 h 285"/>
                <a:gd name="T74" fmla="*/ 72 w 622"/>
                <a:gd name="T75" fmla="*/ 261 h 285"/>
                <a:gd name="T76" fmla="*/ 122 w 622"/>
                <a:gd name="T77" fmla="*/ 256 h 285"/>
                <a:gd name="T78" fmla="*/ 143 w 622"/>
                <a:gd name="T79" fmla="*/ 268 h 285"/>
                <a:gd name="T80" fmla="*/ 167 w 622"/>
                <a:gd name="T81" fmla="*/ 238 h 285"/>
                <a:gd name="T82" fmla="*/ 205 w 622"/>
                <a:gd name="T83" fmla="*/ 247 h 285"/>
                <a:gd name="T84" fmla="*/ 236 w 622"/>
                <a:gd name="T85" fmla="*/ 222 h 285"/>
                <a:gd name="T86" fmla="*/ 262 w 622"/>
                <a:gd name="T87" fmla="*/ 248 h 285"/>
                <a:gd name="T88" fmla="*/ 291 w 622"/>
                <a:gd name="T89" fmla="*/ 238 h 285"/>
                <a:gd name="T90" fmla="*/ 353 w 622"/>
                <a:gd name="T91" fmla="*/ 281 h 285"/>
                <a:gd name="T92" fmla="*/ 401 w 622"/>
                <a:gd name="T93" fmla="*/ 252 h 285"/>
                <a:gd name="T94" fmla="*/ 436 w 622"/>
                <a:gd name="T95" fmla="*/ 273 h 285"/>
                <a:gd name="T96" fmla="*/ 460 w 622"/>
                <a:gd name="T97" fmla="*/ 250 h 285"/>
                <a:gd name="T98" fmla="*/ 546 w 622"/>
                <a:gd name="T99" fmla="*/ 222 h 285"/>
                <a:gd name="T100" fmla="*/ 548 w 622"/>
                <a:gd name="T101" fmla="*/ 218 h 285"/>
                <a:gd name="T102" fmla="*/ 548 w 622"/>
                <a:gd name="T103" fmla="*/ 217 h 285"/>
                <a:gd name="T104" fmla="*/ 532 w 622"/>
                <a:gd name="T105" fmla="*/ 173 h 285"/>
                <a:gd name="T106" fmla="*/ 581 w 622"/>
                <a:gd name="T107" fmla="*/ 155 h 285"/>
                <a:gd name="T108" fmla="*/ 564 w 622"/>
                <a:gd name="T109" fmla="*/ 1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285">
                  <a:moveTo>
                    <a:pt x="564" y="117"/>
                  </a:moveTo>
                  <a:cubicBezTo>
                    <a:pt x="564" y="117"/>
                    <a:pt x="622" y="109"/>
                    <a:pt x="601" y="54"/>
                  </a:cubicBezTo>
                  <a:cubicBezTo>
                    <a:pt x="581" y="0"/>
                    <a:pt x="525" y="28"/>
                    <a:pt x="525" y="28"/>
                  </a:cubicBezTo>
                  <a:cubicBezTo>
                    <a:pt x="525" y="28"/>
                    <a:pt x="527" y="27"/>
                    <a:pt x="528" y="25"/>
                  </a:cubicBezTo>
                  <a:cubicBezTo>
                    <a:pt x="520" y="28"/>
                    <a:pt x="514" y="29"/>
                    <a:pt x="514" y="29"/>
                  </a:cubicBezTo>
                  <a:cubicBezTo>
                    <a:pt x="514" y="29"/>
                    <a:pt x="548" y="41"/>
                    <a:pt x="530" y="67"/>
                  </a:cubicBezTo>
                  <a:cubicBezTo>
                    <a:pt x="526" y="73"/>
                    <a:pt x="521" y="78"/>
                    <a:pt x="514" y="81"/>
                  </a:cubicBezTo>
                  <a:cubicBezTo>
                    <a:pt x="509" y="84"/>
                    <a:pt x="500" y="83"/>
                    <a:pt x="496" y="86"/>
                  </a:cubicBezTo>
                  <a:cubicBezTo>
                    <a:pt x="494" y="87"/>
                    <a:pt x="493" y="88"/>
                    <a:pt x="492" y="90"/>
                  </a:cubicBezTo>
                  <a:cubicBezTo>
                    <a:pt x="491" y="92"/>
                    <a:pt x="491" y="94"/>
                    <a:pt x="491" y="95"/>
                  </a:cubicBezTo>
                  <a:cubicBezTo>
                    <a:pt x="491" y="100"/>
                    <a:pt x="495" y="104"/>
                    <a:pt x="496" y="108"/>
                  </a:cubicBezTo>
                  <a:cubicBezTo>
                    <a:pt x="498" y="114"/>
                    <a:pt x="499" y="122"/>
                    <a:pt x="498" y="128"/>
                  </a:cubicBezTo>
                  <a:cubicBezTo>
                    <a:pt x="498" y="128"/>
                    <a:pt x="498" y="129"/>
                    <a:pt x="497" y="129"/>
                  </a:cubicBezTo>
                  <a:cubicBezTo>
                    <a:pt x="497" y="131"/>
                    <a:pt x="496" y="132"/>
                    <a:pt x="496" y="134"/>
                  </a:cubicBezTo>
                  <a:cubicBezTo>
                    <a:pt x="490" y="145"/>
                    <a:pt x="482" y="155"/>
                    <a:pt x="470" y="160"/>
                  </a:cubicBezTo>
                  <a:cubicBezTo>
                    <a:pt x="461" y="165"/>
                    <a:pt x="450" y="166"/>
                    <a:pt x="440" y="166"/>
                  </a:cubicBezTo>
                  <a:cubicBezTo>
                    <a:pt x="431" y="166"/>
                    <a:pt x="420" y="160"/>
                    <a:pt x="412" y="163"/>
                  </a:cubicBezTo>
                  <a:cubicBezTo>
                    <a:pt x="406" y="165"/>
                    <a:pt x="407" y="169"/>
                    <a:pt x="404" y="174"/>
                  </a:cubicBezTo>
                  <a:cubicBezTo>
                    <a:pt x="399" y="180"/>
                    <a:pt x="393" y="185"/>
                    <a:pt x="385" y="185"/>
                  </a:cubicBezTo>
                  <a:cubicBezTo>
                    <a:pt x="376" y="184"/>
                    <a:pt x="369" y="180"/>
                    <a:pt x="361" y="175"/>
                  </a:cubicBezTo>
                  <a:cubicBezTo>
                    <a:pt x="354" y="170"/>
                    <a:pt x="350" y="168"/>
                    <a:pt x="344" y="174"/>
                  </a:cubicBezTo>
                  <a:cubicBezTo>
                    <a:pt x="331" y="186"/>
                    <a:pt x="321" y="194"/>
                    <a:pt x="302" y="192"/>
                  </a:cubicBezTo>
                  <a:cubicBezTo>
                    <a:pt x="285" y="190"/>
                    <a:pt x="270" y="181"/>
                    <a:pt x="258" y="170"/>
                  </a:cubicBezTo>
                  <a:cubicBezTo>
                    <a:pt x="249" y="160"/>
                    <a:pt x="243" y="150"/>
                    <a:pt x="229" y="156"/>
                  </a:cubicBezTo>
                  <a:cubicBezTo>
                    <a:pt x="223" y="158"/>
                    <a:pt x="217" y="161"/>
                    <a:pt x="212" y="159"/>
                  </a:cubicBezTo>
                  <a:cubicBezTo>
                    <a:pt x="204" y="158"/>
                    <a:pt x="198" y="154"/>
                    <a:pt x="193" y="148"/>
                  </a:cubicBezTo>
                  <a:cubicBezTo>
                    <a:pt x="189" y="143"/>
                    <a:pt x="188" y="139"/>
                    <a:pt x="181" y="142"/>
                  </a:cubicBezTo>
                  <a:cubicBezTo>
                    <a:pt x="171" y="145"/>
                    <a:pt x="166" y="158"/>
                    <a:pt x="155" y="159"/>
                  </a:cubicBezTo>
                  <a:cubicBezTo>
                    <a:pt x="143" y="160"/>
                    <a:pt x="127" y="149"/>
                    <a:pt x="116" y="156"/>
                  </a:cubicBezTo>
                  <a:cubicBezTo>
                    <a:pt x="106" y="161"/>
                    <a:pt x="105" y="177"/>
                    <a:pt x="93" y="180"/>
                  </a:cubicBezTo>
                  <a:cubicBezTo>
                    <a:pt x="82" y="182"/>
                    <a:pt x="79" y="173"/>
                    <a:pt x="71" y="170"/>
                  </a:cubicBezTo>
                  <a:cubicBezTo>
                    <a:pt x="61" y="166"/>
                    <a:pt x="50" y="170"/>
                    <a:pt x="41" y="166"/>
                  </a:cubicBezTo>
                  <a:cubicBezTo>
                    <a:pt x="40" y="166"/>
                    <a:pt x="33" y="160"/>
                    <a:pt x="33" y="160"/>
                  </a:cubicBezTo>
                  <a:cubicBezTo>
                    <a:pt x="18" y="162"/>
                    <a:pt x="9" y="172"/>
                    <a:pt x="9" y="172"/>
                  </a:cubicBezTo>
                  <a:cubicBezTo>
                    <a:pt x="9" y="173"/>
                    <a:pt x="9" y="173"/>
                    <a:pt x="9" y="173"/>
                  </a:cubicBezTo>
                  <a:cubicBezTo>
                    <a:pt x="4" y="178"/>
                    <a:pt x="0" y="185"/>
                    <a:pt x="3" y="194"/>
                  </a:cubicBezTo>
                  <a:cubicBezTo>
                    <a:pt x="11" y="218"/>
                    <a:pt x="33" y="214"/>
                    <a:pt x="33" y="214"/>
                  </a:cubicBezTo>
                  <a:cubicBezTo>
                    <a:pt x="33" y="214"/>
                    <a:pt x="37" y="251"/>
                    <a:pt x="72" y="261"/>
                  </a:cubicBezTo>
                  <a:cubicBezTo>
                    <a:pt x="107" y="271"/>
                    <a:pt x="122" y="256"/>
                    <a:pt x="122" y="256"/>
                  </a:cubicBezTo>
                  <a:cubicBezTo>
                    <a:pt x="122" y="256"/>
                    <a:pt x="129" y="271"/>
                    <a:pt x="143" y="268"/>
                  </a:cubicBezTo>
                  <a:cubicBezTo>
                    <a:pt x="158" y="265"/>
                    <a:pt x="167" y="238"/>
                    <a:pt x="167" y="238"/>
                  </a:cubicBezTo>
                  <a:cubicBezTo>
                    <a:pt x="167" y="238"/>
                    <a:pt x="187" y="249"/>
                    <a:pt x="205" y="247"/>
                  </a:cubicBezTo>
                  <a:cubicBezTo>
                    <a:pt x="217" y="246"/>
                    <a:pt x="229" y="232"/>
                    <a:pt x="236" y="222"/>
                  </a:cubicBezTo>
                  <a:cubicBezTo>
                    <a:pt x="240" y="232"/>
                    <a:pt x="247" y="245"/>
                    <a:pt x="262" y="248"/>
                  </a:cubicBezTo>
                  <a:cubicBezTo>
                    <a:pt x="274" y="251"/>
                    <a:pt x="291" y="238"/>
                    <a:pt x="291" y="238"/>
                  </a:cubicBezTo>
                  <a:cubicBezTo>
                    <a:pt x="291" y="238"/>
                    <a:pt x="316" y="277"/>
                    <a:pt x="353" y="281"/>
                  </a:cubicBezTo>
                  <a:cubicBezTo>
                    <a:pt x="389" y="285"/>
                    <a:pt x="401" y="252"/>
                    <a:pt x="401" y="252"/>
                  </a:cubicBezTo>
                  <a:cubicBezTo>
                    <a:pt x="401" y="252"/>
                    <a:pt x="413" y="273"/>
                    <a:pt x="436" y="273"/>
                  </a:cubicBezTo>
                  <a:cubicBezTo>
                    <a:pt x="450" y="274"/>
                    <a:pt x="457" y="260"/>
                    <a:pt x="460" y="250"/>
                  </a:cubicBezTo>
                  <a:cubicBezTo>
                    <a:pt x="520" y="267"/>
                    <a:pt x="540" y="235"/>
                    <a:pt x="546" y="222"/>
                  </a:cubicBezTo>
                  <a:cubicBezTo>
                    <a:pt x="547" y="221"/>
                    <a:pt x="547" y="219"/>
                    <a:pt x="548" y="218"/>
                  </a:cubicBezTo>
                  <a:cubicBezTo>
                    <a:pt x="548" y="217"/>
                    <a:pt x="548" y="217"/>
                    <a:pt x="548" y="217"/>
                  </a:cubicBezTo>
                  <a:cubicBezTo>
                    <a:pt x="553" y="196"/>
                    <a:pt x="532" y="173"/>
                    <a:pt x="532" y="173"/>
                  </a:cubicBezTo>
                  <a:cubicBezTo>
                    <a:pt x="532" y="173"/>
                    <a:pt x="564" y="181"/>
                    <a:pt x="581" y="155"/>
                  </a:cubicBezTo>
                  <a:cubicBezTo>
                    <a:pt x="598" y="130"/>
                    <a:pt x="564" y="117"/>
                    <a:pt x="564" y="117"/>
                  </a:cubicBezTo>
                  <a:close/>
                </a:path>
              </a:pathLst>
            </a:custGeom>
            <a:solidFill>
              <a:srgbClr val="3F7E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íṩḻiďê"/>
            <p:cNvSpPr/>
            <p:nvPr/>
          </p:nvSpPr>
          <p:spPr bwMode="auto">
            <a:xfrm>
              <a:off x="5365751" y="1546225"/>
              <a:ext cx="1400175" cy="706437"/>
            </a:xfrm>
            <a:custGeom>
              <a:avLst/>
              <a:gdLst>
                <a:gd name="T0" fmla="*/ 304 w 306"/>
                <a:gd name="T1" fmla="*/ 138 h 155"/>
                <a:gd name="T2" fmla="*/ 289 w 306"/>
                <a:gd name="T3" fmla="*/ 105 h 155"/>
                <a:gd name="T4" fmla="*/ 254 w 306"/>
                <a:gd name="T5" fmla="*/ 104 h 155"/>
                <a:gd name="T6" fmla="*/ 232 w 306"/>
                <a:gd name="T7" fmla="*/ 64 h 155"/>
                <a:gd name="T8" fmla="*/ 207 w 306"/>
                <a:gd name="T9" fmla="*/ 60 h 155"/>
                <a:gd name="T10" fmla="*/ 199 w 306"/>
                <a:gd name="T11" fmla="*/ 45 h 155"/>
                <a:gd name="T12" fmla="*/ 183 w 306"/>
                <a:gd name="T13" fmla="*/ 11 h 155"/>
                <a:gd name="T14" fmla="*/ 149 w 306"/>
                <a:gd name="T15" fmla="*/ 11 h 155"/>
                <a:gd name="T16" fmla="*/ 145 w 306"/>
                <a:gd name="T17" fmla="*/ 30 h 155"/>
                <a:gd name="T18" fmla="*/ 129 w 306"/>
                <a:gd name="T19" fmla="*/ 56 h 155"/>
                <a:gd name="T20" fmla="*/ 122 w 306"/>
                <a:gd name="T21" fmla="*/ 53 h 155"/>
                <a:gd name="T22" fmla="*/ 115 w 306"/>
                <a:gd name="T23" fmla="*/ 53 h 155"/>
                <a:gd name="T24" fmla="*/ 112 w 306"/>
                <a:gd name="T25" fmla="*/ 58 h 155"/>
                <a:gd name="T26" fmla="*/ 109 w 306"/>
                <a:gd name="T27" fmla="*/ 64 h 155"/>
                <a:gd name="T28" fmla="*/ 106 w 306"/>
                <a:gd name="T29" fmla="*/ 64 h 155"/>
                <a:gd name="T30" fmla="*/ 92 w 306"/>
                <a:gd name="T31" fmla="*/ 53 h 155"/>
                <a:gd name="T32" fmla="*/ 71 w 306"/>
                <a:gd name="T33" fmla="*/ 38 h 155"/>
                <a:gd name="T34" fmla="*/ 46 w 306"/>
                <a:gd name="T35" fmla="*/ 43 h 155"/>
                <a:gd name="T36" fmla="*/ 50 w 306"/>
                <a:gd name="T37" fmla="*/ 66 h 155"/>
                <a:gd name="T38" fmla="*/ 38 w 306"/>
                <a:gd name="T39" fmla="*/ 63 h 155"/>
                <a:gd name="T40" fmla="*/ 6 w 306"/>
                <a:gd name="T41" fmla="*/ 66 h 155"/>
                <a:gd name="T42" fmla="*/ 9 w 306"/>
                <a:gd name="T43" fmla="*/ 89 h 155"/>
                <a:gd name="T44" fmla="*/ 34 w 306"/>
                <a:gd name="T45" fmla="*/ 92 h 155"/>
                <a:gd name="T46" fmla="*/ 73 w 306"/>
                <a:gd name="T47" fmla="*/ 77 h 155"/>
                <a:gd name="T48" fmla="*/ 82 w 306"/>
                <a:gd name="T49" fmla="*/ 99 h 155"/>
                <a:gd name="T50" fmla="*/ 106 w 306"/>
                <a:gd name="T51" fmla="*/ 99 h 155"/>
                <a:gd name="T52" fmla="*/ 116 w 306"/>
                <a:gd name="T53" fmla="*/ 91 h 155"/>
                <a:gd name="T54" fmla="*/ 148 w 306"/>
                <a:gd name="T55" fmla="*/ 97 h 155"/>
                <a:gd name="T56" fmla="*/ 158 w 306"/>
                <a:gd name="T57" fmla="*/ 109 h 155"/>
                <a:gd name="T58" fmla="*/ 185 w 306"/>
                <a:gd name="T59" fmla="*/ 101 h 155"/>
                <a:gd name="T60" fmla="*/ 210 w 306"/>
                <a:gd name="T61" fmla="*/ 117 h 155"/>
                <a:gd name="T62" fmla="*/ 225 w 306"/>
                <a:gd name="T63" fmla="*/ 145 h 155"/>
                <a:gd name="T64" fmla="*/ 252 w 306"/>
                <a:gd name="T65" fmla="*/ 146 h 155"/>
                <a:gd name="T66" fmla="*/ 256 w 306"/>
                <a:gd name="T67" fmla="*/ 139 h 155"/>
                <a:gd name="T68" fmla="*/ 267 w 306"/>
                <a:gd name="T69" fmla="*/ 141 h 155"/>
                <a:gd name="T70" fmla="*/ 295 w 306"/>
                <a:gd name="T71" fmla="*/ 147 h 155"/>
                <a:gd name="T72" fmla="*/ 302 w 306"/>
                <a:gd name="T73" fmla="*/ 145 h 155"/>
                <a:gd name="T74" fmla="*/ 304 w 306"/>
                <a:gd name="T75" fmla="*/ 13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6" h="155">
                  <a:moveTo>
                    <a:pt x="304" y="138"/>
                  </a:moveTo>
                  <a:cubicBezTo>
                    <a:pt x="306" y="125"/>
                    <a:pt x="302" y="108"/>
                    <a:pt x="289" y="105"/>
                  </a:cubicBezTo>
                  <a:cubicBezTo>
                    <a:pt x="277" y="103"/>
                    <a:pt x="262" y="114"/>
                    <a:pt x="254" y="104"/>
                  </a:cubicBezTo>
                  <a:cubicBezTo>
                    <a:pt x="245" y="91"/>
                    <a:pt x="252" y="69"/>
                    <a:pt x="232" y="64"/>
                  </a:cubicBezTo>
                  <a:cubicBezTo>
                    <a:pt x="224" y="61"/>
                    <a:pt x="214" y="65"/>
                    <a:pt x="207" y="60"/>
                  </a:cubicBezTo>
                  <a:cubicBezTo>
                    <a:pt x="202" y="57"/>
                    <a:pt x="200" y="51"/>
                    <a:pt x="199" y="45"/>
                  </a:cubicBezTo>
                  <a:cubicBezTo>
                    <a:pt x="196" y="33"/>
                    <a:pt x="192" y="20"/>
                    <a:pt x="183" y="11"/>
                  </a:cubicBezTo>
                  <a:cubicBezTo>
                    <a:pt x="174" y="2"/>
                    <a:pt x="157" y="0"/>
                    <a:pt x="149" y="11"/>
                  </a:cubicBezTo>
                  <a:cubicBezTo>
                    <a:pt x="146" y="16"/>
                    <a:pt x="145" y="23"/>
                    <a:pt x="145" y="30"/>
                  </a:cubicBezTo>
                  <a:cubicBezTo>
                    <a:pt x="145" y="38"/>
                    <a:pt x="141" y="60"/>
                    <a:pt x="129" y="56"/>
                  </a:cubicBezTo>
                  <a:cubicBezTo>
                    <a:pt x="126" y="56"/>
                    <a:pt x="124" y="54"/>
                    <a:pt x="122" y="53"/>
                  </a:cubicBezTo>
                  <a:cubicBezTo>
                    <a:pt x="120" y="52"/>
                    <a:pt x="117" y="51"/>
                    <a:pt x="115" y="53"/>
                  </a:cubicBezTo>
                  <a:cubicBezTo>
                    <a:pt x="114" y="54"/>
                    <a:pt x="113" y="56"/>
                    <a:pt x="112" y="58"/>
                  </a:cubicBezTo>
                  <a:cubicBezTo>
                    <a:pt x="112" y="60"/>
                    <a:pt x="111" y="63"/>
                    <a:pt x="109" y="64"/>
                  </a:cubicBezTo>
                  <a:cubicBezTo>
                    <a:pt x="108" y="64"/>
                    <a:pt x="107" y="64"/>
                    <a:pt x="106" y="64"/>
                  </a:cubicBezTo>
                  <a:cubicBezTo>
                    <a:pt x="99" y="63"/>
                    <a:pt x="96" y="57"/>
                    <a:pt x="92" y="53"/>
                  </a:cubicBezTo>
                  <a:cubicBezTo>
                    <a:pt x="86" y="47"/>
                    <a:pt x="79" y="41"/>
                    <a:pt x="71" y="38"/>
                  </a:cubicBezTo>
                  <a:cubicBezTo>
                    <a:pt x="62" y="35"/>
                    <a:pt x="52" y="37"/>
                    <a:pt x="46" y="43"/>
                  </a:cubicBezTo>
                  <a:cubicBezTo>
                    <a:pt x="40" y="50"/>
                    <a:pt x="42" y="62"/>
                    <a:pt x="50" y="66"/>
                  </a:cubicBezTo>
                  <a:cubicBezTo>
                    <a:pt x="38" y="63"/>
                    <a:pt x="38" y="63"/>
                    <a:pt x="38" y="63"/>
                  </a:cubicBezTo>
                  <a:cubicBezTo>
                    <a:pt x="27" y="60"/>
                    <a:pt x="13" y="57"/>
                    <a:pt x="6" y="66"/>
                  </a:cubicBezTo>
                  <a:cubicBezTo>
                    <a:pt x="0" y="73"/>
                    <a:pt x="3" y="83"/>
                    <a:pt x="9" y="89"/>
                  </a:cubicBezTo>
                  <a:cubicBezTo>
                    <a:pt x="16" y="94"/>
                    <a:pt x="26" y="95"/>
                    <a:pt x="34" y="92"/>
                  </a:cubicBezTo>
                  <a:cubicBezTo>
                    <a:pt x="47" y="88"/>
                    <a:pt x="59" y="75"/>
                    <a:pt x="73" y="77"/>
                  </a:cubicBezTo>
                  <a:cubicBezTo>
                    <a:pt x="72" y="86"/>
                    <a:pt x="76" y="94"/>
                    <a:pt x="82" y="99"/>
                  </a:cubicBezTo>
                  <a:cubicBezTo>
                    <a:pt x="89" y="103"/>
                    <a:pt x="99" y="103"/>
                    <a:pt x="106" y="99"/>
                  </a:cubicBezTo>
                  <a:cubicBezTo>
                    <a:pt x="109" y="97"/>
                    <a:pt x="112" y="93"/>
                    <a:pt x="116" y="91"/>
                  </a:cubicBezTo>
                  <a:cubicBezTo>
                    <a:pt x="126" y="84"/>
                    <a:pt x="141" y="87"/>
                    <a:pt x="148" y="97"/>
                  </a:cubicBezTo>
                  <a:cubicBezTo>
                    <a:pt x="151" y="101"/>
                    <a:pt x="153" y="107"/>
                    <a:pt x="158" y="109"/>
                  </a:cubicBezTo>
                  <a:cubicBezTo>
                    <a:pt x="167" y="113"/>
                    <a:pt x="176" y="102"/>
                    <a:pt x="185" y="101"/>
                  </a:cubicBezTo>
                  <a:cubicBezTo>
                    <a:pt x="196" y="99"/>
                    <a:pt x="205" y="108"/>
                    <a:pt x="210" y="117"/>
                  </a:cubicBezTo>
                  <a:cubicBezTo>
                    <a:pt x="215" y="127"/>
                    <a:pt x="217" y="137"/>
                    <a:pt x="225" y="145"/>
                  </a:cubicBezTo>
                  <a:cubicBezTo>
                    <a:pt x="232" y="152"/>
                    <a:pt x="246" y="155"/>
                    <a:pt x="252" y="146"/>
                  </a:cubicBezTo>
                  <a:cubicBezTo>
                    <a:pt x="253" y="144"/>
                    <a:pt x="254" y="141"/>
                    <a:pt x="256" y="139"/>
                  </a:cubicBezTo>
                  <a:cubicBezTo>
                    <a:pt x="260" y="137"/>
                    <a:pt x="264" y="139"/>
                    <a:pt x="267" y="141"/>
                  </a:cubicBezTo>
                  <a:cubicBezTo>
                    <a:pt x="276" y="145"/>
                    <a:pt x="285" y="148"/>
                    <a:pt x="295" y="147"/>
                  </a:cubicBezTo>
                  <a:cubicBezTo>
                    <a:pt x="297" y="147"/>
                    <a:pt x="300" y="147"/>
                    <a:pt x="302" y="145"/>
                  </a:cubicBezTo>
                  <a:cubicBezTo>
                    <a:pt x="304" y="143"/>
                    <a:pt x="304" y="141"/>
                    <a:pt x="304" y="138"/>
                  </a:cubicBezTo>
                  <a:close/>
                </a:path>
              </a:pathLst>
            </a:custGeom>
            <a:solidFill>
              <a:srgbClr val="A2BC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îšļïdè"/>
            <p:cNvSpPr/>
            <p:nvPr/>
          </p:nvSpPr>
          <p:spPr bwMode="auto">
            <a:xfrm>
              <a:off x="5448301" y="4843463"/>
              <a:ext cx="261938" cy="857250"/>
            </a:xfrm>
            <a:custGeom>
              <a:avLst/>
              <a:gdLst>
                <a:gd name="T0" fmla="*/ 14 w 57"/>
                <a:gd name="T1" fmla="*/ 138 h 188"/>
                <a:gd name="T2" fmla="*/ 0 w 57"/>
                <a:gd name="T3" fmla="*/ 0 h 188"/>
                <a:gd name="T4" fmla="*/ 57 w 57"/>
                <a:gd name="T5" fmla="*/ 188 h 188"/>
                <a:gd name="T6" fmla="*/ 33 w 57"/>
                <a:gd name="T7" fmla="*/ 188 h 188"/>
                <a:gd name="T8" fmla="*/ 14 w 57"/>
                <a:gd name="T9" fmla="*/ 138 h 188"/>
              </a:gdLst>
              <a:ahLst/>
              <a:cxnLst>
                <a:cxn ang="0">
                  <a:pos x="T0" y="T1"/>
                </a:cxn>
                <a:cxn ang="0">
                  <a:pos x="T2" y="T3"/>
                </a:cxn>
                <a:cxn ang="0">
                  <a:pos x="T4" y="T5"/>
                </a:cxn>
                <a:cxn ang="0">
                  <a:pos x="T6" y="T7"/>
                </a:cxn>
                <a:cxn ang="0">
                  <a:pos x="T8" y="T9"/>
                </a:cxn>
              </a:cxnLst>
              <a:rect l="0" t="0" r="r" b="b"/>
              <a:pathLst>
                <a:path w="57" h="188">
                  <a:moveTo>
                    <a:pt x="14" y="138"/>
                  </a:moveTo>
                  <a:cubicBezTo>
                    <a:pt x="14" y="138"/>
                    <a:pt x="14" y="56"/>
                    <a:pt x="0" y="0"/>
                  </a:cubicBezTo>
                  <a:cubicBezTo>
                    <a:pt x="0" y="0"/>
                    <a:pt x="57" y="100"/>
                    <a:pt x="57" y="188"/>
                  </a:cubicBezTo>
                  <a:cubicBezTo>
                    <a:pt x="33" y="188"/>
                    <a:pt x="33" y="188"/>
                    <a:pt x="33" y="188"/>
                  </a:cubicBezTo>
                  <a:lnTo>
                    <a:pt x="14" y="138"/>
                  </a:lnTo>
                  <a:close/>
                </a:path>
              </a:pathLst>
            </a:custGeom>
            <a:solidFill>
              <a:srgbClr val="6393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îšḷíďe"/>
            <p:cNvSpPr/>
            <p:nvPr/>
          </p:nvSpPr>
          <p:spPr bwMode="auto">
            <a:xfrm>
              <a:off x="5238751" y="5043488"/>
              <a:ext cx="420688" cy="657225"/>
            </a:xfrm>
            <a:custGeom>
              <a:avLst/>
              <a:gdLst>
                <a:gd name="T0" fmla="*/ 0 w 92"/>
                <a:gd name="T1" fmla="*/ 0 h 144"/>
                <a:gd name="T2" fmla="*/ 60 w 92"/>
                <a:gd name="T3" fmla="*/ 144 h 144"/>
                <a:gd name="T4" fmla="*/ 92 w 92"/>
                <a:gd name="T5" fmla="*/ 144 h 144"/>
                <a:gd name="T6" fmla="*/ 0 w 92"/>
                <a:gd name="T7" fmla="*/ 0 h 144"/>
              </a:gdLst>
              <a:ahLst/>
              <a:cxnLst>
                <a:cxn ang="0">
                  <a:pos x="T0" y="T1"/>
                </a:cxn>
                <a:cxn ang="0">
                  <a:pos x="T2" y="T3"/>
                </a:cxn>
                <a:cxn ang="0">
                  <a:pos x="T4" y="T5"/>
                </a:cxn>
                <a:cxn ang="0">
                  <a:pos x="T6" y="T7"/>
                </a:cxn>
              </a:cxnLst>
              <a:rect l="0" t="0" r="r" b="b"/>
              <a:pathLst>
                <a:path w="92" h="144">
                  <a:moveTo>
                    <a:pt x="0" y="0"/>
                  </a:moveTo>
                  <a:cubicBezTo>
                    <a:pt x="48" y="46"/>
                    <a:pt x="60" y="144"/>
                    <a:pt x="60" y="144"/>
                  </a:cubicBezTo>
                  <a:cubicBezTo>
                    <a:pt x="92" y="144"/>
                    <a:pt x="92" y="144"/>
                    <a:pt x="92" y="144"/>
                  </a:cubicBezTo>
                  <a:cubicBezTo>
                    <a:pt x="64" y="26"/>
                    <a:pt x="0" y="0"/>
                    <a:pt x="0" y="0"/>
                  </a:cubicBezTo>
                  <a:close/>
                </a:path>
              </a:pathLst>
            </a:custGeom>
            <a:solidFill>
              <a:srgbClr val="94BF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iṧ1iďé"/>
            <p:cNvSpPr/>
            <p:nvPr/>
          </p:nvSpPr>
          <p:spPr bwMode="auto">
            <a:xfrm>
              <a:off x="5613401" y="4843463"/>
              <a:ext cx="196850" cy="857250"/>
            </a:xfrm>
            <a:custGeom>
              <a:avLst/>
              <a:gdLst>
                <a:gd name="T0" fmla="*/ 43 w 43"/>
                <a:gd name="T1" fmla="*/ 188 h 188"/>
                <a:gd name="T2" fmla="*/ 25 w 43"/>
                <a:gd name="T3" fmla="*/ 0 h 188"/>
                <a:gd name="T4" fmla="*/ 10 w 43"/>
                <a:gd name="T5" fmla="*/ 188 h 188"/>
                <a:gd name="T6" fmla="*/ 43 w 43"/>
                <a:gd name="T7" fmla="*/ 188 h 188"/>
              </a:gdLst>
              <a:ahLst/>
              <a:cxnLst>
                <a:cxn ang="0">
                  <a:pos x="T0" y="T1"/>
                </a:cxn>
                <a:cxn ang="0">
                  <a:pos x="T2" y="T3"/>
                </a:cxn>
                <a:cxn ang="0">
                  <a:pos x="T4" y="T5"/>
                </a:cxn>
                <a:cxn ang="0">
                  <a:pos x="T6" y="T7"/>
                </a:cxn>
              </a:cxnLst>
              <a:rect l="0" t="0" r="r" b="b"/>
              <a:pathLst>
                <a:path w="43" h="188">
                  <a:moveTo>
                    <a:pt x="43" y="188"/>
                  </a:moveTo>
                  <a:cubicBezTo>
                    <a:pt x="25" y="0"/>
                    <a:pt x="25" y="0"/>
                    <a:pt x="25" y="0"/>
                  </a:cubicBezTo>
                  <a:cubicBezTo>
                    <a:pt x="0" y="67"/>
                    <a:pt x="10" y="188"/>
                    <a:pt x="10" y="188"/>
                  </a:cubicBezTo>
                  <a:lnTo>
                    <a:pt x="43" y="188"/>
                  </a:lnTo>
                  <a:close/>
                </a:path>
              </a:pathLst>
            </a:custGeom>
            <a:solidFill>
              <a:srgbClr val="B5C7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íṥļîďe"/>
            <p:cNvSpPr/>
            <p:nvPr/>
          </p:nvSpPr>
          <p:spPr bwMode="auto">
            <a:xfrm>
              <a:off x="5788026" y="4975225"/>
              <a:ext cx="141288" cy="725487"/>
            </a:xfrm>
            <a:custGeom>
              <a:avLst/>
              <a:gdLst>
                <a:gd name="T0" fmla="*/ 14 w 31"/>
                <a:gd name="T1" fmla="*/ 0 h 159"/>
                <a:gd name="T2" fmla="*/ 0 w 31"/>
                <a:gd name="T3" fmla="*/ 159 h 159"/>
                <a:gd name="T4" fmla="*/ 30 w 31"/>
                <a:gd name="T5" fmla="*/ 159 h 159"/>
                <a:gd name="T6" fmla="*/ 14 w 31"/>
                <a:gd name="T7" fmla="*/ 0 h 159"/>
              </a:gdLst>
              <a:ahLst/>
              <a:cxnLst>
                <a:cxn ang="0">
                  <a:pos x="T0" y="T1"/>
                </a:cxn>
                <a:cxn ang="0">
                  <a:pos x="T2" y="T3"/>
                </a:cxn>
                <a:cxn ang="0">
                  <a:pos x="T4" y="T5"/>
                </a:cxn>
                <a:cxn ang="0">
                  <a:pos x="T6" y="T7"/>
                </a:cxn>
              </a:cxnLst>
              <a:rect l="0" t="0" r="r" b="b"/>
              <a:pathLst>
                <a:path w="31" h="159">
                  <a:moveTo>
                    <a:pt x="14" y="0"/>
                  </a:moveTo>
                  <a:cubicBezTo>
                    <a:pt x="3" y="44"/>
                    <a:pt x="0" y="159"/>
                    <a:pt x="0" y="159"/>
                  </a:cubicBezTo>
                  <a:cubicBezTo>
                    <a:pt x="30" y="159"/>
                    <a:pt x="30" y="159"/>
                    <a:pt x="30" y="159"/>
                  </a:cubicBezTo>
                  <a:cubicBezTo>
                    <a:pt x="31" y="119"/>
                    <a:pt x="14" y="0"/>
                    <a:pt x="14" y="0"/>
                  </a:cubicBezTo>
                  <a:close/>
                </a:path>
              </a:pathLst>
            </a:custGeom>
            <a:solidFill>
              <a:srgbClr val="6393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íṡḻiḑè"/>
            <p:cNvSpPr/>
            <p:nvPr/>
          </p:nvSpPr>
          <p:spPr bwMode="auto">
            <a:xfrm>
              <a:off x="5888038" y="4860925"/>
              <a:ext cx="160338" cy="839787"/>
            </a:xfrm>
            <a:custGeom>
              <a:avLst/>
              <a:gdLst>
                <a:gd name="T0" fmla="*/ 35 w 35"/>
                <a:gd name="T1" fmla="*/ 184 h 184"/>
                <a:gd name="T2" fmla="*/ 25 w 35"/>
                <a:gd name="T3" fmla="*/ 0 h 184"/>
                <a:gd name="T4" fmla="*/ 2 w 35"/>
                <a:gd name="T5" fmla="*/ 184 h 184"/>
                <a:gd name="T6" fmla="*/ 35 w 35"/>
                <a:gd name="T7" fmla="*/ 184 h 184"/>
              </a:gdLst>
              <a:ahLst/>
              <a:cxnLst>
                <a:cxn ang="0">
                  <a:pos x="T0" y="T1"/>
                </a:cxn>
                <a:cxn ang="0">
                  <a:pos x="T2" y="T3"/>
                </a:cxn>
                <a:cxn ang="0">
                  <a:pos x="T4" y="T5"/>
                </a:cxn>
                <a:cxn ang="0">
                  <a:pos x="T6" y="T7"/>
                </a:cxn>
              </a:cxnLst>
              <a:rect l="0" t="0" r="r" b="b"/>
              <a:pathLst>
                <a:path w="35" h="184">
                  <a:moveTo>
                    <a:pt x="35" y="184"/>
                  </a:moveTo>
                  <a:cubicBezTo>
                    <a:pt x="25" y="0"/>
                    <a:pt x="25" y="0"/>
                    <a:pt x="25" y="0"/>
                  </a:cubicBezTo>
                  <a:cubicBezTo>
                    <a:pt x="0" y="59"/>
                    <a:pt x="2" y="165"/>
                    <a:pt x="2" y="184"/>
                  </a:cubicBezTo>
                  <a:lnTo>
                    <a:pt x="35" y="184"/>
                  </a:lnTo>
                  <a:close/>
                </a:path>
              </a:pathLst>
            </a:custGeom>
            <a:solidFill>
              <a:srgbClr val="94BF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îšḷiḑè"/>
            <p:cNvSpPr/>
            <p:nvPr/>
          </p:nvSpPr>
          <p:spPr bwMode="auto">
            <a:xfrm>
              <a:off x="6427788" y="4843463"/>
              <a:ext cx="260350" cy="857250"/>
            </a:xfrm>
            <a:custGeom>
              <a:avLst/>
              <a:gdLst>
                <a:gd name="T0" fmla="*/ 43 w 57"/>
                <a:gd name="T1" fmla="*/ 138 h 188"/>
                <a:gd name="T2" fmla="*/ 57 w 57"/>
                <a:gd name="T3" fmla="*/ 0 h 188"/>
                <a:gd name="T4" fmla="*/ 0 w 57"/>
                <a:gd name="T5" fmla="*/ 188 h 188"/>
                <a:gd name="T6" fmla="*/ 24 w 57"/>
                <a:gd name="T7" fmla="*/ 188 h 188"/>
                <a:gd name="T8" fmla="*/ 43 w 57"/>
                <a:gd name="T9" fmla="*/ 138 h 188"/>
              </a:gdLst>
              <a:ahLst/>
              <a:cxnLst>
                <a:cxn ang="0">
                  <a:pos x="T0" y="T1"/>
                </a:cxn>
                <a:cxn ang="0">
                  <a:pos x="T2" y="T3"/>
                </a:cxn>
                <a:cxn ang="0">
                  <a:pos x="T4" y="T5"/>
                </a:cxn>
                <a:cxn ang="0">
                  <a:pos x="T6" y="T7"/>
                </a:cxn>
                <a:cxn ang="0">
                  <a:pos x="T8" y="T9"/>
                </a:cxn>
              </a:cxnLst>
              <a:rect l="0" t="0" r="r" b="b"/>
              <a:pathLst>
                <a:path w="57" h="188">
                  <a:moveTo>
                    <a:pt x="43" y="138"/>
                  </a:moveTo>
                  <a:cubicBezTo>
                    <a:pt x="43" y="138"/>
                    <a:pt x="43" y="56"/>
                    <a:pt x="57" y="0"/>
                  </a:cubicBezTo>
                  <a:cubicBezTo>
                    <a:pt x="57" y="0"/>
                    <a:pt x="0" y="100"/>
                    <a:pt x="0" y="188"/>
                  </a:cubicBezTo>
                  <a:cubicBezTo>
                    <a:pt x="24" y="188"/>
                    <a:pt x="24" y="188"/>
                    <a:pt x="24" y="188"/>
                  </a:cubicBezTo>
                  <a:lnTo>
                    <a:pt x="43" y="138"/>
                  </a:lnTo>
                  <a:close/>
                </a:path>
              </a:pathLst>
            </a:custGeom>
            <a:solidFill>
              <a:srgbClr val="3969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îṡlíḓe"/>
            <p:cNvSpPr/>
            <p:nvPr/>
          </p:nvSpPr>
          <p:spPr bwMode="auto">
            <a:xfrm>
              <a:off x="6478588" y="5043488"/>
              <a:ext cx="420688" cy="657225"/>
            </a:xfrm>
            <a:custGeom>
              <a:avLst/>
              <a:gdLst>
                <a:gd name="T0" fmla="*/ 92 w 92"/>
                <a:gd name="T1" fmla="*/ 0 h 144"/>
                <a:gd name="T2" fmla="*/ 32 w 92"/>
                <a:gd name="T3" fmla="*/ 144 h 144"/>
                <a:gd name="T4" fmla="*/ 0 w 92"/>
                <a:gd name="T5" fmla="*/ 144 h 144"/>
                <a:gd name="T6" fmla="*/ 92 w 92"/>
                <a:gd name="T7" fmla="*/ 0 h 144"/>
              </a:gdLst>
              <a:ahLst/>
              <a:cxnLst>
                <a:cxn ang="0">
                  <a:pos x="T0" y="T1"/>
                </a:cxn>
                <a:cxn ang="0">
                  <a:pos x="T2" y="T3"/>
                </a:cxn>
                <a:cxn ang="0">
                  <a:pos x="T4" y="T5"/>
                </a:cxn>
                <a:cxn ang="0">
                  <a:pos x="T6" y="T7"/>
                </a:cxn>
              </a:cxnLst>
              <a:rect l="0" t="0" r="r" b="b"/>
              <a:pathLst>
                <a:path w="92" h="144">
                  <a:moveTo>
                    <a:pt x="92" y="0"/>
                  </a:moveTo>
                  <a:cubicBezTo>
                    <a:pt x="44" y="46"/>
                    <a:pt x="32" y="144"/>
                    <a:pt x="32" y="144"/>
                  </a:cubicBezTo>
                  <a:cubicBezTo>
                    <a:pt x="0" y="144"/>
                    <a:pt x="0" y="144"/>
                    <a:pt x="0" y="144"/>
                  </a:cubicBezTo>
                  <a:cubicBezTo>
                    <a:pt x="28" y="26"/>
                    <a:pt x="92" y="0"/>
                    <a:pt x="92" y="0"/>
                  </a:cubicBezTo>
                  <a:close/>
                </a:path>
              </a:pathLst>
            </a:custGeom>
            <a:solidFill>
              <a:srgbClr val="B5C7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ïşļíḋè"/>
            <p:cNvSpPr/>
            <p:nvPr/>
          </p:nvSpPr>
          <p:spPr bwMode="auto">
            <a:xfrm>
              <a:off x="6327776" y="4843463"/>
              <a:ext cx="196850" cy="857250"/>
            </a:xfrm>
            <a:custGeom>
              <a:avLst/>
              <a:gdLst>
                <a:gd name="T0" fmla="*/ 0 w 43"/>
                <a:gd name="T1" fmla="*/ 188 h 188"/>
                <a:gd name="T2" fmla="*/ 18 w 43"/>
                <a:gd name="T3" fmla="*/ 0 h 188"/>
                <a:gd name="T4" fmla="*/ 33 w 43"/>
                <a:gd name="T5" fmla="*/ 188 h 188"/>
                <a:gd name="T6" fmla="*/ 0 w 43"/>
                <a:gd name="T7" fmla="*/ 188 h 188"/>
              </a:gdLst>
              <a:ahLst/>
              <a:cxnLst>
                <a:cxn ang="0">
                  <a:pos x="T0" y="T1"/>
                </a:cxn>
                <a:cxn ang="0">
                  <a:pos x="T2" y="T3"/>
                </a:cxn>
                <a:cxn ang="0">
                  <a:pos x="T4" y="T5"/>
                </a:cxn>
                <a:cxn ang="0">
                  <a:pos x="T6" y="T7"/>
                </a:cxn>
              </a:cxnLst>
              <a:rect l="0" t="0" r="r" b="b"/>
              <a:pathLst>
                <a:path w="43" h="188">
                  <a:moveTo>
                    <a:pt x="0" y="188"/>
                  </a:moveTo>
                  <a:cubicBezTo>
                    <a:pt x="18" y="0"/>
                    <a:pt x="18" y="0"/>
                    <a:pt x="18" y="0"/>
                  </a:cubicBezTo>
                  <a:cubicBezTo>
                    <a:pt x="43" y="67"/>
                    <a:pt x="33" y="188"/>
                    <a:pt x="33" y="188"/>
                  </a:cubicBezTo>
                  <a:lnTo>
                    <a:pt x="0" y="188"/>
                  </a:lnTo>
                  <a:close/>
                </a:path>
              </a:pathLst>
            </a:custGeom>
            <a:solidFill>
              <a:srgbClr val="94BF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îśļíďè"/>
            <p:cNvSpPr/>
            <p:nvPr/>
          </p:nvSpPr>
          <p:spPr bwMode="auto">
            <a:xfrm>
              <a:off x="6208713" y="4975225"/>
              <a:ext cx="141288" cy="725487"/>
            </a:xfrm>
            <a:custGeom>
              <a:avLst/>
              <a:gdLst>
                <a:gd name="T0" fmla="*/ 17 w 31"/>
                <a:gd name="T1" fmla="*/ 0 h 159"/>
                <a:gd name="T2" fmla="*/ 31 w 31"/>
                <a:gd name="T3" fmla="*/ 159 h 159"/>
                <a:gd name="T4" fmla="*/ 1 w 31"/>
                <a:gd name="T5" fmla="*/ 159 h 159"/>
                <a:gd name="T6" fmla="*/ 17 w 31"/>
                <a:gd name="T7" fmla="*/ 0 h 159"/>
              </a:gdLst>
              <a:ahLst/>
              <a:cxnLst>
                <a:cxn ang="0">
                  <a:pos x="T0" y="T1"/>
                </a:cxn>
                <a:cxn ang="0">
                  <a:pos x="T2" y="T3"/>
                </a:cxn>
                <a:cxn ang="0">
                  <a:pos x="T4" y="T5"/>
                </a:cxn>
                <a:cxn ang="0">
                  <a:pos x="T6" y="T7"/>
                </a:cxn>
              </a:cxnLst>
              <a:rect l="0" t="0" r="r" b="b"/>
              <a:pathLst>
                <a:path w="31" h="159">
                  <a:moveTo>
                    <a:pt x="17" y="0"/>
                  </a:moveTo>
                  <a:cubicBezTo>
                    <a:pt x="28" y="44"/>
                    <a:pt x="31" y="159"/>
                    <a:pt x="31" y="159"/>
                  </a:cubicBezTo>
                  <a:cubicBezTo>
                    <a:pt x="1" y="159"/>
                    <a:pt x="1" y="159"/>
                    <a:pt x="1" y="159"/>
                  </a:cubicBezTo>
                  <a:cubicBezTo>
                    <a:pt x="0" y="119"/>
                    <a:pt x="17" y="0"/>
                    <a:pt x="17" y="0"/>
                  </a:cubicBezTo>
                  <a:close/>
                </a:path>
              </a:pathLst>
            </a:custGeom>
            <a:solidFill>
              <a:srgbClr val="6393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iSḻíḍé"/>
            <p:cNvSpPr/>
            <p:nvPr/>
          </p:nvSpPr>
          <p:spPr bwMode="auto">
            <a:xfrm>
              <a:off x="6007101" y="4975225"/>
              <a:ext cx="141288" cy="725487"/>
            </a:xfrm>
            <a:custGeom>
              <a:avLst/>
              <a:gdLst>
                <a:gd name="T0" fmla="*/ 17 w 31"/>
                <a:gd name="T1" fmla="*/ 0 h 159"/>
                <a:gd name="T2" fmla="*/ 31 w 31"/>
                <a:gd name="T3" fmla="*/ 159 h 159"/>
                <a:gd name="T4" fmla="*/ 1 w 31"/>
                <a:gd name="T5" fmla="*/ 159 h 159"/>
                <a:gd name="T6" fmla="*/ 17 w 31"/>
                <a:gd name="T7" fmla="*/ 0 h 159"/>
              </a:gdLst>
              <a:ahLst/>
              <a:cxnLst>
                <a:cxn ang="0">
                  <a:pos x="T0" y="T1"/>
                </a:cxn>
                <a:cxn ang="0">
                  <a:pos x="T2" y="T3"/>
                </a:cxn>
                <a:cxn ang="0">
                  <a:pos x="T4" y="T5"/>
                </a:cxn>
                <a:cxn ang="0">
                  <a:pos x="T6" y="T7"/>
                </a:cxn>
              </a:cxnLst>
              <a:rect l="0" t="0" r="r" b="b"/>
              <a:pathLst>
                <a:path w="31" h="159">
                  <a:moveTo>
                    <a:pt x="17" y="0"/>
                  </a:moveTo>
                  <a:cubicBezTo>
                    <a:pt x="28" y="44"/>
                    <a:pt x="31" y="159"/>
                    <a:pt x="31" y="159"/>
                  </a:cubicBezTo>
                  <a:cubicBezTo>
                    <a:pt x="1" y="159"/>
                    <a:pt x="1" y="159"/>
                    <a:pt x="1" y="159"/>
                  </a:cubicBezTo>
                  <a:cubicBezTo>
                    <a:pt x="0" y="119"/>
                    <a:pt x="17" y="0"/>
                    <a:pt x="17" y="0"/>
                  </a:cubicBezTo>
                  <a:close/>
                </a:path>
              </a:pathLst>
            </a:custGeom>
            <a:solidFill>
              <a:srgbClr val="3969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íṥliḓe"/>
            <p:cNvSpPr/>
            <p:nvPr/>
          </p:nvSpPr>
          <p:spPr bwMode="auto">
            <a:xfrm>
              <a:off x="6089651" y="4860925"/>
              <a:ext cx="160338" cy="839787"/>
            </a:xfrm>
            <a:custGeom>
              <a:avLst/>
              <a:gdLst>
                <a:gd name="T0" fmla="*/ 0 w 35"/>
                <a:gd name="T1" fmla="*/ 184 h 184"/>
                <a:gd name="T2" fmla="*/ 10 w 35"/>
                <a:gd name="T3" fmla="*/ 0 h 184"/>
                <a:gd name="T4" fmla="*/ 33 w 35"/>
                <a:gd name="T5" fmla="*/ 184 h 184"/>
                <a:gd name="T6" fmla="*/ 0 w 35"/>
                <a:gd name="T7" fmla="*/ 184 h 184"/>
              </a:gdLst>
              <a:ahLst/>
              <a:cxnLst>
                <a:cxn ang="0">
                  <a:pos x="T0" y="T1"/>
                </a:cxn>
                <a:cxn ang="0">
                  <a:pos x="T2" y="T3"/>
                </a:cxn>
                <a:cxn ang="0">
                  <a:pos x="T4" y="T5"/>
                </a:cxn>
                <a:cxn ang="0">
                  <a:pos x="T6" y="T7"/>
                </a:cxn>
              </a:cxnLst>
              <a:rect l="0" t="0" r="r" b="b"/>
              <a:pathLst>
                <a:path w="35" h="184">
                  <a:moveTo>
                    <a:pt x="0" y="184"/>
                  </a:moveTo>
                  <a:cubicBezTo>
                    <a:pt x="10" y="0"/>
                    <a:pt x="10" y="0"/>
                    <a:pt x="10" y="0"/>
                  </a:cubicBezTo>
                  <a:cubicBezTo>
                    <a:pt x="35" y="59"/>
                    <a:pt x="33" y="165"/>
                    <a:pt x="33" y="184"/>
                  </a:cubicBezTo>
                  <a:lnTo>
                    <a:pt x="0" y="184"/>
                  </a:lnTo>
                  <a:close/>
                </a:path>
              </a:pathLst>
            </a:custGeom>
            <a:solidFill>
              <a:srgbClr val="94BF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23" name="13b79324-b86a-4b57-aa7b-9c32e16593b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a:off x="8850313" y="2111374"/>
            <a:ext cx="3582988" cy="4875213"/>
            <a:chOff x="4311651" y="1101725"/>
            <a:chExt cx="3582988" cy="4875213"/>
          </a:xfrm>
        </p:grpSpPr>
        <p:sp>
          <p:nvSpPr>
            <p:cNvPr id="124" name="iṧlïḋe"/>
            <p:cNvSpPr/>
            <p:nvPr/>
          </p:nvSpPr>
          <p:spPr bwMode="auto">
            <a:xfrm>
              <a:off x="6583363" y="5075238"/>
              <a:ext cx="692150" cy="682625"/>
            </a:xfrm>
            <a:custGeom>
              <a:avLst/>
              <a:gdLst>
                <a:gd name="T0" fmla="*/ 95 w 95"/>
                <a:gd name="T1" fmla="*/ 12 h 94"/>
                <a:gd name="T2" fmla="*/ 0 w 95"/>
                <a:gd name="T3" fmla="*/ 94 h 94"/>
                <a:gd name="T4" fmla="*/ 24 w 95"/>
                <a:gd name="T5" fmla="*/ 94 h 94"/>
                <a:gd name="T6" fmla="*/ 95 w 95"/>
                <a:gd name="T7" fmla="*/ 12 h 94"/>
              </a:gdLst>
              <a:ahLst/>
              <a:cxnLst>
                <a:cxn ang="0">
                  <a:pos x="T0" y="T1"/>
                </a:cxn>
                <a:cxn ang="0">
                  <a:pos x="T2" y="T3"/>
                </a:cxn>
                <a:cxn ang="0">
                  <a:pos x="T4" y="T5"/>
                </a:cxn>
                <a:cxn ang="0">
                  <a:pos x="T6" y="T7"/>
                </a:cxn>
              </a:cxnLst>
              <a:rect l="0" t="0" r="r" b="b"/>
              <a:pathLst>
                <a:path w="95" h="94">
                  <a:moveTo>
                    <a:pt x="95" y="12"/>
                  </a:moveTo>
                  <a:cubicBezTo>
                    <a:pt x="95" y="12"/>
                    <a:pt x="30" y="0"/>
                    <a:pt x="0" y="94"/>
                  </a:cubicBezTo>
                  <a:cubicBezTo>
                    <a:pt x="24" y="94"/>
                    <a:pt x="24" y="94"/>
                    <a:pt x="24" y="94"/>
                  </a:cubicBezTo>
                  <a:cubicBezTo>
                    <a:pt x="24" y="94"/>
                    <a:pt x="44" y="25"/>
                    <a:pt x="95" y="12"/>
                  </a:cubicBezTo>
                  <a:close/>
                </a:path>
              </a:pathLst>
            </a:custGeom>
            <a:solidFill>
              <a:srgbClr val="6CB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íŝḻiḓe"/>
            <p:cNvSpPr/>
            <p:nvPr/>
          </p:nvSpPr>
          <p:spPr bwMode="auto">
            <a:xfrm>
              <a:off x="6670676" y="5162550"/>
              <a:ext cx="604838" cy="595313"/>
            </a:xfrm>
            <a:custGeom>
              <a:avLst/>
              <a:gdLst>
                <a:gd name="T0" fmla="*/ 0 w 83"/>
                <a:gd name="T1" fmla="*/ 82 h 82"/>
                <a:gd name="T2" fmla="*/ 12 w 83"/>
                <a:gd name="T3" fmla="*/ 82 h 82"/>
                <a:gd name="T4" fmla="*/ 83 w 83"/>
                <a:gd name="T5" fmla="*/ 0 h 82"/>
                <a:gd name="T6" fmla="*/ 0 w 83"/>
                <a:gd name="T7" fmla="*/ 82 h 82"/>
              </a:gdLst>
              <a:ahLst/>
              <a:cxnLst>
                <a:cxn ang="0">
                  <a:pos x="T0" y="T1"/>
                </a:cxn>
                <a:cxn ang="0">
                  <a:pos x="T2" y="T3"/>
                </a:cxn>
                <a:cxn ang="0">
                  <a:pos x="T4" y="T5"/>
                </a:cxn>
                <a:cxn ang="0">
                  <a:pos x="T6" y="T7"/>
                </a:cxn>
              </a:cxnLst>
              <a:rect l="0" t="0" r="r" b="b"/>
              <a:pathLst>
                <a:path w="83" h="82">
                  <a:moveTo>
                    <a:pt x="0" y="82"/>
                  </a:moveTo>
                  <a:cubicBezTo>
                    <a:pt x="12" y="82"/>
                    <a:pt x="12" y="82"/>
                    <a:pt x="12" y="82"/>
                  </a:cubicBezTo>
                  <a:cubicBezTo>
                    <a:pt x="12" y="82"/>
                    <a:pt x="32" y="13"/>
                    <a:pt x="83" y="0"/>
                  </a:cubicBezTo>
                  <a:cubicBezTo>
                    <a:pt x="83" y="0"/>
                    <a:pt x="20" y="5"/>
                    <a:pt x="0" y="82"/>
                  </a:cubicBezTo>
                  <a:close/>
                </a:path>
              </a:pathLst>
            </a:custGeom>
            <a:solidFill>
              <a:srgbClr val="5EA8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ïś1ïḓê"/>
            <p:cNvSpPr/>
            <p:nvPr/>
          </p:nvSpPr>
          <p:spPr bwMode="auto">
            <a:xfrm>
              <a:off x="6481763" y="4894263"/>
              <a:ext cx="750888" cy="863600"/>
            </a:xfrm>
            <a:custGeom>
              <a:avLst/>
              <a:gdLst>
                <a:gd name="T0" fmla="*/ 0 w 103"/>
                <a:gd name="T1" fmla="*/ 119 h 119"/>
                <a:gd name="T2" fmla="*/ 103 w 103"/>
                <a:gd name="T3" fmla="*/ 3 h 119"/>
                <a:gd name="T4" fmla="*/ 31 w 103"/>
                <a:gd name="T5" fmla="*/ 119 h 119"/>
                <a:gd name="T6" fmla="*/ 0 w 103"/>
                <a:gd name="T7" fmla="*/ 119 h 119"/>
              </a:gdLst>
              <a:ahLst/>
              <a:cxnLst>
                <a:cxn ang="0">
                  <a:pos x="T0" y="T1"/>
                </a:cxn>
                <a:cxn ang="0">
                  <a:pos x="T2" y="T3"/>
                </a:cxn>
                <a:cxn ang="0">
                  <a:pos x="T4" y="T5"/>
                </a:cxn>
                <a:cxn ang="0">
                  <a:pos x="T6" y="T7"/>
                </a:cxn>
              </a:cxnLst>
              <a:rect l="0" t="0" r="r" b="b"/>
              <a:pathLst>
                <a:path w="103" h="119">
                  <a:moveTo>
                    <a:pt x="0" y="119"/>
                  </a:moveTo>
                  <a:cubicBezTo>
                    <a:pt x="0" y="119"/>
                    <a:pt x="16" y="0"/>
                    <a:pt x="103" y="3"/>
                  </a:cubicBezTo>
                  <a:cubicBezTo>
                    <a:pt x="103" y="3"/>
                    <a:pt x="38" y="28"/>
                    <a:pt x="31" y="119"/>
                  </a:cubicBezTo>
                  <a:lnTo>
                    <a:pt x="0" y="119"/>
                  </a:lnTo>
                  <a:close/>
                </a:path>
              </a:pathLst>
            </a:custGeom>
            <a:solidFill>
              <a:srgbClr val="6CB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îṧľiḓè"/>
            <p:cNvSpPr/>
            <p:nvPr/>
          </p:nvSpPr>
          <p:spPr bwMode="auto">
            <a:xfrm>
              <a:off x="6591301" y="4914900"/>
              <a:ext cx="641350" cy="842963"/>
            </a:xfrm>
            <a:custGeom>
              <a:avLst/>
              <a:gdLst>
                <a:gd name="T0" fmla="*/ 16 w 88"/>
                <a:gd name="T1" fmla="*/ 116 h 116"/>
                <a:gd name="T2" fmla="*/ 88 w 88"/>
                <a:gd name="T3" fmla="*/ 0 h 116"/>
                <a:gd name="T4" fmla="*/ 0 w 88"/>
                <a:gd name="T5" fmla="*/ 116 h 116"/>
                <a:gd name="T6" fmla="*/ 16 w 88"/>
                <a:gd name="T7" fmla="*/ 116 h 116"/>
              </a:gdLst>
              <a:ahLst/>
              <a:cxnLst>
                <a:cxn ang="0">
                  <a:pos x="T0" y="T1"/>
                </a:cxn>
                <a:cxn ang="0">
                  <a:pos x="T2" y="T3"/>
                </a:cxn>
                <a:cxn ang="0">
                  <a:pos x="T4" y="T5"/>
                </a:cxn>
                <a:cxn ang="0">
                  <a:pos x="T6" y="T7"/>
                </a:cxn>
              </a:cxnLst>
              <a:rect l="0" t="0" r="r" b="b"/>
              <a:pathLst>
                <a:path w="88" h="116">
                  <a:moveTo>
                    <a:pt x="16" y="116"/>
                  </a:moveTo>
                  <a:cubicBezTo>
                    <a:pt x="23" y="25"/>
                    <a:pt x="88" y="0"/>
                    <a:pt x="88" y="0"/>
                  </a:cubicBezTo>
                  <a:cubicBezTo>
                    <a:pt x="88" y="0"/>
                    <a:pt x="17" y="10"/>
                    <a:pt x="0" y="116"/>
                  </a:cubicBezTo>
                  <a:lnTo>
                    <a:pt x="16" y="116"/>
                  </a:lnTo>
                  <a:close/>
                </a:path>
              </a:pathLst>
            </a:custGeom>
            <a:solidFill>
              <a:srgbClr val="5EA8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ïṣlïḍê"/>
            <p:cNvSpPr/>
            <p:nvPr/>
          </p:nvSpPr>
          <p:spPr bwMode="auto">
            <a:xfrm>
              <a:off x="6357938" y="4733925"/>
              <a:ext cx="612775" cy="1009650"/>
            </a:xfrm>
            <a:custGeom>
              <a:avLst/>
              <a:gdLst>
                <a:gd name="T0" fmla="*/ 15 w 84"/>
                <a:gd name="T1" fmla="*/ 139 h 139"/>
                <a:gd name="T2" fmla="*/ 84 w 84"/>
                <a:gd name="T3" fmla="*/ 0 h 139"/>
                <a:gd name="T4" fmla="*/ 45 w 84"/>
                <a:gd name="T5" fmla="*/ 131 h 139"/>
                <a:gd name="T6" fmla="*/ 15 w 84"/>
                <a:gd name="T7" fmla="*/ 139 h 139"/>
              </a:gdLst>
              <a:ahLst/>
              <a:cxnLst>
                <a:cxn ang="0">
                  <a:pos x="T0" y="T1"/>
                </a:cxn>
                <a:cxn ang="0">
                  <a:pos x="T2" y="T3"/>
                </a:cxn>
                <a:cxn ang="0">
                  <a:pos x="T4" y="T5"/>
                </a:cxn>
                <a:cxn ang="0">
                  <a:pos x="T6" y="T7"/>
                </a:cxn>
              </a:cxnLst>
              <a:rect l="0" t="0" r="r" b="b"/>
              <a:pathLst>
                <a:path w="84" h="139">
                  <a:moveTo>
                    <a:pt x="15" y="139"/>
                  </a:moveTo>
                  <a:cubicBezTo>
                    <a:pt x="15" y="139"/>
                    <a:pt x="0" y="20"/>
                    <a:pt x="84" y="0"/>
                  </a:cubicBezTo>
                  <a:cubicBezTo>
                    <a:pt x="84" y="0"/>
                    <a:pt x="28" y="41"/>
                    <a:pt x="45" y="131"/>
                  </a:cubicBezTo>
                  <a:lnTo>
                    <a:pt x="15" y="139"/>
                  </a:lnTo>
                  <a:close/>
                </a:path>
              </a:pathLst>
            </a:custGeom>
            <a:solidFill>
              <a:srgbClr val="6CB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ïS1iḋé"/>
            <p:cNvSpPr/>
            <p:nvPr/>
          </p:nvSpPr>
          <p:spPr bwMode="auto">
            <a:xfrm>
              <a:off x="6489701" y="4733925"/>
              <a:ext cx="481013" cy="981075"/>
            </a:xfrm>
            <a:custGeom>
              <a:avLst/>
              <a:gdLst>
                <a:gd name="T0" fmla="*/ 27 w 66"/>
                <a:gd name="T1" fmla="*/ 131 h 135"/>
                <a:gd name="T2" fmla="*/ 66 w 66"/>
                <a:gd name="T3" fmla="*/ 0 h 135"/>
                <a:gd name="T4" fmla="*/ 11 w 66"/>
                <a:gd name="T5" fmla="*/ 135 h 135"/>
                <a:gd name="T6" fmla="*/ 27 w 66"/>
                <a:gd name="T7" fmla="*/ 131 h 135"/>
              </a:gdLst>
              <a:ahLst/>
              <a:cxnLst>
                <a:cxn ang="0">
                  <a:pos x="T0" y="T1"/>
                </a:cxn>
                <a:cxn ang="0">
                  <a:pos x="T2" y="T3"/>
                </a:cxn>
                <a:cxn ang="0">
                  <a:pos x="T4" y="T5"/>
                </a:cxn>
                <a:cxn ang="0">
                  <a:pos x="T6" y="T7"/>
                </a:cxn>
              </a:cxnLst>
              <a:rect l="0" t="0" r="r" b="b"/>
              <a:pathLst>
                <a:path w="66" h="135">
                  <a:moveTo>
                    <a:pt x="27" y="131"/>
                  </a:moveTo>
                  <a:cubicBezTo>
                    <a:pt x="10" y="41"/>
                    <a:pt x="66" y="0"/>
                    <a:pt x="66" y="0"/>
                  </a:cubicBezTo>
                  <a:cubicBezTo>
                    <a:pt x="66" y="0"/>
                    <a:pt x="0" y="29"/>
                    <a:pt x="11" y="135"/>
                  </a:cubicBezTo>
                  <a:lnTo>
                    <a:pt x="27" y="131"/>
                  </a:lnTo>
                  <a:close/>
                </a:path>
              </a:pathLst>
            </a:custGeom>
            <a:solidFill>
              <a:srgbClr val="5EA8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śḷîḓê"/>
            <p:cNvSpPr/>
            <p:nvPr/>
          </p:nvSpPr>
          <p:spPr bwMode="auto">
            <a:xfrm>
              <a:off x="4756151" y="1101725"/>
              <a:ext cx="2606675" cy="2557463"/>
            </a:xfrm>
            <a:custGeom>
              <a:avLst/>
              <a:gdLst>
                <a:gd name="T0" fmla="*/ 340 w 358"/>
                <a:gd name="T1" fmla="*/ 154 h 352"/>
                <a:gd name="T2" fmla="*/ 349 w 358"/>
                <a:gd name="T3" fmla="*/ 142 h 352"/>
                <a:gd name="T4" fmla="*/ 347 w 358"/>
                <a:gd name="T5" fmla="*/ 88 h 352"/>
                <a:gd name="T6" fmla="*/ 336 w 358"/>
                <a:gd name="T7" fmla="*/ 72 h 352"/>
                <a:gd name="T8" fmla="*/ 329 w 358"/>
                <a:gd name="T9" fmla="*/ 42 h 352"/>
                <a:gd name="T10" fmla="*/ 303 w 358"/>
                <a:gd name="T11" fmla="*/ 30 h 352"/>
                <a:gd name="T12" fmla="*/ 292 w 358"/>
                <a:gd name="T13" fmla="*/ 34 h 352"/>
                <a:gd name="T14" fmla="*/ 241 w 358"/>
                <a:gd name="T15" fmla="*/ 6 h 352"/>
                <a:gd name="T16" fmla="*/ 170 w 358"/>
                <a:gd name="T17" fmla="*/ 34 h 352"/>
                <a:gd name="T18" fmla="*/ 152 w 358"/>
                <a:gd name="T19" fmla="*/ 32 h 352"/>
                <a:gd name="T20" fmla="*/ 143 w 358"/>
                <a:gd name="T21" fmla="*/ 35 h 352"/>
                <a:gd name="T22" fmla="*/ 105 w 358"/>
                <a:gd name="T23" fmla="*/ 27 h 352"/>
                <a:gd name="T24" fmla="*/ 89 w 358"/>
                <a:gd name="T25" fmla="*/ 46 h 352"/>
                <a:gd name="T26" fmla="*/ 54 w 358"/>
                <a:gd name="T27" fmla="*/ 59 h 352"/>
                <a:gd name="T28" fmla="*/ 27 w 358"/>
                <a:gd name="T29" fmla="*/ 133 h 352"/>
                <a:gd name="T30" fmla="*/ 4 w 358"/>
                <a:gd name="T31" fmla="*/ 190 h 352"/>
                <a:gd name="T32" fmla="*/ 36 w 358"/>
                <a:gd name="T33" fmla="*/ 244 h 352"/>
                <a:gd name="T34" fmla="*/ 47 w 358"/>
                <a:gd name="T35" fmla="*/ 302 h 352"/>
                <a:gd name="T36" fmla="*/ 99 w 358"/>
                <a:gd name="T37" fmla="*/ 314 h 352"/>
                <a:gd name="T38" fmla="*/ 118 w 358"/>
                <a:gd name="T39" fmla="*/ 333 h 352"/>
                <a:gd name="T40" fmla="*/ 145 w 358"/>
                <a:gd name="T41" fmla="*/ 327 h 352"/>
                <a:gd name="T42" fmla="*/ 150 w 358"/>
                <a:gd name="T43" fmla="*/ 333 h 352"/>
                <a:gd name="T44" fmla="*/ 184 w 358"/>
                <a:gd name="T45" fmla="*/ 346 h 352"/>
                <a:gd name="T46" fmla="*/ 207 w 358"/>
                <a:gd name="T47" fmla="*/ 339 h 352"/>
                <a:gd name="T48" fmla="*/ 250 w 358"/>
                <a:gd name="T49" fmla="*/ 346 h 352"/>
                <a:gd name="T50" fmla="*/ 271 w 358"/>
                <a:gd name="T51" fmla="*/ 316 h 352"/>
                <a:gd name="T52" fmla="*/ 275 w 358"/>
                <a:gd name="T53" fmla="*/ 302 h 352"/>
                <a:gd name="T54" fmla="*/ 295 w 358"/>
                <a:gd name="T55" fmla="*/ 291 h 352"/>
                <a:gd name="T56" fmla="*/ 302 w 358"/>
                <a:gd name="T57" fmla="*/ 274 h 352"/>
                <a:gd name="T58" fmla="*/ 324 w 358"/>
                <a:gd name="T59" fmla="*/ 251 h 352"/>
                <a:gd name="T60" fmla="*/ 319 w 358"/>
                <a:gd name="T61" fmla="*/ 237 h 352"/>
                <a:gd name="T62" fmla="*/ 335 w 358"/>
                <a:gd name="T63" fmla="*/ 227 h 352"/>
                <a:gd name="T64" fmla="*/ 356 w 358"/>
                <a:gd name="T65" fmla="*/ 191 h 352"/>
                <a:gd name="T66" fmla="*/ 340 w 358"/>
                <a:gd name="T67" fmla="*/ 15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2">
                  <a:moveTo>
                    <a:pt x="340" y="154"/>
                  </a:moveTo>
                  <a:cubicBezTo>
                    <a:pt x="344" y="150"/>
                    <a:pt x="347" y="146"/>
                    <a:pt x="349" y="142"/>
                  </a:cubicBezTo>
                  <a:cubicBezTo>
                    <a:pt x="358" y="125"/>
                    <a:pt x="355" y="105"/>
                    <a:pt x="347" y="88"/>
                  </a:cubicBezTo>
                  <a:cubicBezTo>
                    <a:pt x="344" y="82"/>
                    <a:pt x="341" y="77"/>
                    <a:pt x="336" y="72"/>
                  </a:cubicBezTo>
                  <a:cubicBezTo>
                    <a:pt x="338" y="62"/>
                    <a:pt x="336" y="51"/>
                    <a:pt x="329" y="42"/>
                  </a:cubicBezTo>
                  <a:cubicBezTo>
                    <a:pt x="323" y="34"/>
                    <a:pt x="313" y="28"/>
                    <a:pt x="303" y="30"/>
                  </a:cubicBezTo>
                  <a:cubicBezTo>
                    <a:pt x="299" y="31"/>
                    <a:pt x="295" y="32"/>
                    <a:pt x="292" y="34"/>
                  </a:cubicBezTo>
                  <a:cubicBezTo>
                    <a:pt x="278" y="20"/>
                    <a:pt x="259" y="10"/>
                    <a:pt x="241" y="6"/>
                  </a:cubicBezTo>
                  <a:cubicBezTo>
                    <a:pt x="210" y="0"/>
                    <a:pt x="183" y="12"/>
                    <a:pt x="170" y="34"/>
                  </a:cubicBezTo>
                  <a:cubicBezTo>
                    <a:pt x="164" y="32"/>
                    <a:pt x="158" y="31"/>
                    <a:pt x="152" y="32"/>
                  </a:cubicBezTo>
                  <a:cubicBezTo>
                    <a:pt x="149" y="32"/>
                    <a:pt x="145" y="34"/>
                    <a:pt x="143" y="35"/>
                  </a:cubicBezTo>
                  <a:cubicBezTo>
                    <a:pt x="134" y="26"/>
                    <a:pt x="115" y="23"/>
                    <a:pt x="105" y="27"/>
                  </a:cubicBezTo>
                  <a:cubicBezTo>
                    <a:pt x="96" y="30"/>
                    <a:pt x="91" y="38"/>
                    <a:pt x="89" y="46"/>
                  </a:cubicBezTo>
                  <a:cubicBezTo>
                    <a:pt x="76" y="49"/>
                    <a:pt x="63" y="53"/>
                    <a:pt x="54" y="59"/>
                  </a:cubicBezTo>
                  <a:cubicBezTo>
                    <a:pt x="30" y="75"/>
                    <a:pt x="14" y="108"/>
                    <a:pt x="27" y="133"/>
                  </a:cubicBezTo>
                  <a:cubicBezTo>
                    <a:pt x="9" y="147"/>
                    <a:pt x="0" y="172"/>
                    <a:pt x="4" y="190"/>
                  </a:cubicBezTo>
                  <a:cubicBezTo>
                    <a:pt x="6" y="206"/>
                    <a:pt x="18" y="231"/>
                    <a:pt x="36" y="244"/>
                  </a:cubicBezTo>
                  <a:cubicBezTo>
                    <a:pt x="29" y="264"/>
                    <a:pt x="32" y="286"/>
                    <a:pt x="47" y="302"/>
                  </a:cubicBezTo>
                  <a:cubicBezTo>
                    <a:pt x="61" y="316"/>
                    <a:pt x="82" y="320"/>
                    <a:pt x="99" y="314"/>
                  </a:cubicBezTo>
                  <a:cubicBezTo>
                    <a:pt x="104" y="323"/>
                    <a:pt x="112" y="330"/>
                    <a:pt x="118" y="333"/>
                  </a:cubicBezTo>
                  <a:cubicBezTo>
                    <a:pt x="129" y="337"/>
                    <a:pt x="138" y="334"/>
                    <a:pt x="145" y="327"/>
                  </a:cubicBezTo>
                  <a:cubicBezTo>
                    <a:pt x="147" y="329"/>
                    <a:pt x="149" y="331"/>
                    <a:pt x="150" y="333"/>
                  </a:cubicBezTo>
                  <a:cubicBezTo>
                    <a:pt x="160" y="342"/>
                    <a:pt x="171" y="347"/>
                    <a:pt x="184" y="346"/>
                  </a:cubicBezTo>
                  <a:cubicBezTo>
                    <a:pt x="191" y="345"/>
                    <a:pt x="200" y="343"/>
                    <a:pt x="207" y="339"/>
                  </a:cubicBezTo>
                  <a:cubicBezTo>
                    <a:pt x="219" y="349"/>
                    <a:pt x="236" y="352"/>
                    <a:pt x="250" y="346"/>
                  </a:cubicBezTo>
                  <a:cubicBezTo>
                    <a:pt x="263" y="340"/>
                    <a:pt x="269" y="329"/>
                    <a:pt x="271" y="316"/>
                  </a:cubicBezTo>
                  <a:cubicBezTo>
                    <a:pt x="273" y="312"/>
                    <a:pt x="274" y="307"/>
                    <a:pt x="275" y="302"/>
                  </a:cubicBezTo>
                  <a:cubicBezTo>
                    <a:pt x="283" y="301"/>
                    <a:pt x="291" y="296"/>
                    <a:pt x="295" y="291"/>
                  </a:cubicBezTo>
                  <a:cubicBezTo>
                    <a:pt x="300" y="286"/>
                    <a:pt x="302" y="280"/>
                    <a:pt x="302" y="274"/>
                  </a:cubicBezTo>
                  <a:cubicBezTo>
                    <a:pt x="314" y="272"/>
                    <a:pt x="324" y="261"/>
                    <a:pt x="324" y="251"/>
                  </a:cubicBezTo>
                  <a:cubicBezTo>
                    <a:pt x="324" y="248"/>
                    <a:pt x="322" y="242"/>
                    <a:pt x="319" y="237"/>
                  </a:cubicBezTo>
                  <a:cubicBezTo>
                    <a:pt x="325" y="235"/>
                    <a:pt x="330" y="231"/>
                    <a:pt x="335" y="227"/>
                  </a:cubicBezTo>
                  <a:cubicBezTo>
                    <a:pt x="349" y="218"/>
                    <a:pt x="356" y="206"/>
                    <a:pt x="356" y="191"/>
                  </a:cubicBezTo>
                  <a:cubicBezTo>
                    <a:pt x="355" y="177"/>
                    <a:pt x="349" y="164"/>
                    <a:pt x="340" y="154"/>
                  </a:cubicBezTo>
                  <a:close/>
                </a:path>
              </a:pathLst>
            </a:custGeom>
            <a:solidFill>
              <a:srgbClr val="348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iṩľïḋé"/>
            <p:cNvSpPr/>
            <p:nvPr/>
          </p:nvSpPr>
          <p:spPr bwMode="auto">
            <a:xfrm>
              <a:off x="4756151" y="1522413"/>
              <a:ext cx="2439988" cy="2136775"/>
            </a:xfrm>
            <a:custGeom>
              <a:avLst/>
              <a:gdLst>
                <a:gd name="T0" fmla="*/ 335 w 335"/>
                <a:gd name="T1" fmla="*/ 169 h 294"/>
                <a:gd name="T2" fmla="*/ 290 w 335"/>
                <a:gd name="T3" fmla="*/ 150 h 294"/>
                <a:gd name="T4" fmla="*/ 225 w 335"/>
                <a:gd name="T5" fmla="*/ 183 h 294"/>
                <a:gd name="T6" fmla="*/ 183 w 335"/>
                <a:gd name="T7" fmla="*/ 99 h 294"/>
                <a:gd name="T8" fmla="*/ 130 w 335"/>
                <a:gd name="T9" fmla="*/ 118 h 294"/>
                <a:gd name="T10" fmla="*/ 111 w 335"/>
                <a:gd name="T11" fmla="*/ 40 h 294"/>
                <a:gd name="T12" fmla="*/ 62 w 335"/>
                <a:gd name="T13" fmla="*/ 31 h 294"/>
                <a:gd name="T14" fmla="*/ 55 w 335"/>
                <a:gd name="T15" fmla="*/ 0 h 294"/>
                <a:gd name="T16" fmla="*/ 54 w 335"/>
                <a:gd name="T17" fmla="*/ 1 h 294"/>
                <a:gd name="T18" fmla="*/ 27 w 335"/>
                <a:gd name="T19" fmla="*/ 75 h 294"/>
                <a:gd name="T20" fmla="*/ 4 w 335"/>
                <a:gd name="T21" fmla="*/ 132 h 294"/>
                <a:gd name="T22" fmla="*/ 36 w 335"/>
                <a:gd name="T23" fmla="*/ 186 h 294"/>
                <a:gd name="T24" fmla="*/ 47 w 335"/>
                <a:gd name="T25" fmla="*/ 244 h 294"/>
                <a:gd name="T26" fmla="*/ 99 w 335"/>
                <a:gd name="T27" fmla="*/ 256 h 294"/>
                <a:gd name="T28" fmla="*/ 118 w 335"/>
                <a:gd name="T29" fmla="*/ 275 h 294"/>
                <a:gd name="T30" fmla="*/ 145 w 335"/>
                <a:gd name="T31" fmla="*/ 269 h 294"/>
                <a:gd name="T32" fmla="*/ 150 w 335"/>
                <a:gd name="T33" fmla="*/ 275 h 294"/>
                <a:gd name="T34" fmla="*/ 184 w 335"/>
                <a:gd name="T35" fmla="*/ 288 h 294"/>
                <a:gd name="T36" fmla="*/ 207 w 335"/>
                <a:gd name="T37" fmla="*/ 281 h 294"/>
                <a:gd name="T38" fmla="*/ 250 w 335"/>
                <a:gd name="T39" fmla="*/ 288 h 294"/>
                <a:gd name="T40" fmla="*/ 271 w 335"/>
                <a:gd name="T41" fmla="*/ 258 h 294"/>
                <a:gd name="T42" fmla="*/ 275 w 335"/>
                <a:gd name="T43" fmla="*/ 244 h 294"/>
                <a:gd name="T44" fmla="*/ 295 w 335"/>
                <a:gd name="T45" fmla="*/ 233 h 294"/>
                <a:gd name="T46" fmla="*/ 302 w 335"/>
                <a:gd name="T47" fmla="*/ 216 h 294"/>
                <a:gd name="T48" fmla="*/ 324 w 335"/>
                <a:gd name="T49" fmla="*/ 193 h 294"/>
                <a:gd name="T50" fmla="*/ 319 w 335"/>
                <a:gd name="T51" fmla="*/ 179 h 294"/>
                <a:gd name="T52" fmla="*/ 335 w 335"/>
                <a:gd name="T53" fmla="*/ 169 h 294"/>
                <a:gd name="T54" fmla="*/ 335 w 335"/>
                <a:gd name="T55" fmla="*/ 16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5" h="294">
                  <a:moveTo>
                    <a:pt x="335" y="169"/>
                  </a:moveTo>
                  <a:cubicBezTo>
                    <a:pt x="313" y="156"/>
                    <a:pt x="290" y="150"/>
                    <a:pt x="290" y="150"/>
                  </a:cubicBezTo>
                  <a:cubicBezTo>
                    <a:pt x="290" y="150"/>
                    <a:pt x="269" y="193"/>
                    <a:pt x="225" y="183"/>
                  </a:cubicBezTo>
                  <a:cubicBezTo>
                    <a:pt x="182" y="173"/>
                    <a:pt x="183" y="99"/>
                    <a:pt x="183" y="99"/>
                  </a:cubicBezTo>
                  <a:cubicBezTo>
                    <a:pt x="183" y="99"/>
                    <a:pt x="167" y="139"/>
                    <a:pt x="130" y="118"/>
                  </a:cubicBezTo>
                  <a:cubicBezTo>
                    <a:pt x="93" y="97"/>
                    <a:pt x="111" y="40"/>
                    <a:pt x="111" y="40"/>
                  </a:cubicBezTo>
                  <a:cubicBezTo>
                    <a:pt x="111" y="40"/>
                    <a:pt x="83" y="59"/>
                    <a:pt x="62" y="31"/>
                  </a:cubicBezTo>
                  <a:cubicBezTo>
                    <a:pt x="54" y="20"/>
                    <a:pt x="53" y="9"/>
                    <a:pt x="55" y="0"/>
                  </a:cubicBezTo>
                  <a:cubicBezTo>
                    <a:pt x="55" y="1"/>
                    <a:pt x="54" y="1"/>
                    <a:pt x="54" y="1"/>
                  </a:cubicBezTo>
                  <a:cubicBezTo>
                    <a:pt x="30" y="17"/>
                    <a:pt x="14" y="50"/>
                    <a:pt x="27" y="75"/>
                  </a:cubicBezTo>
                  <a:cubicBezTo>
                    <a:pt x="9" y="89"/>
                    <a:pt x="0" y="114"/>
                    <a:pt x="4" y="132"/>
                  </a:cubicBezTo>
                  <a:cubicBezTo>
                    <a:pt x="6" y="148"/>
                    <a:pt x="18" y="173"/>
                    <a:pt x="36" y="186"/>
                  </a:cubicBezTo>
                  <a:cubicBezTo>
                    <a:pt x="29" y="206"/>
                    <a:pt x="32" y="228"/>
                    <a:pt x="47" y="244"/>
                  </a:cubicBezTo>
                  <a:cubicBezTo>
                    <a:pt x="61" y="258"/>
                    <a:pt x="82" y="262"/>
                    <a:pt x="99" y="256"/>
                  </a:cubicBezTo>
                  <a:cubicBezTo>
                    <a:pt x="104" y="265"/>
                    <a:pt x="112" y="272"/>
                    <a:pt x="118" y="275"/>
                  </a:cubicBezTo>
                  <a:cubicBezTo>
                    <a:pt x="129" y="279"/>
                    <a:pt x="138" y="276"/>
                    <a:pt x="145" y="269"/>
                  </a:cubicBezTo>
                  <a:cubicBezTo>
                    <a:pt x="147" y="271"/>
                    <a:pt x="149" y="273"/>
                    <a:pt x="150" y="275"/>
                  </a:cubicBezTo>
                  <a:cubicBezTo>
                    <a:pt x="160" y="284"/>
                    <a:pt x="171" y="289"/>
                    <a:pt x="184" y="288"/>
                  </a:cubicBezTo>
                  <a:cubicBezTo>
                    <a:pt x="191" y="287"/>
                    <a:pt x="200" y="285"/>
                    <a:pt x="207" y="281"/>
                  </a:cubicBezTo>
                  <a:cubicBezTo>
                    <a:pt x="219" y="291"/>
                    <a:pt x="236" y="294"/>
                    <a:pt x="250" y="288"/>
                  </a:cubicBezTo>
                  <a:cubicBezTo>
                    <a:pt x="263" y="282"/>
                    <a:pt x="269" y="271"/>
                    <a:pt x="271" y="258"/>
                  </a:cubicBezTo>
                  <a:cubicBezTo>
                    <a:pt x="273" y="254"/>
                    <a:pt x="274" y="249"/>
                    <a:pt x="275" y="244"/>
                  </a:cubicBezTo>
                  <a:cubicBezTo>
                    <a:pt x="283" y="243"/>
                    <a:pt x="291" y="238"/>
                    <a:pt x="295" y="233"/>
                  </a:cubicBezTo>
                  <a:cubicBezTo>
                    <a:pt x="300" y="228"/>
                    <a:pt x="302" y="222"/>
                    <a:pt x="302" y="216"/>
                  </a:cubicBezTo>
                  <a:cubicBezTo>
                    <a:pt x="314" y="214"/>
                    <a:pt x="324" y="203"/>
                    <a:pt x="324" y="193"/>
                  </a:cubicBezTo>
                  <a:cubicBezTo>
                    <a:pt x="324" y="190"/>
                    <a:pt x="322" y="184"/>
                    <a:pt x="319" y="179"/>
                  </a:cubicBezTo>
                  <a:cubicBezTo>
                    <a:pt x="325" y="177"/>
                    <a:pt x="330" y="173"/>
                    <a:pt x="335" y="169"/>
                  </a:cubicBezTo>
                  <a:cubicBezTo>
                    <a:pt x="335" y="169"/>
                    <a:pt x="335" y="169"/>
                    <a:pt x="335" y="169"/>
                  </a:cubicBezTo>
                  <a:close/>
                </a:path>
              </a:pathLst>
            </a:custGeom>
            <a:solidFill>
              <a:srgbClr val="247C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ïṧḷïďe"/>
            <p:cNvSpPr/>
            <p:nvPr/>
          </p:nvSpPr>
          <p:spPr bwMode="auto">
            <a:xfrm>
              <a:off x="5870576" y="1558925"/>
              <a:ext cx="2024063" cy="1976438"/>
            </a:xfrm>
            <a:custGeom>
              <a:avLst/>
              <a:gdLst>
                <a:gd name="T0" fmla="*/ 272 w 278"/>
                <a:gd name="T1" fmla="*/ 154 h 272"/>
                <a:gd name="T2" fmla="*/ 259 w 278"/>
                <a:gd name="T3" fmla="*/ 137 h 272"/>
                <a:gd name="T4" fmla="*/ 262 w 278"/>
                <a:gd name="T5" fmla="*/ 129 h 272"/>
                <a:gd name="T6" fmla="*/ 256 w 278"/>
                <a:gd name="T7" fmla="*/ 80 h 272"/>
                <a:gd name="T8" fmla="*/ 215 w 278"/>
                <a:gd name="T9" fmla="*/ 55 h 272"/>
                <a:gd name="T10" fmla="*/ 159 w 278"/>
                <a:gd name="T11" fmla="*/ 5 h 272"/>
                <a:gd name="T12" fmla="*/ 117 w 278"/>
                <a:gd name="T13" fmla="*/ 32 h 272"/>
                <a:gd name="T14" fmla="*/ 73 w 278"/>
                <a:gd name="T15" fmla="*/ 32 h 272"/>
                <a:gd name="T16" fmla="*/ 49 w 278"/>
                <a:gd name="T17" fmla="*/ 86 h 272"/>
                <a:gd name="T18" fmla="*/ 0 w 278"/>
                <a:gd name="T19" fmla="*/ 145 h 272"/>
                <a:gd name="T20" fmla="*/ 37 w 278"/>
                <a:gd name="T21" fmla="*/ 193 h 272"/>
                <a:gd name="T22" fmla="*/ 55 w 278"/>
                <a:gd name="T23" fmla="*/ 232 h 272"/>
                <a:gd name="T24" fmla="*/ 89 w 278"/>
                <a:gd name="T25" fmla="*/ 248 h 272"/>
                <a:gd name="T26" fmla="*/ 102 w 278"/>
                <a:gd name="T27" fmla="*/ 244 h 272"/>
                <a:gd name="T28" fmla="*/ 132 w 278"/>
                <a:gd name="T29" fmla="*/ 266 h 272"/>
                <a:gd name="T30" fmla="*/ 182 w 278"/>
                <a:gd name="T31" fmla="*/ 242 h 272"/>
                <a:gd name="T32" fmla="*/ 200 w 278"/>
                <a:gd name="T33" fmla="*/ 243 h 272"/>
                <a:gd name="T34" fmla="*/ 216 w 278"/>
                <a:gd name="T35" fmla="*/ 226 h 272"/>
                <a:gd name="T36" fmla="*/ 217 w 278"/>
                <a:gd name="T37" fmla="*/ 222 h 272"/>
                <a:gd name="T38" fmla="*/ 263 w 278"/>
                <a:gd name="T39" fmla="*/ 198 h 272"/>
                <a:gd name="T40" fmla="*/ 272 w 278"/>
                <a:gd name="T41" fmla="*/ 15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8" h="272">
                  <a:moveTo>
                    <a:pt x="272" y="154"/>
                  </a:moveTo>
                  <a:cubicBezTo>
                    <a:pt x="269" y="147"/>
                    <a:pt x="265" y="141"/>
                    <a:pt x="259" y="137"/>
                  </a:cubicBezTo>
                  <a:cubicBezTo>
                    <a:pt x="260" y="135"/>
                    <a:pt x="261" y="132"/>
                    <a:pt x="262" y="129"/>
                  </a:cubicBezTo>
                  <a:cubicBezTo>
                    <a:pt x="266" y="113"/>
                    <a:pt x="265" y="95"/>
                    <a:pt x="256" y="80"/>
                  </a:cubicBezTo>
                  <a:cubicBezTo>
                    <a:pt x="248" y="67"/>
                    <a:pt x="231" y="56"/>
                    <a:pt x="215" y="55"/>
                  </a:cubicBezTo>
                  <a:cubicBezTo>
                    <a:pt x="209" y="27"/>
                    <a:pt x="192" y="0"/>
                    <a:pt x="159" y="5"/>
                  </a:cubicBezTo>
                  <a:cubicBezTo>
                    <a:pt x="144" y="7"/>
                    <a:pt x="128" y="18"/>
                    <a:pt x="117" y="32"/>
                  </a:cubicBezTo>
                  <a:cubicBezTo>
                    <a:pt x="104" y="25"/>
                    <a:pt x="87" y="26"/>
                    <a:pt x="73" y="32"/>
                  </a:cubicBezTo>
                  <a:cubicBezTo>
                    <a:pt x="54" y="41"/>
                    <a:pt x="47" y="64"/>
                    <a:pt x="49" y="86"/>
                  </a:cubicBezTo>
                  <a:cubicBezTo>
                    <a:pt x="22" y="81"/>
                    <a:pt x="0" y="122"/>
                    <a:pt x="0" y="145"/>
                  </a:cubicBezTo>
                  <a:cubicBezTo>
                    <a:pt x="1" y="167"/>
                    <a:pt x="17" y="191"/>
                    <a:pt x="37" y="193"/>
                  </a:cubicBezTo>
                  <a:cubicBezTo>
                    <a:pt x="39" y="208"/>
                    <a:pt x="47" y="223"/>
                    <a:pt x="55" y="232"/>
                  </a:cubicBezTo>
                  <a:cubicBezTo>
                    <a:pt x="63" y="241"/>
                    <a:pt x="75" y="250"/>
                    <a:pt x="89" y="248"/>
                  </a:cubicBezTo>
                  <a:cubicBezTo>
                    <a:pt x="93" y="248"/>
                    <a:pt x="98" y="246"/>
                    <a:pt x="102" y="244"/>
                  </a:cubicBezTo>
                  <a:cubicBezTo>
                    <a:pt x="110" y="253"/>
                    <a:pt x="120" y="263"/>
                    <a:pt x="132" y="266"/>
                  </a:cubicBezTo>
                  <a:cubicBezTo>
                    <a:pt x="152" y="272"/>
                    <a:pt x="171" y="259"/>
                    <a:pt x="182" y="242"/>
                  </a:cubicBezTo>
                  <a:cubicBezTo>
                    <a:pt x="188" y="244"/>
                    <a:pt x="194" y="244"/>
                    <a:pt x="200" y="243"/>
                  </a:cubicBezTo>
                  <a:cubicBezTo>
                    <a:pt x="208" y="241"/>
                    <a:pt x="215" y="235"/>
                    <a:pt x="216" y="226"/>
                  </a:cubicBezTo>
                  <a:cubicBezTo>
                    <a:pt x="217" y="225"/>
                    <a:pt x="217" y="223"/>
                    <a:pt x="217" y="222"/>
                  </a:cubicBezTo>
                  <a:cubicBezTo>
                    <a:pt x="234" y="222"/>
                    <a:pt x="252" y="213"/>
                    <a:pt x="263" y="198"/>
                  </a:cubicBezTo>
                  <a:cubicBezTo>
                    <a:pt x="273" y="185"/>
                    <a:pt x="278" y="169"/>
                    <a:pt x="272" y="154"/>
                  </a:cubicBezTo>
                  <a:close/>
                </a:path>
              </a:pathLst>
            </a:custGeom>
            <a:solidFill>
              <a:srgbClr val="47A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ïṧ1ïdé"/>
            <p:cNvSpPr/>
            <p:nvPr/>
          </p:nvSpPr>
          <p:spPr bwMode="auto">
            <a:xfrm>
              <a:off x="5870576" y="2184400"/>
              <a:ext cx="1987550" cy="1350963"/>
            </a:xfrm>
            <a:custGeom>
              <a:avLst/>
              <a:gdLst>
                <a:gd name="T0" fmla="*/ 182 w 273"/>
                <a:gd name="T1" fmla="*/ 156 h 186"/>
                <a:gd name="T2" fmla="*/ 200 w 273"/>
                <a:gd name="T3" fmla="*/ 157 h 186"/>
                <a:gd name="T4" fmla="*/ 216 w 273"/>
                <a:gd name="T5" fmla="*/ 140 h 186"/>
                <a:gd name="T6" fmla="*/ 217 w 273"/>
                <a:gd name="T7" fmla="*/ 136 h 186"/>
                <a:gd name="T8" fmla="*/ 263 w 273"/>
                <a:gd name="T9" fmla="*/ 112 h 186"/>
                <a:gd name="T10" fmla="*/ 273 w 273"/>
                <a:gd name="T11" fmla="*/ 91 h 186"/>
                <a:gd name="T12" fmla="*/ 216 w 273"/>
                <a:gd name="T13" fmla="*/ 89 h 186"/>
                <a:gd name="T14" fmla="*/ 192 w 273"/>
                <a:gd name="T15" fmla="*/ 123 h 186"/>
                <a:gd name="T16" fmla="*/ 158 w 273"/>
                <a:gd name="T17" fmla="*/ 96 h 186"/>
                <a:gd name="T18" fmla="*/ 112 w 273"/>
                <a:gd name="T19" fmla="*/ 89 h 186"/>
                <a:gd name="T20" fmla="*/ 98 w 273"/>
                <a:gd name="T21" fmla="*/ 27 h 186"/>
                <a:gd name="T22" fmla="*/ 50 w 273"/>
                <a:gd name="T23" fmla="*/ 13 h 186"/>
                <a:gd name="T24" fmla="*/ 41 w 273"/>
                <a:gd name="T25" fmla="*/ 0 h 186"/>
                <a:gd name="T26" fmla="*/ 0 w 273"/>
                <a:gd name="T27" fmla="*/ 59 h 186"/>
                <a:gd name="T28" fmla="*/ 37 w 273"/>
                <a:gd name="T29" fmla="*/ 107 h 186"/>
                <a:gd name="T30" fmla="*/ 55 w 273"/>
                <a:gd name="T31" fmla="*/ 146 h 186"/>
                <a:gd name="T32" fmla="*/ 89 w 273"/>
                <a:gd name="T33" fmla="*/ 162 h 186"/>
                <a:gd name="T34" fmla="*/ 102 w 273"/>
                <a:gd name="T35" fmla="*/ 158 h 186"/>
                <a:gd name="T36" fmla="*/ 132 w 273"/>
                <a:gd name="T37" fmla="*/ 180 h 186"/>
                <a:gd name="T38" fmla="*/ 182 w 273"/>
                <a:gd name="T39" fmla="*/ 1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3" h="186">
                  <a:moveTo>
                    <a:pt x="182" y="156"/>
                  </a:moveTo>
                  <a:cubicBezTo>
                    <a:pt x="188" y="158"/>
                    <a:pt x="194" y="158"/>
                    <a:pt x="200" y="157"/>
                  </a:cubicBezTo>
                  <a:cubicBezTo>
                    <a:pt x="208" y="155"/>
                    <a:pt x="215" y="149"/>
                    <a:pt x="216" y="140"/>
                  </a:cubicBezTo>
                  <a:cubicBezTo>
                    <a:pt x="217" y="139"/>
                    <a:pt x="217" y="137"/>
                    <a:pt x="217" y="136"/>
                  </a:cubicBezTo>
                  <a:cubicBezTo>
                    <a:pt x="234" y="136"/>
                    <a:pt x="252" y="127"/>
                    <a:pt x="263" y="112"/>
                  </a:cubicBezTo>
                  <a:cubicBezTo>
                    <a:pt x="268" y="106"/>
                    <a:pt x="272" y="98"/>
                    <a:pt x="273" y="91"/>
                  </a:cubicBezTo>
                  <a:cubicBezTo>
                    <a:pt x="249" y="121"/>
                    <a:pt x="216" y="89"/>
                    <a:pt x="216" y="89"/>
                  </a:cubicBezTo>
                  <a:cubicBezTo>
                    <a:pt x="216" y="89"/>
                    <a:pt x="216" y="110"/>
                    <a:pt x="192" y="123"/>
                  </a:cubicBezTo>
                  <a:cubicBezTo>
                    <a:pt x="168" y="137"/>
                    <a:pt x="158" y="96"/>
                    <a:pt x="158" y="96"/>
                  </a:cubicBezTo>
                  <a:cubicBezTo>
                    <a:pt x="158" y="96"/>
                    <a:pt x="144" y="110"/>
                    <a:pt x="112" y="89"/>
                  </a:cubicBezTo>
                  <a:cubicBezTo>
                    <a:pt x="80" y="68"/>
                    <a:pt x="98" y="27"/>
                    <a:pt x="98" y="27"/>
                  </a:cubicBezTo>
                  <a:cubicBezTo>
                    <a:pt x="98" y="27"/>
                    <a:pt x="81" y="44"/>
                    <a:pt x="50" y="13"/>
                  </a:cubicBezTo>
                  <a:cubicBezTo>
                    <a:pt x="46" y="10"/>
                    <a:pt x="43" y="5"/>
                    <a:pt x="41" y="0"/>
                  </a:cubicBezTo>
                  <a:cubicBezTo>
                    <a:pt x="17" y="3"/>
                    <a:pt x="0" y="38"/>
                    <a:pt x="0" y="59"/>
                  </a:cubicBezTo>
                  <a:cubicBezTo>
                    <a:pt x="1" y="81"/>
                    <a:pt x="17" y="105"/>
                    <a:pt x="37" y="107"/>
                  </a:cubicBezTo>
                  <a:cubicBezTo>
                    <a:pt x="39" y="122"/>
                    <a:pt x="47" y="137"/>
                    <a:pt x="55" y="146"/>
                  </a:cubicBezTo>
                  <a:cubicBezTo>
                    <a:pt x="63" y="155"/>
                    <a:pt x="75" y="164"/>
                    <a:pt x="89" y="162"/>
                  </a:cubicBezTo>
                  <a:cubicBezTo>
                    <a:pt x="93" y="162"/>
                    <a:pt x="98" y="160"/>
                    <a:pt x="102" y="158"/>
                  </a:cubicBezTo>
                  <a:cubicBezTo>
                    <a:pt x="110" y="167"/>
                    <a:pt x="120" y="177"/>
                    <a:pt x="132" y="180"/>
                  </a:cubicBezTo>
                  <a:cubicBezTo>
                    <a:pt x="152" y="186"/>
                    <a:pt x="171" y="173"/>
                    <a:pt x="182" y="156"/>
                  </a:cubicBezTo>
                  <a:close/>
                </a:path>
              </a:pathLst>
            </a:custGeom>
            <a:solidFill>
              <a:srgbClr val="348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iṡliḋê"/>
            <p:cNvSpPr/>
            <p:nvPr/>
          </p:nvSpPr>
          <p:spPr bwMode="auto">
            <a:xfrm>
              <a:off x="5068888" y="2103438"/>
              <a:ext cx="2017713" cy="3771900"/>
            </a:xfrm>
            <a:custGeom>
              <a:avLst/>
              <a:gdLst>
                <a:gd name="T0" fmla="*/ 268 w 277"/>
                <a:gd name="T1" fmla="*/ 93 h 519"/>
                <a:gd name="T2" fmla="*/ 225 w 277"/>
                <a:gd name="T3" fmla="*/ 123 h 519"/>
                <a:gd name="T4" fmla="*/ 216 w 277"/>
                <a:gd name="T5" fmla="*/ 125 h 519"/>
                <a:gd name="T6" fmla="*/ 216 w 277"/>
                <a:gd name="T7" fmla="*/ 125 h 519"/>
                <a:gd name="T8" fmla="*/ 209 w 277"/>
                <a:gd name="T9" fmla="*/ 119 h 519"/>
                <a:gd name="T10" fmla="*/ 209 w 277"/>
                <a:gd name="T11" fmla="*/ 111 h 519"/>
                <a:gd name="T12" fmla="*/ 242 w 277"/>
                <a:gd name="T13" fmla="*/ 46 h 519"/>
                <a:gd name="T14" fmla="*/ 241 w 277"/>
                <a:gd name="T15" fmla="*/ 39 h 519"/>
                <a:gd name="T16" fmla="*/ 236 w 277"/>
                <a:gd name="T17" fmla="*/ 40 h 519"/>
                <a:gd name="T18" fmla="*/ 231 w 277"/>
                <a:gd name="T19" fmla="*/ 45 h 519"/>
                <a:gd name="T20" fmla="*/ 212 w 277"/>
                <a:gd name="T21" fmla="*/ 68 h 519"/>
                <a:gd name="T22" fmla="*/ 199 w 277"/>
                <a:gd name="T23" fmla="*/ 85 h 519"/>
                <a:gd name="T24" fmla="*/ 197 w 277"/>
                <a:gd name="T25" fmla="*/ 88 h 519"/>
                <a:gd name="T26" fmla="*/ 159 w 277"/>
                <a:gd name="T27" fmla="*/ 4 h 519"/>
                <a:gd name="T28" fmla="*/ 150 w 277"/>
                <a:gd name="T29" fmla="*/ 4 h 519"/>
                <a:gd name="T30" fmla="*/ 159 w 277"/>
                <a:gd name="T31" fmla="*/ 58 h 519"/>
                <a:gd name="T32" fmla="*/ 171 w 277"/>
                <a:gd name="T33" fmla="*/ 86 h 519"/>
                <a:gd name="T34" fmla="*/ 171 w 277"/>
                <a:gd name="T35" fmla="*/ 86 h 519"/>
                <a:gd name="T36" fmla="*/ 175 w 277"/>
                <a:gd name="T37" fmla="*/ 142 h 519"/>
                <a:gd name="T38" fmla="*/ 163 w 277"/>
                <a:gd name="T39" fmla="*/ 154 h 519"/>
                <a:gd name="T40" fmla="*/ 109 w 277"/>
                <a:gd name="T41" fmla="*/ 139 h 519"/>
                <a:gd name="T42" fmla="*/ 102 w 277"/>
                <a:gd name="T43" fmla="*/ 128 h 519"/>
                <a:gd name="T44" fmla="*/ 65 w 277"/>
                <a:gd name="T45" fmla="*/ 85 h 519"/>
                <a:gd name="T46" fmla="*/ 64 w 277"/>
                <a:gd name="T47" fmla="*/ 85 h 519"/>
                <a:gd name="T48" fmla="*/ 60 w 277"/>
                <a:gd name="T49" fmla="*/ 89 h 519"/>
                <a:gd name="T50" fmla="*/ 66 w 277"/>
                <a:gd name="T51" fmla="*/ 100 h 519"/>
                <a:gd name="T52" fmla="*/ 66 w 277"/>
                <a:gd name="T53" fmla="*/ 100 h 519"/>
                <a:gd name="T54" fmla="*/ 68 w 277"/>
                <a:gd name="T55" fmla="*/ 103 h 519"/>
                <a:gd name="T56" fmla="*/ 70 w 277"/>
                <a:gd name="T57" fmla="*/ 106 h 519"/>
                <a:gd name="T58" fmla="*/ 78 w 277"/>
                <a:gd name="T59" fmla="*/ 121 h 519"/>
                <a:gd name="T60" fmla="*/ 4 w 277"/>
                <a:gd name="T61" fmla="*/ 92 h 519"/>
                <a:gd name="T62" fmla="*/ 1 w 277"/>
                <a:gd name="T63" fmla="*/ 95 h 519"/>
                <a:gd name="T64" fmla="*/ 57 w 277"/>
                <a:gd name="T65" fmla="*/ 130 h 519"/>
                <a:gd name="T66" fmla="*/ 85 w 277"/>
                <a:gd name="T67" fmla="*/ 149 h 519"/>
                <a:gd name="T68" fmla="*/ 89 w 277"/>
                <a:gd name="T69" fmla="*/ 153 h 519"/>
                <a:gd name="T70" fmla="*/ 119 w 277"/>
                <a:gd name="T71" fmla="*/ 217 h 519"/>
                <a:gd name="T72" fmla="*/ 120 w 277"/>
                <a:gd name="T73" fmla="*/ 249 h 519"/>
                <a:gd name="T74" fmla="*/ 124 w 277"/>
                <a:gd name="T75" fmla="*/ 315 h 519"/>
                <a:gd name="T76" fmla="*/ 124 w 277"/>
                <a:gd name="T77" fmla="*/ 324 h 519"/>
                <a:gd name="T78" fmla="*/ 124 w 277"/>
                <a:gd name="T79" fmla="*/ 324 h 519"/>
                <a:gd name="T80" fmla="*/ 93 w 277"/>
                <a:gd name="T81" fmla="*/ 516 h 519"/>
                <a:gd name="T82" fmla="*/ 92 w 277"/>
                <a:gd name="T83" fmla="*/ 519 h 519"/>
                <a:gd name="T84" fmla="*/ 224 w 277"/>
                <a:gd name="T85" fmla="*/ 519 h 519"/>
                <a:gd name="T86" fmla="*/ 224 w 277"/>
                <a:gd name="T87" fmla="*/ 519 h 519"/>
                <a:gd name="T88" fmla="*/ 212 w 277"/>
                <a:gd name="T89" fmla="*/ 487 h 519"/>
                <a:gd name="T90" fmla="*/ 186 w 277"/>
                <a:gd name="T91" fmla="*/ 365 h 519"/>
                <a:gd name="T92" fmla="*/ 180 w 277"/>
                <a:gd name="T93" fmla="*/ 288 h 519"/>
                <a:gd name="T94" fmla="*/ 179 w 277"/>
                <a:gd name="T95" fmla="*/ 250 h 519"/>
                <a:gd name="T96" fmla="*/ 180 w 277"/>
                <a:gd name="T97" fmla="*/ 224 h 519"/>
                <a:gd name="T98" fmla="*/ 184 w 277"/>
                <a:gd name="T99" fmla="*/ 187 h 519"/>
                <a:gd name="T100" fmla="*/ 189 w 277"/>
                <a:gd name="T101" fmla="*/ 170 h 519"/>
                <a:gd name="T102" fmla="*/ 207 w 277"/>
                <a:gd name="T103" fmla="*/ 147 h 519"/>
                <a:gd name="T104" fmla="*/ 207 w 277"/>
                <a:gd name="T105" fmla="*/ 147 h 519"/>
                <a:gd name="T106" fmla="*/ 246 w 277"/>
                <a:gd name="T107" fmla="*/ 127 h 519"/>
                <a:gd name="T108" fmla="*/ 274 w 277"/>
                <a:gd name="T109" fmla="*/ 98 h 519"/>
                <a:gd name="T110" fmla="*/ 268 w 277"/>
                <a:gd name="T111" fmla="*/ 9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519">
                  <a:moveTo>
                    <a:pt x="268" y="93"/>
                  </a:moveTo>
                  <a:cubicBezTo>
                    <a:pt x="256" y="106"/>
                    <a:pt x="241" y="115"/>
                    <a:pt x="225" y="123"/>
                  </a:cubicBezTo>
                  <a:cubicBezTo>
                    <a:pt x="222" y="124"/>
                    <a:pt x="219" y="125"/>
                    <a:pt x="216" y="125"/>
                  </a:cubicBezTo>
                  <a:cubicBezTo>
                    <a:pt x="216" y="125"/>
                    <a:pt x="216" y="125"/>
                    <a:pt x="216" y="125"/>
                  </a:cubicBezTo>
                  <a:cubicBezTo>
                    <a:pt x="210" y="126"/>
                    <a:pt x="209" y="126"/>
                    <a:pt x="209" y="119"/>
                  </a:cubicBezTo>
                  <a:cubicBezTo>
                    <a:pt x="208" y="117"/>
                    <a:pt x="209" y="114"/>
                    <a:pt x="209" y="111"/>
                  </a:cubicBezTo>
                  <a:cubicBezTo>
                    <a:pt x="221" y="90"/>
                    <a:pt x="234" y="69"/>
                    <a:pt x="242" y="46"/>
                  </a:cubicBezTo>
                  <a:cubicBezTo>
                    <a:pt x="242" y="43"/>
                    <a:pt x="242" y="41"/>
                    <a:pt x="241" y="39"/>
                  </a:cubicBezTo>
                  <a:cubicBezTo>
                    <a:pt x="239" y="39"/>
                    <a:pt x="238" y="39"/>
                    <a:pt x="236" y="40"/>
                  </a:cubicBezTo>
                  <a:cubicBezTo>
                    <a:pt x="234" y="42"/>
                    <a:pt x="232" y="44"/>
                    <a:pt x="231" y="45"/>
                  </a:cubicBezTo>
                  <a:cubicBezTo>
                    <a:pt x="224" y="53"/>
                    <a:pt x="218" y="60"/>
                    <a:pt x="212" y="68"/>
                  </a:cubicBezTo>
                  <a:cubicBezTo>
                    <a:pt x="207" y="74"/>
                    <a:pt x="203" y="80"/>
                    <a:pt x="199" y="85"/>
                  </a:cubicBezTo>
                  <a:cubicBezTo>
                    <a:pt x="198" y="86"/>
                    <a:pt x="197" y="87"/>
                    <a:pt x="197" y="88"/>
                  </a:cubicBezTo>
                  <a:cubicBezTo>
                    <a:pt x="177" y="63"/>
                    <a:pt x="166" y="36"/>
                    <a:pt x="159" y="4"/>
                  </a:cubicBezTo>
                  <a:cubicBezTo>
                    <a:pt x="158" y="0"/>
                    <a:pt x="151" y="0"/>
                    <a:pt x="150" y="4"/>
                  </a:cubicBezTo>
                  <a:cubicBezTo>
                    <a:pt x="147" y="23"/>
                    <a:pt x="152" y="41"/>
                    <a:pt x="159" y="58"/>
                  </a:cubicBezTo>
                  <a:cubicBezTo>
                    <a:pt x="163" y="67"/>
                    <a:pt x="168" y="76"/>
                    <a:pt x="171" y="86"/>
                  </a:cubicBezTo>
                  <a:cubicBezTo>
                    <a:pt x="171" y="86"/>
                    <a:pt x="171" y="86"/>
                    <a:pt x="171" y="86"/>
                  </a:cubicBezTo>
                  <a:cubicBezTo>
                    <a:pt x="178" y="105"/>
                    <a:pt x="184" y="124"/>
                    <a:pt x="175" y="142"/>
                  </a:cubicBezTo>
                  <a:cubicBezTo>
                    <a:pt x="173" y="147"/>
                    <a:pt x="168" y="151"/>
                    <a:pt x="163" y="154"/>
                  </a:cubicBezTo>
                  <a:cubicBezTo>
                    <a:pt x="144" y="164"/>
                    <a:pt x="120" y="157"/>
                    <a:pt x="109" y="139"/>
                  </a:cubicBezTo>
                  <a:cubicBezTo>
                    <a:pt x="106" y="135"/>
                    <a:pt x="104" y="131"/>
                    <a:pt x="102" y="128"/>
                  </a:cubicBezTo>
                  <a:cubicBezTo>
                    <a:pt x="92" y="113"/>
                    <a:pt x="81" y="94"/>
                    <a:pt x="65" y="85"/>
                  </a:cubicBezTo>
                  <a:cubicBezTo>
                    <a:pt x="64" y="85"/>
                    <a:pt x="64" y="85"/>
                    <a:pt x="64" y="85"/>
                  </a:cubicBezTo>
                  <a:cubicBezTo>
                    <a:pt x="62" y="84"/>
                    <a:pt x="59" y="87"/>
                    <a:pt x="60" y="89"/>
                  </a:cubicBezTo>
                  <a:cubicBezTo>
                    <a:pt x="62" y="93"/>
                    <a:pt x="64" y="96"/>
                    <a:pt x="66" y="100"/>
                  </a:cubicBezTo>
                  <a:cubicBezTo>
                    <a:pt x="66" y="100"/>
                    <a:pt x="66" y="100"/>
                    <a:pt x="66" y="100"/>
                  </a:cubicBezTo>
                  <a:cubicBezTo>
                    <a:pt x="67" y="101"/>
                    <a:pt x="67" y="102"/>
                    <a:pt x="68" y="103"/>
                  </a:cubicBezTo>
                  <a:cubicBezTo>
                    <a:pt x="68" y="104"/>
                    <a:pt x="69" y="105"/>
                    <a:pt x="70" y="106"/>
                  </a:cubicBezTo>
                  <a:cubicBezTo>
                    <a:pt x="72" y="111"/>
                    <a:pt x="75" y="116"/>
                    <a:pt x="78" y="121"/>
                  </a:cubicBezTo>
                  <a:cubicBezTo>
                    <a:pt x="51" y="120"/>
                    <a:pt x="26" y="109"/>
                    <a:pt x="4" y="92"/>
                  </a:cubicBezTo>
                  <a:cubicBezTo>
                    <a:pt x="2" y="91"/>
                    <a:pt x="0" y="93"/>
                    <a:pt x="1" y="95"/>
                  </a:cubicBezTo>
                  <a:cubicBezTo>
                    <a:pt x="13" y="115"/>
                    <a:pt x="35" y="125"/>
                    <a:pt x="57" y="130"/>
                  </a:cubicBezTo>
                  <a:cubicBezTo>
                    <a:pt x="67" y="136"/>
                    <a:pt x="76" y="142"/>
                    <a:pt x="85" y="149"/>
                  </a:cubicBezTo>
                  <a:cubicBezTo>
                    <a:pt x="87" y="150"/>
                    <a:pt x="88" y="152"/>
                    <a:pt x="89" y="153"/>
                  </a:cubicBezTo>
                  <a:cubicBezTo>
                    <a:pt x="103" y="173"/>
                    <a:pt x="113" y="193"/>
                    <a:pt x="119" y="217"/>
                  </a:cubicBezTo>
                  <a:cubicBezTo>
                    <a:pt x="120" y="228"/>
                    <a:pt x="120" y="238"/>
                    <a:pt x="120" y="249"/>
                  </a:cubicBezTo>
                  <a:cubicBezTo>
                    <a:pt x="122" y="271"/>
                    <a:pt x="123" y="293"/>
                    <a:pt x="124" y="315"/>
                  </a:cubicBezTo>
                  <a:cubicBezTo>
                    <a:pt x="124" y="318"/>
                    <a:pt x="124" y="321"/>
                    <a:pt x="124" y="324"/>
                  </a:cubicBezTo>
                  <a:cubicBezTo>
                    <a:pt x="124" y="324"/>
                    <a:pt x="124" y="324"/>
                    <a:pt x="124" y="324"/>
                  </a:cubicBezTo>
                  <a:cubicBezTo>
                    <a:pt x="122" y="389"/>
                    <a:pt x="110" y="453"/>
                    <a:pt x="93" y="516"/>
                  </a:cubicBezTo>
                  <a:cubicBezTo>
                    <a:pt x="93" y="517"/>
                    <a:pt x="92" y="518"/>
                    <a:pt x="92" y="519"/>
                  </a:cubicBezTo>
                  <a:cubicBezTo>
                    <a:pt x="224" y="519"/>
                    <a:pt x="224" y="519"/>
                    <a:pt x="224" y="519"/>
                  </a:cubicBezTo>
                  <a:cubicBezTo>
                    <a:pt x="224" y="519"/>
                    <a:pt x="224" y="519"/>
                    <a:pt x="224" y="519"/>
                  </a:cubicBezTo>
                  <a:cubicBezTo>
                    <a:pt x="219" y="509"/>
                    <a:pt x="215" y="498"/>
                    <a:pt x="212" y="487"/>
                  </a:cubicBezTo>
                  <a:cubicBezTo>
                    <a:pt x="202" y="447"/>
                    <a:pt x="192" y="406"/>
                    <a:pt x="186" y="365"/>
                  </a:cubicBezTo>
                  <a:cubicBezTo>
                    <a:pt x="183" y="340"/>
                    <a:pt x="181" y="314"/>
                    <a:pt x="180" y="288"/>
                  </a:cubicBezTo>
                  <a:cubicBezTo>
                    <a:pt x="179" y="276"/>
                    <a:pt x="179" y="263"/>
                    <a:pt x="179" y="250"/>
                  </a:cubicBezTo>
                  <a:cubicBezTo>
                    <a:pt x="179" y="242"/>
                    <a:pt x="180" y="233"/>
                    <a:pt x="180" y="224"/>
                  </a:cubicBezTo>
                  <a:cubicBezTo>
                    <a:pt x="181" y="212"/>
                    <a:pt x="182" y="199"/>
                    <a:pt x="184" y="187"/>
                  </a:cubicBezTo>
                  <a:cubicBezTo>
                    <a:pt x="186" y="181"/>
                    <a:pt x="187" y="176"/>
                    <a:pt x="189" y="170"/>
                  </a:cubicBezTo>
                  <a:cubicBezTo>
                    <a:pt x="192" y="160"/>
                    <a:pt x="198" y="152"/>
                    <a:pt x="207" y="147"/>
                  </a:cubicBezTo>
                  <a:cubicBezTo>
                    <a:pt x="207" y="147"/>
                    <a:pt x="207" y="147"/>
                    <a:pt x="207" y="147"/>
                  </a:cubicBezTo>
                  <a:cubicBezTo>
                    <a:pt x="220" y="139"/>
                    <a:pt x="234" y="136"/>
                    <a:pt x="246" y="127"/>
                  </a:cubicBezTo>
                  <a:cubicBezTo>
                    <a:pt x="258" y="119"/>
                    <a:pt x="266" y="109"/>
                    <a:pt x="274" y="98"/>
                  </a:cubicBezTo>
                  <a:cubicBezTo>
                    <a:pt x="277" y="94"/>
                    <a:pt x="271" y="90"/>
                    <a:pt x="268" y="93"/>
                  </a:cubicBezTo>
                  <a:close/>
                </a:path>
              </a:pathLst>
            </a:custGeom>
            <a:solidFill>
              <a:srgbClr val="704A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iṧ1îḓé"/>
            <p:cNvSpPr/>
            <p:nvPr/>
          </p:nvSpPr>
          <p:spPr bwMode="auto">
            <a:xfrm>
              <a:off x="5076826" y="2771775"/>
              <a:ext cx="1055688" cy="3103563"/>
            </a:xfrm>
            <a:custGeom>
              <a:avLst/>
              <a:gdLst>
                <a:gd name="T0" fmla="*/ 143 w 145"/>
                <a:gd name="T1" fmla="*/ 260 h 427"/>
                <a:gd name="T2" fmla="*/ 141 w 145"/>
                <a:gd name="T3" fmla="*/ 200 h 427"/>
                <a:gd name="T4" fmla="*/ 138 w 145"/>
                <a:gd name="T5" fmla="*/ 142 h 427"/>
                <a:gd name="T6" fmla="*/ 122 w 145"/>
                <a:gd name="T7" fmla="*/ 90 h 427"/>
                <a:gd name="T8" fmla="*/ 94 w 145"/>
                <a:gd name="T9" fmla="*/ 49 h 427"/>
                <a:gd name="T10" fmla="*/ 50 w 145"/>
                <a:gd name="T11" fmla="*/ 32 h 427"/>
                <a:gd name="T12" fmla="*/ 8 w 145"/>
                <a:gd name="T13" fmla="*/ 7 h 427"/>
                <a:gd name="T14" fmla="*/ 2 w 145"/>
                <a:gd name="T15" fmla="*/ 0 h 427"/>
                <a:gd name="T16" fmla="*/ 1 w 145"/>
                <a:gd name="T17" fmla="*/ 3 h 427"/>
                <a:gd name="T18" fmla="*/ 55 w 145"/>
                <a:gd name="T19" fmla="*/ 40 h 427"/>
                <a:gd name="T20" fmla="*/ 85 w 145"/>
                <a:gd name="T21" fmla="*/ 57 h 427"/>
                <a:gd name="T22" fmla="*/ 89 w 145"/>
                <a:gd name="T23" fmla="*/ 61 h 427"/>
                <a:gd name="T24" fmla="*/ 98 w 145"/>
                <a:gd name="T25" fmla="*/ 76 h 427"/>
                <a:gd name="T26" fmla="*/ 107 w 145"/>
                <a:gd name="T27" fmla="*/ 101 h 427"/>
                <a:gd name="T28" fmla="*/ 114 w 145"/>
                <a:gd name="T29" fmla="*/ 134 h 427"/>
                <a:gd name="T30" fmla="*/ 119 w 145"/>
                <a:gd name="T31" fmla="*/ 205 h 427"/>
                <a:gd name="T32" fmla="*/ 117 w 145"/>
                <a:gd name="T33" fmla="*/ 280 h 427"/>
                <a:gd name="T34" fmla="*/ 113 w 145"/>
                <a:gd name="T35" fmla="*/ 331 h 427"/>
                <a:gd name="T36" fmla="*/ 93 w 145"/>
                <a:gd name="T37" fmla="*/ 424 h 427"/>
                <a:gd name="T38" fmla="*/ 91 w 145"/>
                <a:gd name="T39" fmla="*/ 427 h 427"/>
                <a:gd name="T40" fmla="*/ 128 w 145"/>
                <a:gd name="T41" fmla="*/ 427 h 427"/>
                <a:gd name="T42" fmla="*/ 143 w 145"/>
                <a:gd name="T43" fmla="*/ 378 h 427"/>
                <a:gd name="T44" fmla="*/ 144 w 145"/>
                <a:gd name="T45" fmla="*/ 320 h 427"/>
                <a:gd name="T46" fmla="*/ 143 w 145"/>
                <a:gd name="T47" fmla="*/ 26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427">
                  <a:moveTo>
                    <a:pt x="143" y="260"/>
                  </a:moveTo>
                  <a:cubicBezTo>
                    <a:pt x="142" y="240"/>
                    <a:pt x="142" y="220"/>
                    <a:pt x="141" y="200"/>
                  </a:cubicBezTo>
                  <a:cubicBezTo>
                    <a:pt x="141" y="181"/>
                    <a:pt x="141" y="161"/>
                    <a:pt x="138" y="142"/>
                  </a:cubicBezTo>
                  <a:cubicBezTo>
                    <a:pt x="136" y="124"/>
                    <a:pt x="130" y="107"/>
                    <a:pt x="122" y="90"/>
                  </a:cubicBezTo>
                  <a:cubicBezTo>
                    <a:pt x="114" y="76"/>
                    <a:pt x="107" y="60"/>
                    <a:pt x="94" y="49"/>
                  </a:cubicBezTo>
                  <a:cubicBezTo>
                    <a:pt x="81" y="39"/>
                    <a:pt x="65" y="36"/>
                    <a:pt x="50" y="32"/>
                  </a:cubicBezTo>
                  <a:cubicBezTo>
                    <a:pt x="34" y="27"/>
                    <a:pt x="19" y="19"/>
                    <a:pt x="8" y="7"/>
                  </a:cubicBezTo>
                  <a:cubicBezTo>
                    <a:pt x="5" y="5"/>
                    <a:pt x="4" y="3"/>
                    <a:pt x="2" y="0"/>
                  </a:cubicBezTo>
                  <a:cubicBezTo>
                    <a:pt x="1" y="1"/>
                    <a:pt x="0" y="2"/>
                    <a:pt x="1" y="3"/>
                  </a:cubicBezTo>
                  <a:cubicBezTo>
                    <a:pt x="13" y="23"/>
                    <a:pt x="25" y="29"/>
                    <a:pt x="55" y="40"/>
                  </a:cubicBezTo>
                  <a:cubicBezTo>
                    <a:pt x="71" y="46"/>
                    <a:pt x="76" y="50"/>
                    <a:pt x="85" y="57"/>
                  </a:cubicBezTo>
                  <a:cubicBezTo>
                    <a:pt x="86" y="59"/>
                    <a:pt x="87" y="60"/>
                    <a:pt x="89" y="61"/>
                  </a:cubicBezTo>
                  <a:cubicBezTo>
                    <a:pt x="92" y="66"/>
                    <a:pt x="95" y="71"/>
                    <a:pt x="98" y="76"/>
                  </a:cubicBezTo>
                  <a:cubicBezTo>
                    <a:pt x="101" y="85"/>
                    <a:pt x="105" y="93"/>
                    <a:pt x="107" y="101"/>
                  </a:cubicBezTo>
                  <a:cubicBezTo>
                    <a:pt x="110" y="112"/>
                    <a:pt x="112" y="123"/>
                    <a:pt x="114" y="134"/>
                  </a:cubicBezTo>
                  <a:cubicBezTo>
                    <a:pt x="117" y="158"/>
                    <a:pt x="118" y="182"/>
                    <a:pt x="119" y="205"/>
                  </a:cubicBezTo>
                  <a:cubicBezTo>
                    <a:pt x="120" y="230"/>
                    <a:pt x="118" y="255"/>
                    <a:pt x="117" y="280"/>
                  </a:cubicBezTo>
                  <a:cubicBezTo>
                    <a:pt x="116" y="297"/>
                    <a:pt x="114" y="314"/>
                    <a:pt x="113" y="331"/>
                  </a:cubicBezTo>
                  <a:cubicBezTo>
                    <a:pt x="108" y="363"/>
                    <a:pt x="101" y="394"/>
                    <a:pt x="93" y="424"/>
                  </a:cubicBezTo>
                  <a:cubicBezTo>
                    <a:pt x="92" y="425"/>
                    <a:pt x="92" y="426"/>
                    <a:pt x="91" y="427"/>
                  </a:cubicBezTo>
                  <a:cubicBezTo>
                    <a:pt x="128" y="427"/>
                    <a:pt x="128" y="427"/>
                    <a:pt x="128" y="427"/>
                  </a:cubicBezTo>
                  <a:cubicBezTo>
                    <a:pt x="136" y="412"/>
                    <a:pt x="140" y="395"/>
                    <a:pt x="143" y="378"/>
                  </a:cubicBezTo>
                  <a:cubicBezTo>
                    <a:pt x="145" y="359"/>
                    <a:pt x="145" y="339"/>
                    <a:pt x="144" y="320"/>
                  </a:cubicBezTo>
                  <a:cubicBezTo>
                    <a:pt x="144" y="300"/>
                    <a:pt x="143" y="280"/>
                    <a:pt x="143" y="260"/>
                  </a:cubicBezTo>
                  <a:close/>
                </a:path>
              </a:pathLst>
            </a:custGeom>
            <a:solidFill>
              <a:srgbClr val="5B3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s1íde"/>
            <p:cNvSpPr/>
            <p:nvPr/>
          </p:nvSpPr>
          <p:spPr bwMode="auto">
            <a:xfrm>
              <a:off x="5505451" y="2728913"/>
              <a:ext cx="196850" cy="254000"/>
            </a:xfrm>
            <a:custGeom>
              <a:avLst/>
              <a:gdLst>
                <a:gd name="T0" fmla="*/ 6 w 27"/>
                <a:gd name="T1" fmla="*/ 14 h 35"/>
                <a:gd name="T2" fmla="*/ 7 w 27"/>
                <a:gd name="T3" fmla="*/ 14 h 35"/>
                <a:gd name="T4" fmla="*/ 8 w 27"/>
                <a:gd name="T5" fmla="*/ 17 h 35"/>
                <a:gd name="T6" fmla="*/ 10 w 27"/>
                <a:gd name="T7" fmla="*/ 20 h 35"/>
                <a:gd name="T8" fmla="*/ 19 w 27"/>
                <a:gd name="T9" fmla="*/ 35 h 35"/>
                <a:gd name="T10" fmla="*/ 18 w 27"/>
                <a:gd name="T11" fmla="*/ 35 h 35"/>
                <a:gd name="T12" fmla="*/ 19 w 27"/>
                <a:gd name="T13" fmla="*/ 35 h 35"/>
                <a:gd name="T14" fmla="*/ 27 w 27"/>
                <a:gd name="T15" fmla="*/ 34 h 35"/>
                <a:gd name="T16" fmla="*/ 14 w 27"/>
                <a:gd name="T17" fmla="*/ 15 h 35"/>
                <a:gd name="T18" fmla="*/ 2 w 27"/>
                <a:gd name="T19" fmla="*/ 0 h 35"/>
                <a:gd name="T20" fmla="*/ 1 w 27"/>
                <a:gd name="T21" fmla="*/ 4 h 35"/>
                <a:gd name="T22" fmla="*/ 6 w 27"/>
                <a:gd name="T2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5">
                  <a:moveTo>
                    <a:pt x="6" y="14"/>
                  </a:moveTo>
                  <a:cubicBezTo>
                    <a:pt x="6" y="14"/>
                    <a:pt x="7" y="14"/>
                    <a:pt x="7" y="14"/>
                  </a:cubicBezTo>
                  <a:cubicBezTo>
                    <a:pt x="7" y="15"/>
                    <a:pt x="8" y="16"/>
                    <a:pt x="8" y="17"/>
                  </a:cubicBezTo>
                  <a:cubicBezTo>
                    <a:pt x="9" y="18"/>
                    <a:pt x="9" y="19"/>
                    <a:pt x="10" y="20"/>
                  </a:cubicBezTo>
                  <a:cubicBezTo>
                    <a:pt x="13" y="25"/>
                    <a:pt x="16" y="30"/>
                    <a:pt x="19" y="35"/>
                  </a:cubicBezTo>
                  <a:cubicBezTo>
                    <a:pt x="18" y="35"/>
                    <a:pt x="18" y="35"/>
                    <a:pt x="18" y="35"/>
                  </a:cubicBezTo>
                  <a:cubicBezTo>
                    <a:pt x="18" y="35"/>
                    <a:pt x="19" y="35"/>
                    <a:pt x="19" y="35"/>
                  </a:cubicBezTo>
                  <a:cubicBezTo>
                    <a:pt x="27" y="34"/>
                    <a:pt x="27" y="34"/>
                    <a:pt x="27" y="34"/>
                  </a:cubicBezTo>
                  <a:cubicBezTo>
                    <a:pt x="27" y="34"/>
                    <a:pt x="25" y="29"/>
                    <a:pt x="14" y="15"/>
                  </a:cubicBezTo>
                  <a:cubicBezTo>
                    <a:pt x="9" y="8"/>
                    <a:pt x="5" y="3"/>
                    <a:pt x="2" y="0"/>
                  </a:cubicBezTo>
                  <a:cubicBezTo>
                    <a:pt x="1" y="0"/>
                    <a:pt x="0" y="2"/>
                    <a:pt x="1" y="4"/>
                  </a:cubicBezTo>
                  <a:cubicBezTo>
                    <a:pt x="3" y="7"/>
                    <a:pt x="4" y="10"/>
                    <a:pt x="6" y="14"/>
                  </a:cubicBezTo>
                  <a:close/>
                </a:path>
              </a:pathLst>
            </a:custGeom>
            <a:solidFill>
              <a:srgbClr val="5B3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išlídé"/>
            <p:cNvSpPr/>
            <p:nvPr/>
          </p:nvSpPr>
          <p:spPr bwMode="auto">
            <a:xfrm>
              <a:off x="6481763" y="2393950"/>
              <a:ext cx="349250" cy="436563"/>
            </a:xfrm>
            <a:custGeom>
              <a:avLst/>
              <a:gdLst>
                <a:gd name="T0" fmla="*/ 8 w 48"/>
                <a:gd name="T1" fmla="*/ 60 h 60"/>
                <a:gd name="T2" fmla="*/ 35 w 48"/>
                <a:gd name="T3" fmla="*/ 21 h 60"/>
                <a:gd name="T4" fmla="*/ 48 w 48"/>
                <a:gd name="T5" fmla="*/ 0 h 60"/>
                <a:gd name="T6" fmla="*/ 47 w 48"/>
                <a:gd name="T7" fmla="*/ 0 h 60"/>
                <a:gd name="T8" fmla="*/ 43 w 48"/>
                <a:gd name="T9" fmla="*/ 0 h 60"/>
                <a:gd name="T10" fmla="*/ 37 w 48"/>
                <a:gd name="T11" fmla="*/ 6 h 60"/>
                <a:gd name="T12" fmla="*/ 18 w 48"/>
                <a:gd name="T13" fmla="*/ 28 h 60"/>
                <a:gd name="T14" fmla="*/ 5 w 48"/>
                <a:gd name="T15" fmla="*/ 46 h 60"/>
                <a:gd name="T16" fmla="*/ 3 w 48"/>
                <a:gd name="T17" fmla="*/ 49 h 60"/>
                <a:gd name="T18" fmla="*/ 0 w 48"/>
                <a:gd name="T19" fmla="*/ 44 h 60"/>
                <a:gd name="T20" fmla="*/ 3 w 48"/>
                <a:gd name="T21" fmla="*/ 49 h 60"/>
                <a:gd name="T22" fmla="*/ 8 w 48"/>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0">
                  <a:moveTo>
                    <a:pt x="8" y="60"/>
                  </a:moveTo>
                  <a:cubicBezTo>
                    <a:pt x="8" y="60"/>
                    <a:pt x="22" y="39"/>
                    <a:pt x="35" y="21"/>
                  </a:cubicBezTo>
                  <a:cubicBezTo>
                    <a:pt x="41" y="12"/>
                    <a:pt x="45" y="5"/>
                    <a:pt x="48" y="0"/>
                  </a:cubicBezTo>
                  <a:cubicBezTo>
                    <a:pt x="47" y="0"/>
                    <a:pt x="47" y="0"/>
                    <a:pt x="47" y="0"/>
                  </a:cubicBezTo>
                  <a:cubicBezTo>
                    <a:pt x="46" y="0"/>
                    <a:pt x="44" y="0"/>
                    <a:pt x="43" y="0"/>
                  </a:cubicBezTo>
                  <a:cubicBezTo>
                    <a:pt x="41" y="2"/>
                    <a:pt x="39" y="4"/>
                    <a:pt x="37" y="6"/>
                  </a:cubicBezTo>
                  <a:cubicBezTo>
                    <a:pt x="31" y="13"/>
                    <a:pt x="24" y="20"/>
                    <a:pt x="18" y="28"/>
                  </a:cubicBezTo>
                  <a:cubicBezTo>
                    <a:pt x="14" y="34"/>
                    <a:pt x="9" y="40"/>
                    <a:pt x="5" y="46"/>
                  </a:cubicBezTo>
                  <a:cubicBezTo>
                    <a:pt x="4" y="47"/>
                    <a:pt x="4" y="48"/>
                    <a:pt x="3" y="49"/>
                  </a:cubicBezTo>
                  <a:cubicBezTo>
                    <a:pt x="2" y="47"/>
                    <a:pt x="1" y="46"/>
                    <a:pt x="0" y="44"/>
                  </a:cubicBezTo>
                  <a:cubicBezTo>
                    <a:pt x="1" y="47"/>
                    <a:pt x="3" y="49"/>
                    <a:pt x="3" y="49"/>
                  </a:cubicBezTo>
                  <a:lnTo>
                    <a:pt x="8" y="60"/>
                  </a:lnTo>
                  <a:close/>
                </a:path>
              </a:pathLst>
            </a:custGeom>
            <a:solidFill>
              <a:srgbClr val="5B3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iş1ïḋè"/>
            <p:cNvSpPr/>
            <p:nvPr/>
          </p:nvSpPr>
          <p:spPr bwMode="auto">
            <a:xfrm>
              <a:off x="6372226" y="2786063"/>
              <a:ext cx="706438" cy="763588"/>
            </a:xfrm>
            <a:custGeom>
              <a:avLst/>
              <a:gdLst>
                <a:gd name="T0" fmla="*/ 95 w 97"/>
                <a:gd name="T1" fmla="*/ 0 h 105"/>
                <a:gd name="T2" fmla="*/ 76 w 97"/>
                <a:gd name="T3" fmla="*/ 22 h 105"/>
                <a:gd name="T4" fmla="*/ 25 w 97"/>
                <a:gd name="T5" fmla="*/ 46 h 105"/>
                <a:gd name="T6" fmla="*/ 4 w 97"/>
                <a:gd name="T7" fmla="*/ 105 h 105"/>
                <a:gd name="T8" fmla="*/ 4 w 97"/>
                <a:gd name="T9" fmla="*/ 105 h 105"/>
                <a:gd name="T10" fmla="*/ 6 w 97"/>
                <a:gd name="T11" fmla="*/ 93 h 105"/>
                <a:gd name="T12" fmla="*/ 10 w 97"/>
                <a:gd name="T13" fmla="*/ 77 h 105"/>
                <a:gd name="T14" fmla="*/ 28 w 97"/>
                <a:gd name="T15" fmla="*/ 53 h 105"/>
                <a:gd name="T16" fmla="*/ 28 w 97"/>
                <a:gd name="T17" fmla="*/ 53 h 105"/>
                <a:gd name="T18" fmla="*/ 68 w 97"/>
                <a:gd name="T19" fmla="*/ 33 h 105"/>
                <a:gd name="T20" fmla="*/ 96 w 97"/>
                <a:gd name="T21" fmla="*/ 4 h 105"/>
                <a:gd name="T22" fmla="*/ 95 w 97"/>
                <a:gd name="T2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05">
                  <a:moveTo>
                    <a:pt x="95" y="0"/>
                  </a:moveTo>
                  <a:cubicBezTo>
                    <a:pt x="92" y="6"/>
                    <a:pt x="85" y="17"/>
                    <a:pt x="76" y="22"/>
                  </a:cubicBezTo>
                  <a:cubicBezTo>
                    <a:pt x="63" y="29"/>
                    <a:pt x="37" y="37"/>
                    <a:pt x="25" y="46"/>
                  </a:cubicBezTo>
                  <a:cubicBezTo>
                    <a:pt x="14" y="55"/>
                    <a:pt x="0" y="84"/>
                    <a:pt x="4" y="105"/>
                  </a:cubicBezTo>
                  <a:cubicBezTo>
                    <a:pt x="4" y="105"/>
                    <a:pt x="4" y="105"/>
                    <a:pt x="4" y="105"/>
                  </a:cubicBezTo>
                  <a:cubicBezTo>
                    <a:pt x="4" y="101"/>
                    <a:pt x="5" y="97"/>
                    <a:pt x="6" y="93"/>
                  </a:cubicBezTo>
                  <a:cubicBezTo>
                    <a:pt x="7" y="88"/>
                    <a:pt x="9" y="82"/>
                    <a:pt x="10" y="77"/>
                  </a:cubicBezTo>
                  <a:cubicBezTo>
                    <a:pt x="13" y="67"/>
                    <a:pt x="19" y="58"/>
                    <a:pt x="28" y="53"/>
                  </a:cubicBezTo>
                  <a:cubicBezTo>
                    <a:pt x="28" y="53"/>
                    <a:pt x="28" y="53"/>
                    <a:pt x="28" y="53"/>
                  </a:cubicBezTo>
                  <a:cubicBezTo>
                    <a:pt x="41" y="45"/>
                    <a:pt x="55" y="42"/>
                    <a:pt x="68" y="33"/>
                  </a:cubicBezTo>
                  <a:cubicBezTo>
                    <a:pt x="79" y="25"/>
                    <a:pt x="88" y="15"/>
                    <a:pt x="96" y="4"/>
                  </a:cubicBezTo>
                  <a:cubicBezTo>
                    <a:pt x="97" y="3"/>
                    <a:pt x="97" y="1"/>
                    <a:pt x="95" y="0"/>
                  </a:cubicBezTo>
                  <a:close/>
                </a:path>
              </a:pathLst>
            </a:custGeom>
            <a:solidFill>
              <a:srgbClr val="5B3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í$liḑè"/>
            <p:cNvSpPr/>
            <p:nvPr/>
          </p:nvSpPr>
          <p:spPr bwMode="auto">
            <a:xfrm>
              <a:off x="6138863" y="2125663"/>
              <a:ext cx="342900" cy="1147763"/>
            </a:xfrm>
            <a:custGeom>
              <a:avLst/>
              <a:gdLst>
                <a:gd name="T0" fmla="*/ 43 w 47"/>
                <a:gd name="T1" fmla="*/ 105 h 158"/>
                <a:gd name="T2" fmla="*/ 8 w 47"/>
                <a:gd name="T3" fmla="*/ 28 h 158"/>
                <a:gd name="T4" fmla="*/ 4 w 47"/>
                <a:gd name="T5" fmla="*/ 0 h 158"/>
                <a:gd name="T6" fmla="*/ 3 w 47"/>
                <a:gd name="T7" fmla="*/ 2 h 158"/>
                <a:gd name="T8" fmla="*/ 13 w 47"/>
                <a:gd name="T9" fmla="*/ 55 h 158"/>
                <a:gd name="T10" fmla="*/ 24 w 47"/>
                <a:gd name="T11" fmla="*/ 83 h 158"/>
                <a:gd name="T12" fmla="*/ 24 w 47"/>
                <a:gd name="T13" fmla="*/ 83 h 158"/>
                <a:gd name="T14" fmla="*/ 28 w 47"/>
                <a:gd name="T15" fmla="*/ 139 h 158"/>
                <a:gd name="T16" fmla="*/ 0 w 47"/>
                <a:gd name="T17" fmla="*/ 155 h 158"/>
                <a:gd name="T18" fmla="*/ 43 w 47"/>
                <a:gd name="T19"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58">
                  <a:moveTo>
                    <a:pt x="43" y="105"/>
                  </a:moveTo>
                  <a:cubicBezTo>
                    <a:pt x="40" y="86"/>
                    <a:pt x="19" y="49"/>
                    <a:pt x="8" y="28"/>
                  </a:cubicBezTo>
                  <a:cubicBezTo>
                    <a:pt x="3" y="18"/>
                    <a:pt x="3" y="7"/>
                    <a:pt x="4" y="0"/>
                  </a:cubicBezTo>
                  <a:cubicBezTo>
                    <a:pt x="4" y="0"/>
                    <a:pt x="3" y="1"/>
                    <a:pt x="3" y="2"/>
                  </a:cubicBezTo>
                  <a:cubicBezTo>
                    <a:pt x="1" y="20"/>
                    <a:pt x="5" y="38"/>
                    <a:pt x="13" y="55"/>
                  </a:cubicBezTo>
                  <a:cubicBezTo>
                    <a:pt x="16" y="64"/>
                    <a:pt x="21" y="73"/>
                    <a:pt x="24" y="83"/>
                  </a:cubicBezTo>
                  <a:cubicBezTo>
                    <a:pt x="24" y="83"/>
                    <a:pt x="24" y="83"/>
                    <a:pt x="24" y="83"/>
                  </a:cubicBezTo>
                  <a:cubicBezTo>
                    <a:pt x="31" y="102"/>
                    <a:pt x="38" y="121"/>
                    <a:pt x="28" y="139"/>
                  </a:cubicBezTo>
                  <a:cubicBezTo>
                    <a:pt x="23" y="151"/>
                    <a:pt x="13" y="153"/>
                    <a:pt x="0" y="155"/>
                  </a:cubicBezTo>
                  <a:cubicBezTo>
                    <a:pt x="35" y="158"/>
                    <a:pt x="47" y="124"/>
                    <a:pt x="43" y="105"/>
                  </a:cubicBezTo>
                  <a:close/>
                </a:path>
              </a:pathLst>
            </a:custGeom>
            <a:solidFill>
              <a:srgbClr val="5B3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îslîḓè"/>
            <p:cNvSpPr/>
            <p:nvPr/>
          </p:nvSpPr>
          <p:spPr bwMode="auto">
            <a:xfrm>
              <a:off x="4311651" y="1770063"/>
              <a:ext cx="1303338" cy="1314450"/>
            </a:xfrm>
            <a:custGeom>
              <a:avLst/>
              <a:gdLst>
                <a:gd name="T0" fmla="*/ 158 w 179"/>
                <a:gd name="T1" fmla="*/ 41 h 181"/>
                <a:gd name="T2" fmla="*/ 118 w 179"/>
                <a:gd name="T3" fmla="*/ 33 h 181"/>
                <a:gd name="T4" fmla="*/ 59 w 179"/>
                <a:gd name="T5" fmla="*/ 6 h 181"/>
                <a:gd name="T6" fmla="*/ 22 w 179"/>
                <a:gd name="T7" fmla="*/ 63 h 181"/>
                <a:gd name="T8" fmla="*/ 2 w 179"/>
                <a:gd name="T9" fmla="*/ 92 h 181"/>
                <a:gd name="T10" fmla="*/ 7 w 179"/>
                <a:gd name="T11" fmla="*/ 117 h 181"/>
                <a:gd name="T12" fmla="*/ 5 w 179"/>
                <a:gd name="T13" fmla="*/ 120 h 181"/>
                <a:gd name="T14" fmla="*/ 11 w 179"/>
                <a:gd name="T15" fmla="*/ 149 h 181"/>
                <a:gd name="T16" fmla="*/ 40 w 179"/>
                <a:gd name="T17" fmla="*/ 159 h 181"/>
                <a:gd name="T18" fmla="*/ 70 w 179"/>
                <a:gd name="T19" fmla="*/ 180 h 181"/>
                <a:gd name="T20" fmla="*/ 95 w 179"/>
                <a:gd name="T21" fmla="*/ 164 h 181"/>
                <a:gd name="T22" fmla="*/ 118 w 179"/>
                <a:gd name="T23" fmla="*/ 161 h 181"/>
                <a:gd name="T24" fmla="*/ 126 w 179"/>
                <a:gd name="T25" fmla="*/ 145 h 181"/>
                <a:gd name="T26" fmla="*/ 161 w 179"/>
                <a:gd name="T27" fmla="*/ 114 h 181"/>
                <a:gd name="T28" fmla="*/ 159 w 179"/>
                <a:gd name="T29" fmla="*/ 106 h 181"/>
                <a:gd name="T30" fmla="*/ 158 w 179"/>
                <a:gd name="T31" fmla="*/ 4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 h="181">
                  <a:moveTo>
                    <a:pt x="158" y="41"/>
                  </a:moveTo>
                  <a:cubicBezTo>
                    <a:pt x="147" y="31"/>
                    <a:pt x="131" y="29"/>
                    <a:pt x="118" y="33"/>
                  </a:cubicBezTo>
                  <a:cubicBezTo>
                    <a:pt x="106" y="13"/>
                    <a:pt x="82" y="0"/>
                    <a:pt x="59" y="6"/>
                  </a:cubicBezTo>
                  <a:cubicBezTo>
                    <a:pt x="32" y="14"/>
                    <a:pt x="19" y="38"/>
                    <a:pt x="22" y="63"/>
                  </a:cubicBezTo>
                  <a:cubicBezTo>
                    <a:pt x="12" y="69"/>
                    <a:pt x="3" y="81"/>
                    <a:pt x="2" y="92"/>
                  </a:cubicBezTo>
                  <a:cubicBezTo>
                    <a:pt x="0" y="100"/>
                    <a:pt x="2" y="109"/>
                    <a:pt x="7" y="117"/>
                  </a:cubicBezTo>
                  <a:cubicBezTo>
                    <a:pt x="6" y="118"/>
                    <a:pt x="6" y="119"/>
                    <a:pt x="5" y="120"/>
                  </a:cubicBezTo>
                  <a:cubicBezTo>
                    <a:pt x="2" y="130"/>
                    <a:pt x="4" y="141"/>
                    <a:pt x="11" y="149"/>
                  </a:cubicBezTo>
                  <a:cubicBezTo>
                    <a:pt x="18" y="156"/>
                    <a:pt x="29" y="161"/>
                    <a:pt x="40" y="159"/>
                  </a:cubicBezTo>
                  <a:cubicBezTo>
                    <a:pt x="45" y="171"/>
                    <a:pt x="56" y="181"/>
                    <a:pt x="70" y="180"/>
                  </a:cubicBezTo>
                  <a:cubicBezTo>
                    <a:pt x="81" y="180"/>
                    <a:pt x="89" y="173"/>
                    <a:pt x="95" y="164"/>
                  </a:cubicBezTo>
                  <a:cubicBezTo>
                    <a:pt x="102" y="169"/>
                    <a:pt x="112" y="166"/>
                    <a:pt x="118" y="161"/>
                  </a:cubicBezTo>
                  <a:cubicBezTo>
                    <a:pt x="122" y="156"/>
                    <a:pt x="125" y="151"/>
                    <a:pt x="126" y="145"/>
                  </a:cubicBezTo>
                  <a:cubicBezTo>
                    <a:pt x="143" y="149"/>
                    <a:pt x="159" y="130"/>
                    <a:pt x="161" y="114"/>
                  </a:cubicBezTo>
                  <a:cubicBezTo>
                    <a:pt x="161" y="112"/>
                    <a:pt x="160" y="109"/>
                    <a:pt x="159" y="106"/>
                  </a:cubicBezTo>
                  <a:cubicBezTo>
                    <a:pt x="179" y="91"/>
                    <a:pt x="174" y="57"/>
                    <a:pt x="158" y="41"/>
                  </a:cubicBezTo>
                  <a:close/>
                </a:path>
              </a:pathLst>
            </a:custGeom>
            <a:solidFill>
              <a:srgbClr val="6CB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îś1íḑê"/>
            <p:cNvSpPr/>
            <p:nvPr/>
          </p:nvSpPr>
          <p:spPr bwMode="auto">
            <a:xfrm>
              <a:off x="4311651" y="2278063"/>
              <a:ext cx="1223963" cy="806450"/>
            </a:xfrm>
            <a:custGeom>
              <a:avLst/>
              <a:gdLst>
                <a:gd name="T0" fmla="*/ 40 w 168"/>
                <a:gd name="T1" fmla="*/ 89 h 111"/>
                <a:gd name="T2" fmla="*/ 70 w 168"/>
                <a:gd name="T3" fmla="*/ 110 h 111"/>
                <a:gd name="T4" fmla="*/ 95 w 168"/>
                <a:gd name="T5" fmla="*/ 94 h 111"/>
                <a:gd name="T6" fmla="*/ 118 w 168"/>
                <a:gd name="T7" fmla="*/ 91 h 111"/>
                <a:gd name="T8" fmla="*/ 126 w 168"/>
                <a:gd name="T9" fmla="*/ 75 h 111"/>
                <a:gd name="T10" fmla="*/ 161 w 168"/>
                <a:gd name="T11" fmla="*/ 44 h 111"/>
                <a:gd name="T12" fmla="*/ 159 w 168"/>
                <a:gd name="T13" fmla="*/ 36 h 111"/>
                <a:gd name="T14" fmla="*/ 168 w 168"/>
                <a:gd name="T15" fmla="*/ 26 h 111"/>
                <a:gd name="T16" fmla="*/ 140 w 168"/>
                <a:gd name="T17" fmla="*/ 16 h 111"/>
                <a:gd name="T18" fmla="*/ 127 w 168"/>
                <a:gd name="T19" fmla="*/ 51 h 111"/>
                <a:gd name="T20" fmla="*/ 91 w 168"/>
                <a:gd name="T21" fmla="*/ 37 h 111"/>
                <a:gd name="T22" fmla="*/ 68 w 168"/>
                <a:gd name="T23" fmla="*/ 64 h 111"/>
                <a:gd name="T24" fmla="*/ 50 w 168"/>
                <a:gd name="T25" fmla="*/ 34 h 111"/>
                <a:gd name="T26" fmla="*/ 25 w 168"/>
                <a:gd name="T27" fmla="*/ 37 h 111"/>
                <a:gd name="T28" fmla="*/ 13 w 168"/>
                <a:gd name="T29" fmla="*/ 0 h 111"/>
                <a:gd name="T30" fmla="*/ 2 w 168"/>
                <a:gd name="T31" fmla="*/ 22 h 111"/>
                <a:gd name="T32" fmla="*/ 7 w 168"/>
                <a:gd name="T33" fmla="*/ 47 h 111"/>
                <a:gd name="T34" fmla="*/ 5 w 168"/>
                <a:gd name="T35" fmla="*/ 50 h 111"/>
                <a:gd name="T36" fmla="*/ 11 w 168"/>
                <a:gd name="T37" fmla="*/ 79 h 111"/>
                <a:gd name="T38" fmla="*/ 40 w 168"/>
                <a:gd name="T39" fmla="*/ 8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11">
                  <a:moveTo>
                    <a:pt x="40" y="89"/>
                  </a:moveTo>
                  <a:cubicBezTo>
                    <a:pt x="45" y="101"/>
                    <a:pt x="56" y="111"/>
                    <a:pt x="70" y="110"/>
                  </a:cubicBezTo>
                  <a:cubicBezTo>
                    <a:pt x="81" y="110"/>
                    <a:pt x="89" y="103"/>
                    <a:pt x="95" y="94"/>
                  </a:cubicBezTo>
                  <a:cubicBezTo>
                    <a:pt x="102" y="99"/>
                    <a:pt x="112" y="96"/>
                    <a:pt x="118" y="91"/>
                  </a:cubicBezTo>
                  <a:cubicBezTo>
                    <a:pt x="122" y="86"/>
                    <a:pt x="125" y="81"/>
                    <a:pt x="126" y="75"/>
                  </a:cubicBezTo>
                  <a:cubicBezTo>
                    <a:pt x="143" y="79"/>
                    <a:pt x="159" y="60"/>
                    <a:pt x="161" y="44"/>
                  </a:cubicBezTo>
                  <a:cubicBezTo>
                    <a:pt x="161" y="42"/>
                    <a:pt x="160" y="39"/>
                    <a:pt x="159" y="36"/>
                  </a:cubicBezTo>
                  <a:cubicBezTo>
                    <a:pt x="163" y="33"/>
                    <a:pt x="166" y="30"/>
                    <a:pt x="168" y="26"/>
                  </a:cubicBezTo>
                  <a:cubicBezTo>
                    <a:pt x="155" y="32"/>
                    <a:pt x="140" y="16"/>
                    <a:pt x="140" y="16"/>
                  </a:cubicBezTo>
                  <a:cubicBezTo>
                    <a:pt x="140" y="16"/>
                    <a:pt x="146" y="37"/>
                    <a:pt x="127" y="51"/>
                  </a:cubicBezTo>
                  <a:cubicBezTo>
                    <a:pt x="108" y="65"/>
                    <a:pt x="91" y="37"/>
                    <a:pt x="91" y="37"/>
                  </a:cubicBezTo>
                  <a:cubicBezTo>
                    <a:pt x="91" y="37"/>
                    <a:pt x="86" y="68"/>
                    <a:pt x="68" y="64"/>
                  </a:cubicBezTo>
                  <a:cubicBezTo>
                    <a:pt x="51" y="60"/>
                    <a:pt x="50" y="34"/>
                    <a:pt x="50" y="34"/>
                  </a:cubicBezTo>
                  <a:cubicBezTo>
                    <a:pt x="50" y="34"/>
                    <a:pt x="44" y="48"/>
                    <a:pt x="25" y="37"/>
                  </a:cubicBezTo>
                  <a:cubicBezTo>
                    <a:pt x="11" y="29"/>
                    <a:pt x="12" y="10"/>
                    <a:pt x="13" y="0"/>
                  </a:cubicBezTo>
                  <a:cubicBezTo>
                    <a:pt x="7" y="7"/>
                    <a:pt x="3" y="15"/>
                    <a:pt x="2" y="22"/>
                  </a:cubicBezTo>
                  <a:cubicBezTo>
                    <a:pt x="0" y="30"/>
                    <a:pt x="2" y="39"/>
                    <a:pt x="7" y="47"/>
                  </a:cubicBezTo>
                  <a:cubicBezTo>
                    <a:pt x="6" y="48"/>
                    <a:pt x="6" y="49"/>
                    <a:pt x="5" y="50"/>
                  </a:cubicBezTo>
                  <a:cubicBezTo>
                    <a:pt x="2" y="60"/>
                    <a:pt x="4" y="71"/>
                    <a:pt x="11" y="79"/>
                  </a:cubicBezTo>
                  <a:cubicBezTo>
                    <a:pt x="18" y="86"/>
                    <a:pt x="29" y="91"/>
                    <a:pt x="40" y="89"/>
                  </a:cubicBezTo>
                  <a:close/>
                </a:path>
              </a:pathLst>
            </a:custGeom>
            <a:solidFill>
              <a:srgbClr val="5EA8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iṡḷïďe"/>
            <p:cNvSpPr/>
            <p:nvPr/>
          </p:nvSpPr>
          <p:spPr bwMode="auto">
            <a:xfrm>
              <a:off x="5673726" y="1457325"/>
              <a:ext cx="1682750" cy="1322388"/>
            </a:xfrm>
            <a:custGeom>
              <a:avLst/>
              <a:gdLst>
                <a:gd name="T0" fmla="*/ 230 w 231"/>
                <a:gd name="T1" fmla="*/ 82 h 182"/>
                <a:gd name="T2" fmla="*/ 200 w 231"/>
                <a:gd name="T3" fmla="*/ 39 h 182"/>
                <a:gd name="T4" fmla="*/ 191 w 231"/>
                <a:gd name="T5" fmla="*/ 12 h 182"/>
                <a:gd name="T6" fmla="*/ 168 w 231"/>
                <a:gd name="T7" fmla="*/ 14 h 182"/>
                <a:gd name="T8" fmla="*/ 142 w 231"/>
                <a:gd name="T9" fmla="*/ 2 h 182"/>
                <a:gd name="T10" fmla="*/ 102 w 231"/>
                <a:gd name="T11" fmla="*/ 16 h 182"/>
                <a:gd name="T12" fmla="*/ 83 w 231"/>
                <a:gd name="T13" fmla="*/ 15 h 182"/>
                <a:gd name="T14" fmla="*/ 60 w 231"/>
                <a:gd name="T15" fmla="*/ 39 h 182"/>
                <a:gd name="T16" fmla="*/ 5 w 231"/>
                <a:gd name="T17" fmla="*/ 79 h 182"/>
                <a:gd name="T18" fmla="*/ 30 w 231"/>
                <a:gd name="T19" fmla="*/ 139 h 182"/>
                <a:gd name="T20" fmla="*/ 47 w 231"/>
                <a:gd name="T21" fmla="*/ 170 h 182"/>
                <a:gd name="T22" fmla="*/ 99 w 231"/>
                <a:gd name="T23" fmla="*/ 160 h 182"/>
                <a:gd name="T24" fmla="*/ 116 w 231"/>
                <a:gd name="T25" fmla="*/ 163 h 182"/>
                <a:gd name="T26" fmla="*/ 126 w 231"/>
                <a:gd name="T27" fmla="*/ 157 h 182"/>
                <a:gd name="T28" fmla="*/ 156 w 231"/>
                <a:gd name="T29" fmla="*/ 164 h 182"/>
                <a:gd name="T30" fmla="*/ 177 w 231"/>
                <a:gd name="T31" fmla="*/ 152 h 182"/>
                <a:gd name="T32" fmla="*/ 194 w 231"/>
                <a:gd name="T33" fmla="*/ 146 h 182"/>
                <a:gd name="T34" fmla="*/ 201 w 231"/>
                <a:gd name="T35" fmla="*/ 129 h 182"/>
                <a:gd name="T36" fmla="*/ 202 w 231"/>
                <a:gd name="T37" fmla="*/ 129 h 182"/>
                <a:gd name="T38" fmla="*/ 230 w 231"/>
                <a:gd name="T39" fmla="*/ 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1" h="182">
                  <a:moveTo>
                    <a:pt x="230" y="82"/>
                  </a:moveTo>
                  <a:cubicBezTo>
                    <a:pt x="228" y="64"/>
                    <a:pt x="217" y="47"/>
                    <a:pt x="200" y="39"/>
                  </a:cubicBezTo>
                  <a:cubicBezTo>
                    <a:pt x="202" y="29"/>
                    <a:pt x="201" y="18"/>
                    <a:pt x="191" y="12"/>
                  </a:cubicBezTo>
                  <a:cubicBezTo>
                    <a:pt x="185" y="8"/>
                    <a:pt x="174" y="9"/>
                    <a:pt x="168" y="14"/>
                  </a:cubicBezTo>
                  <a:cubicBezTo>
                    <a:pt x="161" y="8"/>
                    <a:pt x="152" y="3"/>
                    <a:pt x="142" y="2"/>
                  </a:cubicBezTo>
                  <a:cubicBezTo>
                    <a:pt x="128" y="0"/>
                    <a:pt x="112" y="6"/>
                    <a:pt x="102" y="16"/>
                  </a:cubicBezTo>
                  <a:cubicBezTo>
                    <a:pt x="95" y="14"/>
                    <a:pt x="89" y="13"/>
                    <a:pt x="83" y="15"/>
                  </a:cubicBezTo>
                  <a:cubicBezTo>
                    <a:pt x="71" y="18"/>
                    <a:pt x="62" y="27"/>
                    <a:pt x="60" y="39"/>
                  </a:cubicBezTo>
                  <a:cubicBezTo>
                    <a:pt x="36" y="30"/>
                    <a:pt x="10" y="57"/>
                    <a:pt x="5" y="79"/>
                  </a:cubicBezTo>
                  <a:cubicBezTo>
                    <a:pt x="0" y="101"/>
                    <a:pt x="10" y="128"/>
                    <a:pt x="30" y="139"/>
                  </a:cubicBezTo>
                  <a:cubicBezTo>
                    <a:pt x="32" y="151"/>
                    <a:pt x="39" y="165"/>
                    <a:pt x="47" y="170"/>
                  </a:cubicBezTo>
                  <a:cubicBezTo>
                    <a:pt x="65" y="182"/>
                    <a:pt x="87" y="175"/>
                    <a:pt x="99" y="160"/>
                  </a:cubicBezTo>
                  <a:cubicBezTo>
                    <a:pt x="104" y="163"/>
                    <a:pt x="109" y="165"/>
                    <a:pt x="116" y="163"/>
                  </a:cubicBezTo>
                  <a:cubicBezTo>
                    <a:pt x="120" y="162"/>
                    <a:pt x="124" y="160"/>
                    <a:pt x="126" y="157"/>
                  </a:cubicBezTo>
                  <a:cubicBezTo>
                    <a:pt x="134" y="162"/>
                    <a:pt x="144" y="165"/>
                    <a:pt x="156" y="164"/>
                  </a:cubicBezTo>
                  <a:cubicBezTo>
                    <a:pt x="165" y="163"/>
                    <a:pt x="172" y="159"/>
                    <a:pt x="177" y="152"/>
                  </a:cubicBezTo>
                  <a:cubicBezTo>
                    <a:pt x="183" y="152"/>
                    <a:pt x="190" y="150"/>
                    <a:pt x="194" y="146"/>
                  </a:cubicBezTo>
                  <a:cubicBezTo>
                    <a:pt x="199" y="141"/>
                    <a:pt x="201" y="135"/>
                    <a:pt x="201" y="129"/>
                  </a:cubicBezTo>
                  <a:cubicBezTo>
                    <a:pt x="201" y="129"/>
                    <a:pt x="201" y="129"/>
                    <a:pt x="202" y="129"/>
                  </a:cubicBezTo>
                  <a:cubicBezTo>
                    <a:pt x="219" y="121"/>
                    <a:pt x="231" y="102"/>
                    <a:pt x="230" y="82"/>
                  </a:cubicBezTo>
                  <a:close/>
                </a:path>
              </a:pathLst>
            </a:custGeom>
            <a:solidFill>
              <a:srgbClr val="6CB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íṥlídè"/>
            <p:cNvSpPr/>
            <p:nvPr/>
          </p:nvSpPr>
          <p:spPr bwMode="auto">
            <a:xfrm>
              <a:off x="5673726" y="1812925"/>
              <a:ext cx="1682750" cy="966788"/>
            </a:xfrm>
            <a:custGeom>
              <a:avLst/>
              <a:gdLst>
                <a:gd name="T0" fmla="*/ 230 w 231"/>
                <a:gd name="T1" fmla="*/ 34 h 133"/>
                <a:gd name="T2" fmla="*/ 214 w 231"/>
                <a:gd name="T3" fmla="*/ 56 h 133"/>
                <a:gd name="T4" fmla="*/ 177 w 231"/>
                <a:gd name="T5" fmla="*/ 47 h 133"/>
                <a:gd name="T6" fmla="*/ 146 w 231"/>
                <a:gd name="T7" fmla="*/ 80 h 133"/>
                <a:gd name="T8" fmla="*/ 111 w 231"/>
                <a:gd name="T9" fmla="*/ 52 h 133"/>
                <a:gd name="T10" fmla="*/ 77 w 231"/>
                <a:gd name="T11" fmla="*/ 80 h 133"/>
                <a:gd name="T12" fmla="*/ 55 w 231"/>
                <a:gd name="T13" fmla="*/ 43 h 133"/>
                <a:gd name="T14" fmla="*/ 27 w 231"/>
                <a:gd name="T15" fmla="*/ 31 h 133"/>
                <a:gd name="T16" fmla="*/ 24 w 231"/>
                <a:gd name="T17" fmla="*/ 0 h 133"/>
                <a:gd name="T18" fmla="*/ 5 w 231"/>
                <a:gd name="T19" fmla="*/ 30 h 133"/>
                <a:gd name="T20" fmla="*/ 30 w 231"/>
                <a:gd name="T21" fmla="*/ 90 h 133"/>
                <a:gd name="T22" fmla="*/ 47 w 231"/>
                <a:gd name="T23" fmla="*/ 121 h 133"/>
                <a:gd name="T24" fmla="*/ 99 w 231"/>
                <a:gd name="T25" fmla="*/ 111 h 133"/>
                <a:gd name="T26" fmla="*/ 116 w 231"/>
                <a:gd name="T27" fmla="*/ 114 h 133"/>
                <a:gd name="T28" fmla="*/ 126 w 231"/>
                <a:gd name="T29" fmla="*/ 108 h 133"/>
                <a:gd name="T30" fmla="*/ 156 w 231"/>
                <a:gd name="T31" fmla="*/ 115 h 133"/>
                <a:gd name="T32" fmla="*/ 177 w 231"/>
                <a:gd name="T33" fmla="*/ 103 h 133"/>
                <a:gd name="T34" fmla="*/ 194 w 231"/>
                <a:gd name="T35" fmla="*/ 97 h 133"/>
                <a:gd name="T36" fmla="*/ 201 w 231"/>
                <a:gd name="T37" fmla="*/ 80 h 133"/>
                <a:gd name="T38" fmla="*/ 202 w 231"/>
                <a:gd name="T39" fmla="*/ 80 h 133"/>
                <a:gd name="T40" fmla="*/ 230 w 231"/>
                <a:gd name="T41" fmla="*/ 3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133">
                  <a:moveTo>
                    <a:pt x="230" y="34"/>
                  </a:moveTo>
                  <a:cubicBezTo>
                    <a:pt x="227" y="41"/>
                    <a:pt x="222" y="50"/>
                    <a:pt x="214" y="56"/>
                  </a:cubicBezTo>
                  <a:cubicBezTo>
                    <a:pt x="199" y="67"/>
                    <a:pt x="177" y="47"/>
                    <a:pt x="177" y="47"/>
                  </a:cubicBezTo>
                  <a:cubicBezTo>
                    <a:pt x="177" y="47"/>
                    <a:pt x="172" y="80"/>
                    <a:pt x="146" y="80"/>
                  </a:cubicBezTo>
                  <a:cubicBezTo>
                    <a:pt x="120" y="79"/>
                    <a:pt x="111" y="52"/>
                    <a:pt x="111" y="52"/>
                  </a:cubicBezTo>
                  <a:cubicBezTo>
                    <a:pt x="111" y="52"/>
                    <a:pt x="101" y="87"/>
                    <a:pt x="77" y="80"/>
                  </a:cubicBezTo>
                  <a:cubicBezTo>
                    <a:pt x="53" y="72"/>
                    <a:pt x="55" y="43"/>
                    <a:pt x="55" y="43"/>
                  </a:cubicBezTo>
                  <a:cubicBezTo>
                    <a:pt x="55" y="43"/>
                    <a:pt x="42" y="58"/>
                    <a:pt x="27" y="31"/>
                  </a:cubicBezTo>
                  <a:cubicBezTo>
                    <a:pt x="21" y="20"/>
                    <a:pt x="22" y="9"/>
                    <a:pt x="24" y="0"/>
                  </a:cubicBezTo>
                  <a:cubicBezTo>
                    <a:pt x="15" y="8"/>
                    <a:pt x="7" y="19"/>
                    <a:pt x="5" y="30"/>
                  </a:cubicBezTo>
                  <a:cubicBezTo>
                    <a:pt x="0" y="52"/>
                    <a:pt x="10" y="79"/>
                    <a:pt x="30" y="90"/>
                  </a:cubicBezTo>
                  <a:cubicBezTo>
                    <a:pt x="32" y="102"/>
                    <a:pt x="39" y="116"/>
                    <a:pt x="47" y="121"/>
                  </a:cubicBezTo>
                  <a:cubicBezTo>
                    <a:pt x="65" y="133"/>
                    <a:pt x="87" y="126"/>
                    <a:pt x="99" y="111"/>
                  </a:cubicBezTo>
                  <a:cubicBezTo>
                    <a:pt x="104" y="114"/>
                    <a:pt x="109" y="116"/>
                    <a:pt x="116" y="114"/>
                  </a:cubicBezTo>
                  <a:cubicBezTo>
                    <a:pt x="120" y="113"/>
                    <a:pt x="124" y="111"/>
                    <a:pt x="126" y="108"/>
                  </a:cubicBezTo>
                  <a:cubicBezTo>
                    <a:pt x="134" y="113"/>
                    <a:pt x="144" y="116"/>
                    <a:pt x="156" y="115"/>
                  </a:cubicBezTo>
                  <a:cubicBezTo>
                    <a:pt x="165" y="114"/>
                    <a:pt x="172" y="110"/>
                    <a:pt x="177" y="103"/>
                  </a:cubicBezTo>
                  <a:cubicBezTo>
                    <a:pt x="183" y="103"/>
                    <a:pt x="190" y="101"/>
                    <a:pt x="194" y="97"/>
                  </a:cubicBezTo>
                  <a:cubicBezTo>
                    <a:pt x="199" y="92"/>
                    <a:pt x="201" y="86"/>
                    <a:pt x="201" y="80"/>
                  </a:cubicBezTo>
                  <a:cubicBezTo>
                    <a:pt x="201" y="80"/>
                    <a:pt x="201" y="80"/>
                    <a:pt x="202" y="80"/>
                  </a:cubicBezTo>
                  <a:cubicBezTo>
                    <a:pt x="219" y="72"/>
                    <a:pt x="231" y="53"/>
                    <a:pt x="230" y="34"/>
                  </a:cubicBezTo>
                  <a:close/>
                </a:path>
              </a:pathLst>
            </a:custGeom>
            <a:solidFill>
              <a:srgbClr val="5EA8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î$ļîḋé"/>
            <p:cNvSpPr/>
            <p:nvPr/>
          </p:nvSpPr>
          <p:spPr bwMode="auto">
            <a:xfrm>
              <a:off x="5294313" y="5649913"/>
              <a:ext cx="1763713" cy="327025"/>
            </a:xfrm>
            <a:custGeom>
              <a:avLst/>
              <a:gdLst>
                <a:gd name="T0" fmla="*/ 219 w 242"/>
                <a:gd name="T1" fmla="*/ 0 h 45"/>
                <a:gd name="T2" fmla="*/ 203 w 242"/>
                <a:gd name="T3" fmla="*/ 7 h 45"/>
                <a:gd name="T4" fmla="*/ 186 w 242"/>
                <a:gd name="T5" fmla="*/ 0 h 45"/>
                <a:gd name="T6" fmla="*/ 170 w 242"/>
                <a:gd name="T7" fmla="*/ 7 h 45"/>
                <a:gd name="T8" fmla="*/ 154 w 242"/>
                <a:gd name="T9" fmla="*/ 0 h 45"/>
                <a:gd name="T10" fmla="*/ 137 w 242"/>
                <a:gd name="T11" fmla="*/ 7 h 45"/>
                <a:gd name="T12" fmla="*/ 121 w 242"/>
                <a:gd name="T13" fmla="*/ 0 h 45"/>
                <a:gd name="T14" fmla="*/ 104 w 242"/>
                <a:gd name="T15" fmla="*/ 7 h 45"/>
                <a:gd name="T16" fmla="*/ 88 w 242"/>
                <a:gd name="T17" fmla="*/ 0 h 45"/>
                <a:gd name="T18" fmla="*/ 72 w 242"/>
                <a:gd name="T19" fmla="*/ 7 h 45"/>
                <a:gd name="T20" fmla="*/ 55 w 242"/>
                <a:gd name="T21" fmla="*/ 0 h 45"/>
                <a:gd name="T22" fmla="*/ 39 w 242"/>
                <a:gd name="T23" fmla="*/ 7 h 45"/>
                <a:gd name="T24" fmla="*/ 22 w 242"/>
                <a:gd name="T25" fmla="*/ 0 h 45"/>
                <a:gd name="T26" fmla="*/ 0 w 242"/>
                <a:gd name="T27" fmla="*/ 23 h 45"/>
                <a:gd name="T28" fmla="*/ 22 w 242"/>
                <a:gd name="T29" fmla="*/ 45 h 45"/>
                <a:gd name="T30" fmla="*/ 39 w 242"/>
                <a:gd name="T31" fmla="*/ 38 h 45"/>
                <a:gd name="T32" fmla="*/ 55 w 242"/>
                <a:gd name="T33" fmla="*/ 45 h 45"/>
                <a:gd name="T34" fmla="*/ 72 w 242"/>
                <a:gd name="T35" fmla="*/ 38 h 45"/>
                <a:gd name="T36" fmla="*/ 88 w 242"/>
                <a:gd name="T37" fmla="*/ 45 h 45"/>
                <a:gd name="T38" fmla="*/ 104 w 242"/>
                <a:gd name="T39" fmla="*/ 38 h 45"/>
                <a:gd name="T40" fmla="*/ 121 w 242"/>
                <a:gd name="T41" fmla="*/ 45 h 45"/>
                <a:gd name="T42" fmla="*/ 137 w 242"/>
                <a:gd name="T43" fmla="*/ 38 h 45"/>
                <a:gd name="T44" fmla="*/ 154 w 242"/>
                <a:gd name="T45" fmla="*/ 45 h 45"/>
                <a:gd name="T46" fmla="*/ 170 w 242"/>
                <a:gd name="T47" fmla="*/ 38 h 45"/>
                <a:gd name="T48" fmla="*/ 186 w 242"/>
                <a:gd name="T49" fmla="*/ 45 h 45"/>
                <a:gd name="T50" fmla="*/ 203 w 242"/>
                <a:gd name="T51" fmla="*/ 38 h 45"/>
                <a:gd name="T52" fmla="*/ 219 w 242"/>
                <a:gd name="T53" fmla="*/ 45 h 45"/>
                <a:gd name="T54" fmla="*/ 242 w 242"/>
                <a:gd name="T55" fmla="*/ 23 h 45"/>
                <a:gd name="T56" fmla="*/ 219 w 242"/>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2" h="45">
                  <a:moveTo>
                    <a:pt x="219" y="0"/>
                  </a:moveTo>
                  <a:cubicBezTo>
                    <a:pt x="213" y="0"/>
                    <a:pt x="207" y="3"/>
                    <a:pt x="203" y="7"/>
                  </a:cubicBezTo>
                  <a:cubicBezTo>
                    <a:pt x="199" y="3"/>
                    <a:pt x="193" y="0"/>
                    <a:pt x="186" y="0"/>
                  </a:cubicBezTo>
                  <a:cubicBezTo>
                    <a:pt x="180" y="0"/>
                    <a:pt x="174" y="3"/>
                    <a:pt x="170" y="7"/>
                  </a:cubicBezTo>
                  <a:cubicBezTo>
                    <a:pt x="166" y="3"/>
                    <a:pt x="160" y="0"/>
                    <a:pt x="154" y="0"/>
                  </a:cubicBezTo>
                  <a:cubicBezTo>
                    <a:pt x="147" y="0"/>
                    <a:pt x="141" y="3"/>
                    <a:pt x="137" y="7"/>
                  </a:cubicBezTo>
                  <a:cubicBezTo>
                    <a:pt x="133" y="3"/>
                    <a:pt x="127" y="0"/>
                    <a:pt x="121" y="0"/>
                  </a:cubicBezTo>
                  <a:cubicBezTo>
                    <a:pt x="114" y="0"/>
                    <a:pt x="109" y="3"/>
                    <a:pt x="104" y="7"/>
                  </a:cubicBezTo>
                  <a:cubicBezTo>
                    <a:pt x="100" y="3"/>
                    <a:pt x="94" y="0"/>
                    <a:pt x="88" y="0"/>
                  </a:cubicBezTo>
                  <a:cubicBezTo>
                    <a:pt x="82" y="0"/>
                    <a:pt x="76" y="3"/>
                    <a:pt x="72" y="7"/>
                  </a:cubicBezTo>
                  <a:cubicBezTo>
                    <a:pt x="67" y="3"/>
                    <a:pt x="62" y="0"/>
                    <a:pt x="55" y="0"/>
                  </a:cubicBezTo>
                  <a:cubicBezTo>
                    <a:pt x="49" y="0"/>
                    <a:pt x="43" y="3"/>
                    <a:pt x="39" y="7"/>
                  </a:cubicBezTo>
                  <a:cubicBezTo>
                    <a:pt x="35" y="3"/>
                    <a:pt x="29" y="0"/>
                    <a:pt x="22" y="0"/>
                  </a:cubicBezTo>
                  <a:cubicBezTo>
                    <a:pt x="10" y="0"/>
                    <a:pt x="0" y="10"/>
                    <a:pt x="0" y="23"/>
                  </a:cubicBezTo>
                  <a:cubicBezTo>
                    <a:pt x="0" y="35"/>
                    <a:pt x="10" y="45"/>
                    <a:pt x="22" y="45"/>
                  </a:cubicBezTo>
                  <a:cubicBezTo>
                    <a:pt x="29" y="45"/>
                    <a:pt x="35" y="43"/>
                    <a:pt x="39" y="38"/>
                  </a:cubicBezTo>
                  <a:cubicBezTo>
                    <a:pt x="43" y="43"/>
                    <a:pt x="49" y="45"/>
                    <a:pt x="55" y="45"/>
                  </a:cubicBezTo>
                  <a:cubicBezTo>
                    <a:pt x="62" y="45"/>
                    <a:pt x="67" y="43"/>
                    <a:pt x="72" y="38"/>
                  </a:cubicBezTo>
                  <a:cubicBezTo>
                    <a:pt x="76" y="43"/>
                    <a:pt x="82" y="45"/>
                    <a:pt x="88" y="45"/>
                  </a:cubicBezTo>
                  <a:cubicBezTo>
                    <a:pt x="94" y="45"/>
                    <a:pt x="100" y="43"/>
                    <a:pt x="104" y="38"/>
                  </a:cubicBezTo>
                  <a:cubicBezTo>
                    <a:pt x="109" y="43"/>
                    <a:pt x="114" y="45"/>
                    <a:pt x="121" y="45"/>
                  </a:cubicBezTo>
                  <a:cubicBezTo>
                    <a:pt x="127" y="45"/>
                    <a:pt x="133" y="43"/>
                    <a:pt x="137" y="38"/>
                  </a:cubicBezTo>
                  <a:cubicBezTo>
                    <a:pt x="141" y="43"/>
                    <a:pt x="147" y="45"/>
                    <a:pt x="154" y="45"/>
                  </a:cubicBezTo>
                  <a:cubicBezTo>
                    <a:pt x="160" y="45"/>
                    <a:pt x="166" y="43"/>
                    <a:pt x="170" y="38"/>
                  </a:cubicBezTo>
                  <a:cubicBezTo>
                    <a:pt x="174" y="43"/>
                    <a:pt x="180" y="45"/>
                    <a:pt x="186" y="45"/>
                  </a:cubicBezTo>
                  <a:cubicBezTo>
                    <a:pt x="193" y="45"/>
                    <a:pt x="199" y="43"/>
                    <a:pt x="203" y="38"/>
                  </a:cubicBezTo>
                  <a:cubicBezTo>
                    <a:pt x="207" y="43"/>
                    <a:pt x="213" y="45"/>
                    <a:pt x="219" y="45"/>
                  </a:cubicBezTo>
                  <a:cubicBezTo>
                    <a:pt x="232" y="45"/>
                    <a:pt x="242" y="35"/>
                    <a:pt x="242" y="23"/>
                  </a:cubicBezTo>
                  <a:cubicBezTo>
                    <a:pt x="242" y="10"/>
                    <a:pt x="232" y="0"/>
                    <a:pt x="219" y="0"/>
                  </a:cubicBezTo>
                  <a:close/>
                </a:path>
              </a:pathLst>
            </a:custGeom>
            <a:solidFill>
              <a:srgbClr val="47A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í$ļîḓê"/>
            <p:cNvSpPr/>
            <p:nvPr/>
          </p:nvSpPr>
          <p:spPr bwMode="auto">
            <a:xfrm>
              <a:off x="5294313" y="5678488"/>
              <a:ext cx="1741488" cy="298450"/>
            </a:xfrm>
            <a:custGeom>
              <a:avLst/>
              <a:gdLst>
                <a:gd name="T0" fmla="*/ 186 w 239"/>
                <a:gd name="T1" fmla="*/ 41 h 41"/>
                <a:gd name="T2" fmla="*/ 203 w 239"/>
                <a:gd name="T3" fmla="*/ 34 h 41"/>
                <a:gd name="T4" fmla="*/ 219 w 239"/>
                <a:gd name="T5" fmla="*/ 41 h 41"/>
                <a:gd name="T6" fmla="*/ 239 w 239"/>
                <a:gd name="T7" fmla="*/ 30 h 41"/>
                <a:gd name="T8" fmla="*/ 225 w 239"/>
                <a:gd name="T9" fmla="*/ 13 h 41"/>
                <a:gd name="T10" fmla="*/ 211 w 239"/>
                <a:gd name="T11" fmla="*/ 24 h 41"/>
                <a:gd name="T12" fmla="*/ 183 w 239"/>
                <a:gd name="T13" fmla="*/ 9 h 41"/>
                <a:gd name="T14" fmla="*/ 161 w 239"/>
                <a:gd name="T15" fmla="*/ 21 h 41"/>
                <a:gd name="T16" fmla="*/ 131 w 239"/>
                <a:gd name="T17" fmla="*/ 13 h 41"/>
                <a:gd name="T18" fmla="*/ 121 w 239"/>
                <a:gd name="T19" fmla="*/ 24 h 41"/>
                <a:gd name="T20" fmla="*/ 113 w 239"/>
                <a:gd name="T21" fmla="*/ 11 h 41"/>
                <a:gd name="T22" fmla="*/ 97 w 239"/>
                <a:gd name="T23" fmla="*/ 24 h 41"/>
                <a:gd name="T24" fmla="*/ 74 w 239"/>
                <a:gd name="T25" fmla="*/ 11 h 41"/>
                <a:gd name="T26" fmla="*/ 57 w 239"/>
                <a:gd name="T27" fmla="*/ 24 h 41"/>
                <a:gd name="T28" fmla="*/ 25 w 239"/>
                <a:gd name="T29" fmla="*/ 14 h 41"/>
                <a:gd name="T30" fmla="*/ 12 w 239"/>
                <a:gd name="T31" fmla="*/ 9 h 41"/>
                <a:gd name="T32" fmla="*/ 10 w 239"/>
                <a:gd name="T33" fmla="*/ 0 h 41"/>
                <a:gd name="T34" fmla="*/ 0 w 239"/>
                <a:gd name="T35" fmla="*/ 19 h 41"/>
                <a:gd name="T36" fmla="*/ 22 w 239"/>
                <a:gd name="T37" fmla="*/ 41 h 41"/>
                <a:gd name="T38" fmla="*/ 39 w 239"/>
                <a:gd name="T39" fmla="*/ 34 h 41"/>
                <a:gd name="T40" fmla="*/ 55 w 239"/>
                <a:gd name="T41" fmla="*/ 41 h 41"/>
                <a:gd name="T42" fmla="*/ 72 w 239"/>
                <a:gd name="T43" fmla="*/ 34 h 41"/>
                <a:gd name="T44" fmla="*/ 88 w 239"/>
                <a:gd name="T45" fmla="*/ 41 h 41"/>
                <a:gd name="T46" fmla="*/ 104 w 239"/>
                <a:gd name="T47" fmla="*/ 34 h 41"/>
                <a:gd name="T48" fmla="*/ 121 w 239"/>
                <a:gd name="T49" fmla="*/ 41 h 41"/>
                <a:gd name="T50" fmla="*/ 137 w 239"/>
                <a:gd name="T51" fmla="*/ 34 h 41"/>
                <a:gd name="T52" fmla="*/ 154 w 239"/>
                <a:gd name="T53" fmla="*/ 41 h 41"/>
                <a:gd name="T54" fmla="*/ 170 w 239"/>
                <a:gd name="T55" fmla="*/ 34 h 41"/>
                <a:gd name="T56" fmla="*/ 186 w 239"/>
                <a:gd name="T5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41">
                  <a:moveTo>
                    <a:pt x="186" y="41"/>
                  </a:moveTo>
                  <a:cubicBezTo>
                    <a:pt x="193" y="41"/>
                    <a:pt x="199" y="39"/>
                    <a:pt x="203" y="34"/>
                  </a:cubicBezTo>
                  <a:cubicBezTo>
                    <a:pt x="207" y="39"/>
                    <a:pt x="213" y="41"/>
                    <a:pt x="219" y="41"/>
                  </a:cubicBezTo>
                  <a:cubicBezTo>
                    <a:pt x="228" y="41"/>
                    <a:pt x="235" y="37"/>
                    <a:pt x="239" y="30"/>
                  </a:cubicBezTo>
                  <a:cubicBezTo>
                    <a:pt x="231" y="29"/>
                    <a:pt x="225" y="13"/>
                    <a:pt x="225" y="13"/>
                  </a:cubicBezTo>
                  <a:cubicBezTo>
                    <a:pt x="225" y="13"/>
                    <a:pt x="224" y="20"/>
                    <a:pt x="211" y="24"/>
                  </a:cubicBezTo>
                  <a:cubicBezTo>
                    <a:pt x="198" y="28"/>
                    <a:pt x="183" y="9"/>
                    <a:pt x="183" y="9"/>
                  </a:cubicBezTo>
                  <a:cubicBezTo>
                    <a:pt x="183" y="9"/>
                    <a:pt x="179" y="18"/>
                    <a:pt x="161" y="21"/>
                  </a:cubicBezTo>
                  <a:cubicBezTo>
                    <a:pt x="143" y="24"/>
                    <a:pt x="131" y="13"/>
                    <a:pt x="131" y="13"/>
                  </a:cubicBezTo>
                  <a:cubicBezTo>
                    <a:pt x="131" y="13"/>
                    <a:pt x="129" y="24"/>
                    <a:pt x="121" y="24"/>
                  </a:cubicBezTo>
                  <a:cubicBezTo>
                    <a:pt x="113" y="25"/>
                    <a:pt x="113" y="11"/>
                    <a:pt x="113" y="11"/>
                  </a:cubicBezTo>
                  <a:cubicBezTo>
                    <a:pt x="113" y="11"/>
                    <a:pt x="109" y="22"/>
                    <a:pt x="97" y="24"/>
                  </a:cubicBezTo>
                  <a:cubicBezTo>
                    <a:pt x="85" y="26"/>
                    <a:pt x="74" y="11"/>
                    <a:pt x="74" y="11"/>
                  </a:cubicBezTo>
                  <a:cubicBezTo>
                    <a:pt x="74" y="11"/>
                    <a:pt x="70" y="23"/>
                    <a:pt x="57" y="24"/>
                  </a:cubicBezTo>
                  <a:cubicBezTo>
                    <a:pt x="44" y="26"/>
                    <a:pt x="25" y="14"/>
                    <a:pt x="25" y="14"/>
                  </a:cubicBezTo>
                  <a:cubicBezTo>
                    <a:pt x="25" y="14"/>
                    <a:pt x="21" y="21"/>
                    <a:pt x="12" y="9"/>
                  </a:cubicBezTo>
                  <a:cubicBezTo>
                    <a:pt x="9" y="6"/>
                    <a:pt x="9" y="3"/>
                    <a:pt x="10" y="0"/>
                  </a:cubicBezTo>
                  <a:cubicBezTo>
                    <a:pt x="4" y="4"/>
                    <a:pt x="0" y="11"/>
                    <a:pt x="0" y="19"/>
                  </a:cubicBezTo>
                  <a:cubicBezTo>
                    <a:pt x="0" y="31"/>
                    <a:pt x="10" y="41"/>
                    <a:pt x="22" y="41"/>
                  </a:cubicBezTo>
                  <a:cubicBezTo>
                    <a:pt x="29" y="41"/>
                    <a:pt x="35" y="39"/>
                    <a:pt x="39" y="34"/>
                  </a:cubicBezTo>
                  <a:cubicBezTo>
                    <a:pt x="43" y="39"/>
                    <a:pt x="49" y="41"/>
                    <a:pt x="55" y="41"/>
                  </a:cubicBezTo>
                  <a:cubicBezTo>
                    <a:pt x="62" y="41"/>
                    <a:pt x="67" y="39"/>
                    <a:pt x="72" y="34"/>
                  </a:cubicBezTo>
                  <a:cubicBezTo>
                    <a:pt x="76" y="39"/>
                    <a:pt x="82" y="41"/>
                    <a:pt x="88" y="41"/>
                  </a:cubicBezTo>
                  <a:cubicBezTo>
                    <a:pt x="94" y="41"/>
                    <a:pt x="100" y="39"/>
                    <a:pt x="104" y="34"/>
                  </a:cubicBezTo>
                  <a:cubicBezTo>
                    <a:pt x="109" y="39"/>
                    <a:pt x="114" y="41"/>
                    <a:pt x="121" y="41"/>
                  </a:cubicBezTo>
                  <a:cubicBezTo>
                    <a:pt x="127" y="41"/>
                    <a:pt x="133" y="39"/>
                    <a:pt x="137" y="34"/>
                  </a:cubicBezTo>
                  <a:cubicBezTo>
                    <a:pt x="141" y="39"/>
                    <a:pt x="147" y="41"/>
                    <a:pt x="154" y="41"/>
                  </a:cubicBezTo>
                  <a:cubicBezTo>
                    <a:pt x="160" y="41"/>
                    <a:pt x="166" y="39"/>
                    <a:pt x="170" y="34"/>
                  </a:cubicBezTo>
                  <a:cubicBezTo>
                    <a:pt x="174" y="39"/>
                    <a:pt x="180" y="41"/>
                    <a:pt x="186" y="41"/>
                  </a:cubicBezTo>
                  <a:close/>
                </a:path>
              </a:pathLst>
            </a:custGeom>
            <a:solidFill>
              <a:srgbClr val="348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18" name="矩形标注 217"/>
          <p:cNvSpPr/>
          <p:nvPr/>
        </p:nvSpPr>
        <p:spPr>
          <a:xfrm>
            <a:off x="3242737" y="4269509"/>
            <a:ext cx="1397793" cy="898525"/>
          </a:xfrm>
          <a:prstGeom prst="wedgeRectCallout">
            <a:avLst>
              <a:gd name="adj1" fmla="val -20606"/>
              <a:gd name="adj2" fmla="val 78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FF0000"/>
                </a:solidFill>
                <a:latin typeface="微软雅黑" pitchFamily="34" charset="-122"/>
                <a:ea typeface="微软雅黑" pitchFamily="34" charset="-122"/>
              </a:rPr>
              <a:t>培训不足</a:t>
            </a:r>
          </a:p>
        </p:txBody>
      </p:sp>
      <p:sp>
        <p:nvSpPr>
          <p:cNvPr id="219" name="矩形标注 218"/>
          <p:cNvSpPr/>
          <p:nvPr/>
        </p:nvSpPr>
        <p:spPr>
          <a:xfrm>
            <a:off x="4756816" y="4269509"/>
            <a:ext cx="1397793" cy="898525"/>
          </a:xfrm>
          <a:prstGeom prst="wedgeRectCallout">
            <a:avLst>
              <a:gd name="adj1" fmla="val -20606"/>
              <a:gd name="adj2" fmla="val 78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微软雅黑" pitchFamily="34" charset="-122"/>
                <a:ea typeface="微软雅黑" pitchFamily="34" charset="-122"/>
              </a:rPr>
              <a:t>设计缺陷</a:t>
            </a:r>
          </a:p>
        </p:txBody>
      </p:sp>
      <p:sp>
        <p:nvSpPr>
          <p:cNvPr id="220" name="矩形标注 219"/>
          <p:cNvSpPr/>
          <p:nvPr/>
        </p:nvSpPr>
        <p:spPr>
          <a:xfrm>
            <a:off x="6243866" y="4269509"/>
            <a:ext cx="1397793" cy="898525"/>
          </a:xfrm>
          <a:prstGeom prst="wedgeRectCallout">
            <a:avLst>
              <a:gd name="adj1" fmla="val -20606"/>
              <a:gd name="adj2" fmla="val 78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微软雅黑" pitchFamily="34" charset="-122"/>
                <a:ea typeface="微软雅黑" pitchFamily="34" charset="-122"/>
              </a:rPr>
              <a:t>目标冲突</a:t>
            </a:r>
          </a:p>
        </p:txBody>
      </p:sp>
      <p:sp>
        <p:nvSpPr>
          <p:cNvPr id="221" name="矩形标注 220"/>
          <p:cNvSpPr/>
          <p:nvPr/>
        </p:nvSpPr>
        <p:spPr>
          <a:xfrm>
            <a:off x="7756392" y="4269509"/>
            <a:ext cx="1397793" cy="898525"/>
          </a:xfrm>
          <a:prstGeom prst="wedgeRectCallout">
            <a:avLst>
              <a:gd name="adj1" fmla="val -20606"/>
              <a:gd name="adj2" fmla="val 78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微软雅黑" pitchFamily="34" charset="-122"/>
                <a:ea typeface="微软雅黑" pitchFamily="34" charset="-122"/>
              </a:rPr>
              <a:t>流程不完善</a:t>
            </a:r>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2557462" y="831913"/>
            <a:ext cx="70770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lstStyle>
            <a:lvl1pPr marL="838200" indent="-838200">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eaLnBrk="1" hangingPunct="1"/>
            <a:r>
              <a:rPr lang="zh-CN" altLang="en-US" sz="2800" dirty="0">
                <a:latin typeface="微软雅黑" pitchFamily="34" charset="-122"/>
                <a:ea typeface="微软雅黑" pitchFamily="34" charset="-122"/>
              </a:rPr>
              <a:t>小结</a:t>
            </a:r>
            <a:r>
              <a:rPr lang="en-US" altLang="zh-CN" sz="2800" dirty="0">
                <a:latin typeface="微软雅黑" pitchFamily="34" charset="-122"/>
                <a:ea typeface="微软雅黑" pitchFamily="34" charset="-122"/>
              </a:rPr>
              <a:t>1</a:t>
            </a:r>
            <a:r>
              <a:rPr lang="zh-CN" altLang="en-US" sz="2800" dirty="0">
                <a:latin typeface="微软雅黑" pitchFamily="34" charset="-122"/>
                <a:ea typeface="微软雅黑" pitchFamily="34" charset="-122"/>
              </a:rPr>
              <a:t>：管理人员八项素质要求</a:t>
            </a:r>
          </a:p>
        </p:txBody>
      </p:sp>
      <p:sp>
        <p:nvSpPr>
          <p:cNvPr id="3" name="椭圆 2"/>
          <p:cNvSpPr/>
          <p:nvPr/>
        </p:nvSpPr>
        <p:spPr>
          <a:xfrm>
            <a:off x="1917700" y="2281768"/>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56100" y="2281768"/>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794500" y="2281768"/>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232900" y="2281768"/>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917700" y="4114800"/>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356100" y="4114800"/>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94500" y="4114800"/>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232900" y="4114800"/>
            <a:ext cx="1066800" cy="1066800"/>
          </a:xfrm>
          <a:prstGeom prst="ellipse">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27200" y="3361268"/>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撰写</a:t>
            </a:r>
          </a:p>
        </p:txBody>
      </p:sp>
      <p:sp>
        <p:nvSpPr>
          <p:cNvPr id="12" name="矩形 11"/>
          <p:cNvSpPr/>
          <p:nvPr/>
        </p:nvSpPr>
        <p:spPr>
          <a:xfrm>
            <a:off x="4165600" y="3361268"/>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表达</a:t>
            </a:r>
          </a:p>
        </p:txBody>
      </p:sp>
      <p:sp>
        <p:nvSpPr>
          <p:cNvPr id="13" name="矩形 12"/>
          <p:cNvSpPr/>
          <p:nvPr/>
        </p:nvSpPr>
        <p:spPr>
          <a:xfrm>
            <a:off x="6604000" y="3361268"/>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计划</a:t>
            </a:r>
          </a:p>
        </p:txBody>
      </p:sp>
      <p:sp>
        <p:nvSpPr>
          <p:cNvPr id="14" name="矩形 13"/>
          <p:cNvSpPr/>
          <p:nvPr/>
        </p:nvSpPr>
        <p:spPr>
          <a:xfrm>
            <a:off x="9042400" y="3361268"/>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沟通</a:t>
            </a:r>
          </a:p>
        </p:txBody>
      </p:sp>
      <p:sp>
        <p:nvSpPr>
          <p:cNvPr id="15" name="矩形 14"/>
          <p:cNvSpPr/>
          <p:nvPr/>
        </p:nvSpPr>
        <p:spPr>
          <a:xfrm>
            <a:off x="1727200" y="5181600"/>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学习</a:t>
            </a:r>
          </a:p>
        </p:txBody>
      </p:sp>
      <p:sp>
        <p:nvSpPr>
          <p:cNvPr id="16" name="矩形 15"/>
          <p:cNvSpPr/>
          <p:nvPr/>
        </p:nvSpPr>
        <p:spPr>
          <a:xfrm>
            <a:off x="4165600" y="5181600"/>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问题</a:t>
            </a:r>
          </a:p>
        </p:txBody>
      </p:sp>
      <p:sp>
        <p:nvSpPr>
          <p:cNvPr id="17" name="矩形 16"/>
          <p:cNvSpPr/>
          <p:nvPr/>
        </p:nvSpPr>
        <p:spPr>
          <a:xfrm>
            <a:off x="6604000" y="5181600"/>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承受</a:t>
            </a:r>
          </a:p>
        </p:txBody>
      </p:sp>
      <p:sp>
        <p:nvSpPr>
          <p:cNvPr id="18" name="矩形 17"/>
          <p:cNvSpPr/>
          <p:nvPr/>
        </p:nvSpPr>
        <p:spPr>
          <a:xfrm>
            <a:off x="9042400" y="5181600"/>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心态</a:t>
            </a:r>
          </a:p>
        </p:txBody>
      </p:sp>
      <p:sp>
        <p:nvSpPr>
          <p:cNvPr id="19" name="fountain-pen-of-large-size_33358"/>
          <p:cNvSpPr>
            <a:spLocks noChangeAspect="1"/>
          </p:cNvSpPr>
          <p:nvPr/>
        </p:nvSpPr>
        <p:spPr bwMode="auto">
          <a:xfrm>
            <a:off x="2146257" y="2511045"/>
            <a:ext cx="609685" cy="608245"/>
          </a:xfrm>
          <a:custGeom>
            <a:avLst/>
            <a:gdLst>
              <a:gd name="T0" fmla="*/ 21 w 1156"/>
              <a:gd name="T1" fmla="*/ 1088 h 1155"/>
              <a:gd name="T2" fmla="*/ 67 w 1156"/>
              <a:gd name="T3" fmla="*/ 1134 h 1155"/>
              <a:gd name="T4" fmla="*/ 8 w 1156"/>
              <a:gd name="T5" fmla="*/ 1147 h 1155"/>
              <a:gd name="T6" fmla="*/ 21 w 1156"/>
              <a:gd name="T7" fmla="*/ 1088 h 1155"/>
              <a:gd name="T8" fmla="*/ 10 w 1156"/>
              <a:gd name="T9" fmla="*/ 1052 h 1155"/>
              <a:gd name="T10" fmla="*/ 103 w 1156"/>
              <a:gd name="T11" fmla="*/ 1146 h 1155"/>
              <a:gd name="T12" fmla="*/ 294 w 1156"/>
              <a:gd name="T13" fmla="*/ 1035 h 1155"/>
              <a:gd name="T14" fmla="*/ 120 w 1156"/>
              <a:gd name="T15" fmla="*/ 861 h 1155"/>
              <a:gd name="T16" fmla="*/ 10 w 1156"/>
              <a:gd name="T17" fmla="*/ 1052 h 1155"/>
              <a:gd name="T18" fmla="*/ 443 w 1156"/>
              <a:gd name="T19" fmla="*/ 511 h 1155"/>
              <a:gd name="T20" fmla="*/ 644 w 1156"/>
              <a:gd name="T21" fmla="*/ 712 h 1155"/>
              <a:gd name="T22" fmla="*/ 547 w 1156"/>
              <a:gd name="T23" fmla="*/ 816 h 1155"/>
              <a:gd name="T24" fmla="*/ 316 w 1156"/>
              <a:gd name="T25" fmla="*/ 1019 h 1155"/>
              <a:gd name="T26" fmla="*/ 136 w 1156"/>
              <a:gd name="T27" fmla="*/ 839 h 1155"/>
              <a:gd name="T28" fmla="*/ 339 w 1156"/>
              <a:gd name="T29" fmla="*/ 608 h 1155"/>
              <a:gd name="T30" fmla="*/ 443 w 1156"/>
              <a:gd name="T31" fmla="*/ 511 h 1155"/>
              <a:gd name="T32" fmla="*/ 326 w 1156"/>
              <a:gd name="T33" fmla="*/ 929 h 1155"/>
              <a:gd name="T34" fmla="*/ 339 w 1156"/>
              <a:gd name="T35" fmla="*/ 952 h 1155"/>
              <a:gd name="T36" fmla="*/ 583 w 1156"/>
              <a:gd name="T37" fmla="*/ 720 h 1155"/>
              <a:gd name="T38" fmla="*/ 564 w 1156"/>
              <a:gd name="T39" fmla="*/ 702 h 1155"/>
              <a:gd name="T40" fmla="*/ 326 w 1156"/>
              <a:gd name="T41" fmla="*/ 929 h 1155"/>
              <a:gd name="T42" fmla="*/ 1094 w 1156"/>
              <a:gd name="T43" fmla="*/ 287 h 1155"/>
              <a:gd name="T44" fmla="*/ 715 w 1156"/>
              <a:gd name="T45" fmla="*/ 665 h 1155"/>
              <a:gd name="T46" fmla="*/ 667 w 1156"/>
              <a:gd name="T47" fmla="*/ 698 h 1155"/>
              <a:gd name="T48" fmla="*/ 457 w 1156"/>
              <a:gd name="T49" fmla="*/ 488 h 1155"/>
              <a:gd name="T50" fmla="*/ 490 w 1156"/>
              <a:gd name="T51" fmla="*/ 440 h 1155"/>
              <a:gd name="T52" fmla="*/ 818 w 1156"/>
              <a:gd name="T53" fmla="*/ 112 h 1155"/>
              <a:gd name="T54" fmla="*/ 763 w 1156"/>
              <a:gd name="T55" fmla="*/ 128 h 1155"/>
              <a:gd name="T56" fmla="*/ 481 w 1156"/>
              <a:gd name="T57" fmla="*/ 410 h 1155"/>
              <a:gd name="T58" fmla="*/ 452 w 1156"/>
              <a:gd name="T59" fmla="*/ 410 h 1155"/>
              <a:gd name="T60" fmla="*/ 452 w 1156"/>
              <a:gd name="T61" fmla="*/ 382 h 1155"/>
              <a:gd name="T62" fmla="*/ 738 w 1156"/>
              <a:gd name="T63" fmla="*/ 96 h 1155"/>
              <a:gd name="T64" fmla="*/ 747 w 1156"/>
              <a:gd name="T65" fmla="*/ 91 h 1155"/>
              <a:gd name="T66" fmla="*/ 879 w 1156"/>
              <a:gd name="T67" fmla="*/ 52 h 1155"/>
              <a:gd name="T68" fmla="*/ 1094 w 1156"/>
              <a:gd name="T69" fmla="*/ 62 h 1155"/>
              <a:gd name="T70" fmla="*/ 1094 w 1156"/>
              <a:gd name="T71" fmla="*/ 287 h 1155"/>
              <a:gd name="T72" fmla="*/ 1043 w 1156"/>
              <a:gd name="T73" fmla="*/ 82 h 1155"/>
              <a:gd name="T74" fmla="*/ 1024 w 1156"/>
              <a:gd name="T75" fmla="*/ 101 h 1155"/>
              <a:gd name="T76" fmla="*/ 1048 w 1156"/>
              <a:gd name="T77" fmla="*/ 238 h 1155"/>
              <a:gd name="T78" fmla="*/ 1071 w 1156"/>
              <a:gd name="T79" fmla="*/ 251 h 1155"/>
              <a:gd name="T80" fmla="*/ 1043 w 1156"/>
              <a:gd name="T81" fmla="*/ 82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6" h="1155">
                <a:moveTo>
                  <a:pt x="21" y="1088"/>
                </a:moveTo>
                <a:lnTo>
                  <a:pt x="67" y="1134"/>
                </a:lnTo>
                <a:cubicBezTo>
                  <a:pt x="37" y="1150"/>
                  <a:pt x="16" y="1155"/>
                  <a:pt x="8" y="1147"/>
                </a:cubicBezTo>
                <a:cubicBezTo>
                  <a:pt x="0" y="1139"/>
                  <a:pt x="5" y="1118"/>
                  <a:pt x="21" y="1088"/>
                </a:cubicBezTo>
                <a:close/>
                <a:moveTo>
                  <a:pt x="10" y="1052"/>
                </a:moveTo>
                <a:lnTo>
                  <a:pt x="103" y="1146"/>
                </a:lnTo>
                <a:cubicBezTo>
                  <a:pt x="155" y="1127"/>
                  <a:pt x="221" y="1089"/>
                  <a:pt x="294" y="1035"/>
                </a:cubicBezTo>
                <a:lnTo>
                  <a:pt x="120" y="861"/>
                </a:lnTo>
                <a:cubicBezTo>
                  <a:pt x="66" y="935"/>
                  <a:pt x="28" y="1001"/>
                  <a:pt x="10" y="1052"/>
                </a:cubicBezTo>
                <a:close/>
                <a:moveTo>
                  <a:pt x="443" y="511"/>
                </a:moveTo>
                <a:lnTo>
                  <a:pt x="644" y="712"/>
                </a:lnTo>
                <a:cubicBezTo>
                  <a:pt x="614" y="747"/>
                  <a:pt x="581" y="781"/>
                  <a:pt x="547" y="816"/>
                </a:cubicBezTo>
                <a:cubicBezTo>
                  <a:pt x="468" y="895"/>
                  <a:pt x="389" y="964"/>
                  <a:pt x="316" y="1019"/>
                </a:cubicBezTo>
                <a:lnTo>
                  <a:pt x="136" y="839"/>
                </a:lnTo>
                <a:cubicBezTo>
                  <a:pt x="191" y="767"/>
                  <a:pt x="260" y="687"/>
                  <a:pt x="339" y="608"/>
                </a:cubicBezTo>
                <a:cubicBezTo>
                  <a:pt x="374" y="574"/>
                  <a:pt x="409" y="541"/>
                  <a:pt x="443" y="511"/>
                </a:cubicBezTo>
                <a:close/>
                <a:moveTo>
                  <a:pt x="326" y="929"/>
                </a:moveTo>
                <a:cubicBezTo>
                  <a:pt x="312" y="939"/>
                  <a:pt x="325" y="963"/>
                  <a:pt x="339" y="952"/>
                </a:cubicBezTo>
                <a:cubicBezTo>
                  <a:pt x="429" y="884"/>
                  <a:pt x="504" y="800"/>
                  <a:pt x="583" y="720"/>
                </a:cubicBezTo>
                <a:cubicBezTo>
                  <a:pt x="595" y="708"/>
                  <a:pt x="576" y="689"/>
                  <a:pt x="564" y="702"/>
                </a:cubicBezTo>
                <a:cubicBezTo>
                  <a:pt x="487" y="780"/>
                  <a:pt x="414" y="862"/>
                  <a:pt x="326" y="929"/>
                </a:cubicBezTo>
                <a:close/>
                <a:moveTo>
                  <a:pt x="1094" y="287"/>
                </a:moveTo>
                <a:lnTo>
                  <a:pt x="715" y="665"/>
                </a:lnTo>
                <a:cubicBezTo>
                  <a:pt x="701" y="679"/>
                  <a:pt x="685" y="690"/>
                  <a:pt x="667" y="698"/>
                </a:cubicBezTo>
                <a:lnTo>
                  <a:pt x="457" y="488"/>
                </a:lnTo>
                <a:cubicBezTo>
                  <a:pt x="465" y="470"/>
                  <a:pt x="476" y="454"/>
                  <a:pt x="490" y="440"/>
                </a:cubicBezTo>
                <a:lnTo>
                  <a:pt x="818" y="112"/>
                </a:lnTo>
                <a:lnTo>
                  <a:pt x="763" y="128"/>
                </a:lnTo>
                <a:lnTo>
                  <a:pt x="481" y="410"/>
                </a:lnTo>
                <a:cubicBezTo>
                  <a:pt x="473" y="418"/>
                  <a:pt x="460" y="418"/>
                  <a:pt x="452" y="410"/>
                </a:cubicBezTo>
                <a:cubicBezTo>
                  <a:pt x="445" y="403"/>
                  <a:pt x="445" y="390"/>
                  <a:pt x="452" y="382"/>
                </a:cubicBezTo>
                <a:lnTo>
                  <a:pt x="738" y="96"/>
                </a:lnTo>
                <a:cubicBezTo>
                  <a:pt x="741" y="94"/>
                  <a:pt x="744" y="92"/>
                  <a:pt x="747" y="91"/>
                </a:cubicBezTo>
                <a:lnTo>
                  <a:pt x="879" y="52"/>
                </a:lnTo>
                <a:cubicBezTo>
                  <a:pt x="941" y="0"/>
                  <a:pt x="1035" y="3"/>
                  <a:pt x="1094" y="62"/>
                </a:cubicBezTo>
                <a:cubicBezTo>
                  <a:pt x="1156" y="124"/>
                  <a:pt x="1156" y="225"/>
                  <a:pt x="1094" y="287"/>
                </a:cubicBezTo>
                <a:close/>
                <a:moveTo>
                  <a:pt x="1043" y="82"/>
                </a:moveTo>
                <a:cubicBezTo>
                  <a:pt x="1029" y="71"/>
                  <a:pt x="1010" y="90"/>
                  <a:pt x="1024" y="101"/>
                </a:cubicBezTo>
                <a:cubicBezTo>
                  <a:pt x="1066" y="133"/>
                  <a:pt x="1071" y="192"/>
                  <a:pt x="1048" y="238"/>
                </a:cubicBezTo>
                <a:cubicBezTo>
                  <a:pt x="1040" y="253"/>
                  <a:pt x="1063" y="266"/>
                  <a:pt x="1071" y="251"/>
                </a:cubicBezTo>
                <a:cubicBezTo>
                  <a:pt x="1099" y="196"/>
                  <a:pt x="1095" y="121"/>
                  <a:pt x="1043" y="82"/>
                </a:cubicBezTo>
                <a:close/>
              </a:path>
            </a:pathLst>
          </a:custGeom>
          <a:solidFill>
            <a:schemeClr val="bg1"/>
          </a:solidFill>
          <a:ln>
            <a:noFill/>
          </a:ln>
        </p:spPr>
      </p:sp>
      <p:sp>
        <p:nvSpPr>
          <p:cNvPr id="20" name="fountain-pen-of-large-size_33358"/>
          <p:cNvSpPr>
            <a:spLocks noChangeAspect="1"/>
          </p:cNvSpPr>
          <p:nvPr/>
        </p:nvSpPr>
        <p:spPr bwMode="auto">
          <a:xfrm>
            <a:off x="4584657" y="2559170"/>
            <a:ext cx="609685" cy="511996"/>
          </a:xfrm>
          <a:custGeom>
            <a:avLst/>
            <a:gdLst>
              <a:gd name="T0" fmla="*/ 3482 w 4029"/>
              <a:gd name="T1" fmla="*/ 0 h 3389"/>
              <a:gd name="T2" fmla="*/ 547 w 4029"/>
              <a:gd name="T3" fmla="*/ 0 h 3389"/>
              <a:gd name="T4" fmla="*/ 0 w 4029"/>
              <a:gd name="T5" fmla="*/ 547 h 3389"/>
              <a:gd name="T6" fmla="*/ 0 w 4029"/>
              <a:gd name="T7" fmla="*/ 2268 h 3389"/>
              <a:gd name="T8" fmla="*/ 547 w 4029"/>
              <a:gd name="T9" fmla="*/ 2815 h 3389"/>
              <a:gd name="T10" fmla="*/ 2762 w 4029"/>
              <a:gd name="T11" fmla="*/ 2815 h 3389"/>
              <a:gd name="T12" fmla="*/ 3224 w 4029"/>
              <a:gd name="T13" fmla="*/ 3360 h 3389"/>
              <a:gd name="T14" fmla="*/ 3286 w 4029"/>
              <a:gd name="T15" fmla="*/ 3389 h 3389"/>
              <a:gd name="T16" fmla="*/ 3314 w 4029"/>
              <a:gd name="T17" fmla="*/ 3384 h 3389"/>
              <a:gd name="T18" fmla="*/ 3368 w 4029"/>
              <a:gd name="T19" fmla="*/ 3307 h 3389"/>
              <a:gd name="T20" fmla="*/ 3368 w 4029"/>
              <a:gd name="T21" fmla="*/ 2815 h 3389"/>
              <a:gd name="T22" fmla="*/ 3482 w 4029"/>
              <a:gd name="T23" fmla="*/ 2815 h 3389"/>
              <a:gd name="T24" fmla="*/ 4029 w 4029"/>
              <a:gd name="T25" fmla="*/ 2268 h 3389"/>
              <a:gd name="T26" fmla="*/ 4029 w 4029"/>
              <a:gd name="T27" fmla="*/ 547 h 3389"/>
              <a:gd name="T28" fmla="*/ 3482 w 4029"/>
              <a:gd name="T29" fmla="*/ 0 h 3389"/>
              <a:gd name="T30" fmla="*/ 1383 w 4029"/>
              <a:gd name="T31" fmla="*/ 1623 h 3389"/>
              <a:gd name="T32" fmla="*/ 1192 w 4029"/>
              <a:gd name="T33" fmla="*/ 1431 h 3389"/>
              <a:gd name="T34" fmla="*/ 1383 w 4029"/>
              <a:gd name="T35" fmla="*/ 1240 h 3389"/>
              <a:gd name="T36" fmla="*/ 1575 w 4029"/>
              <a:gd name="T37" fmla="*/ 1431 h 3389"/>
              <a:gd name="T38" fmla="*/ 1383 w 4029"/>
              <a:gd name="T39" fmla="*/ 1623 h 3389"/>
              <a:gd name="T40" fmla="*/ 2014 w 4029"/>
              <a:gd name="T41" fmla="*/ 1623 h 3389"/>
              <a:gd name="T42" fmla="*/ 1823 w 4029"/>
              <a:gd name="T43" fmla="*/ 1431 h 3389"/>
              <a:gd name="T44" fmla="*/ 2014 w 4029"/>
              <a:gd name="T45" fmla="*/ 1240 h 3389"/>
              <a:gd name="T46" fmla="*/ 2206 w 4029"/>
              <a:gd name="T47" fmla="*/ 1431 h 3389"/>
              <a:gd name="T48" fmla="*/ 2014 w 4029"/>
              <a:gd name="T49" fmla="*/ 1623 h 3389"/>
              <a:gd name="T50" fmla="*/ 2685 w 4029"/>
              <a:gd name="T51" fmla="*/ 1623 h 3389"/>
              <a:gd name="T52" fmla="*/ 2493 w 4029"/>
              <a:gd name="T53" fmla="*/ 1431 h 3389"/>
              <a:gd name="T54" fmla="*/ 2685 w 4029"/>
              <a:gd name="T55" fmla="*/ 1240 h 3389"/>
              <a:gd name="T56" fmla="*/ 2877 w 4029"/>
              <a:gd name="T57" fmla="*/ 1431 h 3389"/>
              <a:gd name="T58" fmla="*/ 2685 w 4029"/>
              <a:gd name="T59" fmla="*/ 1623 h 3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9" h="3389">
                <a:moveTo>
                  <a:pt x="3482" y="0"/>
                </a:moveTo>
                <a:lnTo>
                  <a:pt x="547" y="0"/>
                </a:lnTo>
                <a:cubicBezTo>
                  <a:pt x="245" y="0"/>
                  <a:pt x="0" y="245"/>
                  <a:pt x="0" y="547"/>
                </a:cubicBezTo>
                <a:lnTo>
                  <a:pt x="0" y="2268"/>
                </a:lnTo>
                <a:cubicBezTo>
                  <a:pt x="0" y="2570"/>
                  <a:pt x="245" y="2815"/>
                  <a:pt x="547" y="2815"/>
                </a:cubicBezTo>
                <a:lnTo>
                  <a:pt x="2762" y="2815"/>
                </a:lnTo>
                <a:lnTo>
                  <a:pt x="3224" y="3360"/>
                </a:lnTo>
                <a:cubicBezTo>
                  <a:pt x="3239" y="3379"/>
                  <a:pt x="3262" y="3389"/>
                  <a:pt x="3286" y="3389"/>
                </a:cubicBezTo>
                <a:cubicBezTo>
                  <a:pt x="3296" y="3389"/>
                  <a:pt x="3305" y="3387"/>
                  <a:pt x="3314" y="3384"/>
                </a:cubicBezTo>
                <a:cubicBezTo>
                  <a:pt x="3347" y="3372"/>
                  <a:pt x="3368" y="3341"/>
                  <a:pt x="3368" y="3307"/>
                </a:cubicBezTo>
                <a:lnTo>
                  <a:pt x="3368" y="2815"/>
                </a:lnTo>
                <a:lnTo>
                  <a:pt x="3482" y="2815"/>
                </a:lnTo>
                <a:cubicBezTo>
                  <a:pt x="3784" y="2815"/>
                  <a:pt x="4029" y="2570"/>
                  <a:pt x="4029" y="2268"/>
                </a:cubicBezTo>
                <a:lnTo>
                  <a:pt x="4029" y="547"/>
                </a:lnTo>
                <a:cubicBezTo>
                  <a:pt x="4029" y="245"/>
                  <a:pt x="3784" y="0"/>
                  <a:pt x="3482" y="0"/>
                </a:cubicBezTo>
                <a:close/>
                <a:moveTo>
                  <a:pt x="1383" y="1623"/>
                </a:moveTo>
                <a:cubicBezTo>
                  <a:pt x="1277" y="1623"/>
                  <a:pt x="1192" y="1537"/>
                  <a:pt x="1192" y="1431"/>
                </a:cubicBezTo>
                <a:cubicBezTo>
                  <a:pt x="1192" y="1325"/>
                  <a:pt x="1277" y="1240"/>
                  <a:pt x="1383" y="1240"/>
                </a:cubicBezTo>
                <a:cubicBezTo>
                  <a:pt x="1489" y="1240"/>
                  <a:pt x="1575" y="1325"/>
                  <a:pt x="1575" y="1431"/>
                </a:cubicBezTo>
                <a:cubicBezTo>
                  <a:pt x="1575" y="1537"/>
                  <a:pt x="1489" y="1623"/>
                  <a:pt x="1383" y="1623"/>
                </a:cubicBezTo>
                <a:close/>
                <a:moveTo>
                  <a:pt x="2014" y="1623"/>
                </a:moveTo>
                <a:cubicBezTo>
                  <a:pt x="1908" y="1623"/>
                  <a:pt x="1823" y="1537"/>
                  <a:pt x="1823" y="1431"/>
                </a:cubicBezTo>
                <a:cubicBezTo>
                  <a:pt x="1823" y="1325"/>
                  <a:pt x="1908" y="1240"/>
                  <a:pt x="2014" y="1240"/>
                </a:cubicBezTo>
                <a:cubicBezTo>
                  <a:pt x="2120" y="1240"/>
                  <a:pt x="2206" y="1325"/>
                  <a:pt x="2206" y="1431"/>
                </a:cubicBezTo>
                <a:cubicBezTo>
                  <a:pt x="2206" y="1537"/>
                  <a:pt x="2120" y="1623"/>
                  <a:pt x="2014" y="1623"/>
                </a:cubicBezTo>
                <a:close/>
                <a:moveTo>
                  <a:pt x="2685" y="1623"/>
                </a:moveTo>
                <a:cubicBezTo>
                  <a:pt x="2579" y="1623"/>
                  <a:pt x="2493" y="1537"/>
                  <a:pt x="2493" y="1431"/>
                </a:cubicBezTo>
                <a:cubicBezTo>
                  <a:pt x="2493" y="1325"/>
                  <a:pt x="2579" y="1240"/>
                  <a:pt x="2685" y="1240"/>
                </a:cubicBezTo>
                <a:cubicBezTo>
                  <a:pt x="2791" y="1240"/>
                  <a:pt x="2877" y="1325"/>
                  <a:pt x="2877" y="1431"/>
                </a:cubicBezTo>
                <a:cubicBezTo>
                  <a:pt x="2877" y="1537"/>
                  <a:pt x="2791" y="1623"/>
                  <a:pt x="2685" y="1623"/>
                </a:cubicBezTo>
                <a:close/>
              </a:path>
            </a:pathLst>
          </a:custGeom>
          <a:solidFill>
            <a:schemeClr val="bg1"/>
          </a:solidFill>
          <a:ln>
            <a:noFill/>
          </a:ln>
        </p:spPr>
        <p:txBody>
          <a:bodyPr/>
          <a:lstStyle/>
          <a:p>
            <a:endParaRPr lang="zh-CN" altLang="en-US"/>
          </a:p>
        </p:txBody>
      </p:sp>
      <p:sp>
        <p:nvSpPr>
          <p:cNvPr id="21" name="fountain-pen-of-large-size_33358"/>
          <p:cNvSpPr>
            <a:spLocks noChangeAspect="1"/>
          </p:cNvSpPr>
          <p:nvPr/>
        </p:nvSpPr>
        <p:spPr bwMode="auto">
          <a:xfrm>
            <a:off x="7023057" y="2511045"/>
            <a:ext cx="609685" cy="608245"/>
          </a:xfrm>
          <a:custGeom>
            <a:avLst/>
            <a:gdLst>
              <a:gd name="T0" fmla="*/ 21 w 1156"/>
              <a:gd name="T1" fmla="*/ 1088 h 1155"/>
              <a:gd name="T2" fmla="*/ 67 w 1156"/>
              <a:gd name="T3" fmla="*/ 1134 h 1155"/>
              <a:gd name="T4" fmla="*/ 8 w 1156"/>
              <a:gd name="T5" fmla="*/ 1147 h 1155"/>
              <a:gd name="T6" fmla="*/ 21 w 1156"/>
              <a:gd name="T7" fmla="*/ 1088 h 1155"/>
              <a:gd name="T8" fmla="*/ 10 w 1156"/>
              <a:gd name="T9" fmla="*/ 1052 h 1155"/>
              <a:gd name="T10" fmla="*/ 103 w 1156"/>
              <a:gd name="T11" fmla="*/ 1146 h 1155"/>
              <a:gd name="T12" fmla="*/ 294 w 1156"/>
              <a:gd name="T13" fmla="*/ 1035 h 1155"/>
              <a:gd name="T14" fmla="*/ 120 w 1156"/>
              <a:gd name="T15" fmla="*/ 861 h 1155"/>
              <a:gd name="T16" fmla="*/ 10 w 1156"/>
              <a:gd name="T17" fmla="*/ 1052 h 1155"/>
              <a:gd name="T18" fmla="*/ 443 w 1156"/>
              <a:gd name="T19" fmla="*/ 511 h 1155"/>
              <a:gd name="T20" fmla="*/ 644 w 1156"/>
              <a:gd name="T21" fmla="*/ 712 h 1155"/>
              <a:gd name="T22" fmla="*/ 547 w 1156"/>
              <a:gd name="T23" fmla="*/ 816 h 1155"/>
              <a:gd name="T24" fmla="*/ 316 w 1156"/>
              <a:gd name="T25" fmla="*/ 1019 h 1155"/>
              <a:gd name="T26" fmla="*/ 136 w 1156"/>
              <a:gd name="T27" fmla="*/ 839 h 1155"/>
              <a:gd name="T28" fmla="*/ 339 w 1156"/>
              <a:gd name="T29" fmla="*/ 608 h 1155"/>
              <a:gd name="T30" fmla="*/ 443 w 1156"/>
              <a:gd name="T31" fmla="*/ 511 h 1155"/>
              <a:gd name="T32" fmla="*/ 326 w 1156"/>
              <a:gd name="T33" fmla="*/ 929 h 1155"/>
              <a:gd name="T34" fmla="*/ 339 w 1156"/>
              <a:gd name="T35" fmla="*/ 952 h 1155"/>
              <a:gd name="T36" fmla="*/ 583 w 1156"/>
              <a:gd name="T37" fmla="*/ 720 h 1155"/>
              <a:gd name="T38" fmla="*/ 564 w 1156"/>
              <a:gd name="T39" fmla="*/ 702 h 1155"/>
              <a:gd name="T40" fmla="*/ 326 w 1156"/>
              <a:gd name="T41" fmla="*/ 929 h 1155"/>
              <a:gd name="T42" fmla="*/ 1094 w 1156"/>
              <a:gd name="T43" fmla="*/ 287 h 1155"/>
              <a:gd name="T44" fmla="*/ 715 w 1156"/>
              <a:gd name="T45" fmla="*/ 665 h 1155"/>
              <a:gd name="T46" fmla="*/ 667 w 1156"/>
              <a:gd name="T47" fmla="*/ 698 h 1155"/>
              <a:gd name="T48" fmla="*/ 457 w 1156"/>
              <a:gd name="T49" fmla="*/ 488 h 1155"/>
              <a:gd name="T50" fmla="*/ 490 w 1156"/>
              <a:gd name="T51" fmla="*/ 440 h 1155"/>
              <a:gd name="T52" fmla="*/ 818 w 1156"/>
              <a:gd name="T53" fmla="*/ 112 h 1155"/>
              <a:gd name="T54" fmla="*/ 763 w 1156"/>
              <a:gd name="T55" fmla="*/ 128 h 1155"/>
              <a:gd name="T56" fmla="*/ 481 w 1156"/>
              <a:gd name="T57" fmla="*/ 410 h 1155"/>
              <a:gd name="T58" fmla="*/ 452 w 1156"/>
              <a:gd name="T59" fmla="*/ 410 h 1155"/>
              <a:gd name="T60" fmla="*/ 452 w 1156"/>
              <a:gd name="T61" fmla="*/ 382 h 1155"/>
              <a:gd name="T62" fmla="*/ 738 w 1156"/>
              <a:gd name="T63" fmla="*/ 96 h 1155"/>
              <a:gd name="T64" fmla="*/ 747 w 1156"/>
              <a:gd name="T65" fmla="*/ 91 h 1155"/>
              <a:gd name="T66" fmla="*/ 879 w 1156"/>
              <a:gd name="T67" fmla="*/ 52 h 1155"/>
              <a:gd name="T68" fmla="*/ 1094 w 1156"/>
              <a:gd name="T69" fmla="*/ 62 h 1155"/>
              <a:gd name="T70" fmla="*/ 1094 w 1156"/>
              <a:gd name="T71" fmla="*/ 287 h 1155"/>
              <a:gd name="T72" fmla="*/ 1043 w 1156"/>
              <a:gd name="T73" fmla="*/ 82 h 1155"/>
              <a:gd name="T74" fmla="*/ 1024 w 1156"/>
              <a:gd name="T75" fmla="*/ 101 h 1155"/>
              <a:gd name="T76" fmla="*/ 1048 w 1156"/>
              <a:gd name="T77" fmla="*/ 238 h 1155"/>
              <a:gd name="T78" fmla="*/ 1071 w 1156"/>
              <a:gd name="T79" fmla="*/ 251 h 1155"/>
              <a:gd name="T80" fmla="*/ 1043 w 1156"/>
              <a:gd name="T81" fmla="*/ 82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6" h="1155">
                <a:moveTo>
                  <a:pt x="21" y="1088"/>
                </a:moveTo>
                <a:lnTo>
                  <a:pt x="67" y="1134"/>
                </a:lnTo>
                <a:cubicBezTo>
                  <a:pt x="37" y="1150"/>
                  <a:pt x="16" y="1155"/>
                  <a:pt x="8" y="1147"/>
                </a:cubicBezTo>
                <a:cubicBezTo>
                  <a:pt x="0" y="1139"/>
                  <a:pt x="5" y="1118"/>
                  <a:pt x="21" y="1088"/>
                </a:cubicBezTo>
                <a:close/>
                <a:moveTo>
                  <a:pt x="10" y="1052"/>
                </a:moveTo>
                <a:lnTo>
                  <a:pt x="103" y="1146"/>
                </a:lnTo>
                <a:cubicBezTo>
                  <a:pt x="155" y="1127"/>
                  <a:pt x="221" y="1089"/>
                  <a:pt x="294" y="1035"/>
                </a:cubicBezTo>
                <a:lnTo>
                  <a:pt x="120" y="861"/>
                </a:lnTo>
                <a:cubicBezTo>
                  <a:pt x="66" y="935"/>
                  <a:pt x="28" y="1001"/>
                  <a:pt x="10" y="1052"/>
                </a:cubicBezTo>
                <a:close/>
                <a:moveTo>
                  <a:pt x="443" y="511"/>
                </a:moveTo>
                <a:lnTo>
                  <a:pt x="644" y="712"/>
                </a:lnTo>
                <a:cubicBezTo>
                  <a:pt x="614" y="747"/>
                  <a:pt x="581" y="781"/>
                  <a:pt x="547" y="816"/>
                </a:cubicBezTo>
                <a:cubicBezTo>
                  <a:pt x="468" y="895"/>
                  <a:pt x="389" y="964"/>
                  <a:pt x="316" y="1019"/>
                </a:cubicBezTo>
                <a:lnTo>
                  <a:pt x="136" y="839"/>
                </a:lnTo>
                <a:cubicBezTo>
                  <a:pt x="191" y="767"/>
                  <a:pt x="260" y="687"/>
                  <a:pt x="339" y="608"/>
                </a:cubicBezTo>
                <a:cubicBezTo>
                  <a:pt x="374" y="574"/>
                  <a:pt x="409" y="541"/>
                  <a:pt x="443" y="511"/>
                </a:cubicBezTo>
                <a:close/>
                <a:moveTo>
                  <a:pt x="326" y="929"/>
                </a:moveTo>
                <a:cubicBezTo>
                  <a:pt x="312" y="939"/>
                  <a:pt x="325" y="963"/>
                  <a:pt x="339" y="952"/>
                </a:cubicBezTo>
                <a:cubicBezTo>
                  <a:pt x="429" y="884"/>
                  <a:pt x="504" y="800"/>
                  <a:pt x="583" y="720"/>
                </a:cubicBezTo>
                <a:cubicBezTo>
                  <a:pt x="595" y="708"/>
                  <a:pt x="576" y="689"/>
                  <a:pt x="564" y="702"/>
                </a:cubicBezTo>
                <a:cubicBezTo>
                  <a:pt x="487" y="780"/>
                  <a:pt x="414" y="862"/>
                  <a:pt x="326" y="929"/>
                </a:cubicBezTo>
                <a:close/>
                <a:moveTo>
                  <a:pt x="1094" y="287"/>
                </a:moveTo>
                <a:lnTo>
                  <a:pt x="715" y="665"/>
                </a:lnTo>
                <a:cubicBezTo>
                  <a:pt x="701" y="679"/>
                  <a:pt x="685" y="690"/>
                  <a:pt x="667" y="698"/>
                </a:cubicBezTo>
                <a:lnTo>
                  <a:pt x="457" y="488"/>
                </a:lnTo>
                <a:cubicBezTo>
                  <a:pt x="465" y="470"/>
                  <a:pt x="476" y="454"/>
                  <a:pt x="490" y="440"/>
                </a:cubicBezTo>
                <a:lnTo>
                  <a:pt x="818" y="112"/>
                </a:lnTo>
                <a:lnTo>
                  <a:pt x="763" y="128"/>
                </a:lnTo>
                <a:lnTo>
                  <a:pt x="481" y="410"/>
                </a:lnTo>
                <a:cubicBezTo>
                  <a:pt x="473" y="418"/>
                  <a:pt x="460" y="418"/>
                  <a:pt x="452" y="410"/>
                </a:cubicBezTo>
                <a:cubicBezTo>
                  <a:pt x="445" y="403"/>
                  <a:pt x="445" y="390"/>
                  <a:pt x="452" y="382"/>
                </a:cubicBezTo>
                <a:lnTo>
                  <a:pt x="738" y="96"/>
                </a:lnTo>
                <a:cubicBezTo>
                  <a:pt x="741" y="94"/>
                  <a:pt x="744" y="92"/>
                  <a:pt x="747" y="91"/>
                </a:cubicBezTo>
                <a:lnTo>
                  <a:pt x="879" y="52"/>
                </a:lnTo>
                <a:cubicBezTo>
                  <a:pt x="941" y="0"/>
                  <a:pt x="1035" y="3"/>
                  <a:pt x="1094" y="62"/>
                </a:cubicBezTo>
                <a:cubicBezTo>
                  <a:pt x="1156" y="124"/>
                  <a:pt x="1156" y="225"/>
                  <a:pt x="1094" y="287"/>
                </a:cubicBezTo>
                <a:close/>
                <a:moveTo>
                  <a:pt x="1043" y="82"/>
                </a:moveTo>
                <a:cubicBezTo>
                  <a:pt x="1029" y="71"/>
                  <a:pt x="1010" y="90"/>
                  <a:pt x="1024" y="101"/>
                </a:cubicBezTo>
                <a:cubicBezTo>
                  <a:pt x="1066" y="133"/>
                  <a:pt x="1071" y="192"/>
                  <a:pt x="1048" y="238"/>
                </a:cubicBezTo>
                <a:cubicBezTo>
                  <a:pt x="1040" y="253"/>
                  <a:pt x="1063" y="266"/>
                  <a:pt x="1071" y="251"/>
                </a:cubicBezTo>
                <a:cubicBezTo>
                  <a:pt x="1099" y="196"/>
                  <a:pt x="1095" y="121"/>
                  <a:pt x="1043" y="82"/>
                </a:cubicBezTo>
                <a:close/>
              </a:path>
            </a:pathLst>
          </a:custGeom>
          <a:solidFill>
            <a:schemeClr val="bg1"/>
          </a:solidFill>
          <a:ln>
            <a:noFill/>
          </a:ln>
        </p:spPr>
      </p:sp>
      <p:sp>
        <p:nvSpPr>
          <p:cNvPr id="22" name="fountain-pen-of-large-size_33358"/>
          <p:cNvSpPr>
            <a:spLocks noChangeAspect="1"/>
          </p:cNvSpPr>
          <p:nvPr/>
        </p:nvSpPr>
        <p:spPr bwMode="auto">
          <a:xfrm>
            <a:off x="9461457" y="2536198"/>
            <a:ext cx="609685" cy="557939"/>
          </a:xfrm>
          <a:custGeom>
            <a:avLst/>
            <a:gdLst>
              <a:gd name="T0" fmla="*/ 2878 w 7148"/>
              <a:gd name="T1" fmla="*/ 0 h 6551"/>
              <a:gd name="T2" fmla="*/ 2878 w 7148"/>
              <a:gd name="T3" fmla="*/ 1833 h 6551"/>
              <a:gd name="T4" fmla="*/ 3318 w 7148"/>
              <a:gd name="T5" fmla="*/ 2457 h 6551"/>
              <a:gd name="T6" fmla="*/ 3267 w 7148"/>
              <a:gd name="T7" fmla="*/ 1895 h 6551"/>
              <a:gd name="T8" fmla="*/ 2250 w 7148"/>
              <a:gd name="T9" fmla="*/ 1920 h 6551"/>
              <a:gd name="T10" fmla="*/ 2920 w 7148"/>
              <a:gd name="T11" fmla="*/ 2374 h 6551"/>
              <a:gd name="T12" fmla="*/ 3473 w 7148"/>
              <a:gd name="T13" fmla="*/ 2539 h 6551"/>
              <a:gd name="T14" fmla="*/ 4317 w 7148"/>
              <a:gd name="T15" fmla="*/ 3396 h 6551"/>
              <a:gd name="T16" fmla="*/ 4317 w 7148"/>
              <a:gd name="T17" fmla="*/ 1708 h 6551"/>
              <a:gd name="T18" fmla="*/ 2920 w 7148"/>
              <a:gd name="T19" fmla="*/ 4267 h 6551"/>
              <a:gd name="T20" fmla="*/ 2920 w 7148"/>
              <a:gd name="T21" fmla="*/ 2579 h 6551"/>
              <a:gd name="T22" fmla="*/ 2920 w 7148"/>
              <a:gd name="T23" fmla="*/ 4267 h 6551"/>
              <a:gd name="T24" fmla="*/ 2562 w 7148"/>
              <a:gd name="T25" fmla="*/ 4325 h 6551"/>
              <a:gd name="T26" fmla="*/ 1481 w 7148"/>
              <a:gd name="T27" fmla="*/ 6282 h 6551"/>
              <a:gd name="T28" fmla="*/ 1544 w 7148"/>
              <a:gd name="T29" fmla="*/ 6314 h 6551"/>
              <a:gd name="T30" fmla="*/ 4297 w 7148"/>
              <a:gd name="T31" fmla="*/ 6310 h 6551"/>
              <a:gd name="T32" fmla="*/ 4359 w 7148"/>
              <a:gd name="T33" fmla="*/ 6282 h 6551"/>
              <a:gd name="T34" fmla="*/ 3278 w 7148"/>
              <a:gd name="T35" fmla="*/ 4325 h 6551"/>
              <a:gd name="T36" fmla="*/ 3964 w 7148"/>
              <a:gd name="T37" fmla="*/ 3454 h 6551"/>
              <a:gd name="T38" fmla="*/ 4561 w 7148"/>
              <a:gd name="T39" fmla="*/ 5407 h 6551"/>
              <a:gd name="T40" fmla="*/ 5693 w 7148"/>
              <a:gd name="T41" fmla="*/ 5439 h 6551"/>
              <a:gd name="T42" fmla="*/ 5756 w 7148"/>
              <a:gd name="T43" fmla="*/ 5410 h 6551"/>
              <a:gd name="T44" fmla="*/ 4675 w 7148"/>
              <a:gd name="T45" fmla="*/ 3454 h 6551"/>
              <a:gd name="T46" fmla="*/ 5352 w 7148"/>
              <a:gd name="T47" fmla="*/ 2467 h 6551"/>
              <a:gd name="T48" fmla="*/ 6553 w 7148"/>
              <a:gd name="T49" fmla="*/ 1702 h 6551"/>
              <a:gd name="T50" fmla="*/ 4865 w 7148"/>
              <a:gd name="T51" fmla="*/ 1690 h 6551"/>
              <a:gd name="T52" fmla="*/ 5356 w 7148"/>
              <a:gd name="T53" fmla="*/ 2604 h 6551"/>
              <a:gd name="T54" fmla="*/ 5952 w 7148"/>
              <a:gd name="T55" fmla="*/ 4558 h 6551"/>
              <a:gd name="T56" fmla="*/ 7085 w 7148"/>
              <a:gd name="T57" fmla="*/ 4590 h 6551"/>
              <a:gd name="T58" fmla="*/ 7148 w 7148"/>
              <a:gd name="T59" fmla="*/ 4561 h 6551"/>
              <a:gd name="T60" fmla="*/ 6067 w 7148"/>
              <a:gd name="T61" fmla="*/ 2604 h 6551"/>
              <a:gd name="T62" fmla="*/ 1888 w 7148"/>
              <a:gd name="T63" fmla="*/ 3266 h 6551"/>
              <a:gd name="T64" fmla="*/ 2283 w 7148"/>
              <a:gd name="T65" fmla="*/ 2552 h 6551"/>
              <a:gd name="T66" fmla="*/ 595 w 7148"/>
              <a:gd name="T67" fmla="*/ 2552 h 6551"/>
              <a:gd name="T68" fmla="*/ 2197 w 7148"/>
              <a:gd name="T69" fmla="*/ 4178 h 6551"/>
              <a:gd name="T70" fmla="*/ 1797 w 7148"/>
              <a:gd name="T71" fmla="*/ 3454 h 6551"/>
              <a:gd name="T72" fmla="*/ 0 w 7148"/>
              <a:gd name="T73" fmla="*/ 4534 h 6551"/>
              <a:gd name="T74" fmla="*/ 2 w 7148"/>
              <a:gd name="T75" fmla="*/ 5424 h 6551"/>
              <a:gd name="T76" fmla="*/ 1280 w 7148"/>
              <a:gd name="T77" fmla="*/ 5672 h 6551"/>
              <a:gd name="T78" fmla="*/ 2197 w 7148"/>
              <a:gd name="T79" fmla="*/ 4178 h 6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48" h="6551">
                <a:moveTo>
                  <a:pt x="1962" y="916"/>
                </a:moveTo>
                <a:cubicBezTo>
                  <a:pt x="1962" y="410"/>
                  <a:pt x="2372" y="0"/>
                  <a:pt x="2878" y="0"/>
                </a:cubicBezTo>
                <a:cubicBezTo>
                  <a:pt x="3384" y="0"/>
                  <a:pt x="3794" y="410"/>
                  <a:pt x="3794" y="916"/>
                </a:cubicBezTo>
                <a:cubicBezTo>
                  <a:pt x="3794" y="1422"/>
                  <a:pt x="3384" y="1833"/>
                  <a:pt x="2878" y="1833"/>
                </a:cubicBezTo>
                <a:cubicBezTo>
                  <a:pt x="2372" y="1833"/>
                  <a:pt x="1962" y="1422"/>
                  <a:pt x="1962" y="916"/>
                </a:cubicBezTo>
                <a:close/>
                <a:moveTo>
                  <a:pt x="3318" y="2457"/>
                </a:moveTo>
                <a:cubicBezTo>
                  <a:pt x="3327" y="2257"/>
                  <a:pt x="3396" y="2073"/>
                  <a:pt x="3507" y="1920"/>
                </a:cubicBezTo>
                <a:cubicBezTo>
                  <a:pt x="3429" y="1904"/>
                  <a:pt x="3349" y="1895"/>
                  <a:pt x="3267" y="1895"/>
                </a:cubicBezTo>
                <a:lnTo>
                  <a:pt x="2489" y="1895"/>
                </a:lnTo>
                <a:cubicBezTo>
                  <a:pt x="2407" y="1895"/>
                  <a:pt x="2327" y="1904"/>
                  <a:pt x="2250" y="1920"/>
                </a:cubicBezTo>
                <a:cubicBezTo>
                  <a:pt x="2368" y="2083"/>
                  <a:pt x="2438" y="2282"/>
                  <a:pt x="2439" y="2498"/>
                </a:cubicBezTo>
                <a:cubicBezTo>
                  <a:pt x="2582" y="2419"/>
                  <a:pt x="2746" y="2374"/>
                  <a:pt x="2920" y="2374"/>
                </a:cubicBezTo>
                <a:cubicBezTo>
                  <a:pt x="3062" y="2374"/>
                  <a:pt x="3196" y="2404"/>
                  <a:pt x="3318" y="2457"/>
                </a:cubicBezTo>
                <a:close/>
                <a:moveTo>
                  <a:pt x="3473" y="2539"/>
                </a:moveTo>
                <a:cubicBezTo>
                  <a:pt x="3740" y="2706"/>
                  <a:pt x="3926" y="2988"/>
                  <a:pt x="3960" y="3316"/>
                </a:cubicBezTo>
                <a:cubicBezTo>
                  <a:pt x="4069" y="3367"/>
                  <a:pt x="4189" y="3396"/>
                  <a:pt x="4317" y="3396"/>
                </a:cubicBezTo>
                <a:cubicBezTo>
                  <a:pt x="4783" y="3396"/>
                  <a:pt x="5161" y="3018"/>
                  <a:pt x="5161" y="2552"/>
                </a:cubicBezTo>
                <a:cubicBezTo>
                  <a:pt x="5161" y="2085"/>
                  <a:pt x="4783" y="1708"/>
                  <a:pt x="4317" y="1708"/>
                </a:cubicBezTo>
                <a:cubicBezTo>
                  <a:pt x="3855" y="1708"/>
                  <a:pt x="3480" y="2079"/>
                  <a:pt x="3473" y="2539"/>
                </a:cubicBezTo>
                <a:close/>
                <a:moveTo>
                  <a:pt x="2920" y="4267"/>
                </a:moveTo>
                <a:cubicBezTo>
                  <a:pt x="3387" y="4267"/>
                  <a:pt x="3764" y="3889"/>
                  <a:pt x="3764" y="3423"/>
                </a:cubicBezTo>
                <a:cubicBezTo>
                  <a:pt x="3764" y="2957"/>
                  <a:pt x="3387" y="2579"/>
                  <a:pt x="2920" y="2579"/>
                </a:cubicBezTo>
                <a:cubicBezTo>
                  <a:pt x="2454" y="2579"/>
                  <a:pt x="2076" y="2957"/>
                  <a:pt x="2076" y="3423"/>
                </a:cubicBezTo>
                <a:cubicBezTo>
                  <a:pt x="2076" y="3889"/>
                  <a:pt x="2454" y="4267"/>
                  <a:pt x="2920" y="4267"/>
                </a:cubicBezTo>
                <a:close/>
                <a:moveTo>
                  <a:pt x="3278" y="4325"/>
                </a:moveTo>
                <a:lnTo>
                  <a:pt x="2562" y="4325"/>
                </a:lnTo>
                <a:cubicBezTo>
                  <a:pt x="1966" y="4325"/>
                  <a:pt x="1481" y="4810"/>
                  <a:pt x="1481" y="5406"/>
                </a:cubicBezTo>
                <a:lnTo>
                  <a:pt x="1481" y="6282"/>
                </a:lnTo>
                <a:lnTo>
                  <a:pt x="1484" y="6296"/>
                </a:lnTo>
                <a:lnTo>
                  <a:pt x="1544" y="6314"/>
                </a:lnTo>
                <a:cubicBezTo>
                  <a:pt x="2113" y="6492"/>
                  <a:pt x="2607" y="6551"/>
                  <a:pt x="3014" y="6551"/>
                </a:cubicBezTo>
                <a:cubicBezTo>
                  <a:pt x="3808" y="6551"/>
                  <a:pt x="4268" y="6325"/>
                  <a:pt x="4297" y="6310"/>
                </a:cubicBezTo>
                <a:lnTo>
                  <a:pt x="4353" y="6282"/>
                </a:lnTo>
                <a:lnTo>
                  <a:pt x="4359" y="6282"/>
                </a:lnTo>
                <a:lnTo>
                  <a:pt x="4359" y="5406"/>
                </a:lnTo>
                <a:cubicBezTo>
                  <a:pt x="4359" y="4810"/>
                  <a:pt x="3874" y="4325"/>
                  <a:pt x="3278" y="4325"/>
                </a:cubicBezTo>
                <a:close/>
                <a:moveTo>
                  <a:pt x="4675" y="3454"/>
                </a:moveTo>
                <a:lnTo>
                  <a:pt x="3964" y="3454"/>
                </a:lnTo>
                <a:cubicBezTo>
                  <a:pt x="3957" y="3738"/>
                  <a:pt x="3835" y="3994"/>
                  <a:pt x="3643" y="4178"/>
                </a:cubicBezTo>
                <a:cubicBezTo>
                  <a:pt x="4173" y="4336"/>
                  <a:pt x="4561" y="4827"/>
                  <a:pt x="4561" y="5407"/>
                </a:cubicBezTo>
                <a:lnTo>
                  <a:pt x="4561" y="5677"/>
                </a:lnTo>
                <a:cubicBezTo>
                  <a:pt x="5262" y="5651"/>
                  <a:pt x="5667" y="5453"/>
                  <a:pt x="5693" y="5439"/>
                </a:cubicBezTo>
                <a:lnTo>
                  <a:pt x="5750" y="5410"/>
                </a:lnTo>
                <a:lnTo>
                  <a:pt x="5756" y="5410"/>
                </a:lnTo>
                <a:lnTo>
                  <a:pt x="5756" y="4534"/>
                </a:lnTo>
                <a:cubicBezTo>
                  <a:pt x="5756" y="3938"/>
                  <a:pt x="5271" y="3454"/>
                  <a:pt x="4675" y="3454"/>
                </a:cubicBezTo>
                <a:close/>
                <a:moveTo>
                  <a:pt x="4865" y="1690"/>
                </a:moveTo>
                <a:cubicBezTo>
                  <a:pt x="5131" y="1857"/>
                  <a:pt x="5318" y="2139"/>
                  <a:pt x="5352" y="2467"/>
                </a:cubicBezTo>
                <a:cubicBezTo>
                  <a:pt x="5460" y="2517"/>
                  <a:pt x="5581" y="2546"/>
                  <a:pt x="5709" y="2546"/>
                </a:cubicBezTo>
                <a:cubicBezTo>
                  <a:pt x="6175" y="2546"/>
                  <a:pt x="6553" y="2169"/>
                  <a:pt x="6553" y="1702"/>
                </a:cubicBezTo>
                <a:cubicBezTo>
                  <a:pt x="6553" y="1236"/>
                  <a:pt x="6175" y="858"/>
                  <a:pt x="5709" y="858"/>
                </a:cubicBezTo>
                <a:cubicBezTo>
                  <a:pt x="5247" y="858"/>
                  <a:pt x="4872" y="1229"/>
                  <a:pt x="4865" y="1690"/>
                </a:cubicBezTo>
                <a:close/>
                <a:moveTo>
                  <a:pt x="6067" y="2604"/>
                </a:moveTo>
                <a:lnTo>
                  <a:pt x="5356" y="2604"/>
                </a:lnTo>
                <a:cubicBezTo>
                  <a:pt x="5348" y="2889"/>
                  <a:pt x="5227" y="3145"/>
                  <a:pt x="5035" y="3329"/>
                </a:cubicBezTo>
                <a:cubicBezTo>
                  <a:pt x="5565" y="3486"/>
                  <a:pt x="5952" y="3978"/>
                  <a:pt x="5952" y="4558"/>
                </a:cubicBezTo>
                <a:lnTo>
                  <a:pt x="5952" y="4828"/>
                </a:lnTo>
                <a:cubicBezTo>
                  <a:pt x="6654" y="4802"/>
                  <a:pt x="7059" y="4603"/>
                  <a:pt x="7085" y="4590"/>
                </a:cubicBezTo>
                <a:lnTo>
                  <a:pt x="7142" y="4561"/>
                </a:lnTo>
                <a:lnTo>
                  <a:pt x="7148" y="4561"/>
                </a:lnTo>
                <a:lnTo>
                  <a:pt x="7148" y="3685"/>
                </a:lnTo>
                <a:cubicBezTo>
                  <a:pt x="7148" y="3089"/>
                  <a:pt x="6663" y="2604"/>
                  <a:pt x="6067" y="2604"/>
                </a:cubicBezTo>
                <a:close/>
                <a:moveTo>
                  <a:pt x="1439" y="3396"/>
                </a:moveTo>
                <a:cubicBezTo>
                  <a:pt x="1604" y="3396"/>
                  <a:pt x="1758" y="3348"/>
                  <a:pt x="1888" y="3266"/>
                </a:cubicBezTo>
                <a:cubicBezTo>
                  <a:pt x="1930" y="2996"/>
                  <a:pt x="2074" y="2760"/>
                  <a:pt x="2281" y="2599"/>
                </a:cubicBezTo>
                <a:cubicBezTo>
                  <a:pt x="2282" y="2583"/>
                  <a:pt x="2283" y="2568"/>
                  <a:pt x="2283" y="2552"/>
                </a:cubicBezTo>
                <a:cubicBezTo>
                  <a:pt x="2283" y="2085"/>
                  <a:pt x="1905" y="1708"/>
                  <a:pt x="1439" y="1708"/>
                </a:cubicBezTo>
                <a:cubicBezTo>
                  <a:pt x="973" y="1708"/>
                  <a:pt x="595" y="2085"/>
                  <a:pt x="595" y="2552"/>
                </a:cubicBezTo>
                <a:cubicBezTo>
                  <a:pt x="595" y="3018"/>
                  <a:pt x="973" y="3396"/>
                  <a:pt x="1439" y="3396"/>
                </a:cubicBezTo>
                <a:close/>
                <a:moveTo>
                  <a:pt x="2197" y="4178"/>
                </a:moveTo>
                <a:cubicBezTo>
                  <a:pt x="2006" y="3995"/>
                  <a:pt x="1885" y="3740"/>
                  <a:pt x="1876" y="3457"/>
                </a:cubicBezTo>
                <a:cubicBezTo>
                  <a:pt x="1850" y="3455"/>
                  <a:pt x="1824" y="3454"/>
                  <a:pt x="1797" y="3454"/>
                </a:cubicBezTo>
                <a:lnTo>
                  <a:pt x="1081" y="3454"/>
                </a:lnTo>
                <a:cubicBezTo>
                  <a:pt x="485" y="3454"/>
                  <a:pt x="0" y="3938"/>
                  <a:pt x="0" y="4534"/>
                </a:cubicBezTo>
                <a:lnTo>
                  <a:pt x="0" y="5410"/>
                </a:lnTo>
                <a:lnTo>
                  <a:pt x="2" y="5424"/>
                </a:lnTo>
                <a:lnTo>
                  <a:pt x="63" y="5443"/>
                </a:lnTo>
                <a:cubicBezTo>
                  <a:pt x="519" y="5586"/>
                  <a:pt x="926" y="5651"/>
                  <a:pt x="1280" y="5672"/>
                </a:cubicBezTo>
                <a:lnTo>
                  <a:pt x="1280" y="5407"/>
                </a:lnTo>
                <a:cubicBezTo>
                  <a:pt x="1280" y="4827"/>
                  <a:pt x="1667" y="4336"/>
                  <a:pt x="2197" y="4178"/>
                </a:cubicBezTo>
                <a:close/>
              </a:path>
            </a:pathLst>
          </a:custGeom>
          <a:solidFill>
            <a:schemeClr val="bg1"/>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ountain-pen-of-large-size_33358"/>
          <p:cNvSpPr>
            <a:spLocks noChangeAspect="1"/>
          </p:cNvSpPr>
          <p:nvPr/>
        </p:nvSpPr>
        <p:spPr bwMode="auto">
          <a:xfrm>
            <a:off x="2146257" y="4405625"/>
            <a:ext cx="609685" cy="485151"/>
          </a:xfrm>
          <a:custGeom>
            <a:avLst/>
            <a:gdLst>
              <a:gd name="T0" fmla="*/ 1721 w 1916"/>
              <a:gd name="T1" fmla="*/ 84 h 1527"/>
              <a:gd name="T2" fmla="*/ 1494 w 1916"/>
              <a:gd name="T3" fmla="*/ 84 h 1527"/>
              <a:gd name="T4" fmla="*/ 1364 w 1916"/>
              <a:gd name="T5" fmla="*/ 216 h 1527"/>
              <a:gd name="T6" fmla="*/ 1169 w 1916"/>
              <a:gd name="T7" fmla="*/ 216 h 1527"/>
              <a:gd name="T8" fmla="*/ 974 w 1916"/>
              <a:gd name="T9" fmla="*/ 216 h 1527"/>
              <a:gd name="T10" fmla="*/ 780 w 1916"/>
              <a:gd name="T11" fmla="*/ 216 h 1527"/>
              <a:gd name="T12" fmla="*/ 747 w 1916"/>
              <a:gd name="T13" fmla="*/ 216 h 1527"/>
              <a:gd name="T14" fmla="*/ 552 w 1916"/>
              <a:gd name="T15" fmla="*/ 216 h 1527"/>
              <a:gd name="T16" fmla="*/ 422 w 1916"/>
              <a:gd name="T17" fmla="*/ 84 h 1527"/>
              <a:gd name="T18" fmla="*/ 195 w 1916"/>
              <a:gd name="T19" fmla="*/ 84 h 1527"/>
              <a:gd name="T20" fmla="*/ 0 w 1916"/>
              <a:gd name="T21" fmla="*/ 1432 h 1527"/>
              <a:gd name="T22" fmla="*/ 1862 w 1916"/>
              <a:gd name="T23" fmla="*/ 1527 h 1527"/>
              <a:gd name="T24" fmla="*/ 1861 w 1916"/>
              <a:gd name="T25" fmla="*/ 1364 h 1527"/>
              <a:gd name="T26" fmla="*/ 422 w 1916"/>
              <a:gd name="T27" fmla="*/ 1137 h 1527"/>
              <a:gd name="T28" fmla="*/ 606 w 1916"/>
              <a:gd name="T29" fmla="*/ 1234 h 1527"/>
              <a:gd name="T30" fmla="*/ 715 w 1916"/>
              <a:gd name="T31" fmla="*/ 1137 h 1527"/>
              <a:gd name="T32" fmla="*/ 833 w 1916"/>
              <a:gd name="T33" fmla="*/ 1234 h 1527"/>
              <a:gd name="T34" fmla="*/ 942 w 1916"/>
              <a:gd name="T35" fmla="*/ 1137 h 1527"/>
              <a:gd name="T36" fmla="*/ 1223 w 1916"/>
              <a:gd name="T37" fmla="*/ 1234 h 1527"/>
              <a:gd name="T38" fmla="*/ 1332 w 1916"/>
              <a:gd name="T39" fmla="*/ 1137 h 1527"/>
              <a:gd name="T40" fmla="*/ 1494 w 1916"/>
              <a:gd name="T41" fmla="*/ 1364 h 1527"/>
              <a:gd name="T42" fmla="*/ 1332 w 1916"/>
              <a:gd name="T43" fmla="*/ 1039 h 1527"/>
              <a:gd name="T44" fmla="*/ 1223 w 1916"/>
              <a:gd name="T45" fmla="*/ 942 h 1527"/>
              <a:gd name="T46" fmla="*/ 942 w 1916"/>
              <a:gd name="T47" fmla="*/ 1039 h 1527"/>
              <a:gd name="T48" fmla="*/ 833 w 1916"/>
              <a:gd name="T49" fmla="*/ 942 h 1527"/>
              <a:gd name="T50" fmla="*/ 715 w 1916"/>
              <a:gd name="T51" fmla="*/ 1039 h 1527"/>
              <a:gd name="T52" fmla="*/ 606 w 1916"/>
              <a:gd name="T53" fmla="*/ 942 h 1527"/>
              <a:gd name="T54" fmla="*/ 422 w 1916"/>
              <a:gd name="T55" fmla="*/ 1039 h 1527"/>
              <a:gd name="T56" fmla="*/ 585 w 1916"/>
              <a:gd name="T57" fmla="*/ 726 h 1527"/>
              <a:gd name="T58" fmla="*/ 779 w 1916"/>
              <a:gd name="T59" fmla="*/ 726 h 1527"/>
              <a:gd name="T60" fmla="*/ 974 w 1916"/>
              <a:gd name="T61" fmla="*/ 726 h 1527"/>
              <a:gd name="T62" fmla="*/ 1169 w 1916"/>
              <a:gd name="T63" fmla="*/ 726 h 1527"/>
              <a:gd name="T64" fmla="*/ 1494 w 1916"/>
              <a:gd name="T65" fmla="*/ 1039 h 1527"/>
              <a:gd name="T66" fmla="*/ 1494 w 1916"/>
              <a:gd name="T67" fmla="*/ 617 h 1527"/>
              <a:gd name="T68" fmla="*/ 1083 w 1916"/>
              <a:gd name="T69" fmla="*/ 520 h 1527"/>
              <a:gd name="T70" fmla="*/ 974 w 1916"/>
              <a:gd name="T71" fmla="*/ 617 h 1527"/>
              <a:gd name="T72" fmla="*/ 693 w 1916"/>
              <a:gd name="T73" fmla="*/ 520 h 1527"/>
              <a:gd name="T74" fmla="*/ 585 w 1916"/>
              <a:gd name="T75" fmla="*/ 617 h 1527"/>
              <a:gd name="T76" fmla="*/ 552 w 1916"/>
              <a:gd name="T77" fmla="*/ 325 h 1527"/>
              <a:gd name="T78" fmla="*/ 661 w 1916"/>
              <a:gd name="T79" fmla="*/ 422 h 1527"/>
              <a:gd name="T80" fmla="*/ 780 w 1916"/>
              <a:gd name="T81" fmla="*/ 325 h 1527"/>
              <a:gd name="T82" fmla="*/ 888 w 1916"/>
              <a:gd name="T83" fmla="*/ 422 h 1527"/>
              <a:gd name="T84" fmla="*/ 1169 w 1916"/>
              <a:gd name="T85" fmla="*/ 325 h 1527"/>
              <a:gd name="T86" fmla="*/ 1278 w 1916"/>
              <a:gd name="T87" fmla="*/ 422 h 1527"/>
              <a:gd name="T88" fmla="*/ 1494 w 1916"/>
              <a:gd name="T89" fmla="*/ 325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6" h="1527">
                <a:moveTo>
                  <a:pt x="1861" y="1364"/>
                </a:moveTo>
                <a:lnTo>
                  <a:pt x="1721" y="1364"/>
                </a:lnTo>
                <a:lnTo>
                  <a:pt x="1721" y="84"/>
                </a:lnTo>
                <a:cubicBezTo>
                  <a:pt x="1721" y="29"/>
                  <a:pt x="1677" y="0"/>
                  <a:pt x="1622" y="0"/>
                </a:cubicBezTo>
                <a:lnTo>
                  <a:pt x="1612" y="0"/>
                </a:lnTo>
                <a:cubicBezTo>
                  <a:pt x="1557" y="0"/>
                  <a:pt x="1494" y="29"/>
                  <a:pt x="1494" y="84"/>
                </a:cubicBezTo>
                <a:lnTo>
                  <a:pt x="1494" y="227"/>
                </a:lnTo>
                <a:lnTo>
                  <a:pt x="1364" y="227"/>
                </a:lnTo>
                <a:lnTo>
                  <a:pt x="1364" y="216"/>
                </a:lnTo>
                <a:cubicBezTo>
                  <a:pt x="1364" y="168"/>
                  <a:pt x="1326" y="130"/>
                  <a:pt x="1278" y="130"/>
                </a:cubicBezTo>
                <a:lnTo>
                  <a:pt x="1255" y="130"/>
                </a:lnTo>
                <a:cubicBezTo>
                  <a:pt x="1208" y="130"/>
                  <a:pt x="1169" y="168"/>
                  <a:pt x="1169" y="216"/>
                </a:cubicBezTo>
                <a:lnTo>
                  <a:pt x="1169" y="227"/>
                </a:lnTo>
                <a:lnTo>
                  <a:pt x="974" y="227"/>
                </a:lnTo>
                <a:lnTo>
                  <a:pt x="974" y="216"/>
                </a:lnTo>
                <a:cubicBezTo>
                  <a:pt x="974" y="168"/>
                  <a:pt x="936" y="130"/>
                  <a:pt x="888" y="130"/>
                </a:cubicBezTo>
                <a:lnTo>
                  <a:pt x="866" y="130"/>
                </a:lnTo>
                <a:cubicBezTo>
                  <a:pt x="818" y="130"/>
                  <a:pt x="780" y="168"/>
                  <a:pt x="780" y="216"/>
                </a:cubicBezTo>
                <a:lnTo>
                  <a:pt x="780" y="227"/>
                </a:lnTo>
                <a:lnTo>
                  <a:pt x="747" y="227"/>
                </a:lnTo>
                <a:lnTo>
                  <a:pt x="747" y="216"/>
                </a:lnTo>
                <a:cubicBezTo>
                  <a:pt x="747" y="168"/>
                  <a:pt x="708" y="130"/>
                  <a:pt x="661" y="130"/>
                </a:cubicBezTo>
                <a:lnTo>
                  <a:pt x="638" y="130"/>
                </a:lnTo>
                <a:cubicBezTo>
                  <a:pt x="591" y="130"/>
                  <a:pt x="552" y="168"/>
                  <a:pt x="552" y="216"/>
                </a:cubicBezTo>
                <a:lnTo>
                  <a:pt x="552" y="227"/>
                </a:lnTo>
                <a:lnTo>
                  <a:pt x="422" y="227"/>
                </a:lnTo>
                <a:lnTo>
                  <a:pt x="422" y="84"/>
                </a:lnTo>
                <a:cubicBezTo>
                  <a:pt x="422" y="29"/>
                  <a:pt x="389" y="0"/>
                  <a:pt x="334" y="0"/>
                </a:cubicBezTo>
                <a:lnTo>
                  <a:pt x="324" y="0"/>
                </a:lnTo>
                <a:cubicBezTo>
                  <a:pt x="269" y="0"/>
                  <a:pt x="195" y="0"/>
                  <a:pt x="195" y="84"/>
                </a:cubicBezTo>
                <a:lnTo>
                  <a:pt x="195" y="1364"/>
                </a:lnTo>
                <a:lnTo>
                  <a:pt x="85" y="1364"/>
                </a:lnTo>
                <a:cubicBezTo>
                  <a:pt x="46" y="1364"/>
                  <a:pt x="0" y="1366"/>
                  <a:pt x="0" y="1432"/>
                </a:cubicBezTo>
                <a:lnTo>
                  <a:pt x="0" y="1442"/>
                </a:lnTo>
                <a:cubicBezTo>
                  <a:pt x="0" y="1481"/>
                  <a:pt x="0" y="1527"/>
                  <a:pt x="85" y="1527"/>
                </a:cubicBezTo>
                <a:lnTo>
                  <a:pt x="1862" y="1527"/>
                </a:lnTo>
                <a:cubicBezTo>
                  <a:pt x="1900" y="1527"/>
                  <a:pt x="1916" y="1481"/>
                  <a:pt x="1916" y="1442"/>
                </a:cubicBezTo>
                <a:lnTo>
                  <a:pt x="1916" y="1432"/>
                </a:lnTo>
                <a:cubicBezTo>
                  <a:pt x="1916" y="1393"/>
                  <a:pt x="1900" y="1364"/>
                  <a:pt x="1861" y="1364"/>
                </a:cubicBezTo>
                <a:close/>
                <a:moveTo>
                  <a:pt x="1494" y="1364"/>
                </a:moveTo>
                <a:lnTo>
                  <a:pt x="422" y="1364"/>
                </a:lnTo>
                <a:lnTo>
                  <a:pt x="422" y="1137"/>
                </a:lnTo>
                <a:lnTo>
                  <a:pt x="520" y="1137"/>
                </a:lnTo>
                <a:lnTo>
                  <a:pt x="520" y="1148"/>
                </a:lnTo>
                <a:cubicBezTo>
                  <a:pt x="520" y="1196"/>
                  <a:pt x="558" y="1234"/>
                  <a:pt x="606" y="1234"/>
                </a:cubicBezTo>
                <a:lnTo>
                  <a:pt x="628" y="1234"/>
                </a:lnTo>
                <a:cubicBezTo>
                  <a:pt x="676" y="1234"/>
                  <a:pt x="715" y="1196"/>
                  <a:pt x="715" y="1148"/>
                </a:cubicBezTo>
                <a:lnTo>
                  <a:pt x="715" y="1137"/>
                </a:lnTo>
                <a:lnTo>
                  <a:pt x="747" y="1137"/>
                </a:lnTo>
                <a:lnTo>
                  <a:pt x="747" y="1148"/>
                </a:lnTo>
                <a:cubicBezTo>
                  <a:pt x="747" y="1196"/>
                  <a:pt x="786" y="1234"/>
                  <a:pt x="833" y="1234"/>
                </a:cubicBezTo>
                <a:lnTo>
                  <a:pt x="856" y="1234"/>
                </a:lnTo>
                <a:cubicBezTo>
                  <a:pt x="903" y="1234"/>
                  <a:pt x="942" y="1196"/>
                  <a:pt x="942" y="1148"/>
                </a:cubicBezTo>
                <a:lnTo>
                  <a:pt x="942" y="1137"/>
                </a:lnTo>
                <a:lnTo>
                  <a:pt x="1137" y="1137"/>
                </a:lnTo>
                <a:lnTo>
                  <a:pt x="1137" y="1148"/>
                </a:lnTo>
                <a:cubicBezTo>
                  <a:pt x="1137" y="1196"/>
                  <a:pt x="1175" y="1234"/>
                  <a:pt x="1223" y="1234"/>
                </a:cubicBezTo>
                <a:lnTo>
                  <a:pt x="1246" y="1234"/>
                </a:lnTo>
                <a:cubicBezTo>
                  <a:pt x="1293" y="1234"/>
                  <a:pt x="1332" y="1196"/>
                  <a:pt x="1332" y="1148"/>
                </a:cubicBezTo>
                <a:lnTo>
                  <a:pt x="1332" y="1137"/>
                </a:lnTo>
                <a:lnTo>
                  <a:pt x="1494" y="1137"/>
                </a:lnTo>
                <a:lnTo>
                  <a:pt x="1494" y="1364"/>
                </a:lnTo>
                <a:lnTo>
                  <a:pt x="1494" y="1364"/>
                </a:lnTo>
                <a:lnTo>
                  <a:pt x="1494" y="1364"/>
                </a:lnTo>
                <a:close/>
                <a:moveTo>
                  <a:pt x="1494" y="1039"/>
                </a:moveTo>
                <a:lnTo>
                  <a:pt x="1332" y="1039"/>
                </a:lnTo>
                <a:lnTo>
                  <a:pt x="1332" y="1028"/>
                </a:lnTo>
                <a:cubicBezTo>
                  <a:pt x="1332" y="980"/>
                  <a:pt x="1293" y="942"/>
                  <a:pt x="1246" y="942"/>
                </a:cubicBezTo>
                <a:lnTo>
                  <a:pt x="1223" y="942"/>
                </a:lnTo>
                <a:cubicBezTo>
                  <a:pt x="1175" y="942"/>
                  <a:pt x="1137" y="980"/>
                  <a:pt x="1137" y="1028"/>
                </a:cubicBezTo>
                <a:lnTo>
                  <a:pt x="1137" y="1039"/>
                </a:lnTo>
                <a:lnTo>
                  <a:pt x="942" y="1039"/>
                </a:lnTo>
                <a:lnTo>
                  <a:pt x="942" y="1028"/>
                </a:lnTo>
                <a:cubicBezTo>
                  <a:pt x="942" y="980"/>
                  <a:pt x="903" y="942"/>
                  <a:pt x="856" y="942"/>
                </a:cubicBezTo>
                <a:lnTo>
                  <a:pt x="833" y="942"/>
                </a:lnTo>
                <a:cubicBezTo>
                  <a:pt x="786" y="942"/>
                  <a:pt x="747" y="980"/>
                  <a:pt x="747" y="1028"/>
                </a:cubicBezTo>
                <a:lnTo>
                  <a:pt x="747" y="1039"/>
                </a:lnTo>
                <a:lnTo>
                  <a:pt x="715" y="1039"/>
                </a:lnTo>
                <a:lnTo>
                  <a:pt x="715" y="1028"/>
                </a:lnTo>
                <a:cubicBezTo>
                  <a:pt x="715" y="980"/>
                  <a:pt x="676" y="942"/>
                  <a:pt x="628" y="942"/>
                </a:cubicBezTo>
                <a:lnTo>
                  <a:pt x="606" y="942"/>
                </a:lnTo>
                <a:cubicBezTo>
                  <a:pt x="558" y="942"/>
                  <a:pt x="520" y="980"/>
                  <a:pt x="520" y="1028"/>
                </a:cubicBezTo>
                <a:lnTo>
                  <a:pt x="520" y="1039"/>
                </a:lnTo>
                <a:lnTo>
                  <a:pt x="422" y="1039"/>
                </a:lnTo>
                <a:lnTo>
                  <a:pt x="422" y="714"/>
                </a:lnTo>
                <a:lnTo>
                  <a:pt x="585" y="714"/>
                </a:lnTo>
                <a:lnTo>
                  <a:pt x="585" y="726"/>
                </a:lnTo>
                <a:cubicBezTo>
                  <a:pt x="585" y="773"/>
                  <a:pt x="623" y="812"/>
                  <a:pt x="671" y="812"/>
                </a:cubicBezTo>
                <a:lnTo>
                  <a:pt x="693" y="812"/>
                </a:lnTo>
                <a:cubicBezTo>
                  <a:pt x="741" y="812"/>
                  <a:pt x="779" y="773"/>
                  <a:pt x="779" y="726"/>
                </a:cubicBezTo>
                <a:lnTo>
                  <a:pt x="779" y="714"/>
                </a:lnTo>
                <a:lnTo>
                  <a:pt x="974" y="714"/>
                </a:lnTo>
                <a:lnTo>
                  <a:pt x="974" y="726"/>
                </a:lnTo>
                <a:cubicBezTo>
                  <a:pt x="974" y="773"/>
                  <a:pt x="1013" y="812"/>
                  <a:pt x="1060" y="812"/>
                </a:cubicBezTo>
                <a:lnTo>
                  <a:pt x="1083" y="812"/>
                </a:lnTo>
                <a:cubicBezTo>
                  <a:pt x="1131" y="812"/>
                  <a:pt x="1169" y="773"/>
                  <a:pt x="1169" y="726"/>
                </a:cubicBezTo>
                <a:lnTo>
                  <a:pt x="1169" y="714"/>
                </a:lnTo>
                <a:lnTo>
                  <a:pt x="1494" y="714"/>
                </a:lnTo>
                <a:lnTo>
                  <a:pt x="1494" y="1039"/>
                </a:lnTo>
                <a:lnTo>
                  <a:pt x="1494" y="1039"/>
                </a:lnTo>
                <a:lnTo>
                  <a:pt x="1494" y="1039"/>
                </a:lnTo>
                <a:close/>
                <a:moveTo>
                  <a:pt x="1494" y="617"/>
                </a:moveTo>
                <a:lnTo>
                  <a:pt x="1169" y="617"/>
                </a:lnTo>
                <a:lnTo>
                  <a:pt x="1169" y="606"/>
                </a:lnTo>
                <a:cubicBezTo>
                  <a:pt x="1169" y="558"/>
                  <a:pt x="1131" y="520"/>
                  <a:pt x="1083" y="520"/>
                </a:cubicBezTo>
                <a:lnTo>
                  <a:pt x="1061" y="520"/>
                </a:lnTo>
                <a:cubicBezTo>
                  <a:pt x="1013" y="520"/>
                  <a:pt x="974" y="558"/>
                  <a:pt x="974" y="606"/>
                </a:cubicBezTo>
                <a:lnTo>
                  <a:pt x="974" y="617"/>
                </a:lnTo>
                <a:lnTo>
                  <a:pt x="780" y="617"/>
                </a:lnTo>
                <a:lnTo>
                  <a:pt x="780" y="606"/>
                </a:lnTo>
                <a:cubicBezTo>
                  <a:pt x="780" y="558"/>
                  <a:pt x="741" y="520"/>
                  <a:pt x="693" y="520"/>
                </a:cubicBezTo>
                <a:lnTo>
                  <a:pt x="671" y="520"/>
                </a:lnTo>
                <a:cubicBezTo>
                  <a:pt x="623" y="520"/>
                  <a:pt x="585" y="558"/>
                  <a:pt x="585" y="606"/>
                </a:cubicBezTo>
                <a:lnTo>
                  <a:pt x="585" y="617"/>
                </a:lnTo>
                <a:lnTo>
                  <a:pt x="422" y="617"/>
                </a:lnTo>
                <a:lnTo>
                  <a:pt x="422" y="325"/>
                </a:lnTo>
                <a:lnTo>
                  <a:pt x="552" y="325"/>
                </a:lnTo>
                <a:lnTo>
                  <a:pt x="552" y="336"/>
                </a:lnTo>
                <a:cubicBezTo>
                  <a:pt x="552" y="384"/>
                  <a:pt x="591" y="422"/>
                  <a:pt x="638" y="422"/>
                </a:cubicBezTo>
                <a:lnTo>
                  <a:pt x="661" y="422"/>
                </a:lnTo>
                <a:cubicBezTo>
                  <a:pt x="708" y="422"/>
                  <a:pt x="747" y="384"/>
                  <a:pt x="747" y="336"/>
                </a:cubicBezTo>
                <a:lnTo>
                  <a:pt x="747" y="325"/>
                </a:lnTo>
                <a:lnTo>
                  <a:pt x="780" y="325"/>
                </a:lnTo>
                <a:lnTo>
                  <a:pt x="780" y="336"/>
                </a:lnTo>
                <a:cubicBezTo>
                  <a:pt x="780" y="384"/>
                  <a:pt x="818" y="422"/>
                  <a:pt x="866" y="422"/>
                </a:cubicBezTo>
                <a:lnTo>
                  <a:pt x="888" y="422"/>
                </a:lnTo>
                <a:cubicBezTo>
                  <a:pt x="936" y="422"/>
                  <a:pt x="974" y="384"/>
                  <a:pt x="974" y="336"/>
                </a:cubicBezTo>
                <a:lnTo>
                  <a:pt x="974" y="325"/>
                </a:lnTo>
                <a:lnTo>
                  <a:pt x="1169" y="325"/>
                </a:lnTo>
                <a:lnTo>
                  <a:pt x="1169" y="336"/>
                </a:lnTo>
                <a:cubicBezTo>
                  <a:pt x="1169" y="384"/>
                  <a:pt x="1208" y="422"/>
                  <a:pt x="1255" y="422"/>
                </a:cubicBezTo>
                <a:lnTo>
                  <a:pt x="1278" y="422"/>
                </a:lnTo>
                <a:cubicBezTo>
                  <a:pt x="1326" y="422"/>
                  <a:pt x="1364" y="384"/>
                  <a:pt x="1364" y="336"/>
                </a:cubicBezTo>
                <a:lnTo>
                  <a:pt x="1364" y="325"/>
                </a:lnTo>
                <a:lnTo>
                  <a:pt x="1494" y="325"/>
                </a:lnTo>
                <a:lnTo>
                  <a:pt x="1494" y="617"/>
                </a:lnTo>
                <a:lnTo>
                  <a:pt x="1494" y="617"/>
                </a:lnTo>
                <a:close/>
              </a:path>
            </a:pathLst>
          </a:custGeom>
          <a:solidFill>
            <a:schemeClr val="bg1"/>
          </a:solidFill>
          <a:ln>
            <a:noFill/>
          </a:ln>
        </p:spPr>
        <p:txBody>
          <a:bodyPr/>
          <a:lstStyle/>
          <a:p>
            <a:endParaRPr lang="zh-CN" altLang="en-US"/>
          </a:p>
        </p:txBody>
      </p:sp>
      <p:sp>
        <p:nvSpPr>
          <p:cNvPr id="24" name="fountain-pen-of-large-size_33358"/>
          <p:cNvSpPr>
            <a:spLocks noChangeAspect="1"/>
          </p:cNvSpPr>
          <p:nvPr/>
        </p:nvSpPr>
        <p:spPr bwMode="auto">
          <a:xfrm>
            <a:off x="4691947" y="4343358"/>
            <a:ext cx="395105" cy="609685"/>
          </a:xfrm>
          <a:custGeom>
            <a:avLst/>
            <a:gdLst>
              <a:gd name="connsiteX0" fmla="*/ 148049 w 391493"/>
              <a:gd name="connsiteY0" fmla="*/ 466367 h 604111"/>
              <a:gd name="connsiteX1" fmla="*/ 196111 w 391493"/>
              <a:gd name="connsiteY1" fmla="*/ 466367 h 604111"/>
              <a:gd name="connsiteX2" fmla="*/ 251915 w 391493"/>
              <a:gd name="connsiteY2" fmla="*/ 522109 h 604111"/>
              <a:gd name="connsiteX3" fmla="*/ 251915 w 391493"/>
              <a:gd name="connsiteY3" fmla="*/ 548208 h 604111"/>
              <a:gd name="connsiteX4" fmla="*/ 196111 w 391493"/>
              <a:gd name="connsiteY4" fmla="*/ 604111 h 604111"/>
              <a:gd name="connsiteX5" fmla="*/ 148049 w 391493"/>
              <a:gd name="connsiteY5" fmla="*/ 604111 h 604111"/>
              <a:gd name="connsiteX6" fmla="*/ 92084 w 391493"/>
              <a:gd name="connsiteY6" fmla="*/ 548208 h 604111"/>
              <a:gd name="connsiteX7" fmla="*/ 92084 w 391493"/>
              <a:gd name="connsiteY7" fmla="*/ 522109 h 604111"/>
              <a:gd name="connsiteX8" fmla="*/ 148049 w 391493"/>
              <a:gd name="connsiteY8" fmla="*/ 466367 h 604111"/>
              <a:gd name="connsiteX9" fmla="*/ 188697 w 391493"/>
              <a:gd name="connsiteY9" fmla="*/ 0 h 604111"/>
              <a:gd name="connsiteX10" fmla="*/ 391493 w 391493"/>
              <a:gd name="connsiteY10" fmla="*/ 170104 h 604111"/>
              <a:gd name="connsiteX11" fmla="*/ 391493 w 391493"/>
              <a:gd name="connsiteY11" fmla="*/ 171715 h 604111"/>
              <a:gd name="connsiteX12" fmla="*/ 233387 w 391493"/>
              <a:gd name="connsiteY12" fmla="*/ 367431 h 604111"/>
              <a:gd name="connsiteX13" fmla="*/ 228385 w 391493"/>
              <a:gd name="connsiteY13" fmla="*/ 393365 h 604111"/>
              <a:gd name="connsiteX14" fmla="*/ 174500 w 391493"/>
              <a:gd name="connsiteY14" fmla="*/ 419300 h 604111"/>
              <a:gd name="connsiteX15" fmla="*/ 117065 w 391493"/>
              <a:gd name="connsiteY15" fmla="*/ 364048 h 604111"/>
              <a:gd name="connsiteX16" fmla="*/ 113355 w 391493"/>
              <a:gd name="connsiteY16" fmla="*/ 339241 h 604111"/>
              <a:gd name="connsiteX17" fmla="*/ 108353 w 391493"/>
              <a:gd name="connsiteY17" fmla="*/ 280285 h 604111"/>
              <a:gd name="connsiteX18" fmla="*/ 111580 w 391493"/>
              <a:gd name="connsiteY18" fmla="*/ 276741 h 604111"/>
              <a:gd name="connsiteX19" fmla="*/ 239033 w 391493"/>
              <a:gd name="connsiteY19" fmla="*/ 183957 h 604111"/>
              <a:gd name="connsiteX20" fmla="*/ 239033 w 391493"/>
              <a:gd name="connsiteY20" fmla="*/ 183152 h 604111"/>
              <a:gd name="connsiteX21" fmla="*/ 178211 w 391493"/>
              <a:gd name="connsiteY21" fmla="*/ 138531 h 604111"/>
              <a:gd name="connsiteX22" fmla="*/ 104965 w 391493"/>
              <a:gd name="connsiteY22" fmla="*/ 159472 h 604111"/>
              <a:gd name="connsiteX23" fmla="*/ 25911 w 391493"/>
              <a:gd name="connsiteY23" fmla="*/ 147552 h 604111"/>
              <a:gd name="connsiteX24" fmla="*/ 12198 w 391493"/>
              <a:gd name="connsiteY24" fmla="*/ 129511 h 604111"/>
              <a:gd name="connsiteX25" fmla="*/ 21394 w 391493"/>
              <a:gd name="connsiteY25" fmla="*/ 49291 h 604111"/>
              <a:gd name="connsiteX26" fmla="*/ 188697 w 391493"/>
              <a:gd name="connsiteY26" fmla="*/ 0 h 60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1493" h="604111">
                <a:moveTo>
                  <a:pt x="148049" y="466367"/>
                </a:moveTo>
                <a:lnTo>
                  <a:pt x="196111" y="466367"/>
                </a:lnTo>
                <a:cubicBezTo>
                  <a:pt x="226916" y="466367"/>
                  <a:pt x="251915" y="491338"/>
                  <a:pt x="251915" y="522109"/>
                </a:cubicBezTo>
                <a:lnTo>
                  <a:pt x="251915" y="548208"/>
                </a:lnTo>
                <a:cubicBezTo>
                  <a:pt x="251915" y="579140"/>
                  <a:pt x="226916" y="604111"/>
                  <a:pt x="196111" y="604111"/>
                </a:cubicBezTo>
                <a:lnTo>
                  <a:pt x="148049" y="604111"/>
                </a:lnTo>
                <a:cubicBezTo>
                  <a:pt x="117244" y="604111"/>
                  <a:pt x="92084" y="579140"/>
                  <a:pt x="92084" y="548208"/>
                </a:cubicBezTo>
                <a:lnTo>
                  <a:pt x="92084" y="522109"/>
                </a:lnTo>
                <a:cubicBezTo>
                  <a:pt x="92084" y="491338"/>
                  <a:pt x="117083" y="466367"/>
                  <a:pt x="148049" y="466367"/>
                </a:cubicBezTo>
                <a:close/>
                <a:moveTo>
                  <a:pt x="188697" y="0"/>
                </a:moveTo>
                <a:cubicBezTo>
                  <a:pt x="307923" y="0"/>
                  <a:pt x="391493" y="64755"/>
                  <a:pt x="391493" y="170104"/>
                </a:cubicBezTo>
                <a:lnTo>
                  <a:pt x="391493" y="171715"/>
                </a:lnTo>
                <a:cubicBezTo>
                  <a:pt x="391493" y="273841"/>
                  <a:pt x="323411" y="345524"/>
                  <a:pt x="233387" y="367431"/>
                </a:cubicBezTo>
                <a:cubicBezTo>
                  <a:pt x="233387" y="367431"/>
                  <a:pt x="231128" y="379029"/>
                  <a:pt x="228385" y="393365"/>
                </a:cubicBezTo>
                <a:cubicBezTo>
                  <a:pt x="225804" y="407702"/>
                  <a:pt x="201604" y="419300"/>
                  <a:pt x="174500" y="419300"/>
                </a:cubicBezTo>
                <a:cubicBezTo>
                  <a:pt x="147396" y="419300"/>
                  <a:pt x="121744" y="394493"/>
                  <a:pt x="117065" y="364048"/>
                </a:cubicBezTo>
                <a:lnTo>
                  <a:pt x="113355" y="339241"/>
                </a:lnTo>
                <a:cubicBezTo>
                  <a:pt x="108837" y="308635"/>
                  <a:pt x="106579" y="282379"/>
                  <a:pt x="108353" y="280285"/>
                </a:cubicBezTo>
                <a:lnTo>
                  <a:pt x="111580" y="276741"/>
                </a:lnTo>
                <a:cubicBezTo>
                  <a:pt x="205799" y="268526"/>
                  <a:pt x="239033" y="218751"/>
                  <a:pt x="239033" y="183957"/>
                </a:cubicBezTo>
                <a:lnTo>
                  <a:pt x="239033" y="183152"/>
                </a:lnTo>
                <a:cubicBezTo>
                  <a:pt x="239033" y="155606"/>
                  <a:pt x="217092" y="138531"/>
                  <a:pt x="178211" y="138531"/>
                </a:cubicBezTo>
                <a:cubicBezTo>
                  <a:pt x="154656" y="138531"/>
                  <a:pt x="129649" y="145941"/>
                  <a:pt x="104965" y="159472"/>
                </a:cubicBezTo>
                <a:cubicBezTo>
                  <a:pt x="78022" y="174453"/>
                  <a:pt x="44465" y="172037"/>
                  <a:pt x="25911" y="147552"/>
                </a:cubicBezTo>
                <a:lnTo>
                  <a:pt x="12198" y="129511"/>
                </a:lnTo>
                <a:cubicBezTo>
                  <a:pt x="-6355" y="105026"/>
                  <a:pt x="-4097" y="66849"/>
                  <a:pt x="21394" y="49291"/>
                </a:cubicBezTo>
                <a:cubicBezTo>
                  <a:pt x="65115" y="19330"/>
                  <a:pt x="119808" y="0"/>
                  <a:pt x="188697" y="0"/>
                </a:cubicBezTo>
                <a:close/>
              </a:path>
            </a:pathLst>
          </a:custGeom>
          <a:solidFill>
            <a:schemeClr val="bg1"/>
          </a:solidFill>
          <a:ln>
            <a:noFill/>
          </a:ln>
        </p:spPr>
        <p:txBody>
          <a:bodyPr/>
          <a:lstStyle/>
          <a:p>
            <a:endParaRPr lang="zh-CN" altLang="en-US"/>
          </a:p>
        </p:txBody>
      </p:sp>
      <p:sp>
        <p:nvSpPr>
          <p:cNvPr id="25" name="fountain-pen-of-large-size_33358"/>
          <p:cNvSpPr>
            <a:spLocks noChangeAspect="1"/>
          </p:cNvSpPr>
          <p:nvPr/>
        </p:nvSpPr>
        <p:spPr bwMode="auto">
          <a:xfrm>
            <a:off x="7055652" y="4343358"/>
            <a:ext cx="544495" cy="609685"/>
          </a:xfrm>
          <a:custGeom>
            <a:avLst/>
            <a:gdLst>
              <a:gd name="connsiteX0" fmla="*/ 48451 w 540363"/>
              <a:gd name="connsiteY0" fmla="*/ 552238 h 605058"/>
              <a:gd name="connsiteX1" fmla="*/ 50838 w 540363"/>
              <a:gd name="connsiteY1" fmla="*/ 557245 h 605058"/>
              <a:gd name="connsiteX2" fmla="*/ 49274 w 540363"/>
              <a:gd name="connsiteY2" fmla="*/ 572925 h 605058"/>
              <a:gd name="connsiteX3" fmla="*/ 57342 w 540363"/>
              <a:gd name="connsiteY3" fmla="*/ 577029 h 605058"/>
              <a:gd name="connsiteX4" fmla="*/ 56848 w 540363"/>
              <a:gd name="connsiteY4" fmla="*/ 582529 h 605058"/>
              <a:gd name="connsiteX5" fmla="*/ 51250 w 540363"/>
              <a:gd name="connsiteY5" fmla="*/ 582037 h 605058"/>
              <a:gd name="connsiteX6" fmla="*/ 36431 w 540363"/>
              <a:gd name="connsiteY6" fmla="*/ 583761 h 605058"/>
              <a:gd name="connsiteX7" fmla="*/ 34537 w 540363"/>
              <a:gd name="connsiteY7" fmla="*/ 584171 h 605058"/>
              <a:gd name="connsiteX8" fmla="*/ 31080 w 540363"/>
              <a:gd name="connsiteY8" fmla="*/ 582119 h 605058"/>
              <a:gd name="connsiteX9" fmla="*/ 32726 w 540363"/>
              <a:gd name="connsiteY9" fmla="*/ 576783 h 605058"/>
              <a:gd name="connsiteX10" fmla="*/ 41288 w 540363"/>
              <a:gd name="connsiteY10" fmla="*/ 573581 h 605058"/>
              <a:gd name="connsiteX11" fmla="*/ 43429 w 540363"/>
              <a:gd name="connsiteY11" fmla="*/ 554536 h 605058"/>
              <a:gd name="connsiteX12" fmla="*/ 48451 w 540363"/>
              <a:gd name="connsiteY12" fmla="*/ 552238 h 605058"/>
              <a:gd name="connsiteX13" fmla="*/ 172980 w 540363"/>
              <a:gd name="connsiteY13" fmla="*/ 547307 h 605058"/>
              <a:gd name="connsiteX14" fmla="*/ 206929 w 540363"/>
              <a:gd name="connsiteY14" fmla="*/ 552186 h 605058"/>
              <a:gd name="connsiteX15" fmla="*/ 203887 w 540363"/>
              <a:gd name="connsiteY15" fmla="*/ 559402 h 605058"/>
              <a:gd name="connsiteX16" fmla="*/ 96865 w 540363"/>
              <a:gd name="connsiteY16" fmla="*/ 574080 h 605058"/>
              <a:gd name="connsiteX17" fmla="*/ 93742 w 540363"/>
              <a:gd name="connsiteY17" fmla="*/ 566864 h 605058"/>
              <a:gd name="connsiteX18" fmla="*/ 172980 w 540363"/>
              <a:gd name="connsiteY18" fmla="*/ 547307 h 605058"/>
              <a:gd name="connsiteX19" fmla="*/ 117919 w 540363"/>
              <a:gd name="connsiteY19" fmla="*/ 406152 h 605058"/>
              <a:gd name="connsiteX20" fmla="*/ 160086 w 540363"/>
              <a:gd name="connsiteY20" fmla="*/ 451786 h 605058"/>
              <a:gd name="connsiteX21" fmla="*/ 56271 w 540363"/>
              <a:gd name="connsiteY21" fmla="*/ 464261 h 605058"/>
              <a:gd name="connsiteX22" fmla="*/ 57997 w 540363"/>
              <a:gd name="connsiteY22" fmla="*/ 464589 h 605058"/>
              <a:gd name="connsiteX23" fmla="*/ 60709 w 540363"/>
              <a:gd name="connsiteY23" fmla="*/ 469514 h 605058"/>
              <a:gd name="connsiteX24" fmla="*/ 58983 w 540363"/>
              <a:gd name="connsiteY24" fmla="*/ 471730 h 605058"/>
              <a:gd name="connsiteX25" fmla="*/ 159182 w 540363"/>
              <a:gd name="connsiteY25" fmla="*/ 459747 h 605058"/>
              <a:gd name="connsiteX26" fmla="*/ 160497 w 540363"/>
              <a:gd name="connsiteY26" fmla="*/ 459993 h 605058"/>
              <a:gd name="connsiteX27" fmla="*/ 159675 w 540363"/>
              <a:gd name="connsiteY27" fmla="*/ 468365 h 605058"/>
              <a:gd name="connsiteX28" fmla="*/ 97369 w 540363"/>
              <a:gd name="connsiteY28" fmla="*/ 510059 h 605058"/>
              <a:gd name="connsiteX29" fmla="*/ 56846 w 540363"/>
              <a:gd name="connsiteY29" fmla="*/ 472469 h 605058"/>
              <a:gd name="connsiteX30" fmla="*/ 57750 w 540363"/>
              <a:gd name="connsiteY30" fmla="*/ 472140 h 605058"/>
              <a:gd name="connsiteX31" fmla="*/ 55778 w 540363"/>
              <a:gd name="connsiteY31" fmla="*/ 472140 h 605058"/>
              <a:gd name="connsiteX32" fmla="*/ 44517 w 540363"/>
              <a:gd name="connsiteY32" fmla="*/ 481825 h 605058"/>
              <a:gd name="connsiteX33" fmla="*/ 43201 w 540363"/>
              <a:gd name="connsiteY33" fmla="*/ 483302 h 605058"/>
              <a:gd name="connsiteX34" fmla="*/ 39174 w 540363"/>
              <a:gd name="connsiteY34" fmla="*/ 483467 h 605058"/>
              <a:gd name="connsiteX35" fmla="*/ 37530 w 540363"/>
              <a:gd name="connsiteY35" fmla="*/ 478214 h 605058"/>
              <a:gd name="connsiteX36" fmla="*/ 42790 w 540363"/>
              <a:gd name="connsiteY36" fmla="*/ 470745 h 605058"/>
              <a:gd name="connsiteX37" fmla="*/ 33913 w 540363"/>
              <a:gd name="connsiteY37" fmla="*/ 453756 h 605058"/>
              <a:gd name="connsiteX38" fmla="*/ 36708 w 540363"/>
              <a:gd name="connsiteY38" fmla="*/ 448995 h 605058"/>
              <a:gd name="connsiteX39" fmla="*/ 41475 w 540363"/>
              <a:gd name="connsiteY39" fmla="*/ 451868 h 605058"/>
              <a:gd name="connsiteX40" fmla="*/ 49037 w 540363"/>
              <a:gd name="connsiteY40" fmla="*/ 465738 h 605058"/>
              <a:gd name="connsiteX41" fmla="*/ 55202 w 540363"/>
              <a:gd name="connsiteY41" fmla="*/ 464179 h 605058"/>
              <a:gd name="connsiteX42" fmla="*/ 55613 w 540363"/>
              <a:gd name="connsiteY42" fmla="*/ 447928 h 605058"/>
              <a:gd name="connsiteX43" fmla="*/ 117919 w 540363"/>
              <a:gd name="connsiteY43" fmla="*/ 406152 h 605058"/>
              <a:gd name="connsiteX44" fmla="*/ 371803 w 540363"/>
              <a:gd name="connsiteY44" fmla="*/ 322849 h 605058"/>
              <a:gd name="connsiteX45" fmla="*/ 368680 w 540363"/>
              <a:gd name="connsiteY45" fmla="*/ 327857 h 605058"/>
              <a:gd name="connsiteX46" fmla="*/ 363501 w 540363"/>
              <a:gd name="connsiteY46" fmla="*/ 333356 h 605058"/>
              <a:gd name="connsiteX47" fmla="*/ 296016 w 540363"/>
              <a:gd name="connsiteY47" fmla="*/ 383921 h 605058"/>
              <a:gd name="connsiteX48" fmla="*/ 290837 w 540363"/>
              <a:gd name="connsiteY48" fmla="*/ 386629 h 605058"/>
              <a:gd name="connsiteX49" fmla="*/ 303085 w 540363"/>
              <a:gd name="connsiteY49" fmla="*/ 395741 h 605058"/>
              <a:gd name="connsiteX50" fmla="*/ 363830 w 540363"/>
              <a:gd name="connsiteY50" fmla="*/ 354370 h 605058"/>
              <a:gd name="connsiteX51" fmla="*/ 378158 w 540363"/>
              <a:gd name="connsiteY51" fmla="*/ 137280 h 605058"/>
              <a:gd name="connsiteX52" fmla="*/ 394774 w 540363"/>
              <a:gd name="connsiteY52" fmla="*/ 175598 h 605058"/>
              <a:gd name="connsiteX53" fmla="*/ 341719 w 540363"/>
              <a:gd name="connsiteY53" fmla="*/ 228521 h 605058"/>
              <a:gd name="connsiteX54" fmla="*/ 310872 w 540363"/>
              <a:gd name="connsiteY54" fmla="*/ 218511 h 605058"/>
              <a:gd name="connsiteX55" fmla="*/ 378158 w 540363"/>
              <a:gd name="connsiteY55" fmla="*/ 137280 h 605058"/>
              <a:gd name="connsiteX56" fmla="*/ 107719 w 540363"/>
              <a:gd name="connsiteY56" fmla="*/ 203 h 605058"/>
              <a:gd name="connsiteX57" fmla="*/ 125207 w 540363"/>
              <a:gd name="connsiteY57" fmla="*/ 10105 h 605058"/>
              <a:gd name="connsiteX58" fmla="*/ 220722 w 540363"/>
              <a:gd name="connsiteY58" fmla="*/ 132658 h 605058"/>
              <a:gd name="connsiteX59" fmla="*/ 220475 w 540363"/>
              <a:gd name="connsiteY59" fmla="*/ 165082 h 605058"/>
              <a:gd name="connsiteX60" fmla="*/ 168033 w 540363"/>
              <a:gd name="connsiteY60" fmla="*/ 230421 h 605058"/>
              <a:gd name="connsiteX61" fmla="*/ 225571 w 540363"/>
              <a:gd name="connsiteY61" fmla="*/ 241749 h 605058"/>
              <a:gd name="connsiteX62" fmla="*/ 267000 w 540363"/>
              <a:gd name="connsiteY62" fmla="*/ 104175 h 605058"/>
              <a:gd name="connsiteX63" fmla="*/ 299632 w 540363"/>
              <a:gd name="connsiteY63" fmla="*/ 86608 h 605058"/>
              <a:gd name="connsiteX64" fmla="*/ 317141 w 540363"/>
              <a:gd name="connsiteY64" fmla="*/ 119196 h 605058"/>
              <a:gd name="connsiteX65" fmla="*/ 313689 w 540363"/>
              <a:gd name="connsiteY65" fmla="*/ 130770 h 605058"/>
              <a:gd name="connsiteX66" fmla="*/ 341718 w 540363"/>
              <a:gd name="connsiteY66" fmla="*/ 122644 h 605058"/>
              <a:gd name="connsiteX67" fmla="*/ 371721 w 540363"/>
              <a:gd name="connsiteY67" fmla="*/ 132083 h 605058"/>
              <a:gd name="connsiteX68" fmla="*/ 372543 w 540363"/>
              <a:gd name="connsiteY68" fmla="*/ 131427 h 605058"/>
              <a:gd name="connsiteX69" fmla="*/ 374187 w 540363"/>
              <a:gd name="connsiteY69" fmla="*/ 116651 h 605058"/>
              <a:gd name="connsiteX70" fmla="*/ 374187 w 540363"/>
              <a:gd name="connsiteY70" fmla="*/ 114764 h 605058"/>
              <a:gd name="connsiteX71" fmla="*/ 376982 w 540363"/>
              <a:gd name="connsiteY71" fmla="*/ 111808 h 605058"/>
              <a:gd name="connsiteX72" fmla="*/ 381749 w 540363"/>
              <a:gd name="connsiteY72" fmla="*/ 114517 h 605058"/>
              <a:gd name="connsiteX73" fmla="*/ 383064 w 540363"/>
              <a:gd name="connsiteY73" fmla="*/ 123547 h 605058"/>
              <a:gd name="connsiteX74" fmla="*/ 401148 w 540363"/>
              <a:gd name="connsiteY74" fmla="*/ 129949 h 605058"/>
              <a:gd name="connsiteX75" fmla="*/ 402299 w 540363"/>
              <a:gd name="connsiteY75" fmla="*/ 135367 h 605058"/>
              <a:gd name="connsiteX76" fmla="*/ 396791 w 540363"/>
              <a:gd name="connsiteY76" fmla="*/ 136516 h 605058"/>
              <a:gd name="connsiteX77" fmla="*/ 381831 w 540363"/>
              <a:gd name="connsiteY77" fmla="*/ 131509 h 605058"/>
              <a:gd name="connsiteX78" fmla="*/ 376077 w 540363"/>
              <a:gd name="connsiteY78" fmla="*/ 138486 h 605058"/>
              <a:gd name="connsiteX79" fmla="*/ 370817 w 540363"/>
              <a:gd name="connsiteY79" fmla="*/ 136680 h 605058"/>
              <a:gd name="connsiteX80" fmla="*/ 370406 w 540363"/>
              <a:gd name="connsiteY80" fmla="*/ 135203 h 605058"/>
              <a:gd name="connsiteX81" fmla="*/ 304153 w 540363"/>
              <a:gd name="connsiteY81" fmla="*/ 212855 h 605058"/>
              <a:gd name="connsiteX82" fmla="*/ 293632 w 540363"/>
              <a:gd name="connsiteY82" fmla="*/ 197505 h 605058"/>
              <a:gd name="connsiteX83" fmla="*/ 268972 w 540363"/>
              <a:gd name="connsiteY83" fmla="*/ 279590 h 605058"/>
              <a:gd name="connsiteX84" fmla="*/ 243902 w 540363"/>
              <a:gd name="connsiteY84" fmla="*/ 298224 h 605058"/>
              <a:gd name="connsiteX85" fmla="*/ 238805 w 540363"/>
              <a:gd name="connsiteY85" fmla="*/ 297731 h 605058"/>
              <a:gd name="connsiteX86" fmla="*/ 176581 w 540363"/>
              <a:gd name="connsiteY86" fmla="*/ 285419 h 605058"/>
              <a:gd name="connsiteX87" fmla="*/ 157182 w 540363"/>
              <a:gd name="connsiteY87" fmla="*/ 346654 h 605058"/>
              <a:gd name="connsiteX88" fmla="*/ 232476 w 540363"/>
              <a:gd name="connsiteY88" fmla="*/ 348132 h 605058"/>
              <a:gd name="connsiteX89" fmla="*/ 244559 w 540363"/>
              <a:gd name="connsiteY89" fmla="*/ 352236 h 605058"/>
              <a:gd name="connsiteX90" fmla="*/ 262643 w 540363"/>
              <a:gd name="connsiteY90" fmla="*/ 365698 h 605058"/>
              <a:gd name="connsiteX91" fmla="*/ 270863 w 540363"/>
              <a:gd name="connsiteY91" fmla="*/ 350430 h 605058"/>
              <a:gd name="connsiteX92" fmla="*/ 335307 w 540363"/>
              <a:gd name="connsiteY92" fmla="*/ 302164 h 605058"/>
              <a:gd name="connsiteX93" fmla="*/ 391038 w 540363"/>
              <a:gd name="connsiteY93" fmla="*/ 214004 h 605058"/>
              <a:gd name="connsiteX94" fmla="*/ 395476 w 540363"/>
              <a:gd name="connsiteY94" fmla="*/ 209079 h 605058"/>
              <a:gd name="connsiteX95" fmla="*/ 398271 w 540363"/>
              <a:gd name="connsiteY95" fmla="*/ 203990 h 605058"/>
              <a:gd name="connsiteX96" fmla="*/ 414711 w 540363"/>
              <a:gd name="connsiteY96" fmla="*/ 201281 h 605058"/>
              <a:gd name="connsiteX97" fmla="*/ 513924 w 540363"/>
              <a:gd name="connsiteY97" fmla="*/ 289277 h 605058"/>
              <a:gd name="connsiteX98" fmla="*/ 521733 w 540363"/>
              <a:gd name="connsiteY98" fmla="*/ 306679 h 605058"/>
              <a:gd name="connsiteX99" fmla="*/ 521733 w 540363"/>
              <a:gd name="connsiteY99" fmla="*/ 366929 h 605058"/>
              <a:gd name="connsiteX100" fmla="*/ 519760 w 540363"/>
              <a:gd name="connsiteY100" fmla="*/ 372675 h 605058"/>
              <a:gd name="connsiteX101" fmla="*/ 517295 w 540363"/>
              <a:gd name="connsiteY101" fmla="*/ 379734 h 605058"/>
              <a:gd name="connsiteX102" fmla="*/ 475455 w 540363"/>
              <a:gd name="connsiteY102" fmla="*/ 456073 h 605058"/>
              <a:gd name="connsiteX103" fmla="*/ 537022 w 540363"/>
              <a:gd name="connsiteY103" fmla="*/ 566150 h 605058"/>
              <a:gd name="connsiteX104" fmla="*/ 526994 w 540363"/>
              <a:gd name="connsiteY104" fmla="*/ 601775 h 605058"/>
              <a:gd name="connsiteX105" fmla="*/ 514171 w 540363"/>
              <a:gd name="connsiteY105" fmla="*/ 605058 h 605058"/>
              <a:gd name="connsiteX106" fmla="*/ 491320 w 540363"/>
              <a:gd name="connsiteY106" fmla="*/ 591678 h 605058"/>
              <a:gd name="connsiteX107" fmla="*/ 422602 w 540363"/>
              <a:gd name="connsiteY107" fmla="*/ 468961 h 605058"/>
              <a:gd name="connsiteX108" fmla="*/ 422520 w 540363"/>
              <a:gd name="connsiteY108" fmla="*/ 443679 h 605058"/>
              <a:gd name="connsiteX109" fmla="*/ 426219 w 540363"/>
              <a:gd name="connsiteY109" fmla="*/ 436866 h 605058"/>
              <a:gd name="connsiteX110" fmla="*/ 409532 w 540363"/>
              <a:gd name="connsiteY110" fmla="*/ 449835 h 605058"/>
              <a:gd name="connsiteX111" fmla="*/ 381420 w 540363"/>
              <a:gd name="connsiteY111" fmla="*/ 584290 h 605058"/>
              <a:gd name="connsiteX112" fmla="*/ 355774 w 540363"/>
              <a:gd name="connsiteY112" fmla="*/ 605058 h 605058"/>
              <a:gd name="connsiteX113" fmla="*/ 350432 w 540363"/>
              <a:gd name="connsiteY113" fmla="*/ 604565 h 605058"/>
              <a:gd name="connsiteX114" fmla="*/ 330128 w 540363"/>
              <a:gd name="connsiteY114" fmla="*/ 573537 h 605058"/>
              <a:gd name="connsiteX115" fmla="*/ 360213 w 540363"/>
              <a:gd name="connsiteY115" fmla="*/ 429806 h 605058"/>
              <a:gd name="connsiteX116" fmla="*/ 369748 w 540363"/>
              <a:gd name="connsiteY116" fmla="*/ 414538 h 605058"/>
              <a:gd name="connsiteX117" fmla="*/ 435671 w 540363"/>
              <a:gd name="connsiteY117" fmla="*/ 363153 h 605058"/>
              <a:gd name="connsiteX118" fmla="*/ 420629 w 540363"/>
              <a:gd name="connsiteY118" fmla="*/ 320551 h 605058"/>
              <a:gd name="connsiteX119" fmla="*/ 417012 w 540363"/>
              <a:gd name="connsiteY119" fmla="*/ 314969 h 605058"/>
              <a:gd name="connsiteX120" fmla="*/ 402545 w 540363"/>
              <a:gd name="connsiteY120" fmla="*/ 372347 h 605058"/>
              <a:gd name="connsiteX121" fmla="*/ 394079 w 540363"/>
              <a:gd name="connsiteY121" fmla="*/ 384495 h 605058"/>
              <a:gd name="connsiteX122" fmla="*/ 314511 w 540363"/>
              <a:gd name="connsiteY122" fmla="*/ 438589 h 605058"/>
              <a:gd name="connsiteX123" fmla="*/ 302756 w 540363"/>
              <a:gd name="connsiteY123" fmla="*/ 442283 h 605058"/>
              <a:gd name="connsiteX124" fmla="*/ 288700 w 540363"/>
              <a:gd name="connsiteY124" fmla="*/ 436783 h 605058"/>
              <a:gd name="connsiteX125" fmla="*/ 287056 w 540363"/>
              <a:gd name="connsiteY125" fmla="*/ 435963 h 605058"/>
              <a:gd name="connsiteX126" fmla="*/ 224914 w 540363"/>
              <a:gd name="connsiteY126" fmla="*/ 389831 h 605058"/>
              <a:gd name="connsiteX127" fmla="*/ 128248 w 540363"/>
              <a:gd name="connsiteY127" fmla="*/ 388025 h 605058"/>
              <a:gd name="connsiteX128" fmla="*/ 125125 w 540363"/>
              <a:gd name="connsiteY128" fmla="*/ 387615 h 605058"/>
              <a:gd name="connsiteX129" fmla="*/ 74984 w 540363"/>
              <a:gd name="connsiteY129" fmla="*/ 387040 h 605058"/>
              <a:gd name="connsiteX130" fmla="*/ 74573 w 540363"/>
              <a:gd name="connsiteY130" fmla="*/ 387122 h 605058"/>
              <a:gd name="connsiteX131" fmla="*/ 73997 w 540363"/>
              <a:gd name="connsiteY131" fmla="*/ 387040 h 605058"/>
              <a:gd name="connsiteX132" fmla="*/ 71367 w 540363"/>
              <a:gd name="connsiteY132" fmla="*/ 386958 h 605058"/>
              <a:gd name="connsiteX133" fmla="*/ 66435 w 540363"/>
              <a:gd name="connsiteY133" fmla="*/ 385316 h 605058"/>
              <a:gd name="connsiteX134" fmla="*/ 57476 w 540363"/>
              <a:gd name="connsiteY134" fmla="*/ 378257 h 605058"/>
              <a:gd name="connsiteX135" fmla="*/ 3882 w 540363"/>
              <a:gd name="connsiteY135" fmla="*/ 302821 h 605058"/>
              <a:gd name="connsiteX136" fmla="*/ 101 w 540363"/>
              <a:gd name="connsiteY136" fmla="*/ 288702 h 605058"/>
              <a:gd name="connsiteX137" fmla="*/ 8978 w 540363"/>
              <a:gd name="connsiteY137" fmla="*/ 197177 h 605058"/>
              <a:gd name="connsiteX138" fmla="*/ 31830 w 540363"/>
              <a:gd name="connsiteY138" fmla="*/ 178379 h 605058"/>
              <a:gd name="connsiteX139" fmla="*/ 50653 w 540363"/>
              <a:gd name="connsiteY139" fmla="*/ 201199 h 605058"/>
              <a:gd name="connsiteX140" fmla="*/ 42598 w 540363"/>
              <a:gd name="connsiteY140" fmla="*/ 284926 h 605058"/>
              <a:gd name="connsiteX141" fmla="*/ 69723 w 540363"/>
              <a:gd name="connsiteY141" fmla="*/ 323096 h 605058"/>
              <a:gd name="connsiteX142" fmla="*/ 71860 w 540363"/>
              <a:gd name="connsiteY142" fmla="*/ 306268 h 605058"/>
              <a:gd name="connsiteX143" fmla="*/ 78272 w 540363"/>
              <a:gd name="connsiteY143" fmla="*/ 286486 h 605058"/>
              <a:gd name="connsiteX144" fmla="*/ 94958 w 540363"/>
              <a:gd name="connsiteY144" fmla="*/ 243063 h 605058"/>
              <a:gd name="connsiteX145" fmla="*/ 100137 w 540363"/>
              <a:gd name="connsiteY145" fmla="*/ 231406 h 605058"/>
              <a:gd name="connsiteX146" fmla="*/ 166635 w 540363"/>
              <a:gd name="connsiteY146" fmla="*/ 148501 h 605058"/>
              <a:gd name="connsiteX147" fmla="*/ 83861 w 540363"/>
              <a:gd name="connsiteY147" fmla="*/ 42282 h 605058"/>
              <a:gd name="connsiteX148" fmla="*/ 88382 w 540363"/>
              <a:gd name="connsiteY148" fmla="*/ 5508 h 605058"/>
              <a:gd name="connsiteX149" fmla="*/ 107719 w 540363"/>
              <a:gd name="connsiteY149" fmla="*/ 203 h 60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40363" h="605058">
                <a:moveTo>
                  <a:pt x="48451" y="552238"/>
                </a:moveTo>
                <a:cubicBezTo>
                  <a:pt x="50509" y="552977"/>
                  <a:pt x="51579" y="555193"/>
                  <a:pt x="50838" y="557245"/>
                </a:cubicBezTo>
                <a:cubicBezTo>
                  <a:pt x="49027" y="562089"/>
                  <a:pt x="47710" y="569723"/>
                  <a:pt x="49274" y="572925"/>
                </a:cubicBezTo>
                <a:cubicBezTo>
                  <a:pt x="52320" y="573253"/>
                  <a:pt x="55202" y="574402"/>
                  <a:pt x="57342" y="577029"/>
                </a:cubicBezTo>
                <a:cubicBezTo>
                  <a:pt x="58742" y="578753"/>
                  <a:pt x="58495" y="581216"/>
                  <a:pt x="56848" y="582529"/>
                </a:cubicBezTo>
                <a:cubicBezTo>
                  <a:pt x="55119" y="583925"/>
                  <a:pt x="52650" y="583678"/>
                  <a:pt x="51250" y="582037"/>
                </a:cubicBezTo>
                <a:cubicBezTo>
                  <a:pt x="48615" y="578835"/>
                  <a:pt x="39971" y="581790"/>
                  <a:pt x="36431" y="583761"/>
                </a:cubicBezTo>
                <a:cubicBezTo>
                  <a:pt x="35855" y="584007"/>
                  <a:pt x="35196" y="584171"/>
                  <a:pt x="34537" y="584171"/>
                </a:cubicBezTo>
                <a:cubicBezTo>
                  <a:pt x="33138" y="584171"/>
                  <a:pt x="31821" y="583432"/>
                  <a:pt x="31080" y="582119"/>
                </a:cubicBezTo>
                <a:cubicBezTo>
                  <a:pt x="30092" y="580231"/>
                  <a:pt x="30750" y="577850"/>
                  <a:pt x="32726" y="576783"/>
                </a:cubicBezTo>
                <a:cubicBezTo>
                  <a:pt x="33467" y="576372"/>
                  <a:pt x="37007" y="574649"/>
                  <a:pt x="41288" y="573581"/>
                </a:cubicBezTo>
                <a:cubicBezTo>
                  <a:pt x="39477" y="566193"/>
                  <a:pt x="42606" y="556835"/>
                  <a:pt x="43429" y="554536"/>
                </a:cubicBezTo>
                <a:cubicBezTo>
                  <a:pt x="44170" y="552484"/>
                  <a:pt x="46475" y="551499"/>
                  <a:pt x="48451" y="552238"/>
                </a:cubicBezTo>
                <a:close/>
                <a:moveTo>
                  <a:pt x="172980" y="547307"/>
                </a:moveTo>
                <a:cubicBezTo>
                  <a:pt x="185213" y="546810"/>
                  <a:pt x="197044" y="548045"/>
                  <a:pt x="206929" y="552186"/>
                </a:cubicBezTo>
                <a:lnTo>
                  <a:pt x="203887" y="559402"/>
                </a:lnTo>
                <a:cubicBezTo>
                  <a:pt x="167391" y="544150"/>
                  <a:pt x="97523" y="573752"/>
                  <a:pt x="96865" y="574080"/>
                </a:cubicBezTo>
                <a:lnTo>
                  <a:pt x="93742" y="566864"/>
                </a:lnTo>
                <a:cubicBezTo>
                  <a:pt x="95961" y="565880"/>
                  <a:pt x="136279" y="548798"/>
                  <a:pt x="172980" y="547307"/>
                </a:cubicBezTo>
                <a:close/>
                <a:moveTo>
                  <a:pt x="117919" y="406152"/>
                </a:moveTo>
                <a:cubicBezTo>
                  <a:pt x="140934" y="410748"/>
                  <a:pt x="157373" y="429626"/>
                  <a:pt x="160086" y="451786"/>
                </a:cubicBezTo>
                <a:cubicBezTo>
                  <a:pt x="127125" y="439639"/>
                  <a:pt x="75176" y="457039"/>
                  <a:pt x="56271" y="464261"/>
                </a:cubicBezTo>
                <a:cubicBezTo>
                  <a:pt x="56846" y="464343"/>
                  <a:pt x="57422" y="464425"/>
                  <a:pt x="57997" y="464589"/>
                </a:cubicBezTo>
                <a:cubicBezTo>
                  <a:pt x="60134" y="465246"/>
                  <a:pt x="61285" y="467380"/>
                  <a:pt x="60709" y="469514"/>
                </a:cubicBezTo>
                <a:cubicBezTo>
                  <a:pt x="60381" y="470499"/>
                  <a:pt x="59723" y="471237"/>
                  <a:pt x="58983" y="471730"/>
                </a:cubicBezTo>
                <a:cubicBezTo>
                  <a:pt x="77313" y="464754"/>
                  <a:pt x="129262" y="447272"/>
                  <a:pt x="159182" y="459747"/>
                </a:cubicBezTo>
                <a:cubicBezTo>
                  <a:pt x="159593" y="459911"/>
                  <a:pt x="160004" y="459993"/>
                  <a:pt x="160497" y="459993"/>
                </a:cubicBezTo>
                <a:cubicBezTo>
                  <a:pt x="160332" y="462784"/>
                  <a:pt x="160250" y="465574"/>
                  <a:pt x="159675" y="468365"/>
                </a:cubicBezTo>
                <a:cubicBezTo>
                  <a:pt x="154003" y="497091"/>
                  <a:pt x="126138" y="515722"/>
                  <a:pt x="97369" y="510059"/>
                </a:cubicBezTo>
                <a:cubicBezTo>
                  <a:pt x="77149" y="506119"/>
                  <a:pt x="62107" y="491017"/>
                  <a:pt x="56846" y="472469"/>
                </a:cubicBezTo>
                <a:cubicBezTo>
                  <a:pt x="57093" y="472387"/>
                  <a:pt x="57504" y="472304"/>
                  <a:pt x="57750" y="472140"/>
                </a:cubicBezTo>
                <a:cubicBezTo>
                  <a:pt x="57175" y="472304"/>
                  <a:pt x="56517" y="472304"/>
                  <a:pt x="55778" y="472140"/>
                </a:cubicBezTo>
                <a:cubicBezTo>
                  <a:pt x="51832" y="470991"/>
                  <a:pt x="46325" y="478296"/>
                  <a:pt x="44517" y="481825"/>
                </a:cubicBezTo>
                <a:cubicBezTo>
                  <a:pt x="44188" y="482400"/>
                  <a:pt x="43695" y="482892"/>
                  <a:pt x="43201" y="483302"/>
                </a:cubicBezTo>
                <a:cubicBezTo>
                  <a:pt x="42051" y="484041"/>
                  <a:pt x="40489" y="484205"/>
                  <a:pt x="39174" y="483467"/>
                </a:cubicBezTo>
                <a:cubicBezTo>
                  <a:pt x="37283" y="482482"/>
                  <a:pt x="36543" y="480102"/>
                  <a:pt x="37530" y="478214"/>
                </a:cubicBezTo>
                <a:cubicBezTo>
                  <a:pt x="37941" y="477475"/>
                  <a:pt x="39831" y="474028"/>
                  <a:pt x="42790" y="470745"/>
                </a:cubicBezTo>
                <a:cubicBezTo>
                  <a:pt x="37119" y="465656"/>
                  <a:pt x="34489" y="456136"/>
                  <a:pt x="33913" y="453756"/>
                </a:cubicBezTo>
                <a:cubicBezTo>
                  <a:pt x="33338" y="451704"/>
                  <a:pt x="34653" y="449488"/>
                  <a:pt x="36708" y="448995"/>
                </a:cubicBezTo>
                <a:cubicBezTo>
                  <a:pt x="38845" y="448503"/>
                  <a:pt x="40982" y="449816"/>
                  <a:pt x="41475" y="451868"/>
                </a:cubicBezTo>
                <a:cubicBezTo>
                  <a:pt x="42790" y="456956"/>
                  <a:pt x="45914" y="463933"/>
                  <a:pt x="49037" y="465738"/>
                </a:cubicBezTo>
                <a:cubicBezTo>
                  <a:pt x="50928" y="464754"/>
                  <a:pt x="52983" y="464179"/>
                  <a:pt x="55202" y="464179"/>
                </a:cubicBezTo>
                <a:cubicBezTo>
                  <a:pt x="54545" y="458844"/>
                  <a:pt x="54545" y="453427"/>
                  <a:pt x="55613" y="447928"/>
                </a:cubicBezTo>
                <a:cubicBezTo>
                  <a:pt x="61285" y="419202"/>
                  <a:pt x="89150" y="400489"/>
                  <a:pt x="117919" y="406152"/>
                </a:cubicBezTo>
                <a:close/>
                <a:moveTo>
                  <a:pt x="371803" y="322849"/>
                </a:moveTo>
                <a:lnTo>
                  <a:pt x="368680" y="327857"/>
                </a:lnTo>
                <a:cubicBezTo>
                  <a:pt x="367282" y="329991"/>
                  <a:pt x="365556" y="331879"/>
                  <a:pt x="363501" y="333356"/>
                </a:cubicBezTo>
                <a:lnTo>
                  <a:pt x="296016" y="383921"/>
                </a:lnTo>
                <a:cubicBezTo>
                  <a:pt x="294454" y="385152"/>
                  <a:pt x="292645" y="385973"/>
                  <a:pt x="290837" y="386629"/>
                </a:cubicBezTo>
                <a:lnTo>
                  <a:pt x="303085" y="395741"/>
                </a:lnTo>
                <a:lnTo>
                  <a:pt x="363830" y="354370"/>
                </a:lnTo>
                <a:close/>
                <a:moveTo>
                  <a:pt x="378158" y="137280"/>
                </a:moveTo>
                <a:cubicBezTo>
                  <a:pt x="388358" y="146962"/>
                  <a:pt x="394774" y="160501"/>
                  <a:pt x="394774" y="175598"/>
                </a:cubicBezTo>
                <a:cubicBezTo>
                  <a:pt x="394774" y="204890"/>
                  <a:pt x="371002" y="228521"/>
                  <a:pt x="341719" y="228521"/>
                </a:cubicBezTo>
                <a:cubicBezTo>
                  <a:pt x="330203" y="228521"/>
                  <a:pt x="319591" y="224747"/>
                  <a:pt x="310872" y="218511"/>
                </a:cubicBezTo>
                <a:cubicBezTo>
                  <a:pt x="345502" y="201280"/>
                  <a:pt x="373223" y="147372"/>
                  <a:pt x="378158" y="137280"/>
                </a:cubicBezTo>
                <a:close/>
                <a:moveTo>
                  <a:pt x="107719" y="203"/>
                </a:moveTo>
                <a:cubicBezTo>
                  <a:pt x="114377" y="1035"/>
                  <a:pt x="120727" y="4400"/>
                  <a:pt x="125207" y="10105"/>
                </a:cubicBezTo>
                <a:lnTo>
                  <a:pt x="220722" y="132658"/>
                </a:lnTo>
                <a:cubicBezTo>
                  <a:pt x="228120" y="142180"/>
                  <a:pt x="228037" y="155642"/>
                  <a:pt x="220475" y="165082"/>
                </a:cubicBezTo>
                <a:lnTo>
                  <a:pt x="168033" y="230421"/>
                </a:lnTo>
                <a:lnTo>
                  <a:pt x="225571" y="241749"/>
                </a:lnTo>
                <a:lnTo>
                  <a:pt x="267000" y="104175"/>
                </a:lnTo>
                <a:cubicBezTo>
                  <a:pt x="271192" y="90302"/>
                  <a:pt x="285823" y="82504"/>
                  <a:pt x="299632" y="86608"/>
                </a:cubicBezTo>
                <a:cubicBezTo>
                  <a:pt x="313442" y="90795"/>
                  <a:pt x="321333" y="105406"/>
                  <a:pt x="317141" y="119196"/>
                </a:cubicBezTo>
                <a:lnTo>
                  <a:pt x="313689" y="130770"/>
                </a:lnTo>
                <a:cubicBezTo>
                  <a:pt x="321826" y="125681"/>
                  <a:pt x="331444" y="122644"/>
                  <a:pt x="341718" y="122644"/>
                </a:cubicBezTo>
                <a:cubicBezTo>
                  <a:pt x="352897" y="122644"/>
                  <a:pt x="363172" y="126255"/>
                  <a:pt x="371721" y="132083"/>
                </a:cubicBezTo>
                <a:cubicBezTo>
                  <a:pt x="371968" y="131837"/>
                  <a:pt x="372214" y="131591"/>
                  <a:pt x="372543" y="131427"/>
                </a:cubicBezTo>
                <a:cubicBezTo>
                  <a:pt x="376242" y="129621"/>
                  <a:pt x="375255" y="120509"/>
                  <a:pt x="374187" y="116651"/>
                </a:cubicBezTo>
                <a:cubicBezTo>
                  <a:pt x="374022" y="115995"/>
                  <a:pt x="374022" y="115338"/>
                  <a:pt x="374187" y="114764"/>
                </a:cubicBezTo>
                <a:cubicBezTo>
                  <a:pt x="374433" y="113368"/>
                  <a:pt x="375502" y="112219"/>
                  <a:pt x="376982" y="111808"/>
                </a:cubicBezTo>
                <a:cubicBezTo>
                  <a:pt x="379037" y="111234"/>
                  <a:pt x="381256" y="112465"/>
                  <a:pt x="381749" y="114517"/>
                </a:cubicBezTo>
                <a:cubicBezTo>
                  <a:pt x="381996" y="115420"/>
                  <a:pt x="382900" y="119196"/>
                  <a:pt x="383064" y="123547"/>
                </a:cubicBezTo>
                <a:cubicBezTo>
                  <a:pt x="390627" y="123465"/>
                  <a:pt x="399093" y="128636"/>
                  <a:pt x="401148" y="129949"/>
                </a:cubicBezTo>
                <a:cubicBezTo>
                  <a:pt x="402956" y="131181"/>
                  <a:pt x="403450" y="133643"/>
                  <a:pt x="402299" y="135367"/>
                </a:cubicBezTo>
                <a:cubicBezTo>
                  <a:pt x="401066" y="137173"/>
                  <a:pt x="398600" y="137747"/>
                  <a:pt x="396791" y="136516"/>
                </a:cubicBezTo>
                <a:cubicBezTo>
                  <a:pt x="392435" y="133725"/>
                  <a:pt x="385366" y="130688"/>
                  <a:pt x="381831" y="131509"/>
                </a:cubicBezTo>
                <a:cubicBezTo>
                  <a:pt x="380845" y="134382"/>
                  <a:pt x="379119" y="136926"/>
                  <a:pt x="376077" y="138486"/>
                </a:cubicBezTo>
                <a:cubicBezTo>
                  <a:pt x="374105" y="139389"/>
                  <a:pt x="371721" y="138650"/>
                  <a:pt x="370817" y="136680"/>
                </a:cubicBezTo>
                <a:cubicBezTo>
                  <a:pt x="370570" y="136188"/>
                  <a:pt x="370406" y="135695"/>
                  <a:pt x="370406" y="135203"/>
                </a:cubicBezTo>
                <a:cubicBezTo>
                  <a:pt x="363830" y="148090"/>
                  <a:pt x="336047" y="199722"/>
                  <a:pt x="304153" y="212855"/>
                </a:cubicBezTo>
                <a:cubicBezTo>
                  <a:pt x="299715" y="208505"/>
                  <a:pt x="296262" y="203251"/>
                  <a:pt x="293632" y="197505"/>
                </a:cubicBezTo>
                <a:lnTo>
                  <a:pt x="268972" y="279590"/>
                </a:lnTo>
                <a:cubicBezTo>
                  <a:pt x="265602" y="290754"/>
                  <a:pt x="255245" y="298224"/>
                  <a:pt x="243902" y="298224"/>
                </a:cubicBezTo>
                <a:cubicBezTo>
                  <a:pt x="242176" y="298224"/>
                  <a:pt x="240449" y="298060"/>
                  <a:pt x="238805" y="297731"/>
                </a:cubicBezTo>
                <a:lnTo>
                  <a:pt x="176581" y="285419"/>
                </a:lnTo>
                <a:lnTo>
                  <a:pt x="157182" y="346654"/>
                </a:lnTo>
                <a:lnTo>
                  <a:pt x="232476" y="348132"/>
                </a:lnTo>
                <a:cubicBezTo>
                  <a:pt x="236833" y="348214"/>
                  <a:pt x="241025" y="349609"/>
                  <a:pt x="244559" y="352236"/>
                </a:cubicBezTo>
                <a:lnTo>
                  <a:pt x="262643" y="365698"/>
                </a:lnTo>
                <a:cubicBezTo>
                  <a:pt x="263054" y="359870"/>
                  <a:pt x="265849" y="354206"/>
                  <a:pt x="270863" y="350430"/>
                </a:cubicBezTo>
                <a:lnTo>
                  <a:pt x="335307" y="302164"/>
                </a:lnTo>
                <a:lnTo>
                  <a:pt x="391038" y="214004"/>
                </a:lnTo>
                <a:cubicBezTo>
                  <a:pt x="392271" y="212034"/>
                  <a:pt x="393832" y="210475"/>
                  <a:pt x="395476" y="209079"/>
                </a:cubicBezTo>
                <a:lnTo>
                  <a:pt x="398271" y="203990"/>
                </a:lnTo>
                <a:cubicBezTo>
                  <a:pt x="401559" y="199229"/>
                  <a:pt x="410436" y="197505"/>
                  <a:pt x="414711" y="201281"/>
                </a:cubicBezTo>
                <a:lnTo>
                  <a:pt x="513924" y="289277"/>
                </a:lnTo>
                <a:cubicBezTo>
                  <a:pt x="518199" y="293135"/>
                  <a:pt x="521733" y="300851"/>
                  <a:pt x="521733" y="306679"/>
                </a:cubicBezTo>
                <a:lnTo>
                  <a:pt x="521733" y="366929"/>
                </a:lnTo>
                <a:cubicBezTo>
                  <a:pt x="521733" y="369063"/>
                  <a:pt x="520911" y="371033"/>
                  <a:pt x="519760" y="372675"/>
                </a:cubicBezTo>
                <a:cubicBezTo>
                  <a:pt x="519267" y="375138"/>
                  <a:pt x="518527" y="377518"/>
                  <a:pt x="517295" y="379734"/>
                </a:cubicBezTo>
                <a:lnTo>
                  <a:pt x="475455" y="456073"/>
                </a:lnTo>
                <a:lnTo>
                  <a:pt x="537022" y="566150"/>
                </a:lnTo>
                <a:cubicBezTo>
                  <a:pt x="544091" y="578791"/>
                  <a:pt x="539570" y="594715"/>
                  <a:pt x="526994" y="601775"/>
                </a:cubicBezTo>
                <a:cubicBezTo>
                  <a:pt x="522884" y="603991"/>
                  <a:pt x="518527" y="605058"/>
                  <a:pt x="514171" y="605058"/>
                </a:cubicBezTo>
                <a:cubicBezTo>
                  <a:pt x="505047" y="605058"/>
                  <a:pt x="496087" y="600297"/>
                  <a:pt x="491320" y="591678"/>
                </a:cubicBezTo>
                <a:lnTo>
                  <a:pt x="422602" y="468961"/>
                </a:lnTo>
                <a:cubicBezTo>
                  <a:pt x="418245" y="461163"/>
                  <a:pt x="418163" y="451559"/>
                  <a:pt x="422520" y="443679"/>
                </a:cubicBezTo>
                <a:lnTo>
                  <a:pt x="426219" y="436866"/>
                </a:lnTo>
                <a:lnTo>
                  <a:pt x="409532" y="449835"/>
                </a:lnTo>
                <a:lnTo>
                  <a:pt x="381420" y="584290"/>
                </a:lnTo>
                <a:cubicBezTo>
                  <a:pt x="378790" y="596603"/>
                  <a:pt x="367940" y="605058"/>
                  <a:pt x="355774" y="605058"/>
                </a:cubicBezTo>
                <a:cubicBezTo>
                  <a:pt x="354048" y="605058"/>
                  <a:pt x="352240" y="604894"/>
                  <a:pt x="350432" y="604565"/>
                </a:cubicBezTo>
                <a:cubicBezTo>
                  <a:pt x="336211" y="601610"/>
                  <a:pt x="327169" y="587738"/>
                  <a:pt x="330128" y="573537"/>
                </a:cubicBezTo>
                <a:lnTo>
                  <a:pt x="360213" y="429806"/>
                </a:lnTo>
                <a:cubicBezTo>
                  <a:pt x="361528" y="423732"/>
                  <a:pt x="364898" y="418314"/>
                  <a:pt x="369748" y="414538"/>
                </a:cubicBezTo>
                <a:lnTo>
                  <a:pt x="435671" y="363153"/>
                </a:lnTo>
                <a:lnTo>
                  <a:pt x="420629" y="320551"/>
                </a:lnTo>
                <a:cubicBezTo>
                  <a:pt x="420793" y="319566"/>
                  <a:pt x="419396" y="317596"/>
                  <a:pt x="417012" y="314969"/>
                </a:cubicBezTo>
                <a:lnTo>
                  <a:pt x="402545" y="372347"/>
                </a:lnTo>
                <a:cubicBezTo>
                  <a:pt x="401312" y="377272"/>
                  <a:pt x="398271" y="381622"/>
                  <a:pt x="394079" y="384495"/>
                </a:cubicBezTo>
                <a:lnTo>
                  <a:pt x="314511" y="438589"/>
                </a:lnTo>
                <a:cubicBezTo>
                  <a:pt x="310894" y="441052"/>
                  <a:pt x="306784" y="442283"/>
                  <a:pt x="302756" y="442283"/>
                </a:cubicBezTo>
                <a:cubicBezTo>
                  <a:pt x="297577" y="442283"/>
                  <a:pt x="292563" y="440313"/>
                  <a:pt x="288700" y="436783"/>
                </a:cubicBezTo>
                <a:cubicBezTo>
                  <a:pt x="288125" y="436455"/>
                  <a:pt x="287549" y="436291"/>
                  <a:pt x="287056" y="435963"/>
                </a:cubicBezTo>
                <a:lnTo>
                  <a:pt x="224914" y="389831"/>
                </a:lnTo>
                <a:lnTo>
                  <a:pt x="128248" y="388025"/>
                </a:lnTo>
                <a:cubicBezTo>
                  <a:pt x="127180" y="388025"/>
                  <a:pt x="126111" y="387861"/>
                  <a:pt x="125125" y="387615"/>
                </a:cubicBezTo>
                <a:lnTo>
                  <a:pt x="74984" y="387040"/>
                </a:lnTo>
                <a:cubicBezTo>
                  <a:pt x="74819" y="387040"/>
                  <a:pt x="74737" y="387122"/>
                  <a:pt x="74573" y="387122"/>
                </a:cubicBezTo>
                <a:cubicBezTo>
                  <a:pt x="74326" y="387122"/>
                  <a:pt x="74162" y="387040"/>
                  <a:pt x="73997" y="387040"/>
                </a:cubicBezTo>
                <a:lnTo>
                  <a:pt x="71367" y="386958"/>
                </a:lnTo>
                <a:cubicBezTo>
                  <a:pt x="69394" y="386958"/>
                  <a:pt x="67833" y="386301"/>
                  <a:pt x="66435" y="385316"/>
                </a:cubicBezTo>
                <a:cubicBezTo>
                  <a:pt x="62901" y="383839"/>
                  <a:pt x="59777" y="381540"/>
                  <a:pt x="57476" y="378257"/>
                </a:cubicBezTo>
                <a:lnTo>
                  <a:pt x="3882" y="302821"/>
                </a:lnTo>
                <a:cubicBezTo>
                  <a:pt x="923" y="298716"/>
                  <a:pt x="-392" y="293709"/>
                  <a:pt x="101" y="288702"/>
                </a:cubicBezTo>
                <a:lnTo>
                  <a:pt x="8978" y="197177"/>
                </a:lnTo>
                <a:cubicBezTo>
                  <a:pt x="10047" y="185685"/>
                  <a:pt x="20322" y="177230"/>
                  <a:pt x="31830" y="178379"/>
                </a:cubicBezTo>
                <a:cubicBezTo>
                  <a:pt x="43337" y="179529"/>
                  <a:pt x="51804" y="189707"/>
                  <a:pt x="50653" y="201199"/>
                </a:cubicBezTo>
                <a:lnTo>
                  <a:pt x="42598" y="284926"/>
                </a:lnTo>
                <a:lnTo>
                  <a:pt x="69723" y="323096"/>
                </a:lnTo>
                <a:lnTo>
                  <a:pt x="71860" y="306268"/>
                </a:lnTo>
                <a:cubicBezTo>
                  <a:pt x="72929" y="300604"/>
                  <a:pt x="75806" y="291739"/>
                  <a:pt x="78272" y="286486"/>
                </a:cubicBezTo>
                <a:lnTo>
                  <a:pt x="94958" y="243063"/>
                </a:lnTo>
                <a:cubicBezTo>
                  <a:pt x="95698" y="238958"/>
                  <a:pt x="97342" y="234936"/>
                  <a:pt x="100137" y="231406"/>
                </a:cubicBezTo>
                <a:lnTo>
                  <a:pt x="166635" y="148501"/>
                </a:lnTo>
                <a:lnTo>
                  <a:pt x="83861" y="42282"/>
                </a:lnTo>
                <a:cubicBezTo>
                  <a:pt x="74902" y="30873"/>
                  <a:pt x="76957" y="14373"/>
                  <a:pt x="88382" y="5508"/>
                </a:cubicBezTo>
                <a:cubicBezTo>
                  <a:pt x="94095" y="1076"/>
                  <a:pt x="101061" y="-628"/>
                  <a:pt x="107719" y="203"/>
                </a:cubicBezTo>
                <a:close/>
              </a:path>
            </a:pathLst>
          </a:custGeom>
          <a:solidFill>
            <a:schemeClr val="bg1"/>
          </a:solidFill>
          <a:ln>
            <a:noFill/>
          </a:ln>
        </p:spPr>
        <p:txBody>
          <a:bodyPr/>
          <a:lstStyle/>
          <a:p>
            <a:endParaRPr lang="zh-CN" altLang="en-US"/>
          </a:p>
        </p:txBody>
      </p:sp>
      <p:sp>
        <p:nvSpPr>
          <p:cNvPr id="26" name="fountain-pen-of-large-size_33358"/>
          <p:cNvSpPr>
            <a:spLocks noChangeAspect="1"/>
          </p:cNvSpPr>
          <p:nvPr/>
        </p:nvSpPr>
        <p:spPr bwMode="auto">
          <a:xfrm>
            <a:off x="9461457" y="4374949"/>
            <a:ext cx="609685" cy="546503"/>
          </a:xfrm>
          <a:custGeom>
            <a:avLst/>
            <a:gdLst>
              <a:gd name="T0" fmla="*/ 1914 w 2241"/>
              <a:gd name="T1" fmla="*/ 79 h 2012"/>
              <a:gd name="T2" fmla="*/ 1608 w 2241"/>
              <a:gd name="T3" fmla="*/ 0 h 2012"/>
              <a:gd name="T4" fmla="*/ 1121 w 2241"/>
              <a:gd name="T5" fmla="*/ 229 h 2012"/>
              <a:gd name="T6" fmla="*/ 633 w 2241"/>
              <a:gd name="T7" fmla="*/ 0 h 2012"/>
              <a:gd name="T8" fmla="*/ 327 w 2241"/>
              <a:gd name="T9" fmla="*/ 79 h 2012"/>
              <a:gd name="T10" fmla="*/ 0 w 2241"/>
              <a:gd name="T11" fmla="*/ 633 h 2012"/>
              <a:gd name="T12" fmla="*/ 31 w 2241"/>
              <a:gd name="T13" fmla="*/ 828 h 2012"/>
              <a:gd name="T14" fmla="*/ 692 w 2241"/>
              <a:gd name="T15" fmla="*/ 1514 h 2012"/>
              <a:gd name="T16" fmla="*/ 1121 w 2241"/>
              <a:gd name="T17" fmla="*/ 2012 h 2012"/>
              <a:gd name="T18" fmla="*/ 1540 w 2241"/>
              <a:gd name="T19" fmla="*/ 1521 h 2012"/>
              <a:gd name="T20" fmla="*/ 2210 w 2241"/>
              <a:gd name="T21" fmla="*/ 828 h 2012"/>
              <a:gd name="T22" fmla="*/ 2241 w 2241"/>
              <a:gd name="T23" fmla="*/ 633 h 2012"/>
              <a:gd name="T24" fmla="*/ 1914 w 2241"/>
              <a:gd name="T25" fmla="*/ 79 h 2012"/>
              <a:gd name="T26" fmla="*/ 2040 w 2241"/>
              <a:gd name="T27" fmla="*/ 772 h 2012"/>
              <a:gd name="T28" fmla="*/ 1997 w 2241"/>
              <a:gd name="T29" fmla="*/ 803 h 2012"/>
              <a:gd name="T30" fmla="*/ 1983 w 2241"/>
              <a:gd name="T31" fmla="*/ 801 h 2012"/>
              <a:gd name="T32" fmla="*/ 1955 w 2241"/>
              <a:gd name="T33" fmla="*/ 744 h 2012"/>
              <a:gd name="T34" fmla="*/ 1973 w 2241"/>
              <a:gd name="T35" fmla="*/ 633 h 2012"/>
              <a:gd name="T36" fmla="*/ 1784 w 2241"/>
              <a:gd name="T37" fmla="*/ 314 h 2012"/>
              <a:gd name="T38" fmla="*/ 1608 w 2241"/>
              <a:gd name="T39" fmla="*/ 269 h 2012"/>
              <a:gd name="T40" fmla="*/ 1563 w 2241"/>
              <a:gd name="T41" fmla="*/ 224 h 2012"/>
              <a:gd name="T42" fmla="*/ 1608 w 2241"/>
              <a:gd name="T43" fmla="*/ 179 h 2012"/>
              <a:gd name="T44" fmla="*/ 1828 w 2241"/>
              <a:gd name="T45" fmla="*/ 236 h 2012"/>
              <a:gd name="T46" fmla="*/ 2062 w 2241"/>
              <a:gd name="T47" fmla="*/ 633 h 2012"/>
              <a:gd name="T48" fmla="*/ 2040 w 2241"/>
              <a:gd name="T49" fmla="*/ 772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1" h="2012">
                <a:moveTo>
                  <a:pt x="1914" y="79"/>
                </a:moveTo>
                <a:cubicBezTo>
                  <a:pt x="1823" y="29"/>
                  <a:pt x="1719" y="0"/>
                  <a:pt x="1608" y="0"/>
                </a:cubicBezTo>
                <a:cubicBezTo>
                  <a:pt x="1413" y="0"/>
                  <a:pt x="1237" y="89"/>
                  <a:pt x="1121" y="229"/>
                </a:cubicBezTo>
                <a:cubicBezTo>
                  <a:pt x="1004" y="89"/>
                  <a:pt x="830" y="0"/>
                  <a:pt x="633" y="0"/>
                </a:cubicBezTo>
                <a:cubicBezTo>
                  <a:pt x="522" y="0"/>
                  <a:pt x="418" y="29"/>
                  <a:pt x="327" y="79"/>
                </a:cubicBezTo>
                <a:cubicBezTo>
                  <a:pt x="132" y="186"/>
                  <a:pt x="0" y="394"/>
                  <a:pt x="0" y="633"/>
                </a:cubicBezTo>
                <a:cubicBezTo>
                  <a:pt x="0" y="701"/>
                  <a:pt x="11" y="767"/>
                  <a:pt x="31" y="828"/>
                </a:cubicBezTo>
                <a:cubicBezTo>
                  <a:pt x="91" y="1096"/>
                  <a:pt x="413" y="1291"/>
                  <a:pt x="692" y="1514"/>
                </a:cubicBezTo>
                <a:cubicBezTo>
                  <a:pt x="921" y="1696"/>
                  <a:pt x="1121" y="2012"/>
                  <a:pt x="1121" y="2012"/>
                </a:cubicBezTo>
                <a:cubicBezTo>
                  <a:pt x="1121" y="2012"/>
                  <a:pt x="1315" y="1700"/>
                  <a:pt x="1540" y="1521"/>
                </a:cubicBezTo>
                <a:cubicBezTo>
                  <a:pt x="1821" y="1299"/>
                  <a:pt x="2150" y="1100"/>
                  <a:pt x="2210" y="828"/>
                </a:cubicBezTo>
                <a:cubicBezTo>
                  <a:pt x="2231" y="767"/>
                  <a:pt x="2241" y="701"/>
                  <a:pt x="2241" y="633"/>
                </a:cubicBezTo>
                <a:cubicBezTo>
                  <a:pt x="2241" y="394"/>
                  <a:pt x="2109" y="186"/>
                  <a:pt x="1914" y="79"/>
                </a:cubicBezTo>
                <a:close/>
                <a:moveTo>
                  <a:pt x="2040" y="772"/>
                </a:moveTo>
                <a:cubicBezTo>
                  <a:pt x="2033" y="791"/>
                  <a:pt x="2016" y="803"/>
                  <a:pt x="1997" y="803"/>
                </a:cubicBezTo>
                <a:cubicBezTo>
                  <a:pt x="1992" y="803"/>
                  <a:pt x="1987" y="803"/>
                  <a:pt x="1983" y="801"/>
                </a:cubicBezTo>
                <a:cubicBezTo>
                  <a:pt x="1959" y="793"/>
                  <a:pt x="1947" y="768"/>
                  <a:pt x="1955" y="744"/>
                </a:cubicBezTo>
                <a:cubicBezTo>
                  <a:pt x="1966" y="709"/>
                  <a:pt x="1973" y="671"/>
                  <a:pt x="1973" y="633"/>
                </a:cubicBezTo>
                <a:cubicBezTo>
                  <a:pt x="1973" y="501"/>
                  <a:pt x="1900" y="378"/>
                  <a:pt x="1784" y="314"/>
                </a:cubicBezTo>
                <a:cubicBezTo>
                  <a:pt x="1730" y="283"/>
                  <a:pt x="1670" y="269"/>
                  <a:pt x="1608" y="269"/>
                </a:cubicBezTo>
                <a:cubicBezTo>
                  <a:pt x="1583" y="269"/>
                  <a:pt x="1563" y="248"/>
                  <a:pt x="1563" y="224"/>
                </a:cubicBezTo>
                <a:cubicBezTo>
                  <a:pt x="1563" y="198"/>
                  <a:pt x="1583" y="179"/>
                  <a:pt x="1608" y="179"/>
                </a:cubicBezTo>
                <a:cubicBezTo>
                  <a:pt x="1686" y="179"/>
                  <a:pt x="1760" y="198"/>
                  <a:pt x="1828" y="236"/>
                </a:cubicBezTo>
                <a:cubicBezTo>
                  <a:pt x="1972" y="315"/>
                  <a:pt x="2062" y="467"/>
                  <a:pt x="2062" y="633"/>
                </a:cubicBezTo>
                <a:cubicBezTo>
                  <a:pt x="2062" y="681"/>
                  <a:pt x="2054" y="727"/>
                  <a:pt x="2040" y="772"/>
                </a:cubicBezTo>
                <a:close/>
              </a:path>
            </a:pathLst>
          </a:custGeom>
          <a:solidFill>
            <a:schemeClr val="bg1"/>
          </a:solidFill>
          <a:ln>
            <a:noFill/>
          </a:ln>
        </p:spPr>
        <p:txBody>
          <a:bodyPr/>
          <a:lstStyle/>
          <a:p>
            <a:endParaRPr lang="zh-CN" altLang="en-US"/>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2832893" y="572293"/>
            <a:ext cx="6526213" cy="563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7" rIns="91390" bIns="45697"/>
          <a:lstStyle/>
          <a:p>
            <a:pPr marL="838200" indent="-838200" eaLnBrk="1" hangingPunct="1">
              <a:defRPr/>
            </a:pPr>
            <a:r>
              <a:rPr lang="zh-CN" altLang="en-US" sz="2800" b="1" kern="1200" dirty="0">
                <a:solidFill>
                  <a:schemeClr val="bg1"/>
                </a:solidFill>
                <a:latin typeface="微软雅黑" pitchFamily="34" charset="-122"/>
                <a:ea typeface="微软雅黑" pitchFamily="34" charset="-122"/>
                <a:cs typeface="+mn-cs"/>
              </a:rPr>
              <a:t>小结</a:t>
            </a:r>
            <a:r>
              <a:rPr lang="en-US" altLang="zh-CN" sz="2800" b="1" kern="1200" dirty="0">
                <a:solidFill>
                  <a:schemeClr val="bg1"/>
                </a:solidFill>
                <a:latin typeface="微软雅黑" pitchFamily="34" charset="-122"/>
                <a:ea typeface="微软雅黑" pitchFamily="34" charset="-122"/>
                <a:cs typeface="+mn-cs"/>
              </a:rPr>
              <a:t>2</a:t>
            </a:r>
            <a:r>
              <a:rPr lang="zh-CN" altLang="en-US" sz="2800" b="1" kern="1200" dirty="0">
                <a:solidFill>
                  <a:schemeClr val="bg1"/>
                </a:solidFill>
                <a:latin typeface="微软雅黑" pitchFamily="34" charset="-122"/>
                <a:ea typeface="微软雅黑" pitchFamily="34" charset="-122"/>
                <a:cs typeface="+mn-cs"/>
              </a:rPr>
              <a:t>：管理人员六项工作职责</a:t>
            </a:r>
          </a:p>
        </p:txBody>
      </p:sp>
      <p:grpSp>
        <p:nvGrpSpPr>
          <p:cNvPr id="5" name="组合 4"/>
          <p:cNvGrpSpPr/>
          <p:nvPr/>
        </p:nvGrpSpPr>
        <p:grpSpPr>
          <a:xfrm>
            <a:off x="1419296" y="1905000"/>
            <a:ext cx="9353408" cy="3906837"/>
            <a:chOff x="-401716" y="1884363"/>
            <a:chExt cx="9353408" cy="3906837"/>
          </a:xfrm>
        </p:grpSpPr>
        <p:sp>
          <p:nvSpPr>
            <p:cNvPr id="6" name="AutoShape 3"/>
            <p:cNvSpPr>
              <a:spLocks noChangeArrowheads="1"/>
            </p:cNvSpPr>
            <p:nvPr/>
          </p:nvSpPr>
          <p:spPr bwMode="gray">
            <a:xfrm rot="17973186">
              <a:off x="4615657" y="2675731"/>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7" name="AutoShape 4"/>
            <p:cNvSpPr>
              <a:spLocks noChangeArrowheads="1"/>
            </p:cNvSpPr>
            <p:nvPr/>
          </p:nvSpPr>
          <p:spPr bwMode="gray">
            <a:xfrm rot="3465783">
              <a:off x="4615656" y="4839494"/>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8" name="AutoShape 5"/>
            <p:cNvSpPr>
              <a:spLocks noChangeArrowheads="1"/>
            </p:cNvSpPr>
            <p:nvPr/>
          </p:nvSpPr>
          <p:spPr bwMode="gray">
            <a:xfrm rot="14369022">
              <a:off x="3396457" y="2751931"/>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9" name="AutoShape 6"/>
            <p:cNvSpPr>
              <a:spLocks noChangeArrowheads="1"/>
            </p:cNvSpPr>
            <p:nvPr/>
          </p:nvSpPr>
          <p:spPr bwMode="gray">
            <a:xfrm rot="7535209">
              <a:off x="3358357" y="480615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10" name="AutoShape 7"/>
            <p:cNvSpPr>
              <a:spLocks noChangeArrowheads="1"/>
            </p:cNvSpPr>
            <p:nvPr/>
          </p:nvSpPr>
          <p:spPr bwMode="gray">
            <a:xfrm>
              <a:off x="5194300" y="3803650"/>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11" name="AutoShape 8"/>
            <p:cNvSpPr>
              <a:spLocks noChangeArrowheads="1"/>
            </p:cNvSpPr>
            <p:nvPr/>
          </p:nvSpPr>
          <p:spPr bwMode="gray">
            <a:xfrm rot="10800000">
              <a:off x="2784475" y="3797300"/>
              <a:ext cx="863600" cy="288925"/>
            </a:xfrm>
            <a:prstGeom prst="rightArrow">
              <a:avLst>
                <a:gd name="adj1" fmla="val 35167"/>
                <a:gd name="adj2" fmla="val 121041"/>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12" name="Oval 9"/>
            <p:cNvSpPr>
              <a:spLocks noChangeArrowheads="1"/>
            </p:cNvSpPr>
            <p:nvPr/>
          </p:nvSpPr>
          <p:spPr bwMode="auto">
            <a:xfrm>
              <a:off x="2505075" y="2046288"/>
              <a:ext cx="3743325" cy="3744912"/>
            </a:xfrm>
            <a:prstGeom prst="ellipse">
              <a:avLst/>
            </a:prstGeom>
            <a:noFill/>
            <a:ln w="38100" algn="ctr">
              <a:solidFill>
                <a:schemeClr val="bg2"/>
              </a:solidFill>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zh-CN" altLang="en-US">
                <a:effectLst>
                  <a:outerShdw blurRad="38100" dist="38100" dir="2700000" algn="tl">
                    <a:srgbClr val="000000">
                      <a:alpha val="43137"/>
                    </a:srgbClr>
                  </a:outerShdw>
                </a:effectLst>
              </a:endParaRPr>
            </a:p>
          </p:txBody>
        </p:sp>
        <p:grpSp>
          <p:nvGrpSpPr>
            <p:cNvPr id="13" name="Group 10"/>
            <p:cNvGrpSpPr/>
            <p:nvPr/>
          </p:nvGrpSpPr>
          <p:grpSpPr bwMode="auto">
            <a:xfrm>
              <a:off x="3267075" y="2093913"/>
              <a:ext cx="360363" cy="360362"/>
              <a:chOff x="1973" y="1706"/>
              <a:chExt cx="227" cy="227"/>
            </a:xfrm>
          </p:grpSpPr>
          <p:sp>
            <p:nvSpPr>
              <p:cNvPr id="45"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46"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grpSp>
          <p:nvGrpSpPr>
            <p:cNvPr id="14" name="Group 13"/>
            <p:cNvGrpSpPr/>
            <p:nvPr/>
          </p:nvGrpSpPr>
          <p:grpSpPr bwMode="auto">
            <a:xfrm>
              <a:off x="2322513" y="3749675"/>
              <a:ext cx="360362" cy="360363"/>
              <a:chOff x="1565" y="2659"/>
              <a:chExt cx="227" cy="227"/>
            </a:xfrm>
          </p:grpSpPr>
          <p:sp>
            <p:nvSpPr>
              <p:cNvPr id="43" name="Oval 14"/>
              <p:cNvSpPr>
                <a:spLocks noChangeArrowheads="1"/>
              </p:cNvSpPr>
              <p:nvPr/>
            </p:nvSpPr>
            <p:spPr bwMode="gray">
              <a:xfrm>
                <a:off x="1565"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44" name="Oval 15"/>
              <p:cNvSpPr>
                <a:spLocks noChangeArrowheads="1"/>
              </p:cNvSpPr>
              <p:nvPr/>
            </p:nvSpPr>
            <p:spPr bwMode="gray">
              <a:xfrm>
                <a:off x="1575"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grpSp>
          <p:nvGrpSpPr>
            <p:cNvPr id="15" name="Group 16"/>
            <p:cNvGrpSpPr/>
            <p:nvPr/>
          </p:nvGrpSpPr>
          <p:grpSpPr bwMode="auto">
            <a:xfrm>
              <a:off x="3186113" y="5292725"/>
              <a:ext cx="360362" cy="360363"/>
              <a:chOff x="2109" y="3612"/>
              <a:chExt cx="227" cy="227"/>
            </a:xfrm>
          </p:grpSpPr>
          <p:sp>
            <p:nvSpPr>
              <p:cNvPr id="41" name="Oval 17"/>
              <p:cNvSpPr>
                <a:spLocks noChangeArrowheads="1"/>
              </p:cNvSpPr>
              <p:nvPr/>
            </p:nvSpPr>
            <p:spPr bwMode="gray">
              <a:xfrm>
                <a:off x="2109" y="3612"/>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42" name="Oval 18"/>
              <p:cNvSpPr>
                <a:spLocks noChangeArrowheads="1"/>
              </p:cNvSpPr>
              <p:nvPr/>
            </p:nvSpPr>
            <p:spPr bwMode="gray">
              <a:xfrm>
                <a:off x="2119" y="3631"/>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grpSp>
          <p:nvGrpSpPr>
            <p:cNvPr id="16" name="Group 19"/>
            <p:cNvGrpSpPr/>
            <p:nvPr/>
          </p:nvGrpSpPr>
          <p:grpSpPr bwMode="auto">
            <a:xfrm>
              <a:off x="5116513" y="2073275"/>
              <a:ext cx="360362" cy="360363"/>
              <a:chOff x="3470" y="1706"/>
              <a:chExt cx="227" cy="227"/>
            </a:xfrm>
          </p:grpSpPr>
          <p:sp>
            <p:nvSpPr>
              <p:cNvPr id="39" name="Oval 20"/>
              <p:cNvSpPr>
                <a:spLocks noChangeArrowheads="1"/>
              </p:cNvSpPr>
              <p:nvPr/>
            </p:nvSpPr>
            <p:spPr bwMode="gray">
              <a:xfrm>
                <a:off x="3470"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40" name="Oval 21"/>
              <p:cNvSpPr>
                <a:spLocks noChangeArrowheads="1"/>
              </p:cNvSpPr>
              <p:nvPr/>
            </p:nvSpPr>
            <p:spPr bwMode="gray">
              <a:xfrm>
                <a:off x="3480"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grpSp>
          <p:nvGrpSpPr>
            <p:cNvPr id="17" name="Group 22"/>
            <p:cNvGrpSpPr/>
            <p:nvPr/>
          </p:nvGrpSpPr>
          <p:grpSpPr bwMode="auto">
            <a:xfrm>
              <a:off x="6065838" y="3749675"/>
              <a:ext cx="360362" cy="360363"/>
              <a:chOff x="3923" y="2659"/>
              <a:chExt cx="227" cy="227"/>
            </a:xfrm>
          </p:grpSpPr>
          <p:sp>
            <p:nvSpPr>
              <p:cNvPr id="37" name="Oval 23"/>
              <p:cNvSpPr>
                <a:spLocks noChangeArrowheads="1"/>
              </p:cNvSpPr>
              <p:nvPr/>
            </p:nvSpPr>
            <p:spPr bwMode="gray">
              <a:xfrm>
                <a:off x="3923"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38" name="Oval 24"/>
              <p:cNvSpPr>
                <a:spLocks noChangeArrowheads="1"/>
              </p:cNvSpPr>
              <p:nvPr/>
            </p:nvSpPr>
            <p:spPr bwMode="gray">
              <a:xfrm>
                <a:off x="3933"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grpSp>
          <p:nvGrpSpPr>
            <p:cNvPr id="18" name="Group 25"/>
            <p:cNvGrpSpPr/>
            <p:nvPr/>
          </p:nvGrpSpPr>
          <p:grpSpPr bwMode="auto">
            <a:xfrm>
              <a:off x="5172075" y="5349875"/>
              <a:ext cx="360363" cy="360363"/>
              <a:chOff x="3515" y="3521"/>
              <a:chExt cx="227" cy="227"/>
            </a:xfrm>
          </p:grpSpPr>
          <p:sp>
            <p:nvSpPr>
              <p:cNvPr id="35" name="Oval 26"/>
              <p:cNvSpPr>
                <a:spLocks noChangeArrowheads="1"/>
              </p:cNvSpPr>
              <p:nvPr/>
            </p:nvSpPr>
            <p:spPr bwMode="gray">
              <a:xfrm>
                <a:off x="3515" y="3521"/>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sp>
            <p:nvSpPr>
              <p:cNvPr id="36"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endParaRPr lang="zh-CN" altLang="en-US">
                  <a:effectLst>
                    <a:outerShdw blurRad="38100" dist="38100" dir="2700000" algn="tl">
                      <a:srgbClr val="000000">
                        <a:alpha val="43137"/>
                      </a:srgbClr>
                    </a:outerShdw>
                  </a:effectLst>
                </a:endParaRPr>
              </a:p>
            </p:txBody>
          </p:sp>
        </p:grpSp>
        <p:sp>
          <p:nvSpPr>
            <p:cNvPr id="19" name="Oval 28"/>
            <p:cNvSpPr>
              <a:spLocks noChangeArrowheads="1"/>
            </p:cNvSpPr>
            <p:nvPr/>
          </p:nvSpPr>
          <p:spPr bwMode="gray">
            <a:xfrm>
              <a:off x="3462338" y="2987675"/>
              <a:ext cx="1944687" cy="19446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a:defRPr/>
              </a:pPr>
              <a:endParaRPr lang="zh-CN" altLang="en-US">
                <a:effectLst>
                  <a:outerShdw blurRad="38100" dist="38100" dir="2700000" algn="tl">
                    <a:srgbClr val="000000">
                      <a:alpha val="43137"/>
                    </a:srgbClr>
                  </a:outerShdw>
                </a:effectLst>
              </a:endParaRPr>
            </a:p>
          </p:txBody>
        </p:sp>
        <p:sp>
          <p:nvSpPr>
            <p:cNvPr id="20" name="Oval 29"/>
            <p:cNvSpPr>
              <a:spLocks noChangeArrowheads="1"/>
            </p:cNvSpPr>
            <p:nvPr/>
          </p:nvSpPr>
          <p:spPr bwMode="gray">
            <a:xfrm>
              <a:off x="3455988" y="2971800"/>
              <a:ext cx="1944687" cy="1944688"/>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a:defRPr/>
              </a:pPr>
              <a:endParaRPr lang="zh-CN" altLang="en-US">
                <a:effectLst>
                  <a:outerShdw blurRad="38100" dist="38100" dir="2700000" algn="tl">
                    <a:srgbClr val="000000">
                      <a:alpha val="43137"/>
                    </a:srgbClr>
                  </a:outerShdw>
                </a:effectLst>
              </a:endParaRPr>
            </a:p>
          </p:txBody>
        </p:sp>
        <p:sp>
          <p:nvSpPr>
            <p:cNvPr id="21" name="Oval 30"/>
            <p:cNvSpPr>
              <a:spLocks noChangeArrowheads="1"/>
            </p:cNvSpPr>
            <p:nvPr/>
          </p:nvSpPr>
          <p:spPr bwMode="gray">
            <a:xfrm>
              <a:off x="3589338" y="3114675"/>
              <a:ext cx="1690687" cy="16906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zh-CN" altLang="en-US">
                <a:effectLst>
                  <a:outerShdw blurRad="38100" dist="38100" dir="2700000" algn="tl">
                    <a:srgbClr val="000000">
                      <a:alpha val="43137"/>
                    </a:srgbClr>
                  </a:outerShdw>
                </a:effectLst>
              </a:endParaRPr>
            </a:p>
          </p:txBody>
        </p:sp>
        <p:sp>
          <p:nvSpPr>
            <p:cNvPr id="22" name="Oval 31"/>
            <p:cNvSpPr>
              <a:spLocks noChangeArrowheads="1"/>
            </p:cNvSpPr>
            <p:nvPr/>
          </p:nvSpPr>
          <p:spPr bwMode="gray">
            <a:xfrm>
              <a:off x="3571875" y="3087688"/>
              <a:ext cx="1690688" cy="1690687"/>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zh-CN" altLang="en-US">
                <a:effectLst>
                  <a:outerShdw blurRad="38100" dist="38100" dir="2700000" algn="tl">
                    <a:srgbClr val="000000">
                      <a:alpha val="43137"/>
                    </a:srgbClr>
                  </a:outerShdw>
                </a:effectLst>
              </a:endParaRPr>
            </a:p>
          </p:txBody>
        </p:sp>
        <p:sp>
          <p:nvSpPr>
            <p:cNvPr id="23" name="Oval 32"/>
            <p:cNvSpPr>
              <a:spLocks noChangeArrowheads="1"/>
            </p:cNvSpPr>
            <p:nvPr/>
          </p:nvSpPr>
          <p:spPr bwMode="gray">
            <a:xfrm>
              <a:off x="3673475" y="3198813"/>
              <a:ext cx="1522413" cy="1522412"/>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zh-CN" altLang="en-US">
                <a:effectLst>
                  <a:outerShdw blurRad="38100" dist="38100" dir="2700000" algn="tl">
                    <a:srgbClr val="000000">
                      <a:alpha val="43137"/>
                    </a:srgbClr>
                  </a:outerShdw>
                </a:effectLst>
              </a:endParaRPr>
            </a:p>
          </p:txBody>
        </p:sp>
        <p:sp>
          <p:nvSpPr>
            <p:cNvPr id="24" name="Oval 33"/>
            <p:cNvSpPr>
              <a:spLocks noChangeArrowheads="1"/>
            </p:cNvSpPr>
            <p:nvPr/>
          </p:nvSpPr>
          <p:spPr bwMode="gray">
            <a:xfrm>
              <a:off x="3695700" y="3217863"/>
              <a:ext cx="1471613" cy="14732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CN" altLang="en-US">
                <a:effectLst>
                  <a:outerShdw blurRad="38100" dist="38100" dir="2700000" algn="tl">
                    <a:srgbClr val="000000">
                      <a:alpha val="43137"/>
                    </a:srgbClr>
                  </a:outerShdw>
                </a:effectLst>
              </a:endParaRPr>
            </a:p>
          </p:txBody>
        </p:sp>
        <p:sp>
          <p:nvSpPr>
            <p:cNvPr id="25" name="Oval 34"/>
            <p:cNvSpPr>
              <a:spLocks noChangeArrowheads="1"/>
            </p:cNvSpPr>
            <p:nvPr/>
          </p:nvSpPr>
          <p:spPr bwMode="gray">
            <a:xfrm>
              <a:off x="3713163" y="3227388"/>
              <a:ext cx="1438275" cy="14351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CN" altLang="en-US">
                <a:effectLst>
                  <a:outerShdw blurRad="38100" dist="38100" dir="2700000" algn="tl">
                    <a:srgbClr val="000000">
                      <a:alpha val="43137"/>
                    </a:srgbClr>
                  </a:outerShdw>
                </a:effectLst>
              </a:endParaRPr>
            </a:p>
          </p:txBody>
        </p:sp>
        <p:sp>
          <p:nvSpPr>
            <p:cNvPr id="26" name="Oval 35"/>
            <p:cNvSpPr>
              <a:spLocks noChangeArrowheads="1"/>
            </p:cNvSpPr>
            <p:nvPr/>
          </p:nvSpPr>
          <p:spPr bwMode="gray">
            <a:xfrm>
              <a:off x="3729038" y="3241675"/>
              <a:ext cx="1366837" cy="13414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CN" altLang="en-US">
                <a:effectLst>
                  <a:outerShdw blurRad="38100" dist="38100" dir="2700000" algn="tl">
                    <a:srgbClr val="000000">
                      <a:alpha val="43137"/>
                    </a:srgbClr>
                  </a:outerShdw>
                </a:effectLst>
              </a:endParaRPr>
            </a:p>
          </p:txBody>
        </p:sp>
        <p:sp>
          <p:nvSpPr>
            <p:cNvPr id="27" name="Oval 36"/>
            <p:cNvSpPr>
              <a:spLocks noChangeArrowheads="1"/>
            </p:cNvSpPr>
            <p:nvPr/>
          </p:nvSpPr>
          <p:spPr bwMode="gray">
            <a:xfrm>
              <a:off x="3810000" y="3278188"/>
              <a:ext cx="1214438" cy="1090612"/>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CN" altLang="en-US">
                <a:effectLst>
                  <a:outerShdw blurRad="38100" dist="38100" dir="2700000" algn="tl">
                    <a:srgbClr val="000000">
                      <a:alpha val="43137"/>
                    </a:srgbClr>
                  </a:outerShdw>
                </a:effectLst>
              </a:endParaRPr>
            </a:p>
          </p:txBody>
        </p:sp>
        <p:sp>
          <p:nvSpPr>
            <p:cNvPr id="28" name="Text Box 37"/>
            <p:cNvSpPr txBox="1">
              <a:spLocks noChangeArrowheads="1"/>
            </p:cNvSpPr>
            <p:nvPr/>
          </p:nvSpPr>
          <p:spPr bwMode="gray">
            <a:xfrm>
              <a:off x="3743704" y="3495931"/>
              <a:ext cx="1415671" cy="83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ctr"/>
              <a:r>
                <a:rPr lang="zh-CN" altLang="en-US" sz="2400" dirty="0">
                  <a:solidFill>
                    <a:srgbClr val="FF0000"/>
                  </a:solidFill>
                  <a:latin typeface="微软雅黑" pitchFamily="34" charset="-122"/>
                  <a:ea typeface="微软雅黑" pitchFamily="34" charset="-122"/>
                </a:rPr>
                <a:t>职责</a:t>
              </a:r>
              <a:endParaRPr lang="en-US" altLang="zh-CN" sz="2400" dirty="0">
                <a:solidFill>
                  <a:srgbClr val="FF0000"/>
                </a:solidFill>
                <a:latin typeface="微软雅黑" pitchFamily="34" charset="-122"/>
                <a:ea typeface="微软雅黑" pitchFamily="34" charset="-122"/>
              </a:endParaRPr>
            </a:p>
            <a:p>
              <a:pPr algn="ctr"/>
              <a:r>
                <a:rPr lang="zh-CN" altLang="en-US" sz="2400" dirty="0">
                  <a:solidFill>
                    <a:srgbClr val="FF0000"/>
                  </a:solidFill>
                  <a:latin typeface="微软雅黑" pitchFamily="34" charset="-122"/>
                  <a:ea typeface="微软雅黑" pitchFamily="34" charset="-122"/>
                </a:rPr>
                <a:t>安全精益</a:t>
              </a:r>
            </a:p>
          </p:txBody>
        </p:sp>
        <p:sp>
          <p:nvSpPr>
            <p:cNvPr id="29" name="Text Box 38"/>
            <p:cNvSpPr txBox="1">
              <a:spLocks noChangeArrowheads="1"/>
            </p:cNvSpPr>
            <p:nvPr/>
          </p:nvSpPr>
          <p:spPr bwMode="auto">
            <a:xfrm>
              <a:off x="5427663" y="1884363"/>
              <a:ext cx="2762328" cy="4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r>
                <a:rPr lang="zh-CN" altLang="en-US" sz="2000" b="0" dirty="0">
                  <a:latin typeface="微软雅黑" pitchFamily="34" charset="-122"/>
                  <a:ea typeface="微软雅黑" pitchFamily="34" charset="-122"/>
                </a:rPr>
                <a:t>拟定安全工作计划</a:t>
              </a:r>
            </a:p>
          </p:txBody>
        </p:sp>
        <p:sp>
          <p:nvSpPr>
            <p:cNvPr id="30" name="Text Box 39"/>
            <p:cNvSpPr txBox="1">
              <a:spLocks noChangeArrowheads="1"/>
            </p:cNvSpPr>
            <p:nvPr/>
          </p:nvSpPr>
          <p:spPr bwMode="auto">
            <a:xfrm>
              <a:off x="1571625" y="1887538"/>
              <a:ext cx="1771650" cy="4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r"/>
              <a:r>
                <a:rPr lang="zh-CN" altLang="en-US" sz="2000" b="0">
                  <a:latin typeface="微软雅黑" pitchFamily="34" charset="-122"/>
                  <a:ea typeface="微软雅黑" pitchFamily="34" charset="-122"/>
                </a:rPr>
                <a:t>其他安全工作</a:t>
              </a:r>
            </a:p>
          </p:txBody>
        </p:sp>
        <p:sp>
          <p:nvSpPr>
            <p:cNvPr id="31" name="Text Box 40"/>
            <p:cNvSpPr txBox="1">
              <a:spLocks noChangeArrowheads="1"/>
            </p:cNvSpPr>
            <p:nvPr/>
          </p:nvSpPr>
          <p:spPr bwMode="auto">
            <a:xfrm>
              <a:off x="6386415" y="3648075"/>
              <a:ext cx="2565277" cy="101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nSpc>
                  <a:spcPct val="150000"/>
                </a:lnSpc>
              </a:pPr>
              <a:r>
                <a:rPr lang="zh-CN" altLang="en-US" sz="2000" b="0" dirty="0">
                  <a:latin typeface="微软雅黑" pitchFamily="34" charset="-122"/>
                  <a:ea typeface="微软雅黑" pitchFamily="34" charset="-122"/>
                </a:rPr>
                <a:t>组织编写安全管理制度和安全技术标准</a:t>
              </a:r>
            </a:p>
          </p:txBody>
        </p:sp>
        <p:sp>
          <p:nvSpPr>
            <p:cNvPr id="32" name="Text Box 41"/>
            <p:cNvSpPr txBox="1">
              <a:spLocks noChangeArrowheads="1"/>
            </p:cNvSpPr>
            <p:nvPr/>
          </p:nvSpPr>
          <p:spPr bwMode="auto">
            <a:xfrm>
              <a:off x="5556211" y="5322888"/>
              <a:ext cx="2762328" cy="4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r>
                <a:rPr lang="zh-CN" altLang="en-US" sz="2000" b="0" dirty="0">
                  <a:latin typeface="微软雅黑" pitchFamily="34" charset="-122"/>
                  <a:ea typeface="微软雅黑" pitchFamily="34" charset="-122"/>
                </a:rPr>
                <a:t>开展安全培训教育</a:t>
              </a:r>
            </a:p>
          </p:txBody>
        </p:sp>
        <p:sp>
          <p:nvSpPr>
            <p:cNvPr id="33" name="Text Box 42"/>
            <p:cNvSpPr txBox="1">
              <a:spLocks noChangeArrowheads="1"/>
            </p:cNvSpPr>
            <p:nvPr/>
          </p:nvSpPr>
          <p:spPr bwMode="auto">
            <a:xfrm>
              <a:off x="-401716" y="3729038"/>
              <a:ext cx="2762329" cy="4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r"/>
              <a:r>
                <a:rPr lang="zh-CN" altLang="en-US" sz="2000" b="0" dirty="0">
                  <a:latin typeface="微软雅黑" pitchFamily="34" charset="-122"/>
                  <a:ea typeface="微软雅黑" pitchFamily="34" charset="-122"/>
                </a:rPr>
                <a:t>搞好安全事故处理</a:t>
              </a:r>
            </a:p>
          </p:txBody>
        </p:sp>
        <p:sp>
          <p:nvSpPr>
            <p:cNvPr id="34" name="Text Box 43"/>
            <p:cNvSpPr txBox="1">
              <a:spLocks noChangeArrowheads="1"/>
            </p:cNvSpPr>
            <p:nvPr/>
          </p:nvSpPr>
          <p:spPr bwMode="auto">
            <a:xfrm>
              <a:off x="415847" y="5286375"/>
              <a:ext cx="2762328" cy="4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0" tIns="45697" rIns="91390" bIns="45697">
              <a:spAutoFit/>
            </a:bodyPr>
            <a:lstStyle>
              <a:lvl1pPr>
                <a:defRPr sz="1400" b="1">
                  <a:solidFill>
                    <a:schemeClr val="bg1"/>
                  </a:solidFill>
                  <a:latin typeface="Times New Roman" pitchFamily="18" charset="0"/>
                  <a:ea typeface="宋体" charset="-122"/>
                </a:defRPr>
              </a:lvl1pPr>
              <a:lvl2pPr marL="742950" indent="-285750">
                <a:defRPr sz="1400" b="1">
                  <a:solidFill>
                    <a:schemeClr val="bg1"/>
                  </a:solidFill>
                  <a:latin typeface="Times New Roman" pitchFamily="18" charset="0"/>
                  <a:ea typeface="宋体" charset="-122"/>
                </a:defRPr>
              </a:lvl2pPr>
              <a:lvl3pPr marL="1143000" indent="-228600">
                <a:defRPr sz="1400" b="1">
                  <a:solidFill>
                    <a:schemeClr val="bg1"/>
                  </a:solidFill>
                  <a:latin typeface="Times New Roman" pitchFamily="18" charset="0"/>
                  <a:ea typeface="宋体" charset="-122"/>
                </a:defRPr>
              </a:lvl3pPr>
              <a:lvl4pPr marL="1600200" indent="-228600">
                <a:defRPr sz="1400" b="1">
                  <a:solidFill>
                    <a:schemeClr val="bg1"/>
                  </a:solidFill>
                  <a:latin typeface="Times New Roman" pitchFamily="18" charset="0"/>
                  <a:ea typeface="宋体" charset="-122"/>
                </a:defRPr>
              </a:lvl4pPr>
              <a:lvl5pPr marL="2057400" indent="-228600">
                <a:defRPr sz="1400" b="1">
                  <a:solidFill>
                    <a:schemeClr val="bg1"/>
                  </a:solidFill>
                  <a:latin typeface="Times New Roman" pitchFamily="18" charset="0"/>
                  <a:ea typeface="宋体" charset="-122"/>
                </a:defRPr>
              </a:lvl5pPr>
              <a:lvl6pPr marL="2514600" indent="-228600" eaLnBrk="0" fontAlgn="base" hangingPunct="0">
                <a:spcBef>
                  <a:spcPct val="0"/>
                </a:spcBef>
                <a:spcAft>
                  <a:spcPct val="0"/>
                </a:spcAft>
                <a:defRPr sz="1400" b="1">
                  <a:solidFill>
                    <a:schemeClr val="bg1"/>
                  </a:solidFill>
                  <a:latin typeface="Times New Roman" pitchFamily="18" charset="0"/>
                  <a:ea typeface="宋体" charset="-122"/>
                </a:defRPr>
              </a:lvl6pPr>
              <a:lvl7pPr marL="2971800" indent="-228600" eaLnBrk="0" fontAlgn="base" hangingPunct="0">
                <a:spcBef>
                  <a:spcPct val="0"/>
                </a:spcBef>
                <a:spcAft>
                  <a:spcPct val="0"/>
                </a:spcAft>
                <a:defRPr sz="1400" b="1">
                  <a:solidFill>
                    <a:schemeClr val="bg1"/>
                  </a:solidFill>
                  <a:latin typeface="Times New Roman" pitchFamily="18" charset="0"/>
                  <a:ea typeface="宋体" charset="-122"/>
                </a:defRPr>
              </a:lvl7pPr>
              <a:lvl8pPr marL="3429000" indent="-228600" eaLnBrk="0" fontAlgn="base" hangingPunct="0">
                <a:spcBef>
                  <a:spcPct val="0"/>
                </a:spcBef>
                <a:spcAft>
                  <a:spcPct val="0"/>
                </a:spcAft>
                <a:defRPr sz="1400" b="1">
                  <a:solidFill>
                    <a:schemeClr val="bg1"/>
                  </a:solidFill>
                  <a:latin typeface="Times New Roman" pitchFamily="18" charset="0"/>
                  <a:ea typeface="宋体" charset="-122"/>
                </a:defRPr>
              </a:lvl8pPr>
              <a:lvl9pPr marL="3886200" indent="-228600" eaLnBrk="0" fontAlgn="base" hangingPunct="0">
                <a:spcBef>
                  <a:spcPct val="0"/>
                </a:spcBef>
                <a:spcAft>
                  <a:spcPct val="0"/>
                </a:spcAft>
                <a:defRPr sz="1400" b="1">
                  <a:solidFill>
                    <a:schemeClr val="bg1"/>
                  </a:solidFill>
                  <a:latin typeface="Times New Roman" pitchFamily="18" charset="0"/>
                  <a:ea typeface="宋体" charset="-122"/>
                </a:defRPr>
              </a:lvl9pPr>
            </a:lstStyle>
            <a:p>
              <a:pPr algn="r"/>
              <a:r>
                <a:rPr lang="zh-CN" altLang="en-US" sz="2000" b="0">
                  <a:latin typeface="微软雅黑" pitchFamily="34" charset="-122"/>
                  <a:ea typeface="微软雅黑" pitchFamily="34" charset="-122"/>
                </a:rPr>
                <a:t>开展安全生产检查</a:t>
              </a:r>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a:stCxn id="16" idx="1"/>
          </p:cNvCxnSpPr>
          <p:nvPr/>
        </p:nvCxnSpPr>
        <p:spPr>
          <a:xfrm flipH="1">
            <a:off x="5186227" y="2204095"/>
            <a:ext cx="3487715" cy="34724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5" idx="1"/>
          </p:cNvCxnSpPr>
          <p:nvPr/>
        </p:nvCxnSpPr>
        <p:spPr>
          <a:xfrm flipH="1">
            <a:off x="5187792" y="2834936"/>
            <a:ext cx="3486150" cy="2846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4" idx="1"/>
          </p:cNvCxnSpPr>
          <p:nvPr/>
        </p:nvCxnSpPr>
        <p:spPr>
          <a:xfrm flipH="1">
            <a:off x="5197294" y="3465726"/>
            <a:ext cx="3476648" cy="22111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3" idx="1"/>
          </p:cNvCxnSpPr>
          <p:nvPr/>
        </p:nvCxnSpPr>
        <p:spPr>
          <a:xfrm flipH="1">
            <a:off x="5197294" y="4091273"/>
            <a:ext cx="3476648" cy="15856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2" idx="1"/>
          </p:cNvCxnSpPr>
          <p:nvPr/>
        </p:nvCxnSpPr>
        <p:spPr>
          <a:xfrm flipH="1">
            <a:off x="5187792" y="4722063"/>
            <a:ext cx="3486150" cy="9548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862372" y="635000"/>
            <a:ext cx="846725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0000"/>
                </a:solidFill>
                <a:latin typeface="微软雅黑" pitchFamily="34" charset="-122"/>
                <a:ea typeface="微软雅黑" pitchFamily="34" charset="-122"/>
              </a:rPr>
              <a:t>二、安全方针：安全第一，预防为主，综合治理！</a:t>
            </a:r>
          </a:p>
        </p:txBody>
      </p:sp>
      <p:sp>
        <p:nvSpPr>
          <p:cNvPr id="4" name="矩形 3"/>
          <p:cNvSpPr/>
          <p:nvPr/>
        </p:nvSpPr>
        <p:spPr>
          <a:xfrm>
            <a:off x="1777997" y="2519552"/>
            <a:ext cx="1871884" cy="518827"/>
          </a:xfrm>
          <a:prstGeom prst="rect">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itchFamily="34" charset="-122"/>
                <a:ea typeface="微软雅黑" pitchFamily="34" charset="-122"/>
              </a:rPr>
              <a:t>1.</a:t>
            </a:r>
            <a:r>
              <a:rPr lang="zh-CN" altLang="en-US" sz="2000" dirty="0">
                <a:solidFill>
                  <a:schemeClr val="bg1"/>
                </a:solidFill>
                <a:latin typeface="微软雅黑" pitchFamily="34" charset="-122"/>
                <a:ea typeface="微软雅黑" pitchFamily="34" charset="-122"/>
              </a:rPr>
              <a:t>国家的政策</a:t>
            </a:r>
          </a:p>
        </p:txBody>
      </p:sp>
      <p:grpSp>
        <p:nvGrpSpPr>
          <p:cNvPr id="7" name="组合 6"/>
          <p:cNvGrpSpPr/>
          <p:nvPr/>
        </p:nvGrpSpPr>
        <p:grpSpPr>
          <a:xfrm>
            <a:off x="5092542" y="1981200"/>
            <a:ext cx="5448304" cy="3803930"/>
            <a:chOff x="4152896" y="1638299"/>
            <a:chExt cx="5948129" cy="4152901"/>
          </a:xfrm>
          <a:solidFill>
            <a:srgbClr val="EEA429"/>
          </a:solidFill>
        </p:grpSpPr>
        <p:sp>
          <p:nvSpPr>
            <p:cNvPr id="5" name="右箭头 4"/>
            <p:cNvSpPr/>
            <p:nvPr/>
          </p:nvSpPr>
          <p:spPr>
            <a:xfrm>
              <a:off x="4191000" y="5638800"/>
              <a:ext cx="5910025" cy="1524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rot="16200000">
              <a:off x="2171696" y="3619499"/>
              <a:ext cx="4114800" cy="1524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600099" y="1981200"/>
            <a:ext cx="492443" cy="1143000"/>
          </a:xfrm>
          <a:prstGeom prst="rect">
            <a:avLst/>
          </a:prstGeom>
          <a:noFill/>
        </p:spPr>
        <p:txBody>
          <a:bodyPr vert="eaVert" wrap="square" rtlCol="0">
            <a:spAutoFit/>
          </a:bodyPr>
          <a:lstStyle/>
          <a:p>
            <a:r>
              <a:rPr lang="zh-CN" altLang="en-US" sz="2000" dirty="0">
                <a:solidFill>
                  <a:schemeClr val="bg1"/>
                </a:solidFill>
                <a:latin typeface="微软雅黑" pitchFamily="34" charset="-122"/>
                <a:ea typeface="微软雅黑" pitchFamily="34" charset="-122"/>
              </a:rPr>
              <a:t>需要层次</a:t>
            </a:r>
          </a:p>
        </p:txBody>
      </p:sp>
      <p:sp>
        <p:nvSpPr>
          <p:cNvPr id="10" name="文本框 9"/>
          <p:cNvSpPr txBox="1"/>
          <p:nvPr/>
        </p:nvSpPr>
        <p:spPr>
          <a:xfrm>
            <a:off x="9283550" y="5803060"/>
            <a:ext cx="1257296" cy="400110"/>
          </a:xfrm>
          <a:prstGeom prst="rect">
            <a:avLst/>
          </a:prstGeom>
          <a:noFill/>
        </p:spPr>
        <p:txBody>
          <a:bodyPr wrap="square" rtlCol="0">
            <a:spAutoFit/>
          </a:bodyPr>
          <a:lstStyle/>
          <a:p>
            <a:pPr algn="ctr"/>
            <a:r>
              <a:rPr lang="zh-CN" altLang="en-US" sz="2000" dirty="0">
                <a:solidFill>
                  <a:schemeClr val="bg1"/>
                </a:solidFill>
                <a:latin typeface="微软雅黑" pitchFamily="34" charset="-122"/>
                <a:ea typeface="微软雅黑" pitchFamily="34" charset="-122"/>
              </a:rPr>
              <a:t>人生经历</a:t>
            </a:r>
          </a:p>
        </p:txBody>
      </p:sp>
      <p:sp>
        <p:nvSpPr>
          <p:cNvPr id="12" name="矩形 11"/>
          <p:cNvSpPr/>
          <p:nvPr/>
        </p:nvSpPr>
        <p:spPr>
          <a:xfrm>
            <a:off x="8673942" y="4493463"/>
            <a:ext cx="1866904"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itchFamily="34" charset="-122"/>
                <a:ea typeface="微软雅黑" pitchFamily="34" charset="-122"/>
              </a:rPr>
              <a:t>生理需求</a:t>
            </a:r>
          </a:p>
        </p:txBody>
      </p:sp>
      <p:sp>
        <p:nvSpPr>
          <p:cNvPr id="13" name="矩形 12"/>
          <p:cNvSpPr/>
          <p:nvPr/>
        </p:nvSpPr>
        <p:spPr>
          <a:xfrm>
            <a:off x="8673942" y="3862673"/>
            <a:ext cx="1866904"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itchFamily="34" charset="-122"/>
                <a:ea typeface="微软雅黑" pitchFamily="34" charset="-122"/>
              </a:rPr>
              <a:t>安全感</a:t>
            </a:r>
          </a:p>
        </p:txBody>
      </p:sp>
      <p:sp>
        <p:nvSpPr>
          <p:cNvPr id="14" name="矩形 13"/>
          <p:cNvSpPr/>
          <p:nvPr/>
        </p:nvSpPr>
        <p:spPr>
          <a:xfrm>
            <a:off x="8673942" y="3237126"/>
            <a:ext cx="1866904"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itchFamily="34" charset="-122"/>
                <a:ea typeface="微软雅黑" pitchFamily="34" charset="-122"/>
              </a:rPr>
              <a:t>归属感</a:t>
            </a:r>
          </a:p>
        </p:txBody>
      </p:sp>
      <p:sp>
        <p:nvSpPr>
          <p:cNvPr id="15" name="矩形 14"/>
          <p:cNvSpPr/>
          <p:nvPr/>
        </p:nvSpPr>
        <p:spPr>
          <a:xfrm>
            <a:off x="8673942" y="2606336"/>
            <a:ext cx="1866904"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itchFamily="34" charset="-122"/>
                <a:ea typeface="微软雅黑" pitchFamily="34" charset="-122"/>
              </a:rPr>
              <a:t>荣誉感</a:t>
            </a:r>
          </a:p>
        </p:txBody>
      </p:sp>
      <p:sp>
        <p:nvSpPr>
          <p:cNvPr id="16" name="矩形 15"/>
          <p:cNvSpPr/>
          <p:nvPr/>
        </p:nvSpPr>
        <p:spPr>
          <a:xfrm>
            <a:off x="8673942" y="1975495"/>
            <a:ext cx="1866904"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itchFamily="34" charset="-122"/>
                <a:ea typeface="微软雅黑" pitchFamily="34" charset="-122"/>
              </a:rPr>
              <a:t>成就感</a:t>
            </a:r>
          </a:p>
        </p:txBody>
      </p:sp>
      <p:cxnSp>
        <p:nvCxnSpPr>
          <p:cNvPr id="35" name="直接连接符 34"/>
          <p:cNvCxnSpPr/>
          <p:nvPr/>
        </p:nvCxnSpPr>
        <p:spPr>
          <a:xfrm>
            <a:off x="1930396" y="3571779"/>
            <a:ext cx="1600200" cy="0"/>
          </a:xfrm>
          <a:prstGeom prst="line">
            <a:avLst/>
          </a:prstGeom>
          <a:ln w="19050">
            <a:solidFill>
              <a:srgbClr val="22222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930396" y="4028979"/>
            <a:ext cx="1600200" cy="0"/>
          </a:xfrm>
          <a:prstGeom prst="line">
            <a:avLst/>
          </a:prstGeom>
          <a:ln w="19050">
            <a:solidFill>
              <a:srgbClr val="22222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930396" y="4486179"/>
            <a:ext cx="1600200" cy="0"/>
          </a:xfrm>
          <a:prstGeom prst="line">
            <a:avLst/>
          </a:prstGeom>
          <a:ln w="19050">
            <a:solidFill>
              <a:srgbClr val="22222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930396" y="4943379"/>
            <a:ext cx="1600200" cy="0"/>
          </a:xfrm>
          <a:prstGeom prst="line">
            <a:avLst/>
          </a:prstGeom>
          <a:ln w="19050">
            <a:solidFill>
              <a:srgbClr val="22222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777997" y="3243451"/>
            <a:ext cx="1871884" cy="518827"/>
          </a:xfrm>
          <a:prstGeom prst="rect">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itchFamily="34" charset="-122"/>
                <a:ea typeface="微软雅黑" pitchFamily="34" charset="-122"/>
              </a:rPr>
              <a:t>2.</a:t>
            </a:r>
            <a:r>
              <a:rPr lang="zh-CN" altLang="en-US" sz="2000" dirty="0">
                <a:solidFill>
                  <a:schemeClr val="bg1"/>
                </a:solidFill>
                <a:latin typeface="微软雅黑" pitchFamily="34" charset="-122"/>
                <a:ea typeface="微软雅黑" pitchFamily="34" charset="-122"/>
              </a:rPr>
              <a:t>企业的保障</a:t>
            </a:r>
          </a:p>
        </p:txBody>
      </p:sp>
      <p:sp>
        <p:nvSpPr>
          <p:cNvPr id="27" name="矩形 26"/>
          <p:cNvSpPr/>
          <p:nvPr/>
        </p:nvSpPr>
        <p:spPr>
          <a:xfrm>
            <a:off x="1777997" y="3967350"/>
            <a:ext cx="1871884" cy="518827"/>
          </a:xfrm>
          <a:prstGeom prst="rect">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itchFamily="34" charset="-122"/>
                <a:ea typeface="微软雅黑" pitchFamily="34" charset="-122"/>
              </a:rPr>
              <a:t>3.</a:t>
            </a:r>
            <a:r>
              <a:rPr lang="zh-CN" altLang="en-US" sz="2000" dirty="0">
                <a:solidFill>
                  <a:schemeClr val="bg1"/>
                </a:solidFill>
                <a:latin typeface="微软雅黑" pitchFamily="34" charset="-122"/>
                <a:ea typeface="微软雅黑" pitchFamily="34" charset="-122"/>
              </a:rPr>
              <a:t>家庭的期盼</a:t>
            </a:r>
          </a:p>
        </p:txBody>
      </p:sp>
      <p:cxnSp>
        <p:nvCxnSpPr>
          <p:cNvPr id="28" name="直接连接符 27"/>
          <p:cNvCxnSpPr/>
          <p:nvPr/>
        </p:nvCxnSpPr>
        <p:spPr>
          <a:xfrm>
            <a:off x="1930396" y="5210078"/>
            <a:ext cx="1600200" cy="0"/>
          </a:xfrm>
          <a:prstGeom prst="line">
            <a:avLst/>
          </a:prstGeom>
          <a:ln w="19050">
            <a:solidFill>
              <a:srgbClr val="222222"/>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777997" y="4691249"/>
            <a:ext cx="1871884" cy="518827"/>
          </a:xfrm>
          <a:prstGeom prst="rect">
            <a:avLst/>
          </a:prstGeom>
          <a:no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itchFamily="34" charset="-122"/>
                <a:ea typeface="微软雅黑" pitchFamily="34" charset="-122"/>
              </a:rPr>
              <a:t>4.</a:t>
            </a:r>
            <a:r>
              <a:rPr lang="zh-CN" altLang="en-US" sz="2000" dirty="0">
                <a:solidFill>
                  <a:schemeClr val="bg1"/>
                </a:solidFill>
                <a:latin typeface="微软雅黑" pitchFamily="34" charset="-122"/>
                <a:ea typeface="微软雅黑" pitchFamily="34" charset="-122"/>
              </a:rPr>
              <a:t>个人的需求</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srcRect l="12909" t="11907"/>
          <a:stretch>
            <a:fillRect/>
          </a:stretch>
        </p:blipFill>
        <p:spPr>
          <a:xfrm>
            <a:off x="-1" y="-24064"/>
            <a:ext cx="2276793" cy="6882064"/>
          </a:xfrm>
          <a:prstGeom prst="rect">
            <a:avLst/>
          </a:prstGeom>
        </p:spPr>
      </p:pic>
      <p:pic>
        <p:nvPicPr>
          <p:cNvPr id="12" name="图片 11"/>
          <p:cNvPicPr>
            <a:picLocks noChangeAspect="1"/>
          </p:cNvPicPr>
          <p:nvPr/>
        </p:nvPicPr>
        <p:blipFill rotWithShape="1">
          <a:blip r:embed="rId3"/>
          <a:srcRect b="1099"/>
          <a:stretch>
            <a:fillRect/>
          </a:stretch>
        </p:blipFill>
        <p:spPr>
          <a:xfrm>
            <a:off x="8810236" y="0"/>
            <a:ext cx="3410793" cy="6858000"/>
          </a:xfrm>
          <a:prstGeom prst="rect">
            <a:avLst/>
          </a:prstGeom>
        </p:spPr>
      </p:pic>
      <p:sp>
        <p:nvSpPr>
          <p:cNvPr id="13" name="矩形 12"/>
          <p:cNvSpPr/>
          <p:nvPr/>
        </p:nvSpPr>
        <p:spPr>
          <a:xfrm>
            <a:off x="4214546" y="2072401"/>
            <a:ext cx="5257800" cy="2689133"/>
          </a:xfrm>
          <a:prstGeom prst="rect">
            <a:avLst/>
          </a:prstGeom>
          <a:solidFill>
            <a:srgbClr val="222222"/>
          </a:solid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dirty="0">
                <a:solidFill>
                  <a:schemeClr val="bg1"/>
                </a:solidFill>
                <a:latin typeface="微软雅黑" pitchFamily="34" charset="-122"/>
                <a:ea typeface="微软雅黑" pitchFamily="34" charset="-122"/>
              </a:rPr>
              <a:t>1.</a:t>
            </a:r>
            <a:r>
              <a:rPr lang="zh-CN" altLang="en-US" dirty="0">
                <a:latin typeface="微软雅黑" pitchFamily="34" charset="-122"/>
                <a:ea typeface="微软雅黑" pitchFamily="34" charset="-122"/>
              </a:rPr>
              <a:t>安全管理是企业生存的第一管理</a:t>
            </a:r>
          </a:p>
          <a:p>
            <a:pPr algn="ctr">
              <a:lnSpc>
                <a:spcPct val="150000"/>
              </a:lnSpc>
            </a:pPr>
            <a:r>
              <a:rPr lang="en-US" altLang="zh-CN" dirty="0">
                <a:solidFill>
                  <a:schemeClr val="bg1"/>
                </a:solidFill>
                <a:latin typeface="微软雅黑" pitchFamily="34" charset="-122"/>
                <a:ea typeface="微软雅黑" pitchFamily="34" charset="-122"/>
              </a:rPr>
              <a:t>2.</a:t>
            </a:r>
            <a:r>
              <a:rPr lang="zh-CN" altLang="en-US" dirty="0">
                <a:latin typeface="微软雅黑" pitchFamily="34" charset="-122"/>
                <a:ea typeface="微软雅黑" pitchFamily="34" charset="-122"/>
              </a:rPr>
              <a:t>安全发展是企业发展的第一大事</a:t>
            </a:r>
          </a:p>
          <a:p>
            <a:pPr algn="ctr">
              <a:lnSpc>
                <a:spcPct val="150000"/>
              </a:lnSpc>
            </a:pPr>
            <a:r>
              <a:rPr lang="en-US" altLang="zh-CN" dirty="0">
                <a:solidFill>
                  <a:schemeClr val="bg1"/>
                </a:solidFill>
                <a:latin typeface="微软雅黑" pitchFamily="34" charset="-122"/>
                <a:ea typeface="微软雅黑" pitchFamily="34" charset="-122"/>
              </a:rPr>
              <a:t>3.</a:t>
            </a:r>
            <a:r>
              <a:rPr lang="zh-CN" altLang="en-US" dirty="0">
                <a:latin typeface="微软雅黑" pitchFamily="34" charset="-122"/>
                <a:ea typeface="微软雅黑" pitchFamily="34" charset="-122"/>
              </a:rPr>
              <a:t>安全生产是企业员工的第一责任</a:t>
            </a:r>
          </a:p>
          <a:p>
            <a:pPr algn="ctr">
              <a:lnSpc>
                <a:spcPct val="150000"/>
              </a:lnSpc>
            </a:pPr>
            <a:r>
              <a:rPr lang="en-US" altLang="zh-CN" dirty="0">
                <a:solidFill>
                  <a:schemeClr val="bg1"/>
                </a:solidFill>
                <a:latin typeface="微软雅黑" pitchFamily="34" charset="-122"/>
                <a:ea typeface="微软雅黑" pitchFamily="34" charset="-122"/>
              </a:rPr>
              <a:t>4.</a:t>
            </a:r>
            <a:r>
              <a:rPr lang="zh-CN" altLang="en-US" dirty="0">
                <a:latin typeface="微软雅黑" pitchFamily="34" charset="-122"/>
                <a:ea typeface="微软雅黑" pitchFamily="34" charset="-122"/>
              </a:rPr>
              <a:t>安全问题是企业解决的第一问题</a:t>
            </a:r>
          </a:p>
          <a:p>
            <a:pPr algn="ctr">
              <a:lnSpc>
                <a:spcPct val="150000"/>
              </a:lnSpc>
            </a:pPr>
            <a:r>
              <a:rPr lang="en-US" altLang="zh-CN" dirty="0">
                <a:solidFill>
                  <a:schemeClr val="bg1"/>
                </a:solidFill>
                <a:latin typeface="微软雅黑" pitchFamily="34" charset="-122"/>
                <a:ea typeface="微软雅黑" pitchFamily="34" charset="-122"/>
              </a:rPr>
              <a:t>5.</a:t>
            </a:r>
            <a:r>
              <a:rPr lang="zh-CN" altLang="en-US" dirty="0">
                <a:latin typeface="微软雅黑" pitchFamily="34" charset="-122"/>
                <a:ea typeface="微软雅黑" pitchFamily="34" charset="-122"/>
              </a:rPr>
              <a:t>安全至上是员工明白的第一道理</a:t>
            </a:r>
            <a:endParaRPr lang="en-US" altLang="zh-CN" dirty="0">
              <a:latin typeface="微软雅黑" pitchFamily="34" charset="-122"/>
              <a:ea typeface="微软雅黑" pitchFamily="34" charset="-122"/>
            </a:endParaRPr>
          </a:p>
          <a:p>
            <a:pPr algn="ctr">
              <a:lnSpc>
                <a:spcPct val="150000"/>
              </a:lnSpc>
            </a:pPr>
            <a:r>
              <a:rPr lang="zh-CN" altLang="en-US" dirty="0">
                <a:solidFill>
                  <a:srgbClr val="EEA429"/>
                </a:solidFill>
                <a:latin typeface="微软雅黑" pitchFamily="34" charset="-122"/>
                <a:ea typeface="微软雅黑" pitchFamily="34" charset="-122"/>
              </a:rPr>
              <a:t>（</a:t>
            </a:r>
            <a:r>
              <a:rPr lang="en-US" altLang="zh-CN" dirty="0">
                <a:solidFill>
                  <a:srgbClr val="EEA429"/>
                </a:solidFill>
                <a:latin typeface="微软雅黑" pitchFamily="34" charset="-122"/>
                <a:ea typeface="微软雅黑" pitchFamily="34" charset="-122"/>
              </a:rPr>
              <a:t>《</a:t>
            </a:r>
            <a:r>
              <a:rPr lang="zh-CN" altLang="en-US" dirty="0">
                <a:solidFill>
                  <a:srgbClr val="EEA429"/>
                </a:solidFill>
                <a:latin typeface="微软雅黑" pitchFamily="34" charset="-122"/>
                <a:ea typeface="微软雅黑" pitchFamily="34" charset="-122"/>
              </a:rPr>
              <a:t>第一管理</a:t>
            </a:r>
            <a:r>
              <a:rPr lang="en-US" altLang="zh-CN" dirty="0">
                <a:solidFill>
                  <a:srgbClr val="EEA429"/>
                </a:solidFill>
                <a:latin typeface="微软雅黑" pitchFamily="34" charset="-122"/>
                <a:ea typeface="微软雅黑" pitchFamily="34" charset="-122"/>
              </a:rPr>
              <a:t>》</a:t>
            </a:r>
            <a:r>
              <a:rPr lang="zh-CN" altLang="en-US" dirty="0">
                <a:solidFill>
                  <a:srgbClr val="EEA429"/>
                </a:solidFill>
                <a:latin typeface="微软雅黑" pitchFamily="34" charset="-122"/>
                <a:ea typeface="微软雅黑" pitchFamily="34" charset="-122"/>
              </a:rPr>
              <a:t>（北京出版社））</a:t>
            </a:r>
          </a:p>
        </p:txBody>
      </p:sp>
      <p:grpSp>
        <p:nvGrpSpPr>
          <p:cNvPr id="14" name="组合 13"/>
          <p:cNvGrpSpPr/>
          <p:nvPr/>
        </p:nvGrpSpPr>
        <p:grpSpPr>
          <a:xfrm>
            <a:off x="1412975" y="2379569"/>
            <a:ext cx="2182907" cy="642938"/>
            <a:chOff x="1905001" y="2471737"/>
            <a:chExt cx="2182907" cy="642938"/>
          </a:xfrm>
        </p:grpSpPr>
        <p:sp>
          <p:nvSpPr>
            <p:cNvPr id="15" name="矩形 14"/>
            <p:cNvSpPr/>
            <p:nvPr/>
          </p:nvSpPr>
          <p:spPr>
            <a:xfrm>
              <a:off x="1905001" y="2471737"/>
              <a:ext cx="2182907" cy="642938"/>
            </a:xfrm>
            <a:prstGeom prst="rect">
              <a:avLst/>
            </a:prstGeom>
            <a:solidFill>
              <a:srgbClr val="222222"/>
            </a:solid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dirty="0">
                <a:latin typeface="微软雅黑" pitchFamily="34" charset="-122"/>
                <a:ea typeface="微软雅黑" pitchFamily="34" charset="-122"/>
              </a:endParaRPr>
            </a:p>
          </p:txBody>
        </p:sp>
        <p:sp>
          <p:nvSpPr>
            <p:cNvPr id="16" name="矩形 15"/>
            <p:cNvSpPr/>
            <p:nvPr/>
          </p:nvSpPr>
          <p:spPr>
            <a:xfrm>
              <a:off x="1981200" y="2545406"/>
              <a:ext cx="2045493" cy="49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solidFill>
                    <a:prstClr val="white"/>
                  </a:solidFill>
                  <a:latin typeface="微软雅黑" pitchFamily="34" charset="-122"/>
                  <a:ea typeface="微软雅黑" pitchFamily="34" charset="-122"/>
                </a:rPr>
                <a:t>1.</a:t>
              </a:r>
              <a:r>
                <a:rPr lang="zh-CN" altLang="en-US" sz="2000" dirty="0">
                  <a:solidFill>
                    <a:prstClr val="white"/>
                  </a:solidFill>
                  <a:latin typeface="微软雅黑" pitchFamily="34" charset="-122"/>
                  <a:ea typeface="微软雅黑" pitchFamily="34" charset="-122"/>
                </a:rPr>
                <a:t>首要位置</a:t>
              </a:r>
            </a:p>
          </p:txBody>
        </p:sp>
      </p:grpSp>
      <p:grpSp>
        <p:nvGrpSpPr>
          <p:cNvPr id="17" name="组合 16"/>
          <p:cNvGrpSpPr/>
          <p:nvPr/>
        </p:nvGrpSpPr>
        <p:grpSpPr>
          <a:xfrm>
            <a:off x="1412974" y="3108232"/>
            <a:ext cx="2182908" cy="642938"/>
            <a:chOff x="1905000" y="3200400"/>
            <a:chExt cx="2182908" cy="642938"/>
          </a:xfrm>
        </p:grpSpPr>
        <p:sp>
          <p:nvSpPr>
            <p:cNvPr id="18" name="矩形 17"/>
            <p:cNvSpPr/>
            <p:nvPr/>
          </p:nvSpPr>
          <p:spPr>
            <a:xfrm>
              <a:off x="1905000" y="3200400"/>
              <a:ext cx="2182908" cy="642938"/>
            </a:xfrm>
            <a:prstGeom prst="rect">
              <a:avLst/>
            </a:prstGeom>
            <a:solidFill>
              <a:srgbClr val="222222"/>
            </a:solid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dirty="0">
                <a:latin typeface="微软雅黑" pitchFamily="34" charset="-122"/>
                <a:ea typeface="微软雅黑" pitchFamily="34" charset="-122"/>
              </a:endParaRPr>
            </a:p>
          </p:txBody>
        </p:sp>
        <p:sp>
          <p:nvSpPr>
            <p:cNvPr id="19" name="矩形 18"/>
            <p:cNvSpPr/>
            <p:nvPr/>
          </p:nvSpPr>
          <p:spPr>
            <a:xfrm>
              <a:off x="1981200" y="3274068"/>
              <a:ext cx="2045493" cy="49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solidFill>
                    <a:prstClr val="white"/>
                  </a:solidFill>
                  <a:latin typeface="微软雅黑" pitchFamily="34" charset="-122"/>
                  <a:ea typeface="微软雅黑" pitchFamily="34" charset="-122"/>
                </a:rPr>
                <a:t>2.</a:t>
              </a:r>
              <a:r>
                <a:rPr lang="zh-CN" altLang="en-US" sz="2000" dirty="0">
                  <a:solidFill>
                    <a:prstClr val="white"/>
                  </a:solidFill>
                  <a:latin typeface="微软雅黑" pitchFamily="34" charset="-122"/>
                  <a:ea typeface="微软雅黑" pitchFamily="34" charset="-122"/>
                </a:rPr>
                <a:t>优先考虑</a:t>
              </a:r>
            </a:p>
          </p:txBody>
        </p:sp>
      </p:grpSp>
      <p:grpSp>
        <p:nvGrpSpPr>
          <p:cNvPr id="20" name="组合 19"/>
          <p:cNvGrpSpPr/>
          <p:nvPr/>
        </p:nvGrpSpPr>
        <p:grpSpPr>
          <a:xfrm>
            <a:off x="1412974" y="3836895"/>
            <a:ext cx="2182908" cy="642938"/>
            <a:chOff x="1905000" y="3929063"/>
            <a:chExt cx="2182908" cy="642938"/>
          </a:xfrm>
        </p:grpSpPr>
        <p:sp>
          <p:nvSpPr>
            <p:cNvPr id="21" name="矩形 20"/>
            <p:cNvSpPr/>
            <p:nvPr/>
          </p:nvSpPr>
          <p:spPr>
            <a:xfrm>
              <a:off x="1905000" y="3929063"/>
              <a:ext cx="2182908" cy="642938"/>
            </a:xfrm>
            <a:prstGeom prst="rect">
              <a:avLst/>
            </a:prstGeom>
            <a:solidFill>
              <a:srgbClr val="222222"/>
            </a:solidFill>
            <a:ln>
              <a:solidFill>
                <a:srgbClr val="EEA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dirty="0">
                <a:latin typeface="微软雅黑" pitchFamily="34" charset="-122"/>
                <a:ea typeface="微软雅黑" pitchFamily="34" charset="-122"/>
              </a:endParaRPr>
            </a:p>
          </p:txBody>
        </p:sp>
        <p:sp>
          <p:nvSpPr>
            <p:cNvPr id="22" name="矩形 21"/>
            <p:cNvSpPr/>
            <p:nvPr/>
          </p:nvSpPr>
          <p:spPr>
            <a:xfrm>
              <a:off x="1981200" y="4002731"/>
              <a:ext cx="2045493" cy="49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solidFill>
                    <a:prstClr val="white"/>
                  </a:solidFill>
                  <a:latin typeface="微软雅黑" pitchFamily="34" charset="-122"/>
                  <a:ea typeface="微软雅黑" pitchFamily="34" charset="-122"/>
                </a:rPr>
                <a:t>3.</a:t>
              </a:r>
              <a:r>
                <a:rPr lang="zh-CN" altLang="en-US" sz="2000" dirty="0">
                  <a:solidFill>
                    <a:prstClr val="white"/>
                  </a:solidFill>
                  <a:latin typeface="微软雅黑" pitchFamily="34" charset="-122"/>
                  <a:ea typeface="微软雅黑" pitchFamily="34" charset="-122"/>
                </a:rPr>
                <a:t>一票否决</a:t>
              </a:r>
            </a:p>
          </p:txBody>
        </p:sp>
      </p:grpSp>
      <p:sp>
        <p:nvSpPr>
          <p:cNvPr id="23" name="矩形 22"/>
          <p:cNvSpPr/>
          <p:nvPr/>
        </p:nvSpPr>
        <p:spPr>
          <a:xfrm>
            <a:off x="3810000" y="769501"/>
            <a:ext cx="3860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b="1" dirty="0">
                <a:solidFill>
                  <a:schemeClr val="bg1"/>
                </a:solidFill>
                <a:latin typeface="微软雅黑" pitchFamily="34" charset="-122"/>
                <a:ea typeface="微软雅黑" pitchFamily="34" charset="-122"/>
              </a:rPr>
              <a:t>1.</a:t>
            </a:r>
            <a:r>
              <a:rPr lang="zh-CN" altLang="en-US" sz="2800" b="1" dirty="0">
                <a:solidFill>
                  <a:schemeClr val="bg1"/>
                </a:solidFill>
                <a:latin typeface="微软雅黑" pitchFamily="34" charset="-122"/>
                <a:ea typeface="微软雅黑" pitchFamily="34" charset="-122"/>
              </a:rPr>
              <a:t>安全第一是原则</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直角三角形 16"/>
          <p:cNvSpPr/>
          <p:nvPr/>
        </p:nvSpPr>
        <p:spPr>
          <a:xfrm flipH="1">
            <a:off x="415924" y="334962"/>
            <a:ext cx="11364119" cy="6164580"/>
          </a:xfrm>
          <a:prstGeom prst="rtTriangle">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43000" y="987907"/>
            <a:ext cx="3683000" cy="762000"/>
          </a:xfrm>
          <a:prstGeom prst="rect">
            <a:avLst/>
          </a:prstGeom>
          <a:solidFill>
            <a:srgbClr val="EEA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b="1" dirty="0">
                <a:solidFill>
                  <a:srgbClr val="222222"/>
                </a:solidFill>
                <a:latin typeface="微软雅黑" pitchFamily="34" charset="-122"/>
                <a:ea typeface="微软雅黑" pitchFamily="34" charset="-122"/>
              </a:rPr>
              <a:t>2.</a:t>
            </a:r>
            <a:r>
              <a:rPr lang="zh-CN" altLang="en-US" sz="2800" b="1" dirty="0">
                <a:solidFill>
                  <a:srgbClr val="222222"/>
                </a:solidFill>
                <a:latin typeface="微软雅黑" pitchFamily="34" charset="-122"/>
                <a:ea typeface="微软雅黑" pitchFamily="34" charset="-122"/>
              </a:rPr>
              <a:t>预防为主是措施</a:t>
            </a:r>
          </a:p>
        </p:txBody>
      </p:sp>
      <p:sp>
        <p:nvSpPr>
          <p:cNvPr id="19" name="矩形 18"/>
          <p:cNvSpPr/>
          <p:nvPr/>
        </p:nvSpPr>
        <p:spPr>
          <a:xfrm>
            <a:off x="6142335" y="4731902"/>
            <a:ext cx="5292470" cy="12192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CN" altLang="en-US" sz="2000" b="1" dirty="0">
                <a:solidFill>
                  <a:srgbClr val="222222"/>
                </a:solidFill>
                <a:latin typeface="微软雅黑" pitchFamily="34" charset="-122"/>
                <a:ea typeface="微软雅黑" pitchFamily="34" charset="-122"/>
              </a:rPr>
              <a:t>不戴安全帽</a:t>
            </a:r>
            <a:r>
              <a:rPr lang="en-US" altLang="zh-CN" sz="2000" b="1" dirty="0">
                <a:solidFill>
                  <a:srgbClr val="222222"/>
                </a:solidFill>
                <a:latin typeface="微软雅黑" pitchFamily="34" charset="-122"/>
                <a:ea typeface="微软雅黑" pitchFamily="34" charset="-122"/>
              </a:rPr>
              <a:t>	</a:t>
            </a:r>
            <a:r>
              <a:rPr lang="zh-CN" altLang="en-US" sz="2000" b="1" dirty="0">
                <a:solidFill>
                  <a:srgbClr val="222222"/>
                </a:solidFill>
                <a:latin typeface="微软雅黑" pitchFamily="34" charset="-122"/>
                <a:ea typeface="微软雅黑" pitchFamily="34" charset="-122"/>
              </a:rPr>
              <a:t>酒后驾车</a:t>
            </a:r>
            <a:r>
              <a:rPr lang="en-US" altLang="zh-CN" sz="2000" b="1" dirty="0">
                <a:solidFill>
                  <a:srgbClr val="222222"/>
                </a:solidFill>
                <a:latin typeface="微软雅黑" pitchFamily="34" charset="-122"/>
                <a:ea typeface="微软雅黑" pitchFamily="34" charset="-122"/>
              </a:rPr>
              <a:t>	</a:t>
            </a:r>
            <a:r>
              <a:rPr lang="zh-CN" altLang="en-US" sz="2000" b="1" dirty="0">
                <a:solidFill>
                  <a:srgbClr val="222222"/>
                </a:solidFill>
                <a:latin typeface="微软雅黑" pitchFamily="34" charset="-122"/>
                <a:ea typeface="微软雅黑" pitchFamily="34" charset="-122"/>
              </a:rPr>
              <a:t>重勾下站立</a:t>
            </a:r>
            <a:endParaRPr lang="en-US" altLang="zh-CN" sz="2000" b="1" dirty="0">
              <a:solidFill>
                <a:srgbClr val="222222"/>
              </a:solidFill>
              <a:latin typeface="微软雅黑" pitchFamily="34" charset="-122"/>
              <a:ea typeface="微软雅黑" pitchFamily="34" charset="-122"/>
            </a:endParaRPr>
          </a:p>
          <a:p>
            <a:pPr lvl="0" algn="ctr">
              <a:lnSpc>
                <a:spcPct val="150000"/>
              </a:lnSpc>
            </a:pPr>
            <a:r>
              <a:rPr lang="zh-CN" altLang="en-US" sz="2000" b="1" dirty="0">
                <a:solidFill>
                  <a:srgbClr val="222222"/>
                </a:solidFill>
                <a:latin typeface="微软雅黑" pitchFamily="34" charset="-122"/>
                <a:ea typeface="微软雅黑" pitchFamily="34" charset="-122"/>
              </a:rPr>
              <a:t>疲劳作业</a:t>
            </a:r>
            <a:r>
              <a:rPr lang="en-US" altLang="zh-CN" sz="2000" b="1" dirty="0">
                <a:solidFill>
                  <a:srgbClr val="222222"/>
                </a:solidFill>
                <a:latin typeface="微软雅黑" pitchFamily="34" charset="-122"/>
                <a:ea typeface="微软雅黑" pitchFamily="34" charset="-122"/>
              </a:rPr>
              <a:t>	………..</a:t>
            </a:r>
          </a:p>
        </p:txBody>
      </p:sp>
      <p:sp>
        <p:nvSpPr>
          <p:cNvPr id="14" name="矩形 13"/>
          <p:cNvSpPr/>
          <p:nvPr/>
        </p:nvSpPr>
        <p:spPr>
          <a:xfrm>
            <a:off x="7620000" y="3533022"/>
            <a:ext cx="2337140" cy="718702"/>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chemeClr val="bg1"/>
                </a:solidFill>
                <a:latin typeface="微软雅黑" pitchFamily="34" charset="-122"/>
                <a:ea typeface="微软雅黑" pitchFamily="34" charset="-122"/>
              </a:rPr>
              <a:t>不安全行为</a:t>
            </a:r>
            <a:endParaRPr lang="en-US" altLang="zh-CN" sz="2400" b="1" dirty="0">
              <a:solidFill>
                <a:schemeClr val="bg1"/>
              </a:solidFill>
              <a:latin typeface="微软雅黑" pitchFamily="34" charset="-122"/>
              <a:ea typeface="微软雅黑" pitchFamily="34" charset="-122"/>
            </a:endParaRPr>
          </a:p>
        </p:txBody>
      </p:sp>
      <p:sp>
        <p:nvSpPr>
          <p:cNvPr id="15" name="矩形 14"/>
          <p:cNvSpPr/>
          <p:nvPr/>
        </p:nvSpPr>
        <p:spPr>
          <a:xfrm>
            <a:off x="928532" y="2184360"/>
            <a:ext cx="4111936" cy="408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dirty="0">
                <a:solidFill>
                  <a:schemeClr val="tx1">
                    <a:lumMod val="75000"/>
                    <a:lumOff val="25000"/>
                  </a:schemeClr>
                </a:solidFill>
                <a:latin typeface="微软雅黑" pitchFamily="34" charset="-122"/>
                <a:ea typeface="微软雅黑" pitchFamily="34" charset="-122"/>
              </a:rPr>
              <a:t>做一万 防万一</a:t>
            </a:r>
          </a:p>
        </p:txBody>
      </p:sp>
      <p:sp>
        <p:nvSpPr>
          <p:cNvPr id="33" name="矩形 32"/>
          <p:cNvSpPr/>
          <p:nvPr/>
        </p:nvSpPr>
        <p:spPr>
          <a:xfrm>
            <a:off x="928532" y="2756636"/>
            <a:ext cx="4111936" cy="408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dirty="0">
                <a:solidFill>
                  <a:schemeClr val="tx1">
                    <a:lumMod val="75000"/>
                    <a:lumOff val="25000"/>
                  </a:schemeClr>
                </a:solidFill>
                <a:latin typeface="微软雅黑" pitchFamily="34" charset="-122"/>
                <a:ea typeface="微软雅黑" pitchFamily="34" charset="-122"/>
              </a:rPr>
              <a:t>万无一失，一失万无</a:t>
            </a:r>
          </a:p>
        </p:txBody>
      </p:sp>
      <p:sp>
        <p:nvSpPr>
          <p:cNvPr id="34" name="矩形 33"/>
          <p:cNvSpPr/>
          <p:nvPr/>
        </p:nvSpPr>
        <p:spPr>
          <a:xfrm>
            <a:off x="928532" y="3328912"/>
            <a:ext cx="4111936" cy="408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dirty="0">
                <a:solidFill>
                  <a:schemeClr val="tx1">
                    <a:lumMod val="75000"/>
                    <a:lumOff val="25000"/>
                  </a:schemeClr>
                </a:solidFill>
                <a:latin typeface="微软雅黑" pitchFamily="34" charset="-122"/>
                <a:ea typeface="微软雅黑" pitchFamily="34" charset="-122"/>
              </a:rPr>
              <a:t>付出一万的努力，防止万一的发生</a:t>
            </a:r>
          </a:p>
        </p:txBody>
      </p:sp>
      <p:sp>
        <p:nvSpPr>
          <p:cNvPr id="16" name="直角三角形 15"/>
          <p:cNvSpPr/>
          <p:nvPr/>
        </p:nvSpPr>
        <p:spPr>
          <a:xfrm flipH="1">
            <a:off x="412750" y="333375"/>
            <a:ext cx="11353800" cy="6164580"/>
          </a:xfrm>
          <a:custGeom>
            <a:avLst/>
            <a:gdLst>
              <a:gd name="connsiteX0" fmla="*/ 0 w 11353800"/>
              <a:gd name="connsiteY0" fmla="*/ 6164580 h 6164580"/>
              <a:gd name="connsiteX1" fmla="*/ 0 w 11353800"/>
              <a:gd name="connsiteY1" fmla="*/ 0 h 6164580"/>
              <a:gd name="connsiteX2" fmla="*/ 11353800 w 11353800"/>
              <a:gd name="connsiteY2" fmla="*/ 6164580 h 6164580"/>
              <a:gd name="connsiteX3" fmla="*/ 0 w 11353800"/>
              <a:gd name="connsiteY3" fmla="*/ 6164580 h 6164580"/>
              <a:gd name="-1" fmla="*/ 10223500 w 11353800"/>
              <a:gd name="-2" fmla="*/ 6151880 h 6164580"/>
              <a:gd name="-3" fmla="*/ 0 w 11353800"/>
              <a:gd name="-4" fmla="*/ 0 h 6164580"/>
              <a:gd name="-5" fmla="*/ 11353800 w 11353800"/>
              <a:gd name="-6" fmla="*/ 6164580 h 6164580"/>
              <a:gd name="-7" fmla="*/ 10223500 w 11353800"/>
              <a:gd name="-8" fmla="*/ 6151880 h 6164580"/>
              <a:gd name="-9" fmla="*/ 10223500 w 11353800"/>
              <a:gd name="-10" fmla="*/ 6164580 h 6164580"/>
              <a:gd name="-11" fmla="*/ 0 w 11353800"/>
              <a:gd name="-12" fmla="*/ 0 h 6164580"/>
              <a:gd name="-13" fmla="*/ 11353800 w 11353800"/>
              <a:gd name="-14" fmla="*/ 6164580 h 6164580"/>
              <a:gd name="-15" fmla="*/ 10223500 w 11353800"/>
              <a:gd name="-16" fmla="*/ 6164580 h 6164580"/>
            </a:gdLst>
            <a:ahLst/>
            <a:cxnLst>
              <a:cxn ang="0">
                <a:pos x="-9" y="-10"/>
              </a:cxn>
              <a:cxn ang="0">
                <a:pos x="-11" y="-12"/>
              </a:cxn>
              <a:cxn ang="0">
                <a:pos x="-13" y="-14"/>
              </a:cxn>
              <a:cxn ang="0">
                <a:pos x="-15" y="-16"/>
              </a:cxn>
            </a:cxnLst>
            <a:rect l="l" t="t" r="r" b="b"/>
            <a:pathLst>
              <a:path w="11353800" h="6164580">
                <a:moveTo>
                  <a:pt x="10223500" y="6164580"/>
                </a:moveTo>
                <a:lnTo>
                  <a:pt x="0" y="0"/>
                </a:lnTo>
                <a:lnTo>
                  <a:pt x="11353800" y="6164580"/>
                </a:lnTo>
                <a:lnTo>
                  <a:pt x="10223500" y="6164580"/>
                </a:lnTo>
                <a:close/>
              </a:path>
            </a:pathLst>
          </a:custGeom>
          <a:solidFill>
            <a:srgbClr val="C37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6764867" y="3429000"/>
            <a:ext cx="2435859" cy="2804312"/>
            <a:chOff x="363644" y="1790699"/>
            <a:chExt cx="2743200" cy="4137813"/>
          </a:xfrm>
        </p:grpSpPr>
        <p:sp>
          <p:nvSpPr>
            <p:cNvPr id="29" name="矩形 28"/>
            <p:cNvSpPr/>
            <p:nvPr/>
          </p:nvSpPr>
          <p:spPr>
            <a:xfrm>
              <a:off x="363644" y="1790699"/>
              <a:ext cx="2743200" cy="3966677"/>
            </a:xfrm>
            <a:prstGeom prst="rect">
              <a:avLst/>
            </a:prstGeom>
            <a:solidFill>
              <a:srgbClr val="222222"/>
            </a:solidFill>
            <a:ln>
              <a:no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63644" y="1790699"/>
              <a:ext cx="2743200" cy="4137813"/>
            </a:xfrm>
            <a:prstGeom prst="rect">
              <a:avLst/>
            </a:prstGeom>
            <a:solidFill>
              <a:srgbClr val="222222"/>
            </a:solidFill>
            <a:ln>
              <a:solidFill>
                <a:srgbClr val="EEA429"/>
              </a:solid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zh-CN" altLang="en-US" spc="300" dirty="0">
                  <a:solidFill>
                    <a:prstClr val="white"/>
                  </a:solidFill>
                  <a:latin typeface="微软雅黑" pitchFamily="34" charset="-122"/>
                  <a:ea typeface="微软雅黑" pitchFamily="34" charset="-122"/>
                </a:rPr>
                <a:t>隐患险于明火</a:t>
              </a:r>
            </a:p>
            <a:p>
              <a:pPr lvl="0" algn="ctr" fontAlgn="base">
                <a:lnSpc>
                  <a:spcPct val="150000"/>
                </a:lnSpc>
                <a:spcBef>
                  <a:spcPct val="0"/>
                </a:spcBef>
                <a:spcAft>
                  <a:spcPct val="0"/>
                </a:spcAft>
              </a:pPr>
              <a:r>
                <a:rPr lang="zh-CN" altLang="en-US" spc="300" dirty="0">
                  <a:solidFill>
                    <a:prstClr val="white"/>
                  </a:solidFill>
                  <a:latin typeface="微软雅黑" pitchFamily="34" charset="-122"/>
                  <a:ea typeface="微软雅黑" pitchFamily="34" charset="-122"/>
                </a:rPr>
                <a:t>防范胜于救灾</a:t>
              </a:r>
            </a:p>
            <a:p>
              <a:pPr lvl="0" algn="ctr" fontAlgn="base">
                <a:lnSpc>
                  <a:spcPct val="150000"/>
                </a:lnSpc>
                <a:spcBef>
                  <a:spcPct val="0"/>
                </a:spcBef>
                <a:spcAft>
                  <a:spcPct val="0"/>
                </a:spcAft>
              </a:pPr>
              <a:r>
                <a:rPr lang="zh-CN" altLang="en-US" spc="300" dirty="0">
                  <a:solidFill>
                    <a:prstClr val="white"/>
                  </a:solidFill>
                  <a:latin typeface="微软雅黑" pitchFamily="34" charset="-122"/>
                  <a:ea typeface="微软雅黑" pitchFamily="34" charset="-122"/>
                </a:rPr>
                <a:t>责任重于泰山</a:t>
              </a:r>
            </a:p>
          </p:txBody>
        </p:sp>
        <p:sp>
          <p:nvSpPr>
            <p:cNvPr id="31" name="矩形 30"/>
            <p:cNvSpPr/>
            <p:nvPr/>
          </p:nvSpPr>
          <p:spPr>
            <a:xfrm>
              <a:off x="477944" y="2215836"/>
              <a:ext cx="25146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PA-椭圆 5"/>
          <p:cNvSpPr/>
          <p:nvPr>
            <p:custDataLst>
              <p:tags r:id="rId1"/>
            </p:custDataLst>
          </p:nvPr>
        </p:nvSpPr>
        <p:spPr>
          <a:xfrm>
            <a:off x="3678767" y="1654763"/>
            <a:ext cx="1155700" cy="1155700"/>
          </a:xfrm>
          <a:prstGeom prst="ellipse">
            <a:avLst/>
          </a:prstGeom>
          <a:blipFill dpi="0" rotWithShape="1">
            <a:blip r:embed="rId4">
              <a:extLst>
                <a:ext uri="{28A0092B-C50C-407E-A947-70E740481C1C}">
                  <a14:useLocalDpi xmlns:a14="http://schemas.microsoft.com/office/drawing/2010/main" val="0"/>
                </a:ext>
              </a:extLst>
            </a:blip>
            <a:srcRect/>
            <a:stretch>
              <a:fillRect l="-1000" t="-10000" r="-2000" b="-16000"/>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3" name="PA-椭圆 5"/>
          <p:cNvSpPr/>
          <p:nvPr>
            <p:custDataLst>
              <p:tags r:id="rId2"/>
            </p:custDataLst>
          </p:nvPr>
        </p:nvSpPr>
        <p:spPr>
          <a:xfrm>
            <a:off x="7357534" y="1654763"/>
            <a:ext cx="1155700" cy="1155700"/>
          </a:xfrm>
          <a:prstGeom prst="ellipse">
            <a:avLst/>
          </a:prstGeom>
          <a:blipFill dpi="0" rotWithShape="1">
            <a:blip r:embed="rId5"/>
            <a:srcRect/>
            <a:stretch>
              <a:fillRect t="3000" r="-6000" b="-37000"/>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6" name="矩形 15"/>
          <p:cNvSpPr/>
          <p:nvPr/>
        </p:nvSpPr>
        <p:spPr>
          <a:xfrm>
            <a:off x="3304117" y="2918413"/>
            <a:ext cx="1905000" cy="402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zh-CN" altLang="en-US" sz="2000" dirty="0">
                <a:solidFill>
                  <a:schemeClr val="bg1"/>
                </a:solidFill>
                <a:latin typeface="微软雅黑" pitchFamily="34" charset="-122"/>
                <a:ea typeface="微软雅黑" pitchFamily="34" charset="-122"/>
              </a:rPr>
              <a:t>荀况 </a:t>
            </a:r>
            <a:endParaRPr lang="en-US" altLang="zh-CN" sz="2000" dirty="0">
              <a:solidFill>
                <a:schemeClr val="bg1"/>
              </a:solidFill>
              <a:latin typeface="微软雅黑" pitchFamily="34" charset="-122"/>
              <a:ea typeface="微软雅黑" pitchFamily="34" charset="-122"/>
            </a:endParaRPr>
          </a:p>
        </p:txBody>
      </p:sp>
      <p:sp>
        <p:nvSpPr>
          <p:cNvPr id="18" name="矩形 17"/>
          <p:cNvSpPr/>
          <p:nvPr/>
        </p:nvSpPr>
        <p:spPr>
          <a:xfrm>
            <a:off x="7030297" y="2918412"/>
            <a:ext cx="1905000" cy="40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zh-CN" altLang="en-US" sz="2000" dirty="0">
                <a:solidFill>
                  <a:schemeClr val="bg1"/>
                </a:solidFill>
                <a:latin typeface="微软雅黑" pitchFamily="34" charset="-122"/>
                <a:ea typeface="微软雅黑" pitchFamily="34" charset="-122"/>
              </a:rPr>
              <a:t>江泽民</a:t>
            </a:r>
          </a:p>
        </p:txBody>
      </p:sp>
      <p:sp>
        <p:nvSpPr>
          <p:cNvPr id="20" name="矩形 19"/>
          <p:cNvSpPr/>
          <p:nvPr/>
        </p:nvSpPr>
        <p:spPr>
          <a:xfrm>
            <a:off x="4252384" y="481497"/>
            <a:ext cx="3683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b="1" dirty="0">
                <a:solidFill>
                  <a:prstClr val="white"/>
                </a:solidFill>
                <a:latin typeface="微软雅黑" pitchFamily="34" charset="-122"/>
                <a:ea typeface="微软雅黑" pitchFamily="34" charset="-122"/>
              </a:rPr>
              <a:t>2.</a:t>
            </a:r>
            <a:r>
              <a:rPr lang="zh-CN" altLang="en-US" sz="2800" b="1" dirty="0">
                <a:solidFill>
                  <a:prstClr val="white"/>
                </a:solidFill>
                <a:latin typeface="微软雅黑" pitchFamily="34" charset="-122"/>
                <a:ea typeface="微软雅黑" pitchFamily="34" charset="-122"/>
              </a:rPr>
              <a:t>预防为主是措施</a:t>
            </a:r>
          </a:p>
        </p:txBody>
      </p:sp>
      <p:grpSp>
        <p:nvGrpSpPr>
          <p:cNvPr id="27" name="组合 26"/>
          <p:cNvGrpSpPr/>
          <p:nvPr/>
        </p:nvGrpSpPr>
        <p:grpSpPr>
          <a:xfrm>
            <a:off x="3034454" y="3429000"/>
            <a:ext cx="2435859" cy="2804312"/>
            <a:chOff x="363644" y="1790699"/>
            <a:chExt cx="2743200" cy="4137813"/>
          </a:xfrm>
        </p:grpSpPr>
        <p:sp>
          <p:nvSpPr>
            <p:cNvPr id="21" name="矩形 20"/>
            <p:cNvSpPr/>
            <p:nvPr/>
          </p:nvSpPr>
          <p:spPr>
            <a:xfrm>
              <a:off x="363644" y="1790699"/>
              <a:ext cx="2743200" cy="3966677"/>
            </a:xfrm>
            <a:prstGeom prst="rect">
              <a:avLst/>
            </a:prstGeom>
            <a:solidFill>
              <a:srgbClr val="222222"/>
            </a:solidFill>
            <a:ln>
              <a:no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63644" y="1790699"/>
              <a:ext cx="2743200" cy="4137813"/>
            </a:xfrm>
            <a:prstGeom prst="rect">
              <a:avLst/>
            </a:prstGeom>
            <a:solidFill>
              <a:srgbClr val="222222"/>
            </a:solidFill>
            <a:ln>
              <a:solidFill>
                <a:srgbClr val="EEA429"/>
              </a:solid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zh-CN" altLang="en-US" spc="300" dirty="0">
                  <a:solidFill>
                    <a:prstClr val="white"/>
                  </a:solidFill>
                  <a:latin typeface="微软雅黑" pitchFamily="34" charset="-122"/>
                  <a:ea typeface="微软雅黑" pitchFamily="34" charset="-122"/>
                </a:rPr>
                <a:t>先其未然谓之防</a:t>
              </a:r>
            </a:p>
            <a:p>
              <a:pPr lvl="0" algn="ctr" fontAlgn="base">
                <a:lnSpc>
                  <a:spcPct val="150000"/>
                </a:lnSpc>
                <a:spcBef>
                  <a:spcPct val="0"/>
                </a:spcBef>
                <a:spcAft>
                  <a:spcPct val="0"/>
                </a:spcAft>
              </a:pPr>
              <a:r>
                <a:rPr lang="zh-CN" altLang="en-US" spc="300" dirty="0">
                  <a:solidFill>
                    <a:prstClr val="white"/>
                  </a:solidFill>
                  <a:latin typeface="微软雅黑" pitchFamily="34" charset="-122"/>
                  <a:ea typeface="微软雅黑" pitchFamily="34" charset="-122"/>
                </a:rPr>
                <a:t>发而止之谓其救</a:t>
              </a:r>
            </a:p>
            <a:p>
              <a:pPr lvl="0" algn="ctr" fontAlgn="base">
                <a:lnSpc>
                  <a:spcPct val="150000"/>
                </a:lnSpc>
                <a:spcBef>
                  <a:spcPct val="0"/>
                </a:spcBef>
                <a:spcAft>
                  <a:spcPct val="0"/>
                </a:spcAft>
              </a:pPr>
              <a:r>
                <a:rPr lang="zh-CN" altLang="en-US" spc="300" dirty="0">
                  <a:solidFill>
                    <a:prstClr val="white"/>
                  </a:solidFill>
                  <a:latin typeface="微软雅黑" pitchFamily="34" charset="-122"/>
                  <a:ea typeface="微软雅黑" pitchFamily="34" charset="-122"/>
                </a:rPr>
                <a:t>行而责之谓之戒</a:t>
              </a:r>
            </a:p>
            <a:p>
              <a:pPr lvl="0" algn="ctr" fontAlgn="base">
                <a:lnSpc>
                  <a:spcPct val="150000"/>
                </a:lnSpc>
                <a:spcBef>
                  <a:spcPct val="0"/>
                </a:spcBef>
                <a:spcAft>
                  <a:spcPct val="0"/>
                </a:spcAft>
              </a:pPr>
              <a:r>
                <a:rPr lang="zh-CN" altLang="en-US" spc="300" dirty="0">
                  <a:solidFill>
                    <a:prstClr val="white"/>
                  </a:solidFill>
                  <a:latin typeface="微软雅黑" pitchFamily="34" charset="-122"/>
                  <a:ea typeface="微软雅黑" pitchFamily="34" charset="-122"/>
                </a:rPr>
                <a:t>防为上   救次之   戒为下</a:t>
              </a:r>
            </a:p>
          </p:txBody>
        </p:sp>
        <p:sp>
          <p:nvSpPr>
            <p:cNvPr id="26" name="矩形 25"/>
            <p:cNvSpPr/>
            <p:nvPr/>
          </p:nvSpPr>
          <p:spPr>
            <a:xfrm>
              <a:off x="477944" y="2215836"/>
              <a:ext cx="25146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LIDE.VECTOR" val="22f931b7-4095-4552-a9e6-257cdedf9da9"/>
</p:tagLst>
</file>

<file path=ppt/tags/tag10.xml><?xml version="1.0" encoding="utf-8"?>
<p:tagLst xmlns:a="http://schemas.openxmlformats.org/drawingml/2006/main" xmlns:r="http://schemas.openxmlformats.org/officeDocument/2006/relationships" xmlns:p="http://schemas.openxmlformats.org/presentationml/2006/main">
  <p:tag name="ISLIDE.VECTOR" val="4a659cdb-f8ee-479e-820b-4f26e775da22"/>
</p:tagLst>
</file>

<file path=ppt/tags/tag11.xml><?xml version="1.0" encoding="utf-8"?>
<p:tagLst xmlns:a="http://schemas.openxmlformats.org/drawingml/2006/main" xmlns:r="http://schemas.openxmlformats.org/officeDocument/2006/relationships" xmlns:p="http://schemas.openxmlformats.org/presentationml/2006/main">
  <p:tag name="ISLIDE.VECTOR" val="19d937d2-4062-4a19-96b3-d3e656249e49"/>
</p:tagLst>
</file>

<file path=ppt/tags/tag12.xml><?xml version="1.0" encoding="utf-8"?>
<p:tagLst xmlns:a="http://schemas.openxmlformats.org/drawingml/2006/main" xmlns:r="http://schemas.openxmlformats.org/officeDocument/2006/relationships" xmlns:p="http://schemas.openxmlformats.org/presentationml/2006/main">
  <p:tag name="ISLIDE.VECTOR" val="1e596d3b-77c0-4625-b4fe-3d860c2cb110"/>
</p:tagLst>
</file>

<file path=ppt/tags/tag13.xml><?xml version="1.0" encoding="utf-8"?>
<p:tagLst xmlns:a="http://schemas.openxmlformats.org/drawingml/2006/main" xmlns:r="http://schemas.openxmlformats.org/officeDocument/2006/relationships" xmlns:p="http://schemas.openxmlformats.org/presentationml/2006/main">
  <p:tag name="ISLIDE.VECTOR" val="1db8070f-57eb-4f6f-bbd1-ee08f8a7dc5b"/>
</p:tagLst>
</file>

<file path=ppt/tags/tag14.xml><?xml version="1.0" encoding="utf-8"?>
<p:tagLst xmlns:a="http://schemas.openxmlformats.org/drawingml/2006/main" xmlns:r="http://schemas.openxmlformats.org/officeDocument/2006/relationships" xmlns:p="http://schemas.openxmlformats.org/presentationml/2006/main">
  <p:tag name="ISLIDE.VECTOR" val="edc449ce-5b00-44cd-b1a7-241261e5f219"/>
</p:tagLst>
</file>

<file path=ppt/tags/tag15.xml><?xml version="1.0" encoding="utf-8"?>
<p:tagLst xmlns:a="http://schemas.openxmlformats.org/drawingml/2006/main" xmlns:r="http://schemas.openxmlformats.org/officeDocument/2006/relationships" xmlns:p="http://schemas.openxmlformats.org/presentationml/2006/main">
  <p:tag name="ISLIDE.VECTOR" val="c6f5075e-dd80-4d82-92c1-a5aa3d1526a2"/>
</p:tagLst>
</file>

<file path=ppt/tags/tag16.xml><?xml version="1.0" encoding="utf-8"?>
<p:tagLst xmlns:a="http://schemas.openxmlformats.org/drawingml/2006/main" xmlns:r="http://schemas.openxmlformats.org/officeDocument/2006/relationships" xmlns:p="http://schemas.openxmlformats.org/presentationml/2006/main">
  <p:tag name="ISLIDE.VECTOR" val="262d4538-eca9-4d5b-9831-c0fa25bedd54"/>
</p:tagLst>
</file>

<file path=ppt/tags/tag17.xml><?xml version="1.0" encoding="utf-8"?>
<p:tagLst xmlns:a="http://schemas.openxmlformats.org/drawingml/2006/main" xmlns:r="http://schemas.openxmlformats.org/officeDocument/2006/relationships" xmlns:p="http://schemas.openxmlformats.org/presentationml/2006/main">
  <p:tag name="ISLIDE.VECTOR" val="3615da4c-0edc-4989-95f5-15b7349bb81e"/>
</p:tagLst>
</file>

<file path=ppt/tags/tag18.xml><?xml version="1.0" encoding="utf-8"?>
<p:tagLst xmlns:a="http://schemas.openxmlformats.org/drawingml/2006/main" xmlns:r="http://schemas.openxmlformats.org/officeDocument/2006/relationships" xmlns:p="http://schemas.openxmlformats.org/presentationml/2006/main">
  <p:tag name="ISLIDE.VECTOR" val="13b79324-b86a-4b57-aa7b-9c32e16593b8"/>
</p:tagLst>
</file>

<file path=ppt/tags/tag2.xml><?xml version="1.0" encoding="utf-8"?>
<p:tagLst xmlns:a="http://schemas.openxmlformats.org/drawingml/2006/main" xmlns:r="http://schemas.openxmlformats.org/officeDocument/2006/relationships" xmlns:p="http://schemas.openxmlformats.org/presentationml/2006/main">
  <p:tag name="PA" val="v4.3.1"/>
</p:tagLst>
</file>

<file path=ppt/tags/tag3.xml><?xml version="1.0" encoding="utf-8"?>
<p:tagLst xmlns:a="http://schemas.openxmlformats.org/drawingml/2006/main" xmlns:r="http://schemas.openxmlformats.org/officeDocument/2006/relationships" xmlns:p="http://schemas.openxmlformats.org/presentationml/2006/main">
  <p:tag name="PA" val="v4.3.1"/>
</p:tagLst>
</file>

<file path=ppt/tags/tag4.xml><?xml version="1.0" encoding="utf-8"?>
<p:tagLst xmlns:a="http://schemas.openxmlformats.org/drawingml/2006/main" xmlns:r="http://schemas.openxmlformats.org/officeDocument/2006/relationships" xmlns:p="http://schemas.openxmlformats.org/presentationml/2006/main">
  <p:tag name="PA" val="v4.3.1"/>
</p:tagLst>
</file>

<file path=ppt/tags/tag5.xml><?xml version="1.0" encoding="utf-8"?>
<p:tagLst xmlns:a="http://schemas.openxmlformats.org/drawingml/2006/main" xmlns:r="http://schemas.openxmlformats.org/officeDocument/2006/relationships" xmlns:p="http://schemas.openxmlformats.org/presentationml/2006/main">
  <p:tag name="PA" val="v4.3.1"/>
</p:tagLst>
</file>

<file path=ppt/tags/tag6.xml><?xml version="1.0" encoding="utf-8"?>
<p:tagLst xmlns:a="http://schemas.openxmlformats.org/drawingml/2006/main" xmlns:r="http://schemas.openxmlformats.org/officeDocument/2006/relationships" xmlns:p="http://schemas.openxmlformats.org/presentationml/2006/main">
  <p:tag name="PA" val="v4.3.1"/>
</p:tagLst>
</file>

<file path=ppt/tags/tag7.xml><?xml version="1.0" encoding="utf-8"?>
<p:tagLst xmlns:a="http://schemas.openxmlformats.org/drawingml/2006/main" xmlns:r="http://schemas.openxmlformats.org/officeDocument/2006/relationships" xmlns:p="http://schemas.openxmlformats.org/presentationml/2006/main">
  <p:tag name="ISLIDE.VECTOR" val="9ef0b422-c397-45c5-84b7-d86bb8d79344"/>
</p:tagLst>
</file>

<file path=ppt/tags/tag8.xml><?xml version="1.0" encoding="utf-8"?>
<p:tagLst xmlns:a="http://schemas.openxmlformats.org/drawingml/2006/main" xmlns:r="http://schemas.openxmlformats.org/officeDocument/2006/relationships" xmlns:p="http://schemas.openxmlformats.org/presentationml/2006/main">
  <p:tag name="ISLIDE.VECTOR" val="61b12015-4502-4440-a4ed-304f92719b20"/>
</p:tagLst>
</file>

<file path=ppt/tags/tag9.xml><?xml version="1.0" encoding="utf-8"?>
<p:tagLst xmlns:a="http://schemas.openxmlformats.org/drawingml/2006/main" xmlns:r="http://schemas.openxmlformats.org/officeDocument/2006/relationships" xmlns:p="http://schemas.openxmlformats.org/presentationml/2006/main">
  <p:tag name="ISLIDE.VECTOR" val="f6742d44-bcd9-4a18-a3fb-e35cf84422a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3540</Words>
  <Application>Microsoft Office PowerPoint</Application>
  <PresentationFormat>宽屏</PresentationFormat>
  <Paragraphs>813</Paragraphs>
  <Slides>53</Slides>
  <Notes>1</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53</vt:i4>
      </vt:variant>
    </vt:vector>
  </HeadingPairs>
  <TitlesOfParts>
    <vt:vector size="63" baseType="lpstr">
      <vt:lpstr>Monotype Sorts</vt:lpstr>
      <vt:lpstr>方正姚体</vt:lpstr>
      <vt:lpstr>宋体</vt:lpstr>
      <vt:lpstr>微软雅黑</vt:lpstr>
      <vt:lpstr>Arial</vt:lpstr>
      <vt:lpstr>Calibri</vt:lpstr>
      <vt:lpstr>Wingdings</vt:lpstr>
      <vt:lpstr>Office Theme</vt:lpstr>
      <vt:lpstr>1_Office 主题</vt:lpstr>
      <vt:lpstr>Clip</vt:lpstr>
      <vt:lpstr>安全领导素质与职责培养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三、安全理论</vt:lpstr>
      <vt:lpstr>多米诺骨牌连锁论</vt:lpstr>
      <vt:lpstr>多米诺骨牌连锁论</vt:lpstr>
      <vt:lpstr>海因里希事故连锁论</vt:lpstr>
      <vt:lpstr>PowerPoint 演示文稿</vt:lpstr>
      <vt:lpstr>PowerPoint 演示文稿</vt:lpstr>
      <vt:lpstr>PowerPoint 演示文稿</vt:lpstr>
      <vt:lpstr>四、管理人员八项素质要求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五、管理人员六项工作职责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Sample Case No. 个案一</vt:lpstr>
      <vt:lpstr>Why-Why Analysis  Y-Y分析法 </vt:lpstr>
      <vt:lpstr>Hierarchy of Controls 分层控制级别</vt:lpstr>
      <vt:lpstr>PowerPoint 演示文稿</vt:lpstr>
      <vt:lpstr>PowerPoint 演示文稿</vt:lpstr>
      <vt:lpstr>PowerPoint 演示文稿</vt:lpstr>
      <vt:lpstr>小结2：管理人员六项工作职责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xbany</cp:lastModifiedBy>
  <cp:revision>1</cp:revision>
  <dcterms:created xsi:type="dcterms:W3CDTF">1900-01-01T00:00:00Z</dcterms:created>
  <dcterms:modified xsi:type="dcterms:W3CDTF">2019-04-30T13:12:18Z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2052-9.4.1</vt:lpwstr>
  </property>
</Properties>
</file>