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57" r:id="rId4"/>
    <p:sldId id="265" r:id="rId5"/>
    <p:sldId id="276" r:id="rId6"/>
    <p:sldId id="261" r:id="rId7"/>
    <p:sldId id="330" r:id="rId8"/>
    <p:sldId id="260" r:id="rId9"/>
    <p:sldId id="331" r:id="rId10"/>
    <p:sldId id="272" r:id="rId11"/>
    <p:sldId id="332" r:id="rId12"/>
    <p:sldId id="274" r:id="rId13"/>
    <p:sldId id="268" r:id="rId14"/>
    <p:sldId id="342" r:id="rId15"/>
    <p:sldId id="334" r:id="rId16"/>
    <p:sldId id="337" r:id="rId17"/>
    <p:sldId id="338" r:id="rId18"/>
    <p:sldId id="339" r:id="rId19"/>
    <p:sldId id="343" r:id="rId20"/>
    <p:sldId id="344" r:id="rId21"/>
    <p:sldId id="345" r:id="rId22"/>
    <p:sldId id="346" r:id="rId23"/>
    <p:sldId id="347" r:id="rId24"/>
    <p:sldId id="350" r:id="rId25"/>
    <p:sldId id="30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EF9322"/>
    <a:srgbClr val="5FBD98"/>
    <a:srgbClr val="B6D346"/>
    <a:srgbClr val="99C5AD"/>
    <a:srgbClr val="4AC0DC"/>
    <a:srgbClr val="F5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B356-44B7-4C91-9F05-1F5067729FA3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F2FF-AB26-42B1-B18B-19F5B70C60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96036-7FB5-4C1A-AC05-9BF7C4618A56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4FD6-F232-4620-8CD2-CD2FB510B8D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973D51-9E3B-48CE-BDA2-02AEC927BE09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4FD6-F232-4620-8CD2-CD2FB510B8D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4FD6-F232-4620-8CD2-CD2FB510B8D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4FD6-F232-4620-8CD2-CD2FB510B8D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4FD6-F232-4620-8CD2-CD2FB510B8D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4FD6-F232-4620-8CD2-CD2FB510B8D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4FD6-F232-4620-8CD2-CD2FB510B8D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4FD6-F232-4620-8CD2-CD2FB510B8D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74FD6-F232-4620-8CD2-CD2FB510B8D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7419" y="419100"/>
            <a:ext cx="7289800" cy="68392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5" y="-1"/>
            <a:ext cx="12204435" cy="6876197"/>
          </a:xfrm>
          <a:prstGeom prst="rect">
            <a:avLst/>
          </a:prstGeom>
          <a:blipFill dpi="0" rotWithShape="1">
            <a:blip r:embed="rId14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DFC4-FDED-4B41-982D-8052FC63661B}" type="datetimeFigureOut">
              <a:rPr lang="zh-CN" altLang="en-US" smtClean="0"/>
              <a:t>2018/12/16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2860170" y="1586246"/>
            <a:ext cx="1749828" cy="1749830"/>
            <a:chOff x="2612811" y="1661839"/>
            <a:chExt cx="2081664" cy="2081664"/>
          </a:xfrm>
        </p:grpSpPr>
        <p:grpSp>
          <p:nvGrpSpPr>
            <p:cNvPr id="4" name="组合 3"/>
            <p:cNvGrpSpPr/>
            <p:nvPr/>
          </p:nvGrpSpPr>
          <p:grpSpPr>
            <a:xfrm flipH="1">
              <a:off x="2612811" y="1661839"/>
              <a:ext cx="2081664" cy="2081664"/>
              <a:chOff x="2848131" y="1860029"/>
              <a:chExt cx="3807502" cy="380750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3206122" y="1774132"/>
              <a:ext cx="866157" cy="1867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</a:t>
              </a:r>
              <a:endParaRPr lang="zh-CN" altLang="en-US" sz="96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 flipH="1">
            <a:off x="3769010" y="1136862"/>
            <a:ext cx="417953" cy="417953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3380368" y="1439226"/>
            <a:ext cx="275632" cy="275632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5171262" y="3064157"/>
            <a:ext cx="525156" cy="525154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 flipH="1">
            <a:off x="4357832" y="3097897"/>
            <a:ext cx="275632" cy="275632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7043950" y="1302282"/>
            <a:ext cx="514166" cy="514164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 flipH="1">
            <a:off x="7646949" y="3272757"/>
            <a:ext cx="468350" cy="468352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215627" y="1338289"/>
            <a:ext cx="1749828" cy="1749830"/>
            <a:chOff x="4315728" y="1022605"/>
            <a:chExt cx="2081664" cy="2081664"/>
          </a:xfrm>
        </p:grpSpPr>
        <p:grpSp>
          <p:nvGrpSpPr>
            <p:cNvPr id="7" name="组合 6"/>
            <p:cNvGrpSpPr/>
            <p:nvPr/>
          </p:nvGrpSpPr>
          <p:grpSpPr>
            <a:xfrm flipH="1">
              <a:off x="4315728" y="1022605"/>
              <a:ext cx="2081664" cy="2081664"/>
              <a:chOff x="2848131" y="1860029"/>
              <a:chExt cx="3807502" cy="3807502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4888013" y="1127811"/>
              <a:ext cx="904297" cy="1867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accent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0</a:t>
              </a:r>
              <a:endParaRPr lang="zh-CN" altLang="en-US" sz="9600" b="1" dirty="0">
                <a:solidFill>
                  <a:schemeClr val="accent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65833" y="1772347"/>
            <a:ext cx="1749828" cy="1749830"/>
            <a:chOff x="5766637" y="2057824"/>
            <a:chExt cx="2081664" cy="2081664"/>
          </a:xfrm>
        </p:grpSpPr>
        <p:grpSp>
          <p:nvGrpSpPr>
            <p:cNvPr id="10" name="组合 9"/>
            <p:cNvGrpSpPr/>
            <p:nvPr/>
          </p:nvGrpSpPr>
          <p:grpSpPr>
            <a:xfrm flipH="1">
              <a:off x="5766637" y="2057824"/>
              <a:ext cx="2081664" cy="2081664"/>
              <a:chOff x="2848131" y="1860029"/>
              <a:chExt cx="3807502" cy="380750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6505484" y="2138600"/>
              <a:ext cx="570810" cy="186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accent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zh-CN" altLang="en-US" sz="9600" b="1" dirty="0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240385" y="1521225"/>
            <a:ext cx="1749828" cy="1749830"/>
            <a:chOff x="7314523" y="1440019"/>
            <a:chExt cx="2081664" cy="2081664"/>
          </a:xfrm>
        </p:grpSpPr>
        <p:grpSp>
          <p:nvGrpSpPr>
            <p:cNvPr id="13" name="组合 12"/>
            <p:cNvGrpSpPr/>
            <p:nvPr/>
          </p:nvGrpSpPr>
          <p:grpSpPr>
            <a:xfrm flipH="1">
              <a:off x="7314523" y="1440019"/>
              <a:ext cx="2081664" cy="2081664"/>
              <a:chOff x="2848131" y="1860029"/>
              <a:chExt cx="3807502" cy="380750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7910886" y="1533846"/>
              <a:ext cx="906204" cy="1867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accent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8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025549" y="4608289"/>
            <a:ext cx="5955507" cy="31432"/>
            <a:chOff x="3060700" y="4724400"/>
            <a:chExt cx="5955507" cy="31432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3025549" y="5516339"/>
            <a:ext cx="5955507" cy="31432"/>
            <a:chOff x="3060700" y="4724400"/>
            <a:chExt cx="5955507" cy="31432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3371813" y="4714398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accent3"/>
                </a:solidFill>
                <a:latin typeface="+mj-ea"/>
                <a:ea typeface="+mj-ea"/>
              </a:rPr>
              <a:t>年终总结</a:t>
            </a:r>
            <a:r>
              <a:rPr lang="zh-CN" altLang="en-US" sz="4400" dirty="0">
                <a:solidFill>
                  <a:schemeClr val="accent2"/>
                </a:solidFill>
                <a:latin typeface="+mj-ea"/>
                <a:ea typeface="+mj-ea"/>
              </a:rPr>
              <a:t>暨新年计划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380415" y="4147830"/>
            <a:ext cx="494665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*******************************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3871523" y="5628100"/>
            <a:ext cx="4106464" cy="394732"/>
            <a:chOff x="3797499" y="5577300"/>
            <a:chExt cx="4106464" cy="394732"/>
          </a:xfrm>
        </p:grpSpPr>
        <p:sp>
          <p:nvSpPr>
            <p:cNvPr id="61" name="文本框 60"/>
            <p:cNvSpPr txBox="1"/>
            <p:nvPr/>
          </p:nvSpPr>
          <p:spPr>
            <a:xfrm>
              <a:off x="3797499" y="5577300"/>
              <a:ext cx="133350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汇报人：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**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968818" y="5602700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时间：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2019.12.16</a:t>
              </a:r>
            </a:p>
          </p:txBody>
        </p:sp>
      </p:grpSp>
      <p:sp>
        <p:nvSpPr>
          <p:cNvPr id="65" name="椭圆 64"/>
          <p:cNvSpPr/>
          <p:nvPr/>
        </p:nvSpPr>
        <p:spPr>
          <a:xfrm flipH="1">
            <a:off x="9209491" y="2632018"/>
            <a:ext cx="580544" cy="580546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flipH="1">
            <a:off x="1898212" y="2323370"/>
            <a:ext cx="564888" cy="56489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 flipH="1">
            <a:off x="10385658" y="2360688"/>
            <a:ext cx="275632" cy="275632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 flipH="1">
            <a:off x="1164773" y="2416057"/>
            <a:ext cx="275632" cy="275632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 bwMode="blackWhite">
          <a:xfrm>
            <a:off x="3068386" y="4692312"/>
            <a:ext cx="1256192" cy="12561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chemeClr val="lt1"/>
              </a:solidFill>
            </a:endParaRPr>
          </a:p>
        </p:txBody>
      </p:sp>
      <p:sp>
        <p:nvSpPr>
          <p:cNvPr id="38" name="椭圆 37"/>
          <p:cNvSpPr/>
          <p:nvPr/>
        </p:nvSpPr>
        <p:spPr bwMode="blackWhite">
          <a:xfrm>
            <a:off x="4203700" y="3111601"/>
            <a:ext cx="1256192" cy="12561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chemeClr val="lt1"/>
              </a:solidFill>
            </a:endParaRPr>
          </a:p>
        </p:txBody>
      </p:sp>
      <p:sp>
        <p:nvSpPr>
          <p:cNvPr id="33" name="椭圆 32"/>
          <p:cNvSpPr/>
          <p:nvPr/>
        </p:nvSpPr>
        <p:spPr bwMode="blackWhite">
          <a:xfrm>
            <a:off x="2717800" y="1630128"/>
            <a:ext cx="1256192" cy="12561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chemeClr val="lt1"/>
              </a:solidFill>
            </a:endParaRPr>
          </a:p>
        </p:txBody>
      </p:sp>
      <p:sp>
        <p:nvSpPr>
          <p:cNvPr id="4" name="椭圆 3"/>
          <p:cNvSpPr/>
          <p:nvPr/>
        </p:nvSpPr>
        <p:spPr bwMode="blackWhite">
          <a:xfrm>
            <a:off x="1099234" y="2617790"/>
            <a:ext cx="2271710" cy="227171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存在的问题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执行力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3778705" y="2732543"/>
            <a:ext cx="620281" cy="47466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89643" y="2291218"/>
            <a:ext cx="0" cy="0"/>
          </a:xfrm>
          <a:prstGeom prst="line">
            <a:avLst/>
          </a:prstGeom>
          <a:ln w="19050">
            <a:solidFill>
              <a:srgbClr val="F7D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 flipV="1">
            <a:off x="2132468" y="2251530"/>
            <a:ext cx="265112" cy="35083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2389643" y="2251530"/>
            <a:ext cx="32702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4068855" y="4239760"/>
            <a:ext cx="325800" cy="45277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 bwMode="auto">
          <a:xfrm>
            <a:off x="2862912" y="1786005"/>
            <a:ext cx="958850" cy="958850"/>
          </a:xfrm>
          <a:prstGeom prst="ellipse">
            <a:avLst/>
          </a:pr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3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20197" y="2073104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</a:rPr>
              <a:t>不会做</a:t>
            </a:r>
          </a:p>
        </p:txBody>
      </p:sp>
      <p:sp>
        <p:nvSpPr>
          <p:cNvPr id="15" name="椭圆 14"/>
          <p:cNvSpPr/>
          <p:nvPr/>
        </p:nvSpPr>
        <p:spPr bwMode="auto">
          <a:xfrm>
            <a:off x="4358143" y="3260272"/>
            <a:ext cx="958850" cy="958850"/>
          </a:xfrm>
          <a:prstGeom prst="ellipse">
            <a:avLst/>
          </a:pr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3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60886" y="3572494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+mn-ea"/>
              </a:rPr>
              <a:t>不及时</a:t>
            </a:r>
          </a:p>
        </p:txBody>
      </p:sp>
      <p:sp>
        <p:nvSpPr>
          <p:cNvPr id="19" name="椭圆 18"/>
          <p:cNvSpPr/>
          <p:nvPr/>
        </p:nvSpPr>
        <p:spPr bwMode="auto">
          <a:xfrm>
            <a:off x="3224213" y="4823962"/>
            <a:ext cx="957262" cy="958850"/>
          </a:xfrm>
          <a:prstGeom prst="ellipse">
            <a:avLst/>
          </a:pr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3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64262" y="51451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  <a:latin typeface="+mn-ea"/>
              </a:rPr>
              <a:t>做不好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980318" y="2251530"/>
            <a:ext cx="12287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左中括号 22"/>
          <p:cNvSpPr/>
          <p:nvPr/>
        </p:nvSpPr>
        <p:spPr>
          <a:xfrm>
            <a:off x="5264605" y="1744778"/>
            <a:ext cx="123825" cy="1042080"/>
          </a:xfrm>
          <a:prstGeom prst="leftBracke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24" name="Rectangle 5"/>
          <p:cNvSpPr/>
          <p:nvPr/>
        </p:nvSpPr>
        <p:spPr bwMode="auto">
          <a:xfrm>
            <a:off x="5580519" y="1721089"/>
            <a:ext cx="4797198" cy="10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Lato Light" charset="0"/>
                <a:sym typeface="Lato Light" charset="0"/>
              </a:rPr>
              <a:t>个人能力不足导致隐患整改或者其他事情不会做，从而导致执行力不到位。主要表现为没有经过专业的培训，缺乏理论或者实践的经验，对出现的问题不知所错。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5453518" y="3806372"/>
            <a:ext cx="8937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左中括号 26"/>
          <p:cNvSpPr/>
          <p:nvPr/>
        </p:nvSpPr>
        <p:spPr>
          <a:xfrm>
            <a:off x="6411915" y="3309485"/>
            <a:ext cx="123825" cy="989920"/>
          </a:xfrm>
          <a:prstGeom prst="leftBracke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28" name="Rectangle 5"/>
          <p:cNvSpPr/>
          <p:nvPr/>
        </p:nvSpPr>
        <p:spPr bwMode="auto">
          <a:xfrm>
            <a:off x="6654802" y="3299971"/>
            <a:ext cx="4695371" cy="10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Lato Light" charset="0"/>
                <a:sym typeface="Lato Light" charset="0"/>
              </a:rPr>
              <a:t>懒得做、不想做、分不清重要程度、先后顺序是导致做事不及时的主要原因，说到底其实是一个责任心的问题。这个问题不仅仅是我，相信也有其他人存在一样的问题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Lato Light" charset="0"/>
                <a:sym typeface="Lato Light" charset="0"/>
              </a:rPr>
              <a:t>。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4333875" y="5361443"/>
            <a:ext cx="89376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左中括号 30"/>
          <p:cNvSpPr/>
          <p:nvPr/>
        </p:nvSpPr>
        <p:spPr>
          <a:xfrm>
            <a:off x="5327650" y="4865176"/>
            <a:ext cx="123825" cy="992534"/>
          </a:xfrm>
          <a:prstGeom prst="leftBracket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32" name="Rectangle 5"/>
          <p:cNvSpPr/>
          <p:nvPr/>
        </p:nvSpPr>
        <p:spPr bwMode="auto">
          <a:xfrm>
            <a:off x="5653089" y="4885658"/>
            <a:ext cx="4797198" cy="10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Lato Light" charset="0"/>
                <a:sym typeface="Lato Light" charset="0"/>
              </a:rPr>
              <a:t>做不好其实在我们全年的工作中也普遍存在，做事喜欢留一点，能凑活就可以，其实这也是执行力不强的表现之一。</a:t>
            </a:r>
          </a:p>
        </p:txBody>
      </p:sp>
      <p:sp>
        <p:nvSpPr>
          <p:cNvPr id="35" name="椭圆 34"/>
          <p:cNvSpPr/>
          <p:nvPr/>
        </p:nvSpPr>
        <p:spPr>
          <a:xfrm>
            <a:off x="1360492" y="2870770"/>
            <a:ext cx="1762804" cy="1762804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1880337" y="3145972"/>
            <a:ext cx="672818" cy="705754"/>
          </a:xfrm>
          <a:custGeom>
            <a:avLst/>
            <a:gdLst>
              <a:gd name="T0" fmla="*/ 1052180 w 1822450"/>
              <a:gd name="T1" fmla="*/ 1891814 h 1912938"/>
              <a:gd name="T2" fmla="*/ 834486 w 1822450"/>
              <a:gd name="T3" fmla="*/ 1843067 h 1912938"/>
              <a:gd name="T4" fmla="*/ 702457 w 1822450"/>
              <a:gd name="T5" fmla="*/ 1904601 h 1912938"/>
              <a:gd name="T6" fmla="*/ 1654740 w 1822450"/>
              <a:gd name="T7" fmla="*/ 1644404 h 1912938"/>
              <a:gd name="T8" fmla="*/ 1553494 w 1822450"/>
              <a:gd name="T9" fmla="*/ 1640423 h 1912938"/>
              <a:gd name="T10" fmla="*/ 1385313 w 1822450"/>
              <a:gd name="T11" fmla="*/ 1639229 h 1912938"/>
              <a:gd name="T12" fmla="*/ 1338497 w 1822450"/>
              <a:gd name="T13" fmla="*/ 1607788 h 1912938"/>
              <a:gd name="T14" fmla="*/ 436229 w 1822450"/>
              <a:gd name="T15" fmla="*/ 1649976 h 1912938"/>
              <a:gd name="T16" fmla="*/ 265376 w 1822450"/>
              <a:gd name="T17" fmla="*/ 1639229 h 1912938"/>
              <a:gd name="T18" fmla="*/ 148309 w 1822450"/>
              <a:gd name="T19" fmla="*/ 1649577 h 1912938"/>
              <a:gd name="T20" fmla="*/ 624432 w 1822450"/>
              <a:gd name="T21" fmla="*/ 1289910 h 1912938"/>
              <a:gd name="T22" fmla="*/ 583933 w 1822450"/>
              <a:gd name="T23" fmla="*/ 1302672 h 1912938"/>
              <a:gd name="T24" fmla="*/ 1245239 w 1822450"/>
              <a:gd name="T25" fmla="*/ 1301091 h 1912938"/>
              <a:gd name="T26" fmla="*/ 1203152 w 1822450"/>
              <a:gd name="T27" fmla="*/ 1281551 h 1912938"/>
              <a:gd name="T28" fmla="*/ 110393 w 1822450"/>
              <a:gd name="T29" fmla="*/ 1147347 h 1912938"/>
              <a:gd name="T30" fmla="*/ 86508 w 1822450"/>
              <a:gd name="T31" fmla="*/ 1182918 h 1912938"/>
              <a:gd name="T32" fmla="*/ 1760008 w 1822450"/>
              <a:gd name="T33" fmla="*/ 1169884 h 1912938"/>
              <a:gd name="T34" fmla="*/ 1709636 w 1822450"/>
              <a:gd name="T35" fmla="*/ 1166651 h 1912938"/>
              <a:gd name="T36" fmla="*/ 366123 w 1822450"/>
              <a:gd name="T37" fmla="*/ 583339 h 1912938"/>
              <a:gd name="T38" fmla="*/ 468306 w 1822450"/>
              <a:gd name="T39" fmla="*/ 1328065 h 1912938"/>
              <a:gd name="T40" fmla="*/ 96264 w 1822450"/>
              <a:gd name="T41" fmla="*/ 768237 h 1912938"/>
              <a:gd name="T42" fmla="*/ 1183 w 1822450"/>
              <a:gd name="T43" fmla="*/ 654059 h 1912938"/>
              <a:gd name="T44" fmla="*/ 1654601 w 1822450"/>
              <a:gd name="T45" fmla="*/ 539486 h 1912938"/>
              <a:gd name="T46" fmla="*/ 1777799 w 1822450"/>
              <a:gd name="T47" fmla="*/ 1076207 h 1912938"/>
              <a:gd name="T48" fmla="*/ 1669211 w 1822450"/>
              <a:gd name="T49" fmla="*/ 1082926 h 1912938"/>
              <a:gd name="T50" fmla="*/ 1379381 w 1822450"/>
              <a:gd name="T51" fmla="*/ 1258406 h 1912938"/>
              <a:gd name="T52" fmla="*/ 1596951 w 1822450"/>
              <a:gd name="T53" fmla="*/ 534744 h 1912938"/>
              <a:gd name="T54" fmla="*/ 1341509 w 1822450"/>
              <a:gd name="T55" fmla="*/ 631970 h 1912938"/>
              <a:gd name="T56" fmla="*/ 1211058 w 1822450"/>
              <a:gd name="T57" fmla="*/ 878592 h 1912938"/>
              <a:gd name="T58" fmla="*/ 913390 w 1822450"/>
              <a:gd name="T59" fmla="*/ 1388436 h 1912938"/>
              <a:gd name="T60" fmla="*/ 620862 w 1822450"/>
              <a:gd name="T61" fmla="*/ 1012575 h 1912938"/>
              <a:gd name="T62" fmla="*/ 490410 w 1822450"/>
              <a:gd name="T63" fmla="*/ 658450 h 1912938"/>
              <a:gd name="T64" fmla="*/ 791239 w 1822450"/>
              <a:gd name="T65" fmla="*/ 477436 h 1912938"/>
              <a:gd name="T66" fmla="*/ 930565 w 1822450"/>
              <a:gd name="T67" fmla="*/ 340686 h 1912938"/>
              <a:gd name="T68" fmla="*/ 1525019 w 1822450"/>
              <a:gd name="T69" fmla="*/ 348987 h 1912938"/>
              <a:gd name="T70" fmla="*/ 1543211 w 1822450"/>
              <a:gd name="T71" fmla="*/ 320925 h 1912938"/>
              <a:gd name="T72" fmla="*/ 361253 w 1822450"/>
              <a:gd name="T73" fmla="*/ 309859 h 1912938"/>
              <a:gd name="T74" fmla="*/ 388900 w 1822450"/>
              <a:gd name="T75" fmla="*/ 340686 h 1912938"/>
              <a:gd name="T76" fmla="*/ 1589483 w 1822450"/>
              <a:gd name="T77" fmla="*/ 183386 h 1912938"/>
              <a:gd name="T78" fmla="*/ 1537279 w 1822450"/>
              <a:gd name="T79" fmla="*/ 257688 h 1912938"/>
              <a:gd name="T80" fmla="*/ 1630219 w 1822450"/>
              <a:gd name="T81" fmla="*/ 376257 h 1912938"/>
              <a:gd name="T82" fmla="*/ 1556658 w 1822450"/>
              <a:gd name="T83" fmla="*/ 503916 h 1912938"/>
              <a:gd name="T84" fmla="*/ 1370381 w 1822450"/>
              <a:gd name="T85" fmla="*/ 446213 h 1912938"/>
              <a:gd name="T86" fmla="*/ 1339928 w 1822450"/>
              <a:gd name="T87" fmla="*/ 311439 h 1912938"/>
              <a:gd name="T88" fmla="*/ 1371963 w 1822450"/>
              <a:gd name="T89" fmla="*/ 194056 h 1912938"/>
              <a:gd name="T90" fmla="*/ 478954 w 1822450"/>
              <a:gd name="T91" fmla="*/ 223304 h 1912938"/>
              <a:gd name="T92" fmla="*/ 457626 w 1822450"/>
              <a:gd name="T93" fmla="*/ 275474 h 1912938"/>
              <a:gd name="T94" fmla="*/ 476585 w 1822450"/>
              <a:gd name="T95" fmla="*/ 405900 h 1912938"/>
              <a:gd name="T96" fmla="*/ 374682 w 1822450"/>
              <a:gd name="T97" fmla="*/ 531187 h 1912938"/>
              <a:gd name="T98" fmla="*/ 206423 w 1822450"/>
              <a:gd name="T99" fmla="*/ 401156 h 1912938"/>
              <a:gd name="T100" fmla="*/ 203659 w 1822450"/>
              <a:gd name="T101" fmla="*/ 280612 h 1912938"/>
              <a:gd name="T102" fmla="*/ 318991 w 1822450"/>
              <a:gd name="T103" fmla="*/ 160462 h 1912938"/>
              <a:gd name="T104" fmla="*/ 951483 w 1822450"/>
              <a:gd name="T105" fmla="*/ 193267 h 1912938"/>
              <a:gd name="T106" fmla="*/ 978320 w 1822450"/>
              <a:gd name="T107" fmla="*/ 240299 h 1912938"/>
              <a:gd name="T108" fmla="*/ 1028839 w 1822450"/>
              <a:gd name="T109" fmla="*/ 19762 h 1912938"/>
              <a:gd name="T110" fmla="*/ 985031 w 1822450"/>
              <a:gd name="T111" fmla="*/ 122916 h 1912938"/>
              <a:gd name="T112" fmla="*/ 1097906 w 1822450"/>
              <a:gd name="T113" fmla="*/ 194847 h 1912938"/>
              <a:gd name="T114" fmla="*/ 1067122 w 1822450"/>
              <a:gd name="T115" fmla="*/ 354520 h 1912938"/>
              <a:gd name="T116" fmla="*/ 893862 w 1822450"/>
              <a:gd name="T117" fmla="*/ 476646 h 1912938"/>
              <a:gd name="T118" fmla="*/ 745465 w 1822450"/>
              <a:gd name="T119" fmla="*/ 315392 h 1912938"/>
              <a:gd name="T120" fmla="*/ 746649 w 1822450"/>
              <a:gd name="T121" fmla="*/ 154929 h 1912938"/>
              <a:gd name="T122" fmla="*/ 892678 w 1822450"/>
              <a:gd name="T123" fmla="*/ 3162 h 1912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2450" h="1912938">
                <a:moveTo>
                  <a:pt x="987425" y="1839913"/>
                </a:moveTo>
                <a:lnTo>
                  <a:pt x="1085699" y="1839913"/>
                </a:lnTo>
                <a:lnTo>
                  <a:pt x="1094850" y="1845932"/>
                </a:lnTo>
                <a:lnTo>
                  <a:pt x="1104399" y="1852753"/>
                </a:lnTo>
                <a:lnTo>
                  <a:pt x="1115141" y="1860778"/>
                </a:lnTo>
                <a:lnTo>
                  <a:pt x="1126282" y="1870407"/>
                </a:lnTo>
                <a:lnTo>
                  <a:pt x="1131454" y="1874821"/>
                </a:lnTo>
                <a:lnTo>
                  <a:pt x="1135831" y="1879636"/>
                </a:lnTo>
                <a:lnTo>
                  <a:pt x="1139809" y="1884450"/>
                </a:lnTo>
                <a:lnTo>
                  <a:pt x="1142594" y="1888864"/>
                </a:lnTo>
                <a:lnTo>
                  <a:pt x="1144982" y="1893679"/>
                </a:lnTo>
                <a:lnTo>
                  <a:pt x="1145777" y="1895685"/>
                </a:lnTo>
                <a:lnTo>
                  <a:pt x="1146175" y="1897691"/>
                </a:lnTo>
                <a:lnTo>
                  <a:pt x="1145777" y="1900500"/>
                </a:lnTo>
                <a:lnTo>
                  <a:pt x="1144982" y="1902907"/>
                </a:lnTo>
                <a:lnTo>
                  <a:pt x="1142992" y="1905315"/>
                </a:lnTo>
                <a:lnTo>
                  <a:pt x="1140605" y="1907321"/>
                </a:lnTo>
                <a:lnTo>
                  <a:pt x="1137422" y="1908926"/>
                </a:lnTo>
                <a:lnTo>
                  <a:pt x="1133046" y="1910531"/>
                </a:lnTo>
                <a:lnTo>
                  <a:pt x="1127475" y="1911735"/>
                </a:lnTo>
                <a:lnTo>
                  <a:pt x="1120712" y="1912537"/>
                </a:lnTo>
                <a:lnTo>
                  <a:pt x="1112754" y="1912938"/>
                </a:lnTo>
                <a:lnTo>
                  <a:pt x="1105195" y="1912938"/>
                </a:lnTo>
                <a:lnTo>
                  <a:pt x="1098033" y="1912537"/>
                </a:lnTo>
                <a:lnTo>
                  <a:pt x="1091269" y="1911735"/>
                </a:lnTo>
                <a:lnTo>
                  <a:pt x="1084903" y="1910130"/>
                </a:lnTo>
                <a:lnTo>
                  <a:pt x="1078537" y="1908525"/>
                </a:lnTo>
                <a:lnTo>
                  <a:pt x="1072569" y="1906920"/>
                </a:lnTo>
                <a:lnTo>
                  <a:pt x="1066601" y="1904914"/>
                </a:lnTo>
                <a:lnTo>
                  <a:pt x="1061031" y="1902105"/>
                </a:lnTo>
                <a:lnTo>
                  <a:pt x="1055859" y="1899697"/>
                </a:lnTo>
                <a:lnTo>
                  <a:pt x="1045514" y="1893679"/>
                </a:lnTo>
                <a:lnTo>
                  <a:pt x="1035965" y="1887259"/>
                </a:lnTo>
                <a:lnTo>
                  <a:pt x="1026416" y="1880438"/>
                </a:lnTo>
                <a:lnTo>
                  <a:pt x="1022438" y="1878031"/>
                </a:lnTo>
                <a:lnTo>
                  <a:pt x="1019255" y="1876827"/>
                </a:lnTo>
                <a:lnTo>
                  <a:pt x="1018459" y="1876827"/>
                </a:lnTo>
                <a:lnTo>
                  <a:pt x="1017663" y="1876827"/>
                </a:lnTo>
                <a:lnTo>
                  <a:pt x="1016470" y="1877629"/>
                </a:lnTo>
                <a:lnTo>
                  <a:pt x="1015674" y="1878833"/>
                </a:lnTo>
                <a:lnTo>
                  <a:pt x="1015276" y="1880037"/>
                </a:lnTo>
                <a:lnTo>
                  <a:pt x="1014083" y="1880839"/>
                </a:lnTo>
                <a:lnTo>
                  <a:pt x="1013685" y="1881241"/>
                </a:lnTo>
                <a:lnTo>
                  <a:pt x="1012889" y="1881241"/>
                </a:lnTo>
                <a:lnTo>
                  <a:pt x="1002146" y="1880839"/>
                </a:lnTo>
                <a:lnTo>
                  <a:pt x="995781" y="1880438"/>
                </a:lnTo>
                <a:lnTo>
                  <a:pt x="993393" y="1880037"/>
                </a:lnTo>
                <a:lnTo>
                  <a:pt x="991802" y="1879234"/>
                </a:lnTo>
                <a:lnTo>
                  <a:pt x="989812" y="1870006"/>
                </a:lnTo>
                <a:lnTo>
                  <a:pt x="988619" y="1861580"/>
                </a:lnTo>
                <a:lnTo>
                  <a:pt x="988221" y="1855160"/>
                </a:lnTo>
                <a:lnTo>
                  <a:pt x="988221" y="1850747"/>
                </a:lnTo>
                <a:lnTo>
                  <a:pt x="988221" y="1847136"/>
                </a:lnTo>
                <a:lnTo>
                  <a:pt x="988619" y="1844728"/>
                </a:lnTo>
                <a:lnTo>
                  <a:pt x="989017" y="1843123"/>
                </a:lnTo>
                <a:lnTo>
                  <a:pt x="987425" y="1839913"/>
                </a:lnTo>
                <a:close/>
                <a:moveTo>
                  <a:pt x="739926" y="1839913"/>
                </a:moveTo>
                <a:lnTo>
                  <a:pt x="838200" y="1839913"/>
                </a:lnTo>
                <a:lnTo>
                  <a:pt x="836608" y="1843123"/>
                </a:lnTo>
                <a:lnTo>
                  <a:pt x="837006" y="1844728"/>
                </a:lnTo>
                <a:lnTo>
                  <a:pt x="837404" y="1847136"/>
                </a:lnTo>
                <a:lnTo>
                  <a:pt x="837404" y="1850747"/>
                </a:lnTo>
                <a:lnTo>
                  <a:pt x="837404" y="1855160"/>
                </a:lnTo>
                <a:lnTo>
                  <a:pt x="837006" y="1861580"/>
                </a:lnTo>
                <a:lnTo>
                  <a:pt x="835813" y="1870006"/>
                </a:lnTo>
                <a:lnTo>
                  <a:pt x="833823" y="1879234"/>
                </a:lnTo>
                <a:lnTo>
                  <a:pt x="831834" y="1880037"/>
                </a:lnTo>
                <a:lnTo>
                  <a:pt x="829447" y="1880438"/>
                </a:lnTo>
                <a:lnTo>
                  <a:pt x="823479" y="1880839"/>
                </a:lnTo>
                <a:lnTo>
                  <a:pt x="812338" y="1881241"/>
                </a:lnTo>
                <a:lnTo>
                  <a:pt x="811542" y="1881241"/>
                </a:lnTo>
                <a:lnTo>
                  <a:pt x="810747" y="1880839"/>
                </a:lnTo>
                <a:lnTo>
                  <a:pt x="810349" y="1880037"/>
                </a:lnTo>
                <a:lnTo>
                  <a:pt x="809553" y="1878833"/>
                </a:lnTo>
                <a:lnTo>
                  <a:pt x="809155" y="1877629"/>
                </a:lnTo>
                <a:lnTo>
                  <a:pt x="807962" y="1876827"/>
                </a:lnTo>
                <a:lnTo>
                  <a:pt x="807166" y="1876827"/>
                </a:lnTo>
                <a:lnTo>
                  <a:pt x="806370" y="1876827"/>
                </a:lnTo>
                <a:lnTo>
                  <a:pt x="803187" y="1878031"/>
                </a:lnTo>
                <a:lnTo>
                  <a:pt x="799209" y="1880438"/>
                </a:lnTo>
                <a:lnTo>
                  <a:pt x="789660" y="1887259"/>
                </a:lnTo>
                <a:lnTo>
                  <a:pt x="780111" y="1893679"/>
                </a:lnTo>
                <a:lnTo>
                  <a:pt x="769368" y="1899697"/>
                </a:lnTo>
                <a:lnTo>
                  <a:pt x="764594" y="1902105"/>
                </a:lnTo>
                <a:lnTo>
                  <a:pt x="758626" y="1904914"/>
                </a:lnTo>
                <a:lnTo>
                  <a:pt x="753056" y="1906920"/>
                </a:lnTo>
                <a:lnTo>
                  <a:pt x="747088" y="1908525"/>
                </a:lnTo>
                <a:lnTo>
                  <a:pt x="740722" y="1910130"/>
                </a:lnTo>
                <a:lnTo>
                  <a:pt x="733958" y="1911735"/>
                </a:lnTo>
                <a:lnTo>
                  <a:pt x="727194" y="1912537"/>
                </a:lnTo>
                <a:lnTo>
                  <a:pt x="720032" y="1912938"/>
                </a:lnTo>
                <a:lnTo>
                  <a:pt x="712473" y="1912938"/>
                </a:lnTo>
                <a:lnTo>
                  <a:pt x="704913" y="1912537"/>
                </a:lnTo>
                <a:lnTo>
                  <a:pt x="700139" y="1912136"/>
                </a:lnTo>
                <a:lnTo>
                  <a:pt x="695365" y="1911333"/>
                </a:lnTo>
                <a:lnTo>
                  <a:pt x="691386" y="1909728"/>
                </a:lnTo>
                <a:lnTo>
                  <a:pt x="687805" y="1908926"/>
                </a:lnTo>
                <a:lnTo>
                  <a:pt x="685020" y="1907321"/>
                </a:lnTo>
                <a:lnTo>
                  <a:pt x="683031" y="1905716"/>
                </a:lnTo>
                <a:lnTo>
                  <a:pt x="681041" y="1903710"/>
                </a:lnTo>
                <a:lnTo>
                  <a:pt x="680245" y="1902105"/>
                </a:lnTo>
                <a:lnTo>
                  <a:pt x="679450" y="1900099"/>
                </a:lnTo>
                <a:lnTo>
                  <a:pt x="679450" y="1898093"/>
                </a:lnTo>
                <a:lnTo>
                  <a:pt x="679848" y="1895685"/>
                </a:lnTo>
                <a:lnTo>
                  <a:pt x="680245" y="1893679"/>
                </a:lnTo>
                <a:lnTo>
                  <a:pt x="681439" y="1891673"/>
                </a:lnTo>
                <a:lnTo>
                  <a:pt x="684224" y="1886457"/>
                </a:lnTo>
                <a:lnTo>
                  <a:pt x="687805" y="1881642"/>
                </a:lnTo>
                <a:lnTo>
                  <a:pt x="692182" y="1876827"/>
                </a:lnTo>
                <a:lnTo>
                  <a:pt x="697354" y="1872012"/>
                </a:lnTo>
                <a:lnTo>
                  <a:pt x="702526" y="1866796"/>
                </a:lnTo>
                <a:lnTo>
                  <a:pt x="708494" y="1861981"/>
                </a:lnTo>
                <a:lnTo>
                  <a:pt x="720032" y="1853555"/>
                </a:lnTo>
                <a:lnTo>
                  <a:pt x="729581" y="1846333"/>
                </a:lnTo>
                <a:lnTo>
                  <a:pt x="739926" y="1839913"/>
                </a:lnTo>
                <a:close/>
                <a:moveTo>
                  <a:pt x="1538288" y="1614488"/>
                </a:moveTo>
                <a:lnTo>
                  <a:pt x="1616076" y="1614488"/>
                </a:lnTo>
                <a:lnTo>
                  <a:pt x="1619648" y="1616486"/>
                </a:lnTo>
                <a:lnTo>
                  <a:pt x="1628379" y="1622880"/>
                </a:lnTo>
                <a:lnTo>
                  <a:pt x="1640286" y="1631273"/>
                </a:lnTo>
                <a:lnTo>
                  <a:pt x="1646239" y="1636069"/>
                </a:lnTo>
                <a:lnTo>
                  <a:pt x="1651795" y="1641264"/>
                </a:lnTo>
                <a:lnTo>
                  <a:pt x="1656557" y="1646060"/>
                </a:lnTo>
                <a:lnTo>
                  <a:pt x="1660526" y="1651256"/>
                </a:lnTo>
                <a:lnTo>
                  <a:pt x="1661717" y="1653653"/>
                </a:lnTo>
                <a:lnTo>
                  <a:pt x="1662907" y="1656451"/>
                </a:lnTo>
                <a:lnTo>
                  <a:pt x="1663701" y="1658449"/>
                </a:lnTo>
                <a:lnTo>
                  <a:pt x="1663701" y="1660448"/>
                </a:lnTo>
                <a:lnTo>
                  <a:pt x="1663304" y="1662845"/>
                </a:lnTo>
                <a:lnTo>
                  <a:pt x="1662511" y="1664444"/>
                </a:lnTo>
                <a:lnTo>
                  <a:pt x="1661320" y="1666043"/>
                </a:lnTo>
                <a:lnTo>
                  <a:pt x="1659336" y="1668041"/>
                </a:lnTo>
                <a:lnTo>
                  <a:pt x="1656161" y="1669240"/>
                </a:lnTo>
                <a:lnTo>
                  <a:pt x="1652986" y="1670039"/>
                </a:lnTo>
                <a:lnTo>
                  <a:pt x="1648620" y="1670838"/>
                </a:lnTo>
                <a:lnTo>
                  <a:pt x="1643461" y="1671238"/>
                </a:lnTo>
                <a:lnTo>
                  <a:pt x="1637904" y="1671638"/>
                </a:lnTo>
                <a:lnTo>
                  <a:pt x="1631951" y="1671638"/>
                </a:lnTo>
                <a:lnTo>
                  <a:pt x="1625998" y="1671238"/>
                </a:lnTo>
                <a:lnTo>
                  <a:pt x="1620442" y="1670838"/>
                </a:lnTo>
                <a:lnTo>
                  <a:pt x="1615282" y="1669640"/>
                </a:lnTo>
                <a:lnTo>
                  <a:pt x="1610520" y="1668441"/>
                </a:lnTo>
                <a:lnTo>
                  <a:pt x="1605757" y="1666842"/>
                </a:lnTo>
                <a:lnTo>
                  <a:pt x="1600995" y="1665243"/>
                </a:lnTo>
                <a:lnTo>
                  <a:pt x="1592660" y="1661646"/>
                </a:lnTo>
                <a:lnTo>
                  <a:pt x="1584723" y="1656851"/>
                </a:lnTo>
                <a:lnTo>
                  <a:pt x="1576785" y="1651655"/>
                </a:lnTo>
                <a:lnTo>
                  <a:pt x="1569245" y="1646060"/>
                </a:lnTo>
                <a:lnTo>
                  <a:pt x="1566070" y="1644062"/>
                </a:lnTo>
                <a:lnTo>
                  <a:pt x="1564085" y="1643263"/>
                </a:lnTo>
                <a:lnTo>
                  <a:pt x="1562101" y="1643263"/>
                </a:lnTo>
                <a:lnTo>
                  <a:pt x="1561307" y="1643662"/>
                </a:lnTo>
                <a:lnTo>
                  <a:pt x="1560513" y="1645660"/>
                </a:lnTo>
                <a:lnTo>
                  <a:pt x="1559720" y="1646460"/>
                </a:lnTo>
                <a:lnTo>
                  <a:pt x="1558926" y="1647259"/>
                </a:lnTo>
                <a:lnTo>
                  <a:pt x="1550195" y="1646460"/>
                </a:lnTo>
                <a:lnTo>
                  <a:pt x="1545035" y="1646060"/>
                </a:lnTo>
                <a:lnTo>
                  <a:pt x="1543448" y="1645660"/>
                </a:lnTo>
                <a:lnTo>
                  <a:pt x="1541860" y="1645261"/>
                </a:lnTo>
                <a:lnTo>
                  <a:pt x="1540273" y="1637667"/>
                </a:lnTo>
                <a:lnTo>
                  <a:pt x="1539479" y="1631273"/>
                </a:lnTo>
                <a:lnTo>
                  <a:pt x="1539082" y="1626877"/>
                </a:lnTo>
                <a:lnTo>
                  <a:pt x="1539082" y="1622880"/>
                </a:lnTo>
                <a:lnTo>
                  <a:pt x="1539082" y="1618085"/>
                </a:lnTo>
                <a:lnTo>
                  <a:pt x="1539479" y="1616486"/>
                </a:lnTo>
                <a:lnTo>
                  <a:pt x="1538288" y="1614488"/>
                </a:lnTo>
                <a:close/>
                <a:moveTo>
                  <a:pt x="1343177" y="1614488"/>
                </a:moveTo>
                <a:lnTo>
                  <a:pt x="1420813" y="1614488"/>
                </a:lnTo>
                <a:lnTo>
                  <a:pt x="1419619" y="1616486"/>
                </a:lnTo>
                <a:lnTo>
                  <a:pt x="1420017" y="1618085"/>
                </a:lnTo>
                <a:lnTo>
                  <a:pt x="1420415" y="1622880"/>
                </a:lnTo>
                <a:lnTo>
                  <a:pt x="1420415" y="1626877"/>
                </a:lnTo>
                <a:lnTo>
                  <a:pt x="1420017" y="1631273"/>
                </a:lnTo>
                <a:lnTo>
                  <a:pt x="1419221" y="1637667"/>
                </a:lnTo>
                <a:lnTo>
                  <a:pt x="1417628" y="1645261"/>
                </a:lnTo>
                <a:lnTo>
                  <a:pt x="1416434" y="1645660"/>
                </a:lnTo>
                <a:lnTo>
                  <a:pt x="1414045" y="1646060"/>
                </a:lnTo>
                <a:lnTo>
                  <a:pt x="1409665" y="1646460"/>
                </a:lnTo>
                <a:lnTo>
                  <a:pt x="1400508" y="1647259"/>
                </a:lnTo>
                <a:lnTo>
                  <a:pt x="1399712" y="1646460"/>
                </a:lnTo>
                <a:lnTo>
                  <a:pt x="1398916" y="1645660"/>
                </a:lnTo>
                <a:lnTo>
                  <a:pt x="1398119" y="1643662"/>
                </a:lnTo>
                <a:lnTo>
                  <a:pt x="1397323" y="1643263"/>
                </a:lnTo>
                <a:lnTo>
                  <a:pt x="1395731" y="1643263"/>
                </a:lnTo>
                <a:lnTo>
                  <a:pt x="1393342" y="1644062"/>
                </a:lnTo>
                <a:lnTo>
                  <a:pt x="1390157" y="1646060"/>
                </a:lnTo>
                <a:lnTo>
                  <a:pt x="1382592" y="1651655"/>
                </a:lnTo>
                <a:lnTo>
                  <a:pt x="1375028" y="1656851"/>
                </a:lnTo>
                <a:lnTo>
                  <a:pt x="1366667" y="1661646"/>
                </a:lnTo>
                <a:lnTo>
                  <a:pt x="1357908" y="1665243"/>
                </a:lnTo>
                <a:lnTo>
                  <a:pt x="1353528" y="1666842"/>
                </a:lnTo>
                <a:lnTo>
                  <a:pt x="1348751" y="1668441"/>
                </a:lnTo>
                <a:lnTo>
                  <a:pt x="1343973" y="1669640"/>
                </a:lnTo>
                <a:lnTo>
                  <a:pt x="1338399" y="1670838"/>
                </a:lnTo>
                <a:lnTo>
                  <a:pt x="1333223" y="1671238"/>
                </a:lnTo>
                <a:lnTo>
                  <a:pt x="1327649" y="1671638"/>
                </a:lnTo>
                <a:lnTo>
                  <a:pt x="1321677" y="1671638"/>
                </a:lnTo>
                <a:lnTo>
                  <a:pt x="1315307" y="1671238"/>
                </a:lnTo>
                <a:lnTo>
                  <a:pt x="1310131" y="1670838"/>
                </a:lnTo>
                <a:lnTo>
                  <a:pt x="1306548" y="1670039"/>
                </a:lnTo>
                <a:lnTo>
                  <a:pt x="1302567" y="1669240"/>
                </a:lnTo>
                <a:lnTo>
                  <a:pt x="1300178" y="1668041"/>
                </a:lnTo>
                <a:lnTo>
                  <a:pt x="1297789" y="1666043"/>
                </a:lnTo>
                <a:lnTo>
                  <a:pt x="1296595" y="1664444"/>
                </a:lnTo>
                <a:lnTo>
                  <a:pt x="1295798" y="1662845"/>
                </a:lnTo>
                <a:lnTo>
                  <a:pt x="1295400" y="1660448"/>
                </a:lnTo>
                <a:lnTo>
                  <a:pt x="1295400" y="1658449"/>
                </a:lnTo>
                <a:lnTo>
                  <a:pt x="1296197" y="1656451"/>
                </a:lnTo>
                <a:lnTo>
                  <a:pt x="1296993" y="1653653"/>
                </a:lnTo>
                <a:lnTo>
                  <a:pt x="1298585" y="1651256"/>
                </a:lnTo>
                <a:lnTo>
                  <a:pt x="1302567" y="1646060"/>
                </a:lnTo>
                <a:lnTo>
                  <a:pt x="1307742" y="1641264"/>
                </a:lnTo>
                <a:lnTo>
                  <a:pt x="1312918" y="1636069"/>
                </a:lnTo>
                <a:lnTo>
                  <a:pt x="1318890" y="1631273"/>
                </a:lnTo>
                <a:lnTo>
                  <a:pt x="1330436" y="1622880"/>
                </a:lnTo>
                <a:lnTo>
                  <a:pt x="1339195" y="1616486"/>
                </a:lnTo>
                <a:lnTo>
                  <a:pt x="1343177" y="1614488"/>
                </a:lnTo>
                <a:close/>
                <a:moveTo>
                  <a:pt x="392113" y="1614488"/>
                </a:moveTo>
                <a:lnTo>
                  <a:pt x="469901" y="1614488"/>
                </a:lnTo>
                <a:lnTo>
                  <a:pt x="473472" y="1616486"/>
                </a:lnTo>
                <a:lnTo>
                  <a:pt x="482204" y="1622880"/>
                </a:lnTo>
                <a:lnTo>
                  <a:pt x="493713" y="1631273"/>
                </a:lnTo>
                <a:lnTo>
                  <a:pt x="499269" y="1636069"/>
                </a:lnTo>
                <a:lnTo>
                  <a:pt x="505223" y="1641264"/>
                </a:lnTo>
                <a:lnTo>
                  <a:pt x="509985" y="1646060"/>
                </a:lnTo>
                <a:lnTo>
                  <a:pt x="514351" y="1651256"/>
                </a:lnTo>
                <a:lnTo>
                  <a:pt x="515541" y="1653653"/>
                </a:lnTo>
                <a:lnTo>
                  <a:pt x="516732" y="1656451"/>
                </a:lnTo>
                <a:lnTo>
                  <a:pt x="517129" y="1658449"/>
                </a:lnTo>
                <a:lnTo>
                  <a:pt x="517526" y="1660448"/>
                </a:lnTo>
                <a:lnTo>
                  <a:pt x="517129" y="1662845"/>
                </a:lnTo>
                <a:lnTo>
                  <a:pt x="516335" y="1664444"/>
                </a:lnTo>
                <a:lnTo>
                  <a:pt x="515144" y="1666043"/>
                </a:lnTo>
                <a:lnTo>
                  <a:pt x="512763" y="1668041"/>
                </a:lnTo>
                <a:lnTo>
                  <a:pt x="509985" y="1669240"/>
                </a:lnTo>
                <a:lnTo>
                  <a:pt x="506413" y="1670039"/>
                </a:lnTo>
                <a:lnTo>
                  <a:pt x="502444" y="1670838"/>
                </a:lnTo>
                <a:lnTo>
                  <a:pt x="497285" y="1671238"/>
                </a:lnTo>
                <a:lnTo>
                  <a:pt x="490935" y="1671638"/>
                </a:lnTo>
                <a:lnTo>
                  <a:pt x="484982" y="1671638"/>
                </a:lnTo>
                <a:lnTo>
                  <a:pt x="479426" y="1671238"/>
                </a:lnTo>
                <a:lnTo>
                  <a:pt x="474266" y="1670838"/>
                </a:lnTo>
                <a:lnTo>
                  <a:pt x="469107" y="1669640"/>
                </a:lnTo>
                <a:lnTo>
                  <a:pt x="463947" y="1668441"/>
                </a:lnTo>
                <a:lnTo>
                  <a:pt x="459582" y="1666842"/>
                </a:lnTo>
                <a:lnTo>
                  <a:pt x="454819" y="1665243"/>
                </a:lnTo>
                <a:lnTo>
                  <a:pt x="446088" y="1661646"/>
                </a:lnTo>
                <a:lnTo>
                  <a:pt x="437754" y="1656851"/>
                </a:lnTo>
                <a:lnTo>
                  <a:pt x="430213" y="1651655"/>
                </a:lnTo>
                <a:lnTo>
                  <a:pt x="422672" y="1646060"/>
                </a:lnTo>
                <a:lnTo>
                  <a:pt x="419497" y="1644062"/>
                </a:lnTo>
                <a:lnTo>
                  <a:pt x="417116" y="1643263"/>
                </a:lnTo>
                <a:lnTo>
                  <a:pt x="415925" y="1643263"/>
                </a:lnTo>
                <a:lnTo>
                  <a:pt x="415132" y="1643662"/>
                </a:lnTo>
                <a:lnTo>
                  <a:pt x="413941" y="1645660"/>
                </a:lnTo>
                <a:lnTo>
                  <a:pt x="413544" y="1646460"/>
                </a:lnTo>
                <a:lnTo>
                  <a:pt x="412750" y="1647259"/>
                </a:lnTo>
                <a:lnTo>
                  <a:pt x="403622" y="1646460"/>
                </a:lnTo>
                <a:lnTo>
                  <a:pt x="398860" y="1646060"/>
                </a:lnTo>
                <a:lnTo>
                  <a:pt x="396875" y="1645660"/>
                </a:lnTo>
                <a:lnTo>
                  <a:pt x="395685" y="1645261"/>
                </a:lnTo>
                <a:lnTo>
                  <a:pt x="394097" y="1637667"/>
                </a:lnTo>
                <a:lnTo>
                  <a:pt x="393303" y="1631273"/>
                </a:lnTo>
                <a:lnTo>
                  <a:pt x="392510" y="1626877"/>
                </a:lnTo>
                <a:lnTo>
                  <a:pt x="392510" y="1622880"/>
                </a:lnTo>
                <a:lnTo>
                  <a:pt x="392907" y="1618085"/>
                </a:lnTo>
                <a:lnTo>
                  <a:pt x="393303" y="1616486"/>
                </a:lnTo>
                <a:lnTo>
                  <a:pt x="392113" y="1614488"/>
                </a:lnTo>
                <a:close/>
                <a:moveTo>
                  <a:pt x="195660" y="1614488"/>
                </a:moveTo>
                <a:lnTo>
                  <a:pt x="273051" y="1614488"/>
                </a:lnTo>
                <a:lnTo>
                  <a:pt x="271860" y="1616486"/>
                </a:lnTo>
                <a:lnTo>
                  <a:pt x="272257" y="1618085"/>
                </a:lnTo>
                <a:lnTo>
                  <a:pt x="272654" y="1622880"/>
                </a:lnTo>
                <a:lnTo>
                  <a:pt x="272654" y="1626877"/>
                </a:lnTo>
                <a:lnTo>
                  <a:pt x="271860" y="1631273"/>
                </a:lnTo>
                <a:lnTo>
                  <a:pt x="271066" y="1637667"/>
                </a:lnTo>
                <a:lnTo>
                  <a:pt x="269479" y="1645261"/>
                </a:lnTo>
                <a:lnTo>
                  <a:pt x="267891" y="1645660"/>
                </a:lnTo>
                <a:lnTo>
                  <a:pt x="266304" y="1646060"/>
                </a:lnTo>
                <a:lnTo>
                  <a:pt x="261541" y="1646460"/>
                </a:lnTo>
                <a:lnTo>
                  <a:pt x="252810" y="1647259"/>
                </a:lnTo>
                <a:lnTo>
                  <a:pt x="251619" y="1646460"/>
                </a:lnTo>
                <a:lnTo>
                  <a:pt x="251223" y="1645660"/>
                </a:lnTo>
                <a:lnTo>
                  <a:pt x="250032" y="1643662"/>
                </a:lnTo>
                <a:lnTo>
                  <a:pt x="249238" y="1643263"/>
                </a:lnTo>
                <a:lnTo>
                  <a:pt x="247651" y="1643263"/>
                </a:lnTo>
                <a:lnTo>
                  <a:pt x="245666" y="1644062"/>
                </a:lnTo>
                <a:lnTo>
                  <a:pt x="242491" y="1646060"/>
                </a:lnTo>
                <a:lnTo>
                  <a:pt x="234554" y="1651655"/>
                </a:lnTo>
                <a:lnTo>
                  <a:pt x="227013" y="1656851"/>
                </a:lnTo>
                <a:lnTo>
                  <a:pt x="219076" y="1661646"/>
                </a:lnTo>
                <a:lnTo>
                  <a:pt x="210344" y="1665243"/>
                </a:lnTo>
                <a:lnTo>
                  <a:pt x="205582" y="1666842"/>
                </a:lnTo>
                <a:lnTo>
                  <a:pt x="200819" y="1668441"/>
                </a:lnTo>
                <a:lnTo>
                  <a:pt x="196057" y="1669640"/>
                </a:lnTo>
                <a:lnTo>
                  <a:pt x="190897" y="1670838"/>
                </a:lnTo>
                <a:lnTo>
                  <a:pt x="185341" y="1671238"/>
                </a:lnTo>
                <a:lnTo>
                  <a:pt x="179785" y="1671638"/>
                </a:lnTo>
                <a:lnTo>
                  <a:pt x="173832" y="1671638"/>
                </a:lnTo>
                <a:lnTo>
                  <a:pt x="167482" y="1671238"/>
                </a:lnTo>
                <a:lnTo>
                  <a:pt x="162719" y="1670838"/>
                </a:lnTo>
                <a:lnTo>
                  <a:pt x="158353" y="1670039"/>
                </a:lnTo>
                <a:lnTo>
                  <a:pt x="155178" y="1669240"/>
                </a:lnTo>
                <a:lnTo>
                  <a:pt x="152003" y="1668041"/>
                </a:lnTo>
                <a:lnTo>
                  <a:pt x="150416" y="1666043"/>
                </a:lnTo>
                <a:lnTo>
                  <a:pt x="148828" y="1664444"/>
                </a:lnTo>
                <a:lnTo>
                  <a:pt x="148035" y="1662845"/>
                </a:lnTo>
                <a:lnTo>
                  <a:pt x="147638" y="1660448"/>
                </a:lnTo>
                <a:lnTo>
                  <a:pt x="148035" y="1658449"/>
                </a:lnTo>
                <a:lnTo>
                  <a:pt x="148828" y="1656451"/>
                </a:lnTo>
                <a:lnTo>
                  <a:pt x="149622" y="1653653"/>
                </a:lnTo>
                <a:lnTo>
                  <a:pt x="151210" y="1651256"/>
                </a:lnTo>
                <a:lnTo>
                  <a:pt x="155178" y="1646060"/>
                </a:lnTo>
                <a:lnTo>
                  <a:pt x="159544" y="1641264"/>
                </a:lnTo>
                <a:lnTo>
                  <a:pt x="165497" y="1636069"/>
                </a:lnTo>
                <a:lnTo>
                  <a:pt x="171450" y="1631273"/>
                </a:lnTo>
                <a:lnTo>
                  <a:pt x="182960" y="1622880"/>
                </a:lnTo>
                <a:lnTo>
                  <a:pt x="191691" y="1616486"/>
                </a:lnTo>
                <a:lnTo>
                  <a:pt x="195660" y="1614488"/>
                </a:lnTo>
                <a:close/>
                <a:moveTo>
                  <a:pt x="538163" y="1219200"/>
                </a:moveTo>
                <a:lnTo>
                  <a:pt x="618247" y="1234417"/>
                </a:lnTo>
                <a:lnTo>
                  <a:pt x="620638" y="1235218"/>
                </a:lnTo>
                <a:lnTo>
                  <a:pt x="623427" y="1236419"/>
                </a:lnTo>
                <a:lnTo>
                  <a:pt x="625419" y="1238421"/>
                </a:lnTo>
                <a:lnTo>
                  <a:pt x="627013" y="1241225"/>
                </a:lnTo>
                <a:lnTo>
                  <a:pt x="629404" y="1244428"/>
                </a:lnTo>
                <a:lnTo>
                  <a:pt x="630599" y="1248032"/>
                </a:lnTo>
                <a:lnTo>
                  <a:pt x="632193" y="1252037"/>
                </a:lnTo>
                <a:lnTo>
                  <a:pt x="633388" y="1256442"/>
                </a:lnTo>
                <a:lnTo>
                  <a:pt x="635380" y="1266052"/>
                </a:lnTo>
                <a:lnTo>
                  <a:pt x="637372" y="1276464"/>
                </a:lnTo>
                <a:lnTo>
                  <a:pt x="639364" y="1296487"/>
                </a:lnTo>
                <a:lnTo>
                  <a:pt x="639763" y="1300491"/>
                </a:lnTo>
                <a:lnTo>
                  <a:pt x="639364" y="1303294"/>
                </a:lnTo>
                <a:lnTo>
                  <a:pt x="638567" y="1304896"/>
                </a:lnTo>
                <a:lnTo>
                  <a:pt x="637771" y="1305697"/>
                </a:lnTo>
                <a:lnTo>
                  <a:pt x="636177" y="1305697"/>
                </a:lnTo>
                <a:lnTo>
                  <a:pt x="634185" y="1304496"/>
                </a:lnTo>
                <a:lnTo>
                  <a:pt x="632591" y="1302894"/>
                </a:lnTo>
                <a:lnTo>
                  <a:pt x="630599" y="1300491"/>
                </a:lnTo>
                <a:lnTo>
                  <a:pt x="626615" y="1295285"/>
                </a:lnTo>
                <a:lnTo>
                  <a:pt x="623029" y="1288878"/>
                </a:lnTo>
                <a:lnTo>
                  <a:pt x="620240" y="1282471"/>
                </a:lnTo>
                <a:lnTo>
                  <a:pt x="619841" y="1279668"/>
                </a:lnTo>
                <a:lnTo>
                  <a:pt x="619443" y="1277265"/>
                </a:lnTo>
                <a:lnTo>
                  <a:pt x="619443" y="1275263"/>
                </a:lnTo>
                <a:lnTo>
                  <a:pt x="619044" y="1273261"/>
                </a:lnTo>
                <a:lnTo>
                  <a:pt x="618646" y="1271659"/>
                </a:lnTo>
                <a:lnTo>
                  <a:pt x="617849" y="1270457"/>
                </a:lnTo>
                <a:lnTo>
                  <a:pt x="617052" y="1269657"/>
                </a:lnTo>
                <a:lnTo>
                  <a:pt x="616255" y="1268856"/>
                </a:lnTo>
                <a:lnTo>
                  <a:pt x="615060" y="1268455"/>
                </a:lnTo>
                <a:lnTo>
                  <a:pt x="613865" y="1268455"/>
                </a:lnTo>
                <a:lnTo>
                  <a:pt x="613068" y="1268856"/>
                </a:lnTo>
                <a:lnTo>
                  <a:pt x="612271" y="1269256"/>
                </a:lnTo>
                <a:lnTo>
                  <a:pt x="611076" y="1270457"/>
                </a:lnTo>
                <a:lnTo>
                  <a:pt x="610677" y="1271659"/>
                </a:lnTo>
                <a:lnTo>
                  <a:pt x="609880" y="1273661"/>
                </a:lnTo>
                <a:lnTo>
                  <a:pt x="609482" y="1276064"/>
                </a:lnTo>
                <a:lnTo>
                  <a:pt x="609084" y="1278466"/>
                </a:lnTo>
                <a:lnTo>
                  <a:pt x="609084" y="1281670"/>
                </a:lnTo>
                <a:lnTo>
                  <a:pt x="608287" y="1285675"/>
                </a:lnTo>
                <a:lnTo>
                  <a:pt x="607888" y="1289279"/>
                </a:lnTo>
                <a:lnTo>
                  <a:pt x="607091" y="1292482"/>
                </a:lnTo>
                <a:lnTo>
                  <a:pt x="606295" y="1295686"/>
                </a:lnTo>
                <a:lnTo>
                  <a:pt x="604701" y="1298489"/>
                </a:lnTo>
                <a:lnTo>
                  <a:pt x="603107" y="1300892"/>
                </a:lnTo>
                <a:lnTo>
                  <a:pt x="600716" y="1302894"/>
                </a:lnTo>
                <a:lnTo>
                  <a:pt x="598724" y="1304896"/>
                </a:lnTo>
                <a:lnTo>
                  <a:pt x="594740" y="1306498"/>
                </a:lnTo>
                <a:lnTo>
                  <a:pt x="591154" y="1307699"/>
                </a:lnTo>
                <a:lnTo>
                  <a:pt x="585975" y="1308100"/>
                </a:lnTo>
                <a:lnTo>
                  <a:pt x="580396" y="1308100"/>
                </a:lnTo>
                <a:lnTo>
                  <a:pt x="578404" y="1307699"/>
                </a:lnTo>
                <a:lnTo>
                  <a:pt x="576014" y="1307299"/>
                </a:lnTo>
                <a:lnTo>
                  <a:pt x="571631" y="1305697"/>
                </a:lnTo>
                <a:lnTo>
                  <a:pt x="568045" y="1303294"/>
                </a:lnTo>
                <a:lnTo>
                  <a:pt x="564459" y="1299690"/>
                </a:lnTo>
                <a:lnTo>
                  <a:pt x="560475" y="1295285"/>
                </a:lnTo>
                <a:lnTo>
                  <a:pt x="557287" y="1290079"/>
                </a:lnTo>
                <a:lnTo>
                  <a:pt x="554498" y="1284073"/>
                </a:lnTo>
                <a:lnTo>
                  <a:pt x="551311" y="1277666"/>
                </a:lnTo>
                <a:lnTo>
                  <a:pt x="548920" y="1271258"/>
                </a:lnTo>
                <a:lnTo>
                  <a:pt x="546530" y="1264451"/>
                </a:lnTo>
                <a:lnTo>
                  <a:pt x="543342" y="1251236"/>
                </a:lnTo>
                <a:lnTo>
                  <a:pt x="540952" y="1238822"/>
                </a:lnTo>
                <a:lnTo>
                  <a:pt x="539358" y="1228811"/>
                </a:lnTo>
                <a:lnTo>
                  <a:pt x="538163" y="1219200"/>
                </a:lnTo>
                <a:close/>
                <a:moveTo>
                  <a:pt x="1292225" y="1217613"/>
                </a:moveTo>
                <a:lnTo>
                  <a:pt x="1290632" y="1227624"/>
                </a:lnTo>
                <a:lnTo>
                  <a:pt x="1289436" y="1237635"/>
                </a:lnTo>
                <a:lnTo>
                  <a:pt x="1287046" y="1250049"/>
                </a:lnTo>
                <a:lnTo>
                  <a:pt x="1283061" y="1263665"/>
                </a:lnTo>
                <a:lnTo>
                  <a:pt x="1281069" y="1270472"/>
                </a:lnTo>
                <a:lnTo>
                  <a:pt x="1278679" y="1276879"/>
                </a:lnTo>
                <a:lnTo>
                  <a:pt x="1275491" y="1283287"/>
                </a:lnTo>
                <a:lnTo>
                  <a:pt x="1272702" y="1289293"/>
                </a:lnTo>
                <a:lnTo>
                  <a:pt x="1269116" y="1294099"/>
                </a:lnTo>
                <a:lnTo>
                  <a:pt x="1265530" y="1298504"/>
                </a:lnTo>
                <a:lnTo>
                  <a:pt x="1261546" y="1302108"/>
                </a:lnTo>
                <a:lnTo>
                  <a:pt x="1258359" y="1304110"/>
                </a:lnTo>
                <a:lnTo>
                  <a:pt x="1253976" y="1305712"/>
                </a:lnTo>
                <a:lnTo>
                  <a:pt x="1249593" y="1306513"/>
                </a:lnTo>
                <a:lnTo>
                  <a:pt x="1244015" y="1306513"/>
                </a:lnTo>
                <a:lnTo>
                  <a:pt x="1239632" y="1306112"/>
                </a:lnTo>
                <a:lnTo>
                  <a:pt x="1235250" y="1304911"/>
                </a:lnTo>
                <a:lnTo>
                  <a:pt x="1232062" y="1303309"/>
                </a:lnTo>
                <a:lnTo>
                  <a:pt x="1229273" y="1301707"/>
                </a:lnTo>
                <a:lnTo>
                  <a:pt x="1227281" y="1299305"/>
                </a:lnTo>
                <a:lnTo>
                  <a:pt x="1225687" y="1296902"/>
                </a:lnTo>
                <a:lnTo>
                  <a:pt x="1223695" y="1294099"/>
                </a:lnTo>
                <a:lnTo>
                  <a:pt x="1222898" y="1291296"/>
                </a:lnTo>
                <a:lnTo>
                  <a:pt x="1222101" y="1288092"/>
                </a:lnTo>
                <a:lnTo>
                  <a:pt x="1221703" y="1284088"/>
                </a:lnTo>
                <a:lnTo>
                  <a:pt x="1221304" y="1280083"/>
                </a:lnTo>
                <a:lnTo>
                  <a:pt x="1221304" y="1276879"/>
                </a:lnTo>
                <a:lnTo>
                  <a:pt x="1220906" y="1274477"/>
                </a:lnTo>
                <a:lnTo>
                  <a:pt x="1220508" y="1272074"/>
                </a:lnTo>
                <a:lnTo>
                  <a:pt x="1219711" y="1270072"/>
                </a:lnTo>
                <a:lnTo>
                  <a:pt x="1219312" y="1268870"/>
                </a:lnTo>
                <a:lnTo>
                  <a:pt x="1218117" y="1267669"/>
                </a:lnTo>
                <a:lnTo>
                  <a:pt x="1216922" y="1266868"/>
                </a:lnTo>
                <a:lnTo>
                  <a:pt x="1216125" y="1266468"/>
                </a:lnTo>
                <a:lnTo>
                  <a:pt x="1214930" y="1266468"/>
                </a:lnTo>
                <a:lnTo>
                  <a:pt x="1214133" y="1266868"/>
                </a:lnTo>
                <a:lnTo>
                  <a:pt x="1213336" y="1268070"/>
                </a:lnTo>
                <a:lnTo>
                  <a:pt x="1212539" y="1268870"/>
                </a:lnTo>
                <a:lnTo>
                  <a:pt x="1211742" y="1270072"/>
                </a:lnTo>
                <a:lnTo>
                  <a:pt x="1211344" y="1271674"/>
                </a:lnTo>
                <a:lnTo>
                  <a:pt x="1210945" y="1273275"/>
                </a:lnTo>
                <a:lnTo>
                  <a:pt x="1210945" y="1275678"/>
                </a:lnTo>
                <a:lnTo>
                  <a:pt x="1210945" y="1278081"/>
                </a:lnTo>
                <a:lnTo>
                  <a:pt x="1209750" y="1280483"/>
                </a:lnTo>
                <a:lnTo>
                  <a:pt x="1207359" y="1286891"/>
                </a:lnTo>
                <a:lnTo>
                  <a:pt x="1203773" y="1293298"/>
                </a:lnTo>
                <a:lnTo>
                  <a:pt x="1199789" y="1298904"/>
                </a:lnTo>
                <a:lnTo>
                  <a:pt x="1197797" y="1300906"/>
                </a:lnTo>
                <a:lnTo>
                  <a:pt x="1195805" y="1302909"/>
                </a:lnTo>
                <a:lnTo>
                  <a:pt x="1194211" y="1304110"/>
                </a:lnTo>
                <a:lnTo>
                  <a:pt x="1192617" y="1304110"/>
                </a:lnTo>
                <a:lnTo>
                  <a:pt x="1191821" y="1303710"/>
                </a:lnTo>
                <a:lnTo>
                  <a:pt x="1191024" y="1302108"/>
                </a:lnTo>
                <a:lnTo>
                  <a:pt x="1190625" y="1298904"/>
                </a:lnTo>
                <a:lnTo>
                  <a:pt x="1191024" y="1294900"/>
                </a:lnTo>
                <a:lnTo>
                  <a:pt x="1193016" y="1274877"/>
                </a:lnTo>
                <a:lnTo>
                  <a:pt x="1194610" y="1264465"/>
                </a:lnTo>
                <a:lnTo>
                  <a:pt x="1197000" y="1254855"/>
                </a:lnTo>
                <a:lnTo>
                  <a:pt x="1198195" y="1250450"/>
                </a:lnTo>
                <a:lnTo>
                  <a:pt x="1199789" y="1246045"/>
                </a:lnTo>
                <a:lnTo>
                  <a:pt x="1200984" y="1242841"/>
                </a:lnTo>
                <a:lnTo>
                  <a:pt x="1202977" y="1239237"/>
                </a:lnTo>
                <a:lnTo>
                  <a:pt x="1204969" y="1236834"/>
                </a:lnTo>
                <a:lnTo>
                  <a:pt x="1206961" y="1234832"/>
                </a:lnTo>
                <a:lnTo>
                  <a:pt x="1209352" y="1233631"/>
                </a:lnTo>
                <a:lnTo>
                  <a:pt x="1212141" y="1232429"/>
                </a:lnTo>
                <a:lnTo>
                  <a:pt x="1292225" y="1217613"/>
                </a:lnTo>
                <a:close/>
                <a:moveTo>
                  <a:pt x="36513" y="1122363"/>
                </a:moveTo>
                <a:lnTo>
                  <a:pt x="98598" y="1134269"/>
                </a:lnTo>
                <a:lnTo>
                  <a:pt x="100956" y="1135063"/>
                </a:lnTo>
                <a:lnTo>
                  <a:pt x="102921" y="1135857"/>
                </a:lnTo>
                <a:lnTo>
                  <a:pt x="104492" y="1137444"/>
                </a:lnTo>
                <a:lnTo>
                  <a:pt x="105671" y="1139825"/>
                </a:lnTo>
                <a:lnTo>
                  <a:pt x="107636" y="1142207"/>
                </a:lnTo>
                <a:lnTo>
                  <a:pt x="108815" y="1145382"/>
                </a:lnTo>
                <a:lnTo>
                  <a:pt x="110779" y="1152128"/>
                </a:lnTo>
                <a:lnTo>
                  <a:pt x="112351" y="1159272"/>
                </a:lnTo>
                <a:lnTo>
                  <a:pt x="113923" y="1167210"/>
                </a:lnTo>
                <a:lnTo>
                  <a:pt x="115495" y="1183085"/>
                </a:lnTo>
                <a:lnTo>
                  <a:pt x="115888" y="1186260"/>
                </a:lnTo>
                <a:lnTo>
                  <a:pt x="115495" y="1188641"/>
                </a:lnTo>
                <a:lnTo>
                  <a:pt x="115102" y="1189832"/>
                </a:lnTo>
                <a:lnTo>
                  <a:pt x="114316" y="1190228"/>
                </a:lnTo>
                <a:lnTo>
                  <a:pt x="112744" y="1190228"/>
                </a:lnTo>
                <a:lnTo>
                  <a:pt x="111565" y="1189435"/>
                </a:lnTo>
                <a:lnTo>
                  <a:pt x="109994" y="1188244"/>
                </a:lnTo>
                <a:lnTo>
                  <a:pt x="108422" y="1186657"/>
                </a:lnTo>
                <a:lnTo>
                  <a:pt x="105278" y="1181894"/>
                </a:lnTo>
                <a:lnTo>
                  <a:pt x="102528" y="1177132"/>
                </a:lnTo>
                <a:lnTo>
                  <a:pt x="100563" y="1172369"/>
                </a:lnTo>
                <a:lnTo>
                  <a:pt x="100170" y="1169988"/>
                </a:lnTo>
                <a:lnTo>
                  <a:pt x="100170" y="1168003"/>
                </a:lnTo>
                <a:lnTo>
                  <a:pt x="99384" y="1164828"/>
                </a:lnTo>
                <a:lnTo>
                  <a:pt x="98598" y="1162447"/>
                </a:lnTo>
                <a:lnTo>
                  <a:pt x="97026" y="1161257"/>
                </a:lnTo>
                <a:lnTo>
                  <a:pt x="96633" y="1161257"/>
                </a:lnTo>
                <a:lnTo>
                  <a:pt x="95848" y="1161257"/>
                </a:lnTo>
                <a:lnTo>
                  <a:pt x="95062" y="1161257"/>
                </a:lnTo>
                <a:lnTo>
                  <a:pt x="94276" y="1161653"/>
                </a:lnTo>
                <a:lnTo>
                  <a:pt x="92704" y="1163638"/>
                </a:lnTo>
                <a:lnTo>
                  <a:pt x="91525" y="1167210"/>
                </a:lnTo>
                <a:lnTo>
                  <a:pt x="91525" y="1171178"/>
                </a:lnTo>
                <a:lnTo>
                  <a:pt x="91132" y="1176338"/>
                </a:lnTo>
                <a:lnTo>
                  <a:pt x="90346" y="1181100"/>
                </a:lnTo>
                <a:lnTo>
                  <a:pt x="89167" y="1184275"/>
                </a:lnTo>
                <a:lnTo>
                  <a:pt x="87989" y="1186260"/>
                </a:lnTo>
                <a:lnTo>
                  <a:pt x="86810" y="1187847"/>
                </a:lnTo>
                <a:lnTo>
                  <a:pt x="85238" y="1189038"/>
                </a:lnTo>
                <a:lnTo>
                  <a:pt x="83666" y="1189832"/>
                </a:lnTo>
                <a:lnTo>
                  <a:pt x="82094" y="1191022"/>
                </a:lnTo>
                <a:lnTo>
                  <a:pt x="80130" y="1191419"/>
                </a:lnTo>
                <a:lnTo>
                  <a:pt x="75414" y="1192213"/>
                </a:lnTo>
                <a:lnTo>
                  <a:pt x="69520" y="1192213"/>
                </a:lnTo>
                <a:lnTo>
                  <a:pt x="67163" y="1191816"/>
                </a:lnTo>
                <a:lnTo>
                  <a:pt x="64412" y="1191022"/>
                </a:lnTo>
                <a:lnTo>
                  <a:pt x="62447" y="1190228"/>
                </a:lnTo>
                <a:lnTo>
                  <a:pt x="60482" y="1188641"/>
                </a:lnTo>
                <a:lnTo>
                  <a:pt x="58125" y="1187053"/>
                </a:lnTo>
                <a:lnTo>
                  <a:pt x="56160" y="1185069"/>
                </a:lnTo>
                <a:lnTo>
                  <a:pt x="53016" y="1180703"/>
                </a:lnTo>
                <a:lnTo>
                  <a:pt x="49873" y="1175147"/>
                </a:lnTo>
                <a:lnTo>
                  <a:pt x="47122" y="1169194"/>
                </a:lnTo>
                <a:lnTo>
                  <a:pt x="44765" y="1162844"/>
                </a:lnTo>
                <a:lnTo>
                  <a:pt x="42800" y="1156494"/>
                </a:lnTo>
                <a:lnTo>
                  <a:pt x="41228" y="1150144"/>
                </a:lnTo>
                <a:lnTo>
                  <a:pt x="40049" y="1143794"/>
                </a:lnTo>
                <a:lnTo>
                  <a:pt x="37692" y="1133475"/>
                </a:lnTo>
                <a:lnTo>
                  <a:pt x="36513" y="1125538"/>
                </a:lnTo>
                <a:lnTo>
                  <a:pt x="36513" y="1122363"/>
                </a:lnTo>
                <a:close/>
                <a:moveTo>
                  <a:pt x="1779588" y="1120775"/>
                </a:moveTo>
                <a:lnTo>
                  <a:pt x="1779588" y="1123616"/>
                </a:lnTo>
                <a:lnTo>
                  <a:pt x="1778404" y="1131734"/>
                </a:lnTo>
                <a:lnTo>
                  <a:pt x="1776824" y="1142693"/>
                </a:lnTo>
                <a:lnTo>
                  <a:pt x="1775244" y="1149188"/>
                </a:lnTo>
                <a:lnTo>
                  <a:pt x="1773665" y="1155682"/>
                </a:lnTo>
                <a:lnTo>
                  <a:pt x="1771690" y="1162176"/>
                </a:lnTo>
                <a:lnTo>
                  <a:pt x="1769321" y="1168671"/>
                </a:lnTo>
                <a:lnTo>
                  <a:pt x="1766162" y="1174759"/>
                </a:lnTo>
                <a:lnTo>
                  <a:pt x="1763397" y="1180442"/>
                </a:lnTo>
                <a:lnTo>
                  <a:pt x="1760238" y="1184907"/>
                </a:lnTo>
                <a:lnTo>
                  <a:pt x="1757869" y="1186530"/>
                </a:lnTo>
                <a:lnTo>
                  <a:pt x="1755894" y="1188560"/>
                </a:lnTo>
                <a:lnTo>
                  <a:pt x="1753920" y="1189777"/>
                </a:lnTo>
                <a:lnTo>
                  <a:pt x="1751550" y="1190995"/>
                </a:lnTo>
                <a:lnTo>
                  <a:pt x="1749181" y="1191807"/>
                </a:lnTo>
                <a:lnTo>
                  <a:pt x="1746812" y="1192213"/>
                </a:lnTo>
                <a:lnTo>
                  <a:pt x="1740888" y="1192213"/>
                </a:lnTo>
                <a:lnTo>
                  <a:pt x="1736149" y="1191401"/>
                </a:lnTo>
                <a:lnTo>
                  <a:pt x="1734175" y="1190589"/>
                </a:lnTo>
                <a:lnTo>
                  <a:pt x="1732200" y="1189777"/>
                </a:lnTo>
                <a:lnTo>
                  <a:pt x="1730621" y="1188966"/>
                </a:lnTo>
                <a:lnTo>
                  <a:pt x="1729436" y="1187748"/>
                </a:lnTo>
                <a:lnTo>
                  <a:pt x="1728251" y="1185718"/>
                </a:lnTo>
                <a:lnTo>
                  <a:pt x="1727461" y="1184095"/>
                </a:lnTo>
                <a:lnTo>
                  <a:pt x="1725487" y="1180442"/>
                </a:lnTo>
                <a:lnTo>
                  <a:pt x="1724697" y="1175977"/>
                </a:lnTo>
                <a:lnTo>
                  <a:pt x="1724697" y="1170700"/>
                </a:lnTo>
                <a:lnTo>
                  <a:pt x="1724302" y="1166235"/>
                </a:lnTo>
                <a:lnTo>
                  <a:pt x="1723117" y="1162988"/>
                </a:lnTo>
                <a:lnTo>
                  <a:pt x="1721933" y="1160959"/>
                </a:lnTo>
                <a:lnTo>
                  <a:pt x="1721143" y="1160553"/>
                </a:lnTo>
                <a:lnTo>
                  <a:pt x="1720748" y="1160147"/>
                </a:lnTo>
                <a:lnTo>
                  <a:pt x="1719958" y="1160553"/>
                </a:lnTo>
                <a:lnTo>
                  <a:pt x="1718774" y="1160553"/>
                </a:lnTo>
                <a:lnTo>
                  <a:pt x="1717589" y="1161770"/>
                </a:lnTo>
                <a:lnTo>
                  <a:pt x="1716404" y="1164206"/>
                </a:lnTo>
                <a:lnTo>
                  <a:pt x="1716009" y="1167453"/>
                </a:lnTo>
                <a:lnTo>
                  <a:pt x="1716009" y="1169482"/>
                </a:lnTo>
                <a:lnTo>
                  <a:pt x="1715614" y="1171512"/>
                </a:lnTo>
                <a:lnTo>
                  <a:pt x="1713640" y="1176383"/>
                </a:lnTo>
                <a:lnTo>
                  <a:pt x="1710481" y="1181659"/>
                </a:lnTo>
                <a:lnTo>
                  <a:pt x="1707716" y="1186124"/>
                </a:lnTo>
                <a:lnTo>
                  <a:pt x="1706137" y="1188154"/>
                </a:lnTo>
                <a:lnTo>
                  <a:pt x="1704557" y="1189371"/>
                </a:lnTo>
                <a:lnTo>
                  <a:pt x="1702978" y="1190183"/>
                </a:lnTo>
                <a:lnTo>
                  <a:pt x="1702188" y="1190183"/>
                </a:lnTo>
                <a:lnTo>
                  <a:pt x="1701003" y="1189777"/>
                </a:lnTo>
                <a:lnTo>
                  <a:pt x="1700608" y="1188560"/>
                </a:lnTo>
                <a:lnTo>
                  <a:pt x="1700213" y="1185718"/>
                </a:lnTo>
                <a:lnTo>
                  <a:pt x="1700608" y="1182877"/>
                </a:lnTo>
                <a:lnTo>
                  <a:pt x="1702188" y="1166641"/>
                </a:lnTo>
                <a:lnTo>
                  <a:pt x="1703767" y="1158117"/>
                </a:lnTo>
                <a:lnTo>
                  <a:pt x="1704952" y="1150811"/>
                </a:lnTo>
                <a:lnTo>
                  <a:pt x="1707716" y="1143911"/>
                </a:lnTo>
                <a:lnTo>
                  <a:pt x="1708901" y="1141070"/>
                </a:lnTo>
                <a:lnTo>
                  <a:pt x="1710086" y="1138634"/>
                </a:lnTo>
                <a:lnTo>
                  <a:pt x="1711665" y="1136199"/>
                </a:lnTo>
                <a:lnTo>
                  <a:pt x="1713640" y="1134575"/>
                </a:lnTo>
                <a:lnTo>
                  <a:pt x="1715219" y="1133763"/>
                </a:lnTo>
                <a:lnTo>
                  <a:pt x="1717194" y="1132952"/>
                </a:lnTo>
                <a:lnTo>
                  <a:pt x="1779588" y="1120775"/>
                </a:lnTo>
                <a:close/>
                <a:moveTo>
                  <a:pt x="233586" y="538163"/>
                </a:moveTo>
                <a:lnTo>
                  <a:pt x="238336" y="538163"/>
                </a:lnTo>
                <a:lnTo>
                  <a:pt x="300494" y="768264"/>
                </a:lnTo>
                <a:lnTo>
                  <a:pt x="301682" y="758743"/>
                </a:lnTo>
                <a:lnTo>
                  <a:pt x="323061" y="601242"/>
                </a:lnTo>
                <a:lnTo>
                  <a:pt x="317122" y="585770"/>
                </a:lnTo>
                <a:lnTo>
                  <a:pt x="328999" y="565140"/>
                </a:lnTo>
                <a:lnTo>
                  <a:pt x="355921" y="565140"/>
                </a:lnTo>
                <a:lnTo>
                  <a:pt x="367403" y="585770"/>
                </a:lnTo>
                <a:lnTo>
                  <a:pt x="362256" y="604416"/>
                </a:lnTo>
                <a:lnTo>
                  <a:pt x="381259" y="770645"/>
                </a:lnTo>
                <a:lnTo>
                  <a:pt x="394720" y="710739"/>
                </a:lnTo>
                <a:lnTo>
                  <a:pt x="395908" y="741287"/>
                </a:lnTo>
                <a:lnTo>
                  <a:pt x="397096" y="773818"/>
                </a:lnTo>
                <a:lnTo>
                  <a:pt x="401055" y="844039"/>
                </a:lnTo>
                <a:lnTo>
                  <a:pt x="405806" y="918227"/>
                </a:lnTo>
                <a:lnTo>
                  <a:pt x="410952" y="992018"/>
                </a:lnTo>
                <a:lnTo>
                  <a:pt x="416891" y="1061048"/>
                </a:lnTo>
                <a:lnTo>
                  <a:pt x="423226" y="1122541"/>
                </a:lnTo>
                <a:lnTo>
                  <a:pt x="426393" y="1148725"/>
                </a:lnTo>
                <a:lnTo>
                  <a:pt x="428768" y="1171338"/>
                </a:lnTo>
                <a:lnTo>
                  <a:pt x="431936" y="1190381"/>
                </a:lnTo>
                <a:lnTo>
                  <a:pt x="434311" y="1204663"/>
                </a:lnTo>
                <a:lnTo>
                  <a:pt x="435499" y="1210218"/>
                </a:lnTo>
                <a:lnTo>
                  <a:pt x="436687" y="1215375"/>
                </a:lnTo>
                <a:lnTo>
                  <a:pt x="439062" y="1220532"/>
                </a:lnTo>
                <a:lnTo>
                  <a:pt x="440646" y="1225293"/>
                </a:lnTo>
                <a:lnTo>
                  <a:pt x="440646" y="1228467"/>
                </a:lnTo>
                <a:lnTo>
                  <a:pt x="441833" y="1238385"/>
                </a:lnTo>
                <a:lnTo>
                  <a:pt x="443021" y="1248700"/>
                </a:lnTo>
                <a:lnTo>
                  <a:pt x="444605" y="1258221"/>
                </a:lnTo>
                <a:lnTo>
                  <a:pt x="446584" y="1268140"/>
                </a:lnTo>
                <a:lnTo>
                  <a:pt x="448564" y="1277264"/>
                </a:lnTo>
                <a:lnTo>
                  <a:pt x="450939" y="1285992"/>
                </a:lnTo>
                <a:lnTo>
                  <a:pt x="453711" y="1295117"/>
                </a:lnTo>
                <a:lnTo>
                  <a:pt x="456086" y="1303448"/>
                </a:lnTo>
                <a:lnTo>
                  <a:pt x="459649" y="1311383"/>
                </a:lnTo>
                <a:lnTo>
                  <a:pt x="462816" y="1318921"/>
                </a:lnTo>
                <a:lnTo>
                  <a:pt x="466380" y="1326458"/>
                </a:lnTo>
                <a:lnTo>
                  <a:pt x="469943" y="1333599"/>
                </a:lnTo>
                <a:lnTo>
                  <a:pt x="473902" y="1340344"/>
                </a:lnTo>
                <a:lnTo>
                  <a:pt x="477861" y="1346691"/>
                </a:lnTo>
                <a:lnTo>
                  <a:pt x="482612" y="1353039"/>
                </a:lnTo>
                <a:lnTo>
                  <a:pt x="487363" y="1358990"/>
                </a:lnTo>
                <a:lnTo>
                  <a:pt x="469151" y="1598613"/>
                </a:lnTo>
                <a:lnTo>
                  <a:pt x="383239" y="1598613"/>
                </a:lnTo>
                <a:lnTo>
                  <a:pt x="340481" y="1260999"/>
                </a:lnTo>
                <a:lnTo>
                  <a:pt x="334938" y="1261395"/>
                </a:lnTo>
                <a:lnTo>
                  <a:pt x="329395" y="1261792"/>
                </a:lnTo>
                <a:lnTo>
                  <a:pt x="326228" y="1261792"/>
                </a:lnTo>
                <a:lnTo>
                  <a:pt x="322269" y="1261395"/>
                </a:lnTo>
                <a:lnTo>
                  <a:pt x="282282" y="1597423"/>
                </a:lnTo>
                <a:lnTo>
                  <a:pt x="193203" y="1598613"/>
                </a:lnTo>
                <a:lnTo>
                  <a:pt x="160738" y="1168165"/>
                </a:lnTo>
                <a:lnTo>
                  <a:pt x="154800" y="1158246"/>
                </a:lnTo>
                <a:lnTo>
                  <a:pt x="149257" y="1148725"/>
                </a:lnTo>
                <a:lnTo>
                  <a:pt x="144110" y="1139203"/>
                </a:lnTo>
                <a:lnTo>
                  <a:pt x="140151" y="1128889"/>
                </a:lnTo>
                <a:lnTo>
                  <a:pt x="139755" y="1124921"/>
                </a:lnTo>
                <a:lnTo>
                  <a:pt x="134609" y="1066999"/>
                </a:lnTo>
                <a:lnTo>
                  <a:pt x="128670" y="1003920"/>
                </a:lnTo>
                <a:lnTo>
                  <a:pt x="122335" y="924971"/>
                </a:lnTo>
                <a:lnTo>
                  <a:pt x="108875" y="730972"/>
                </a:lnTo>
                <a:lnTo>
                  <a:pt x="103728" y="726608"/>
                </a:lnTo>
                <a:lnTo>
                  <a:pt x="98185" y="721054"/>
                </a:lnTo>
                <a:lnTo>
                  <a:pt x="97789" y="721450"/>
                </a:lnTo>
                <a:lnTo>
                  <a:pt x="96997" y="723434"/>
                </a:lnTo>
                <a:lnTo>
                  <a:pt x="96601" y="727798"/>
                </a:lnTo>
                <a:lnTo>
                  <a:pt x="96601" y="733352"/>
                </a:lnTo>
                <a:lnTo>
                  <a:pt x="96205" y="749618"/>
                </a:lnTo>
                <a:lnTo>
                  <a:pt x="96601" y="771438"/>
                </a:lnTo>
                <a:lnTo>
                  <a:pt x="97789" y="826980"/>
                </a:lnTo>
                <a:lnTo>
                  <a:pt x="100165" y="893630"/>
                </a:lnTo>
                <a:lnTo>
                  <a:pt x="103332" y="962660"/>
                </a:lnTo>
                <a:lnTo>
                  <a:pt x="106499" y="1027327"/>
                </a:lnTo>
                <a:lnTo>
                  <a:pt x="109666" y="1079694"/>
                </a:lnTo>
                <a:lnTo>
                  <a:pt x="112042" y="1112226"/>
                </a:lnTo>
                <a:lnTo>
                  <a:pt x="97393" y="1112623"/>
                </a:lnTo>
                <a:lnTo>
                  <a:pt x="87891" y="1112623"/>
                </a:lnTo>
                <a:lnTo>
                  <a:pt x="76806" y="1111433"/>
                </a:lnTo>
                <a:lnTo>
                  <a:pt x="65325" y="1109449"/>
                </a:lnTo>
                <a:lnTo>
                  <a:pt x="59386" y="1108259"/>
                </a:lnTo>
                <a:lnTo>
                  <a:pt x="53843" y="1107069"/>
                </a:lnTo>
                <a:lnTo>
                  <a:pt x="47905" y="1104688"/>
                </a:lnTo>
                <a:lnTo>
                  <a:pt x="41966" y="1102308"/>
                </a:lnTo>
                <a:lnTo>
                  <a:pt x="36027" y="1099928"/>
                </a:lnTo>
                <a:lnTo>
                  <a:pt x="30485" y="1096357"/>
                </a:lnTo>
                <a:lnTo>
                  <a:pt x="27713" y="1079298"/>
                </a:lnTo>
                <a:lnTo>
                  <a:pt x="24546" y="1056684"/>
                </a:lnTo>
                <a:lnTo>
                  <a:pt x="21775" y="1030104"/>
                </a:lnTo>
                <a:lnTo>
                  <a:pt x="18607" y="1000349"/>
                </a:lnTo>
                <a:lnTo>
                  <a:pt x="15836" y="967024"/>
                </a:lnTo>
                <a:lnTo>
                  <a:pt x="13065" y="932509"/>
                </a:lnTo>
                <a:lnTo>
                  <a:pt x="7918" y="860305"/>
                </a:lnTo>
                <a:lnTo>
                  <a:pt x="3563" y="790084"/>
                </a:lnTo>
                <a:lnTo>
                  <a:pt x="2375" y="757949"/>
                </a:lnTo>
                <a:lnTo>
                  <a:pt x="1187" y="728591"/>
                </a:lnTo>
                <a:lnTo>
                  <a:pt x="396" y="702804"/>
                </a:lnTo>
                <a:lnTo>
                  <a:pt x="0" y="681778"/>
                </a:lnTo>
                <a:lnTo>
                  <a:pt x="396" y="666305"/>
                </a:lnTo>
                <a:lnTo>
                  <a:pt x="792" y="660751"/>
                </a:lnTo>
                <a:lnTo>
                  <a:pt x="1187" y="656784"/>
                </a:lnTo>
                <a:lnTo>
                  <a:pt x="1979" y="650436"/>
                </a:lnTo>
                <a:lnTo>
                  <a:pt x="3167" y="644089"/>
                </a:lnTo>
                <a:lnTo>
                  <a:pt x="5147" y="638535"/>
                </a:lnTo>
                <a:lnTo>
                  <a:pt x="7918" y="632584"/>
                </a:lnTo>
                <a:lnTo>
                  <a:pt x="11085" y="626633"/>
                </a:lnTo>
                <a:lnTo>
                  <a:pt x="15044" y="621475"/>
                </a:lnTo>
                <a:lnTo>
                  <a:pt x="19003" y="615921"/>
                </a:lnTo>
                <a:lnTo>
                  <a:pt x="24150" y="610764"/>
                </a:lnTo>
                <a:lnTo>
                  <a:pt x="29693" y="606003"/>
                </a:lnTo>
                <a:lnTo>
                  <a:pt x="35631" y="601242"/>
                </a:lnTo>
                <a:lnTo>
                  <a:pt x="41966" y="596482"/>
                </a:lnTo>
                <a:lnTo>
                  <a:pt x="48696" y="592514"/>
                </a:lnTo>
                <a:lnTo>
                  <a:pt x="55427" y="588150"/>
                </a:lnTo>
                <a:lnTo>
                  <a:pt x="62949" y="584580"/>
                </a:lnTo>
                <a:lnTo>
                  <a:pt x="70867" y="580612"/>
                </a:lnTo>
                <a:lnTo>
                  <a:pt x="78785" y="576645"/>
                </a:lnTo>
                <a:lnTo>
                  <a:pt x="96205" y="569504"/>
                </a:lnTo>
                <a:lnTo>
                  <a:pt x="114417" y="563950"/>
                </a:lnTo>
                <a:lnTo>
                  <a:pt x="132629" y="557999"/>
                </a:lnTo>
                <a:lnTo>
                  <a:pt x="152029" y="552842"/>
                </a:lnTo>
                <a:lnTo>
                  <a:pt x="171428" y="548478"/>
                </a:lnTo>
                <a:lnTo>
                  <a:pt x="190828" y="544510"/>
                </a:lnTo>
                <a:lnTo>
                  <a:pt x="210227" y="540940"/>
                </a:lnTo>
                <a:lnTo>
                  <a:pt x="229627" y="538559"/>
                </a:lnTo>
                <a:lnTo>
                  <a:pt x="233586" y="538163"/>
                </a:lnTo>
                <a:close/>
                <a:moveTo>
                  <a:pt x="1612045" y="536575"/>
                </a:moveTo>
                <a:lnTo>
                  <a:pt x="1621555" y="536972"/>
                </a:lnTo>
                <a:lnTo>
                  <a:pt x="1631461" y="537369"/>
                </a:lnTo>
                <a:lnTo>
                  <a:pt x="1640970" y="538559"/>
                </a:lnTo>
                <a:lnTo>
                  <a:pt x="1650480" y="540147"/>
                </a:lnTo>
                <a:lnTo>
                  <a:pt x="1660386" y="541734"/>
                </a:lnTo>
                <a:lnTo>
                  <a:pt x="1669896" y="544512"/>
                </a:lnTo>
                <a:lnTo>
                  <a:pt x="1679406" y="546894"/>
                </a:lnTo>
                <a:lnTo>
                  <a:pt x="1688916" y="550465"/>
                </a:lnTo>
                <a:lnTo>
                  <a:pt x="1698030" y="553640"/>
                </a:lnTo>
                <a:lnTo>
                  <a:pt x="1707539" y="557212"/>
                </a:lnTo>
                <a:lnTo>
                  <a:pt x="1716257" y="560784"/>
                </a:lnTo>
                <a:lnTo>
                  <a:pt x="1724974" y="565150"/>
                </a:lnTo>
                <a:lnTo>
                  <a:pt x="1742409" y="573484"/>
                </a:lnTo>
                <a:lnTo>
                  <a:pt x="1758259" y="582215"/>
                </a:lnTo>
                <a:lnTo>
                  <a:pt x="1772523" y="591344"/>
                </a:lnTo>
                <a:lnTo>
                  <a:pt x="1785600" y="600472"/>
                </a:lnTo>
                <a:lnTo>
                  <a:pt x="1797091" y="608806"/>
                </a:lnTo>
                <a:lnTo>
                  <a:pt x="1806997" y="616744"/>
                </a:lnTo>
                <a:lnTo>
                  <a:pt x="1814129" y="623887"/>
                </a:lnTo>
                <a:lnTo>
                  <a:pt x="1816903" y="627062"/>
                </a:lnTo>
                <a:lnTo>
                  <a:pt x="1818884" y="629840"/>
                </a:lnTo>
                <a:lnTo>
                  <a:pt x="1820865" y="632619"/>
                </a:lnTo>
                <a:lnTo>
                  <a:pt x="1821658" y="634603"/>
                </a:lnTo>
                <a:lnTo>
                  <a:pt x="1822054" y="638572"/>
                </a:lnTo>
                <a:lnTo>
                  <a:pt x="1822450" y="644128"/>
                </a:lnTo>
                <a:lnTo>
                  <a:pt x="1822450" y="660797"/>
                </a:lnTo>
                <a:lnTo>
                  <a:pt x="1821658" y="682625"/>
                </a:lnTo>
                <a:lnTo>
                  <a:pt x="1819677" y="710009"/>
                </a:lnTo>
                <a:lnTo>
                  <a:pt x="1818092" y="741362"/>
                </a:lnTo>
                <a:lnTo>
                  <a:pt x="1815714" y="775494"/>
                </a:lnTo>
                <a:lnTo>
                  <a:pt x="1809374" y="850106"/>
                </a:lnTo>
                <a:lnTo>
                  <a:pt x="1802242" y="926306"/>
                </a:lnTo>
                <a:lnTo>
                  <a:pt x="1794713" y="998141"/>
                </a:lnTo>
                <a:lnTo>
                  <a:pt x="1790751" y="1029494"/>
                </a:lnTo>
                <a:lnTo>
                  <a:pt x="1787581" y="1057672"/>
                </a:lnTo>
                <a:lnTo>
                  <a:pt x="1784015" y="1080691"/>
                </a:lnTo>
                <a:lnTo>
                  <a:pt x="1781241" y="1097756"/>
                </a:lnTo>
                <a:lnTo>
                  <a:pt x="1770146" y="1102122"/>
                </a:lnTo>
                <a:lnTo>
                  <a:pt x="1759844" y="1106091"/>
                </a:lnTo>
                <a:lnTo>
                  <a:pt x="1749938" y="1108472"/>
                </a:lnTo>
                <a:lnTo>
                  <a:pt x="1740824" y="1110456"/>
                </a:lnTo>
                <a:lnTo>
                  <a:pt x="1731710" y="1112044"/>
                </a:lnTo>
                <a:lnTo>
                  <a:pt x="1724182" y="1112441"/>
                </a:lnTo>
                <a:lnTo>
                  <a:pt x="1720616" y="1112044"/>
                </a:lnTo>
                <a:lnTo>
                  <a:pt x="1717446" y="1111250"/>
                </a:lnTo>
                <a:lnTo>
                  <a:pt x="1714276" y="1110853"/>
                </a:lnTo>
                <a:lnTo>
                  <a:pt x="1711502" y="1110059"/>
                </a:lnTo>
                <a:lnTo>
                  <a:pt x="1712691" y="1096566"/>
                </a:lnTo>
                <a:lnTo>
                  <a:pt x="1713879" y="1077119"/>
                </a:lnTo>
                <a:lnTo>
                  <a:pt x="1715464" y="1025128"/>
                </a:lnTo>
                <a:lnTo>
                  <a:pt x="1717049" y="960041"/>
                </a:lnTo>
                <a:lnTo>
                  <a:pt x="1718238" y="890587"/>
                </a:lnTo>
                <a:lnTo>
                  <a:pt x="1719031" y="823912"/>
                </a:lnTo>
                <a:lnTo>
                  <a:pt x="1718238" y="794544"/>
                </a:lnTo>
                <a:lnTo>
                  <a:pt x="1717842" y="768747"/>
                </a:lnTo>
                <a:lnTo>
                  <a:pt x="1717446" y="747315"/>
                </a:lnTo>
                <a:lnTo>
                  <a:pt x="1716257" y="731440"/>
                </a:lnTo>
                <a:lnTo>
                  <a:pt x="1715464" y="726281"/>
                </a:lnTo>
                <a:lnTo>
                  <a:pt x="1715068" y="722312"/>
                </a:lnTo>
                <a:lnTo>
                  <a:pt x="1713879" y="720725"/>
                </a:lnTo>
                <a:lnTo>
                  <a:pt x="1713483" y="720328"/>
                </a:lnTo>
                <a:lnTo>
                  <a:pt x="1713087" y="720725"/>
                </a:lnTo>
                <a:lnTo>
                  <a:pt x="1707539" y="727869"/>
                </a:lnTo>
                <a:lnTo>
                  <a:pt x="1702388" y="735409"/>
                </a:lnTo>
                <a:lnTo>
                  <a:pt x="1701200" y="737394"/>
                </a:lnTo>
                <a:lnTo>
                  <a:pt x="1683765" y="992584"/>
                </a:lnTo>
                <a:lnTo>
                  <a:pt x="1675047" y="1087438"/>
                </a:lnTo>
                <a:lnTo>
                  <a:pt x="1671877" y="1124744"/>
                </a:lnTo>
                <a:lnTo>
                  <a:pt x="1671085" y="1128316"/>
                </a:lnTo>
                <a:lnTo>
                  <a:pt x="1669104" y="1134269"/>
                </a:lnTo>
                <a:lnTo>
                  <a:pt x="1667123" y="1140222"/>
                </a:lnTo>
                <a:lnTo>
                  <a:pt x="1664349" y="1145778"/>
                </a:lnTo>
                <a:lnTo>
                  <a:pt x="1661971" y="1151334"/>
                </a:lnTo>
                <a:lnTo>
                  <a:pt x="1655631" y="1162447"/>
                </a:lnTo>
                <a:lnTo>
                  <a:pt x="1648499" y="1173956"/>
                </a:lnTo>
                <a:lnTo>
                  <a:pt x="1616403" y="1598613"/>
                </a:lnTo>
                <a:lnTo>
                  <a:pt x="1531211" y="1598613"/>
                </a:lnTo>
                <a:lnTo>
                  <a:pt x="1488020" y="1260872"/>
                </a:lnTo>
                <a:lnTo>
                  <a:pt x="1482869" y="1261269"/>
                </a:lnTo>
                <a:lnTo>
                  <a:pt x="1477322" y="1261666"/>
                </a:lnTo>
                <a:lnTo>
                  <a:pt x="1473359" y="1261666"/>
                </a:lnTo>
                <a:lnTo>
                  <a:pt x="1470189" y="1261269"/>
                </a:lnTo>
                <a:lnTo>
                  <a:pt x="1429772" y="1597422"/>
                </a:lnTo>
                <a:lnTo>
                  <a:pt x="1340617" y="1598613"/>
                </a:lnTo>
                <a:lnTo>
                  <a:pt x="1323975" y="1376760"/>
                </a:lnTo>
                <a:lnTo>
                  <a:pt x="1330315" y="1370806"/>
                </a:lnTo>
                <a:lnTo>
                  <a:pt x="1336655" y="1364456"/>
                </a:lnTo>
                <a:lnTo>
                  <a:pt x="1342995" y="1357710"/>
                </a:lnTo>
                <a:lnTo>
                  <a:pt x="1348542" y="1350566"/>
                </a:lnTo>
                <a:lnTo>
                  <a:pt x="1354090" y="1342628"/>
                </a:lnTo>
                <a:lnTo>
                  <a:pt x="1358845" y="1334294"/>
                </a:lnTo>
                <a:lnTo>
                  <a:pt x="1363600" y="1325563"/>
                </a:lnTo>
                <a:lnTo>
                  <a:pt x="1368355" y="1316435"/>
                </a:lnTo>
                <a:lnTo>
                  <a:pt x="1371921" y="1306513"/>
                </a:lnTo>
                <a:lnTo>
                  <a:pt x="1375883" y="1296591"/>
                </a:lnTo>
                <a:lnTo>
                  <a:pt x="1379053" y="1285875"/>
                </a:lnTo>
                <a:lnTo>
                  <a:pt x="1381827" y="1275160"/>
                </a:lnTo>
                <a:lnTo>
                  <a:pt x="1384204" y="1263650"/>
                </a:lnTo>
                <a:lnTo>
                  <a:pt x="1386186" y="1251347"/>
                </a:lnTo>
                <a:lnTo>
                  <a:pt x="1388563" y="1239044"/>
                </a:lnTo>
                <a:lnTo>
                  <a:pt x="1389752" y="1226344"/>
                </a:lnTo>
                <a:lnTo>
                  <a:pt x="1389752" y="1222375"/>
                </a:lnTo>
                <a:lnTo>
                  <a:pt x="1389752" y="1218009"/>
                </a:lnTo>
                <a:lnTo>
                  <a:pt x="1389356" y="1209675"/>
                </a:lnTo>
                <a:lnTo>
                  <a:pt x="1390148" y="1207294"/>
                </a:lnTo>
                <a:lnTo>
                  <a:pt x="1392129" y="1194594"/>
                </a:lnTo>
                <a:lnTo>
                  <a:pt x="1394903" y="1177925"/>
                </a:lnTo>
                <a:lnTo>
                  <a:pt x="1400450" y="1134269"/>
                </a:lnTo>
                <a:lnTo>
                  <a:pt x="1407186" y="1078309"/>
                </a:lnTo>
                <a:lnTo>
                  <a:pt x="1413923" y="1013619"/>
                </a:lnTo>
                <a:lnTo>
                  <a:pt x="1421055" y="943769"/>
                </a:lnTo>
                <a:lnTo>
                  <a:pt x="1427791" y="871537"/>
                </a:lnTo>
                <a:lnTo>
                  <a:pt x="1433735" y="800894"/>
                </a:lnTo>
                <a:lnTo>
                  <a:pt x="1438886" y="734219"/>
                </a:lnTo>
                <a:lnTo>
                  <a:pt x="1447603" y="767953"/>
                </a:lnTo>
                <a:lnTo>
                  <a:pt x="1449188" y="758428"/>
                </a:lnTo>
                <a:lnTo>
                  <a:pt x="1470586" y="600869"/>
                </a:lnTo>
                <a:lnTo>
                  <a:pt x="1464642" y="585390"/>
                </a:lnTo>
                <a:lnTo>
                  <a:pt x="1476529" y="564753"/>
                </a:lnTo>
                <a:lnTo>
                  <a:pt x="1503870" y="564753"/>
                </a:lnTo>
                <a:lnTo>
                  <a:pt x="1514569" y="585390"/>
                </a:lnTo>
                <a:lnTo>
                  <a:pt x="1509814" y="604044"/>
                </a:lnTo>
                <a:lnTo>
                  <a:pt x="1528833" y="770334"/>
                </a:lnTo>
                <a:lnTo>
                  <a:pt x="1579949" y="545306"/>
                </a:lnTo>
                <a:lnTo>
                  <a:pt x="1585893" y="542131"/>
                </a:lnTo>
                <a:lnTo>
                  <a:pt x="1589855" y="540147"/>
                </a:lnTo>
                <a:lnTo>
                  <a:pt x="1592629" y="538559"/>
                </a:lnTo>
                <a:lnTo>
                  <a:pt x="1593025" y="538162"/>
                </a:lnTo>
                <a:lnTo>
                  <a:pt x="1602535" y="536972"/>
                </a:lnTo>
                <a:lnTo>
                  <a:pt x="1612045" y="536575"/>
                </a:lnTo>
                <a:close/>
                <a:moveTo>
                  <a:pt x="1080417" y="477838"/>
                </a:moveTo>
                <a:lnTo>
                  <a:pt x="1092318" y="478235"/>
                </a:lnTo>
                <a:lnTo>
                  <a:pt x="1104616" y="478632"/>
                </a:lnTo>
                <a:lnTo>
                  <a:pt x="1116913" y="480219"/>
                </a:lnTo>
                <a:lnTo>
                  <a:pt x="1128814" y="482600"/>
                </a:lnTo>
                <a:lnTo>
                  <a:pt x="1141111" y="484982"/>
                </a:lnTo>
                <a:lnTo>
                  <a:pt x="1153409" y="487760"/>
                </a:lnTo>
                <a:lnTo>
                  <a:pt x="1165706" y="491332"/>
                </a:lnTo>
                <a:lnTo>
                  <a:pt x="1178003" y="494903"/>
                </a:lnTo>
                <a:lnTo>
                  <a:pt x="1189507" y="499269"/>
                </a:lnTo>
                <a:lnTo>
                  <a:pt x="1201011" y="504032"/>
                </a:lnTo>
                <a:lnTo>
                  <a:pt x="1212515" y="508397"/>
                </a:lnTo>
                <a:lnTo>
                  <a:pt x="1223623" y="513557"/>
                </a:lnTo>
                <a:lnTo>
                  <a:pt x="1234730" y="519113"/>
                </a:lnTo>
                <a:lnTo>
                  <a:pt x="1245441" y="524669"/>
                </a:lnTo>
                <a:lnTo>
                  <a:pt x="1255358" y="530225"/>
                </a:lnTo>
                <a:lnTo>
                  <a:pt x="1265672" y="536178"/>
                </a:lnTo>
                <a:lnTo>
                  <a:pt x="1283920" y="547291"/>
                </a:lnTo>
                <a:lnTo>
                  <a:pt x="1300581" y="558403"/>
                </a:lnTo>
                <a:lnTo>
                  <a:pt x="1314862" y="569119"/>
                </a:lnTo>
                <a:lnTo>
                  <a:pt x="1327159" y="579438"/>
                </a:lnTo>
                <a:lnTo>
                  <a:pt x="1331919" y="584200"/>
                </a:lnTo>
                <a:lnTo>
                  <a:pt x="1336283" y="588169"/>
                </a:lnTo>
                <a:lnTo>
                  <a:pt x="1339456" y="592535"/>
                </a:lnTo>
                <a:lnTo>
                  <a:pt x="1342630" y="595710"/>
                </a:lnTo>
                <a:lnTo>
                  <a:pt x="1344217" y="599282"/>
                </a:lnTo>
                <a:lnTo>
                  <a:pt x="1345407" y="601663"/>
                </a:lnTo>
                <a:lnTo>
                  <a:pt x="1346200" y="606822"/>
                </a:lnTo>
                <a:lnTo>
                  <a:pt x="1346200" y="613966"/>
                </a:lnTo>
                <a:lnTo>
                  <a:pt x="1346200" y="634603"/>
                </a:lnTo>
                <a:lnTo>
                  <a:pt x="1345407" y="662782"/>
                </a:lnTo>
                <a:lnTo>
                  <a:pt x="1343820" y="696913"/>
                </a:lnTo>
                <a:lnTo>
                  <a:pt x="1341043" y="736600"/>
                </a:lnTo>
                <a:lnTo>
                  <a:pt x="1337870" y="779860"/>
                </a:lnTo>
                <a:lnTo>
                  <a:pt x="1334299" y="825897"/>
                </a:lnTo>
                <a:lnTo>
                  <a:pt x="1330333" y="873919"/>
                </a:lnTo>
                <a:lnTo>
                  <a:pt x="1325572" y="922735"/>
                </a:lnTo>
                <a:lnTo>
                  <a:pt x="1321209" y="970757"/>
                </a:lnTo>
                <a:lnTo>
                  <a:pt x="1316448" y="1017588"/>
                </a:lnTo>
                <a:lnTo>
                  <a:pt x="1311291" y="1061244"/>
                </a:lnTo>
                <a:lnTo>
                  <a:pt x="1306928" y="1101328"/>
                </a:lnTo>
                <a:lnTo>
                  <a:pt x="1302564" y="1136253"/>
                </a:lnTo>
                <a:lnTo>
                  <a:pt x="1298201" y="1166019"/>
                </a:lnTo>
                <a:lnTo>
                  <a:pt x="1294630" y="1187847"/>
                </a:lnTo>
                <a:lnTo>
                  <a:pt x="1280746" y="1193403"/>
                </a:lnTo>
                <a:lnTo>
                  <a:pt x="1267655" y="1197372"/>
                </a:lnTo>
                <a:lnTo>
                  <a:pt x="1254961" y="1201341"/>
                </a:lnTo>
                <a:lnTo>
                  <a:pt x="1243061" y="1203722"/>
                </a:lnTo>
                <a:lnTo>
                  <a:pt x="1232350" y="1205310"/>
                </a:lnTo>
                <a:lnTo>
                  <a:pt x="1227193" y="1205310"/>
                </a:lnTo>
                <a:lnTo>
                  <a:pt x="1222433" y="1205707"/>
                </a:lnTo>
                <a:lnTo>
                  <a:pt x="1217672" y="1205310"/>
                </a:lnTo>
                <a:lnTo>
                  <a:pt x="1213706" y="1204913"/>
                </a:lnTo>
                <a:lnTo>
                  <a:pt x="1209739" y="1204119"/>
                </a:lnTo>
                <a:lnTo>
                  <a:pt x="1206565" y="1202928"/>
                </a:lnTo>
                <a:lnTo>
                  <a:pt x="1207755" y="1186260"/>
                </a:lnTo>
                <a:lnTo>
                  <a:pt x="1208945" y="1161653"/>
                </a:lnTo>
                <a:lnTo>
                  <a:pt x="1211722" y="1094978"/>
                </a:lnTo>
                <a:lnTo>
                  <a:pt x="1213706" y="1013222"/>
                </a:lnTo>
                <a:lnTo>
                  <a:pt x="1214896" y="925116"/>
                </a:lnTo>
                <a:lnTo>
                  <a:pt x="1215292" y="882253"/>
                </a:lnTo>
                <a:lnTo>
                  <a:pt x="1215292" y="841375"/>
                </a:lnTo>
                <a:lnTo>
                  <a:pt x="1215292" y="804069"/>
                </a:lnTo>
                <a:lnTo>
                  <a:pt x="1214499" y="771128"/>
                </a:lnTo>
                <a:lnTo>
                  <a:pt x="1213706" y="744141"/>
                </a:lnTo>
                <a:lnTo>
                  <a:pt x="1212515" y="724297"/>
                </a:lnTo>
                <a:lnTo>
                  <a:pt x="1211722" y="717153"/>
                </a:lnTo>
                <a:lnTo>
                  <a:pt x="1210532" y="712788"/>
                </a:lnTo>
                <a:lnTo>
                  <a:pt x="1209739" y="711200"/>
                </a:lnTo>
                <a:lnTo>
                  <a:pt x="1209342" y="710407"/>
                </a:lnTo>
                <a:lnTo>
                  <a:pt x="1208945" y="710010"/>
                </a:lnTo>
                <a:lnTo>
                  <a:pt x="1208152" y="710407"/>
                </a:lnTo>
                <a:lnTo>
                  <a:pt x="1201408" y="719932"/>
                </a:lnTo>
                <a:lnTo>
                  <a:pt x="1194664" y="729457"/>
                </a:lnTo>
                <a:lnTo>
                  <a:pt x="1193078" y="731838"/>
                </a:lnTo>
                <a:lnTo>
                  <a:pt x="1171260" y="1054497"/>
                </a:lnTo>
                <a:lnTo>
                  <a:pt x="1165309" y="1121966"/>
                </a:lnTo>
                <a:lnTo>
                  <a:pt x="1160549" y="1174750"/>
                </a:lnTo>
                <a:lnTo>
                  <a:pt x="1155789" y="1221582"/>
                </a:lnTo>
                <a:lnTo>
                  <a:pt x="1155392" y="1225947"/>
                </a:lnTo>
                <a:lnTo>
                  <a:pt x="1153012" y="1233488"/>
                </a:lnTo>
                <a:lnTo>
                  <a:pt x="1149838" y="1241028"/>
                </a:lnTo>
                <a:lnTo>
                  <a:pt x="1147062" y="1248172"/>
                </a:lnTo>
                <a:lnTo>
                  <a:pt x="1143888" y="1255316"/>
                </a:lnTo>
                <a:lnTo>
                  <a:pt x="1139921" y="1262460"/>
                </a:lnTo>
                <a:lnTo>
                  <a:pt x="1135557" y="1269603"/>
                </a:lnTo>
                <a:lnTo>
                  <a:pt x="1131591" y="1276350"/>
                </a:lnTo>
                <a:lnTo>
                  <a:pt x="1126830" y="1283494"/>
                </a:lnTo>
                <a:lnTo>
                  <a:pt x="1086368" y="1820863"/>
                </a:lnTo>
                <a:lnTo>
                  <a:pt x="977674" y="1820863"/>
                </a:lnTo>
                <a:lnTo>
                  <a:pt x="923328" y="1393428"/>
                </a:lnTo>
                <a:lnTo>
                  <a:pt x="916584" y="1394222"/>
                </a:lnTo>
                <a:lnTo>
                  <a:pt x="909840" y="1394619"/>
                </a:lnTo>
                <a:lnTo>
                  <a:pt x="905080" y="1394222"/>
                </a:lnTo>
                <a:lnTo>
                  <a:pt x="900716" y="1393825"/>
                </a:lnTo>
                <a:lnTo>
                  <a:pt x="849543" y="1819275"/>
                </a:lnTo>
                <a:lnTo>
                  <a:pt x="736486" y="1820863"/>
                </a:lnTo>
                <a:lnTo>
                  <a:pt x="695627" y="1276350"/>
                </a:lnTo>
                <a:lnTo>
                  <a:pt x="687693" y="1264047"/>
                </a:lnTo>
                <a:lnTo>
                  <a:pt x="680553" y="1251744"/>
                </a:lnTo>
                <a:lnTo>
                  <a:pt x="677776" y="1245394"/>
                </a:lnTo>
                <a:lnTo>
                  <a:pt x="674602" y="1239044"/>
                </a:lnTo>
                <a:lnTo>
                  <a:pt x="671826" y="1232694"/>
                </a:lnTo>
                <a:lnTo>
                  <a:pt x="669842" y="1226741"/>
                </a:lnTo>
                <a:lnTo>
                  <a:pt x="669049" y="1221582"/>
                </a:lnTo>
                <a:lnTo>
                  <a:pt x="661908" y="1148160"/>
                </a:lnTo>
                <a:lnTo>
                  <a:pt x="654768" y="1068388"/>
                </a:lnTo>
                <a:lnTo>
                  <a:pt x="646437" y="968375"/>
                </a:lnTo>
                <a:lnTo>
                  <a:pt x="630173" y="723503"/>
                </a:lnTo>
                <a:lnTo>
                  <a:pt x="626603" y="720725"/>
                </a:lnTo>
                <a:lnTo>
                  <a:pt x="623826" y="717550"/>
                </a:lnTo>
                <a:lnTo>
                  <a:pt x="616686" y="710407"/>
                </a:lnTo>
                <a:lnTo>
                  <a:pt x="616289" y="710407"/>
                </a:lnTo>
                <a:lnTo>
                  <a:pt x="615892" y="710803"/>
                </a:lnTo>
                <a:lnTo>
                  <a:pt x="614702" y="713978"/>
                </a:lnTo>
                <a:lnTo>
                  <a:pt x="614305" y="719138"/>
                </a:lnTo>
                <a:lnTo>
                  <a:pt x="613909" y="726678"/>
                </a:lnTo>
                <a:lnTo>
                  <a:pt x="613909" y="746919"/>
                </a:lnTo>
                <a:lnTo>
                  <a:pt x="613909" y="774303"/>
                </a:lnTo>
                <a:lnTo>
                  <a:pt x="614702" y="807641"/>
                </a:lnTo>
                <a:lnTo>
                  <a:pt x="615892" y="844947"/>
                </a:lnTo>
                <a:lnTo>
                  <a:pt x="619066" y="929085"/>
                </a:lnTo>
                <a:lnTo>
                  <a:pt x="623033" y="1016794"/>
                </a:lnTo>
                <a:lnTo>
                  <a:pt x="627000" y="1098550"/>
                </a:lnTo>
                <a:lnTo>
                  <a:pt x="630966" y="1164035"/>
                </a:lnTo>
                <a:lnTo>
                  <a:pt x="632553" y="1188641"/>
                </a:lnTo>
                <a:lnTo>
                  <a:pt x="634140" y="1205310"/>
                </a:lnTo>
                <a:lnTo>
                  <a:pt x="625810" y="1205310"/>
                </a:lnTo>
                <a:lnTo>
                  <a:pt x="615099" y="1205707"/>
                </a:lnTo>
                <a:lnTo>
                  <a:pt x="603198" y="1205310"/>
                </a:lnTo>
                <a:lnTo>
                  <a:pt x="589711" y="1204516"/>
                </a:lnTo>
                <a:lnTo>
                  <a:pt x="582570" y="1203325"/>
                </a:lnTo>
                <a:lnTo>
                  <a:pt x="575033" y="1202135"/>
                </a:lnTo>
                <a:lnTo>
                  <a:pt x="567496" y="1200944"/>
                </a:lnTo>
                <a:lnTo>
                  <a:pt x="559959" y="1198563"/>
                </a:lnTo>
                <a:lnTo>
                  <a:pt x="552422" y="1196182"/>
                </a:lnTo>
                <a:lnTo>
                  <a:pt x="544885" y="1193403"/>
                </a:lnTo>
                <a:lnTo>
                  <a:pt x="537744" y="1189435"/>
                </a:lnTo>
                <a:lnTo>
                  <a:pt x="530604" y="1185466"/>
                </a:lnTo>
                <a:lnTo>
                  <a:pt x="528620" y="1175544"/>
                </a:lnTo>
                <a:lnTo>
                  <a:pt x="526637" y="1163638"/>
                </a:lnTo>
                <a:lnTo>
                  <a:pt x="523067" y="1135460"/>
                </a:lnTo>
                <a:lnTo>
                  <a:pt x="519100" y="1101725"/>
                </a:lnTo>
                <a:lnTo>
                  <a:pt x="515530" y="1064022"/>
                </a:lnTo>
                <a:lnTo>
                  <a:pt x="511959" y="1021953"/>
                </a:lnTo>
                <a:lnTo>
                  <a:pt x="508389" y="978297"/>
                </a:lnTo>
                <a:lnTo>
                  <a:pt x="504819" y="932657"/>
                </a:lnTo>
                <a:lnTo>
                  <a:pt x="502042" y="886619"/>
                </a:lnTo>
                <a:lnTo>
                  <a:pt x="498868" y="841772"/>
                </a:lnTo>
                <a:lnTo>
                  <a:pt x="496885" y="798116"/>
                </a:lnTo>
                <a:lnTo>
                  <a:pt x="494902" y="757238"/>
                </a:lnTo>
                <a:lnTo>
                  <a:pt x="492918" y="720328"/>
                </a:lnTo>
                <a:lnTo>
                  <a:pt x="492125" y="687785"/>
                </a:lnTo>
                <a:lnTo>
                  <a:pt x="492125" y="661194"/>
                </a:lnTo>
                <a:lnTo>
                  <a:pt x="492125" y="641350"/>
                </a:lnTo>
                <a:lnTo>
                  <a:pt x="492521" y="634603"/>
                </a:lnTo>
                <a:lnTo>
                  <a:pt x="493315" y="629444"/>
                </a:lnTo>
                <a:lnTo>
                  <a:pt x="494505" y="621507"/>
                </a:lnTo>
                <a:lnTo>
                  <a:pt x="496092" y="613569"/>
                </a:lnTo>
                <a:lnTo>
                  <a:pt x="498472" y="606028"/>
                </a:lnTo>
                <a:lnTo>
                  <a:pt x="502042" y="598885"/>
                </a:lnTo>
                <a:lnTo>
                  <a:pt x="506009" y="591741"/>
                </a:lnTo>
                <a:lnTo>
                  <a:pt x="510769" y="584597"/>
                </a:lnTo>
                <a:lnTo>
                  <a:pt x="516323" y="578247"/>
                </a:lnTo>
                <a:lnTo>
                  <a:pt x="522670" y="571500"/>
                </a:lnTo>
                <a:lnTo>
                  <a:pt x="529414" y="565547"/>
                </a:lnTo>
                <a:lnTo>
                  <a:pt x="536951" y="559594"/>
                </a:lnTo>
                <a:lnTo>
                  <a:pt x="544885" y="553641"/>
                </a:lnTo>
                <a:lnTo>
                  <a:pt x="553215" y="548085"/>
                </a:lnTo>
                <a:lnTo>
                  <a:pt x="562339" y="542925"/>
                </a:lnTo>
                <a:lnTo>
                  <a:pt x="571860" y="537766"/>
                </a:lnTo>
                <a:lnTo>
                  <a:pt x="581777" y="533003"/>
                </a:lnTo>
                <a:lnTo>
                  <a:pt x="592091" y="528241"/>
                </a:lnTo>
                <a:lnTo>
                  <a:pt x="602801" y="523875"/>
                </a:lnTo>
                <a:lnTo>
                  <a:pt x="613512" y="519510"/>
                </a:lnTo>
                <a:lnTo>
                  <a:pt x="625016" y="515144"/>
                </a:lnTo>
                <a:lnTo>
                  <a:pt x="636520" y="511572"/>
                </a:lnTo>
                <a:lnTo>
                  <a:pt x="659925" y="504428"/>
                </a:lnTo>
                <a:lnTo>
                  <a:pt x="684520" y="498078"/>
                </a:lnTo>
                <a:lnTo>
                  <a:pt x="709115" y="492522"/>
                </a:lnTo>
                <a:lnTo>
                  <a:pt x="733709" y="487363"/>
                </a:lnTo>
                <a:lnTo>
                  <a:pt x="758701" y="483394"/>
                </a:lnTo>
                <a:lnTo>
                  <a:pt x="782502" y="479425"/>
                </a:lnTo>
                <a:lnTo>
                  <a:pt x="788056" y="479028"/>
                </a:lnTo>
                <a:lnTo>
                  <a:pt x="794006" y="479425"/>
                </a:lnTo>
                <a:lnTo>
                  <a:pt x="872948" y="770335"/>
                </a:lnTo>
                <a:lnTo>
                  <a:pt x="874138" y="758428"/>
                </a:lnTo>
                <a:lnTo>
                  <a:pt x="901510" y="559197"/>
                </a:lnTo>
                <a:lnTo>
                  <a:pt x="893576" y="539353"/>
                </a:lnTo>
                <a:lnTo>
                  <a:pt x="908650" y="513557"/>
                </a:lnTo>
                <a:lnTo>
                  <a:pt x="943162" y="513160"/>
                </a:lnTo>
                <a:lnTo>
                  <a:pt x="957443" y="539353"/>
                </a:lnTo>
                <a:lnTo>
                  <a:pt x="950699" y="563166"/>
                </a:lnTo>
                <a:lnTo>
                  <a:pt x="975294" y="773510"/>
                </a:lnTo>
                <a:lnTo>
                  <a:pt x="1039558" y="488950"/>
                </a:lnTo>
                <a:lnTo>
                  <a:pt x="1046699" y="485378"/>
                </a:lnTo>
                <a:lnTo>
                  <a:pt x="1052252" y="482600"/>
                </a:lnTo>
                <a:lnTo>
                  <a:pt x="1055823" y="480219"/>
                </a:lnTo>
                <a:lnTo>
                  <a:pt x="1056616" y="479822"/>
                </a:lnTo>
                <a:lnTo>
                  <a:pt x="1056616" y="479425"/>
                </a:lnTo>
                <a:lnTo>
                  <a:pt x="1068120" y="478235"/>
                </a:lnTo>
                <a:lnTo>
                  <a:pt x="1080417" y="477838"/>
                </a:lnTo>
                <a:close/>
                <a:moveTo>
                  <a:pt x="1485107" y="451247"/>
                </a:moveTo>
                <a:lnTo>
                  <a:pt x="1485107" y="475853"/>
                </a:lnTo>
                <a:lnTo>
                  <a:pt x="1508523" y="475853"/>
                </a:lnTo>
                <a:lnTo>
                  <a:pt x="1508523" y="451247"/>
                </a:lnTo>
                <a:lnTo>
                  <a:pt x="1485107" y="451247"/>
                </a:lnTo>
                <a:close/>
                <a:moveTo>
                  <a:pt x="328429" y="426244"/>
                </a:moveTo>
                <a:lnTo>
                  <a:pt x="328429" y="449263"/>
                </a:lnTo>
                <a:lnTo>
                  <a:pt x="350229" y="449263"/>
                </a:lnTo>
                <a:lnTo>
                  <a:pt x="350229" y="426244"/>
                </a:lnTo>
                <a:lnTo>
                  <a:pt x="328429" y="426244"/>
                </a:lnTo>
                <a:close/>
                <a:moveTo>
                  <a:pt x="904908" y="342106"/>
                </a:moveTo>
                <a:lnTo>
                  <a:pt x="904908" y="371872"/>
                </a:lnTo>
                <a:lnTo>
                  <a:pt x="933819" y="371872"/>
                </a:lnTo>
                <a:lnTo>
                  <a:pt x="933819" y="342106"/>
                </a:lnTo>
                <a:lnTo>
                  <a:pt x="904908" y="342106"/>
                </a:lnTo>
                <a:close/>
                <a:moveTo>
                  <a:pt x="1494632" y="300037"/>
                </a:moveTo>
                <a:lnTo>
                  <a:pt x="1489473" y="300434"/>
                </a:lnTo>
                <a:lnTo>
                  <a:pt x="1483123" y="301228"/>
                </a:lnTo>
                <a:lnTo>
                  <a:pt x="1477169" y="302419"/>
                </a:lnTo>
                <a:lnTo>
                  <a:pt x="1465660" y="304800"/>
                </a:lnTo>
                <a:lnTo>
                  <a:pt x="1460501" y="306784"/>
                </a:lnTo>
                <a:lnTo>
                  <a:pt x="1456532" y="307975"/>
                </a:lnTo>
                <a:lnTo>
                  <a:pt x="1456532" y="331391"/>
                </a:lnTo>
                <a:lnTo>
                  <a:pt x="1457723" y="331391"/>
                </a:lnTo>
                <a:lnTo>
                  <a:pt x="1460898" y="329406"/>
                </a:lnTo>
                <a:lnTo>
                  <a:pt x="1465263" y="327819"/>
                </a:lnTo>
                <a:lnTo>
                  <a:pt x="1475582" y="323453"/>
                </a:lnTo>
                <a:lnTo>
                  <a:pt x="1480741" y="321866"/>
                </a:lnTo>
                <a:lnTo>
                  <a:pt x="1486694" y="320675"/>
                </a:lnTo>
                <a:lnTo>
                  <a:pt x="1492648" y="319484"/>
                </a:lnTo>
                <a:lnTo>
                  <a:pt x="1498998" y="319484"/>
                </a:lnTo>
                <a:lnTo>
                  <a:pt x="1505744" y="320278"/>
                </a:lnTo>
                <a:lnTo>
                  <a:pt x="1511698" y="321469"/>
                </a:lnTo>
                <a:lnTo>
                  <a:pt x="1517254" y="323056"/>
                </a:lnTo>
                <a:lnTo>
                  <a:pt x="1519635" y="324644"/>
                </a:lnTo>
                <a:lnTo>
                  <a:pt x="1521619" y="325834"/>
                </a:lnTo>
                <a:lnTo>
                  <a:pt x="1524001" y="327819"/>
                </a:lnTo>
                <a:lnTo>
                  <a:pt x="1525588" y="329803"/>
                </a:lnTo>
                <a:lnTo>
                  <a:pt x="1527176" y="331787"/>
                </a:lnTo>
                <a:lnTo>
                  <a:pt x="1528366" y="334169"/>
                </a:lnTo>
                <a:lnTo>
                  <a:pt x="1529160" y="336550"/>
                </a:lnTo>
                <a:lnTo>
                  <a:pt x="1530351" y="339328"/>
                </a:lnTo>
                <a:lnTo>
                  <a:pt x="1530748" y="342503"/>
                </a:lnTo>
                <a:lnTo>
                  <a:pt x="1530748" y="345281"/>
                </a:lnTo>
                <a:lnTo>
                  <a:pt x="1530351" y="350441"/>
                </a:lnTo>
                <a:lnTo>
                  <a:pt x="1529954" y="354806"/>
                </a:lnTo>
                <a:lnTo>
                  <a:pt x="1528366" y="358378"/>
                </a:lnTo>
                <a:lnTo>
                  <a:pt x="1526779" y="361950"/>
                </a:lnTo>
                <a:lnTo>
                  <a:pt x="1524794" y="365125"/>
                </a:lnTo>
                <a:lnTo>
                  <a:pt x="1522413" y="368300"/>
                </a:lnTo>
                <a:lnTo>
                  <a:pt x="1519635" y="371475"/>
                </a:lnTo>
                <a:lnTo>
                  <a:pt x="1516857" y="374650"/>
                </a:lnTo>
                <a:lnTo>
                  <a:pt x="1513285" y="377031"/>
                </a:lnTo>
                <a:lnTo>
                  <a:pt x="1510110" y="379413"/>
                </a:lnTo>
                <a:lnTo>
                  <a:pt x="1502569" y="384572"/>
                </a:lnTo>
                <a:lnTo>
                  <a:pt x="1485901" y="393700"/>
                </a:lnTo>
                <a:lnTo>
                  <a:pt x="1485901" y="429419"/>
                </a:lnTo>
                <a:lnTo>
                  <a:pt x="1506538" y="429419"/>
                </a:lnTo>
                <a:lnTo>
                  <a:pt x="1506538" y="403225"/>
                </a:lnTo>
                <a:lnTo>
                  <a:pt x="1515666" y="397669"/>
                </a:lnTo>
                <a:lnTo>
                  <a:pt x="1524794" y="392113"/>
                </a:lnTo>
                <a:lnTo>
                  <a:pt x="1532732" y="386159"/>
                </a:lnTo>
                <a:lnTo>
                  <a:pt x="1539479" y="379413"/>
                </a:lnTo>
                <a:lnTo>
                  <a:pt x="1542654" y="376238"/>
                </a:lnTo>
                <a:lnTo>
                  <a:pt x="1545432" y="372269"/>
                </a:lnTo>
                <a:lnTo>
                  <a:pt x="1547813" y="368300"/>
                </a:lnTo>
                <a:lnTo>
                  <a:pt x="1550194" y="363934"/>
                </a:lnTo>
                <a:lnTo>
                  <a:pt x="1552179" y="359172"/>
                </a:lnTo>
                <a:lnTo>
                  <a:pt x="1553369" y="354806"/>
                </a:lnTo>
                <a:lnTo>
                  <a:pt x="1553766" y="349250"/>
                </a:lnTo>
                <a:lnTo>
                  <a:pt x="1554163" y="343694"/>
                </a:lnTo>
                <a:lnTo>
                  <a:pt x="1553766" y="338931"/>
                </a:lnTo>
                <a:lnTo>
                  <a:pt x="1553369" y="334566"/>
                </a:lnTo>
                <a:lnTo>
                  <a:pt x="1552179" y="330200"/>
                </a:lnTo>
                <a:lnTo>
                  <a:pt x="1550591" y="325834"/>
                </a:lnTo>
                <a:lnTo>
                  <a:pt x="1548607" y="322262"/>
                </a:lnTo>
                <a:lnTo>
                  <a:pt x="1546226" y="318294"/>
                </a:lnTo>
                <a:lnTo>
                  <a:pt x="1543448" y="315119"/>
                </a:lnTo>
                <a:lnTo>
                  <a:pt x="1539876" y="311944"/>
                </a:lnTo>
                <a:lnTo>
                  <a:pt x="1535907" y="309166"/>
                </a:lnTo>
                <a:lnTo>
                  <a:pt x="1531938" y="306784"/>
                </a:lnTo>
                <a:lnTo>
                  <a:pt x="1527573" y="304403"/>
                </a:lnTo>
                <a:lnTo>
                  <a:pt x="1522413" y="302816"/>
                </a:lnTo>
                <a:lnTo>
                  <a:pt x="1517651" y="301625"/>
                </a:lnTo>
                <a:lnTo>
                  <a:pt x="1512491" y="300831"/>
                </a:lnTo>
                <a:lnTo>
                  <a:pt x="1506538" y="300037"/>
                </a:lnTo>
                <a:lnTo>
                  <a:pt x="1500585" y="300037"/>
                </a:lnTo>
                <a:lnTo>
                  <a:pt x="1494632" y="300037"/>
                </a:lnTo>
                <a:close/>
                <a:moveTo>
                  <a:pt x="342698" y="286941"/>
                </a:moveTo>
                <a:lnTo>
                  <a:pt x="337545" y="287337"/>
                </a:lnTo>
                <a:lnTo>
                  <a:pt x="332393" y="287734"/>
                </a:lnTo>
                <a:lnTo>
                  <a:pt x="321295" y="289322"/>
                </a:lnTo>
                <a:lnTo>
                  <a:pt x="310593" y="291703"/>
                </a:lnTo>
                <a:lnTo>
                  <a:pt x="302270" y="294481"/>
                </a:lnTo>
                <a:lnTo>
                  <a:pt x="302270" y="316309"/>
                </a:lnTo>
                <a:lnTo>
                  <a:pt x="303063" y="316309"/>
                </a:lnTo>
                <a:lnTo>
                  <a:pt x="306630" y="314325"/>
                </a:lnTo>
                <a:lnTo>
                  <a:pt x="310197" y="312341"/>
                </a:lnTo>
                <a:lnTo>
                  <a:pt x="319709" y="308769"/>
                </a:lnTo>
                <a:lnTo>
                  <a:pt x="324862" y="307181"/>
                </a:lnTo>
                <a:lnTo>
                  <a:pt x="330015" y="305991"/>
                </a:lnTo>
                <a:lnTo>
                  <a:pt x="335564" y="305197"/>
                </a:lnTo>
                <a:lnTo>
                  <a:pt x="341509" y="305197"/>
                </a:lnTo>
                <a:lnTo>
                  <a:pt x="347454" y="305197"/>
                </a:lnTo>
                <a:lnTo>
                  <a:pt x="353003" y="306784"/>
                </a:lnTo>
                <a:lnTo>
                  <a:pt x="357759" y="308372"/>
                </a:lnTo>
                <a:lnTo>
                  <a:pt x="362516" y="311150"/>
                </a:lnTo>
                <a:lnTo>
                  <a:pt x="364101" y="312341"/>
                </a:lnTo>
                <a:lnTo>
                  <a:pt x="366083" y="314722"/>
                </a:lnTo>
                <a:lnTo>
                  <a:pt x="367272" y="316309"/>
                </a:lnTo>
                <a:lnTo>
                  <a:pt x="368461" y="318294"/>
                </a:lnTo>
                <a:lnTo>
                  <a:pt x="369254" y="321072"/>
                </a:lnTo>
                <a:lnTo>
                  <a:pt x="370046" y="323453"/>
                </a:lnTo>
                <a:lnTo>
                  <a:pt x="370443" y="325834"/>
                </a:lnTo>
                <a:lnTo>
                  <a:pt x="370443" y="329009"/>
                </a:lnTo>
                <a:lnTo>
                  <a:pt x="370046" y="333772"/>
                </a:lnTo>
                <a:lnTo>
                  <a:pt x="369650" y="337344"/>
                </a:lnTo>
                <a:lnTo>
                  <a:pt x="368461" y="341312"/>
                </a:lnTo>
                <a:lnTo>
                  <a:pt x="367272" y="344091"/>
                </a:lnTo>
                <a:lnTo>
                  <a:pt x="365290" y="347266"/>
                </a:lnTo>
                <a:lnTo>
                  <a:pt x="362912" y="350044"/>
                </a:lnTo>
                <a:lnTo>
                  <a:pt x="360534" y="352822"/>
                </a:lnTo>
                <a:lnTo>
                  <a:pt x="357363" y="355600"/>
                </a:lnTo>
                <a:lnTo>
                  <a:pt x="351814" y="360759"/>
                </a:lnTo>
                <a:lnTo>
                  <a:pt x="344283" y="365125"/>
                </a:lnTo>
                <a:lnTo>
                  <a:pt x="329222" y="373459"/>
                </a:lnTo>
                <a:lnTo>
                  <a:pt x="329222" y="406400"/>
                </a:lnTo>
                <a:lnTo>
                  <a:pt x="348643" y="406400"/>
                </a:lnTo>
                <a:lnTo>
                  <a:pt x="348643" y="382588"/>
                </a:lnTo>
                <a:lnTo>
                  <a:pt x="356967" y="377428"/>
                </a:lnTo>
                <a:lnTo>
                  <a:pt x="365290" y="371872"/>
                </a:lnTo>
                <a:lnTo>
                  <a:pt x="372424" y="366316"/>
                </a:lnTo>
                <a:lnTo>
                  <a:pt x="378370" y="360759"/>
                </a:lnTo>
                <a:lnTo>
                  <a:pt x="381541" y="357188"/>
                </a:lnTo>
                <a:lnTo>
                  <a:pt x="384315" y="354013"/>
                </a:lnTo>
                <a:lnTo>
                  <a:pt x="386693" y="350044"/>
                </a:lnTo>
                <a:lnTo>
                  <a:pt x="388675" y="346075"/>
                </a:lnTo>
                <a:lnTo>
                  <a:pt x="390260" y="342106"/>
                </a:lnTo>
                <a:lnTo>
                  <a:pt x="391053" y="337344"/>
                </a:lnTo>
                <a:lnTo>
                  <a:pt x="391846" y="332581"/>
                </a:lnTo>
                <a:lnTo>
                  <a:pt x="392638" y="327819"/>
                </a:lnTo>
                <a:lnTo>
                  <a:pt x="391846" y="323056"/>
                </a:lnTo>
                <a:lnTo>
                  <a:pt x="391449" y="318691"/>
                </a:lnTo>
                <a:lnTo>
                  <a:pt x="390260" y="314722"/>
                </a:lnTo>
                <a:lnTo>
                  <a:pt x="389071" y="310753"/>
                </a:lnTo>
                <a:lnTo>
                  <a:pt x="387089" y="307578"/>
                </a:lnTo>
                <a:lnTo>
                  <a:pt x="384711" y="304006"/>
                </a:lnTo>
                <a:lnTo>
                  <a:pt x="381937" y="301228"/>
                </a:lnTo>
                <a:lnTo>
                  <a:pt x="379162" y="298053"/>
                </a:lnTo>
                <a:lnTo>
                  <a:pt x="375595" y="295672"/>
                </a:lnTo>
                <a:lnTo>
                  <a:pt x="372028" y="293291"/>
                </a:lnTo>
                <a:lnTo>
                  <a:pt x="367668" y="291306"/>
                </a:lnTo>
                <a:lnTo>
                  <a:pt x="363308" y="289719"/>
                </a:lnTo>
                <a:lnTo>
                  <a:pt x="358948" y="288528"/>
                </a:lnTo>
                <a:lnTo>
                  <a:pt x="353796" y="287734"/>
                </a:lnTo>
                <a:lnTo>
                  <a:pt x="348247" y="287337"/>
                </a:lnTo>
                <a:lnTo>
                  <a:pt x="342698" y="286941"/>
                </a:lnTo>
                <a:close/>
                <a:moveTo>
                  <a:pt x="1500585" y="158750"/>
                </a:moveTo>
                <a:lnTo>
                  <a:pt x="1511301" y="159147"/>
                </a:lnTo>
                <a:lnTo>
                  <a:pt x="1521223" y="159940"/>
                </a:lnTo>
                <a:lnTo>
                  <a:pt x="1531541" y="161528"/>
                </a:lnTo>
                <a:lnTo>
                  <a:pt x="1540669" y="163115"/>
                </a:lnTo>
                <a:lnTo>
                  <a:pt x="1550194" y="165894"/>
                </a:lnTo>
                <a:lnTo>
                  <a:pt x="1558529" y="168275"/>
                </a:lnTo>
                <a:lnTo>
                  <a:pt x="1566863" y="171450"/>
                </a:lnTo>
                <a:lnTo>
                  <a:pt x="1574404" y="174228"/>
                </a:lnTo>
                <a:lnTo>
                  <a:pt x="1581548" y="177403"/>
                </a:lnTo>
                <a:lnTo>
                  <a:pt x="1588294" y="180975"/>
                </a:lnTo>
                <a:lnTo>
                  <a:pt x="1595041" y="184150"/>
                </a:lnTo>
                <a:lnTo>
                  <a:pt x="1606154" y="191690"/>
                </a:lnTo>
                <a:lnTo>
                  <a:pt x="1615679" y="198437"/>
                </a:lnTo>
                <a:lnTo>
                  <a:pt x="1622823" y="203994"/>
                </a:lnTo>
                <a:lnTo>
                  <a:pt x="1628379" y="208756"/>
                </a:lnTo>
                <a:lnTo>
                  <a:pt x="1632744" y="213122"/>
                </a:lnTo>
                <a:lnTo>
                  <a:pt x="1631554" y="216297"/>
                </a:lnTo>
                <a:lnTo>
                  <a:pt x="1629173" y="219869"/>
                </a:lnTo>
                <a:lnTo>
                  <a:pt x="1626791" y="224234"/>
                </a:lnTo>
                <a:lnTo>
                  <a:pt x="1623219" y="229394"/>
                </a:lnTo>
                <a:lnTo>
                  <a:pt x="1619251" y="234950"/>
                </a:lnTo>
                <a:lnTo>
                  <a:pt x="1614091" y="240903"/>
                </a:lnTo>
                <a:lnTo>
                  <a:pt x="1607741" y="246459"/>
                </a:lnTo>
                <a:lnTo>
                  <a:pt x="1604566" y="248840"/>
                </a:lnTo>
                <a:lnTo>
                  <a:pt x="1600994" y="251222"/>
                </a:lnTo>
                <a:lnTo>
                  <a:pt x="1597423" y="253603"/>
                </a:lnTo>
                <a:lnTo>
                  <a:pt x="1593057" y="255587"/>
                </a:lnTo>
                <a:lnTo>
                  <a:pt x="1588691" y="257175"/>
                </a:lnTo>
                <a:lnTo>
                  <a:pt x="1584723" y="258762"/>
                </a:lnTo>
                <a:lnTo>
                  <a:pt x="1579563" y="259953"/>
                </a:lnTo>
                <a:lnTo>
                  <a:pt x="1574801" y="260747"/>
                </a:lnTo>
                <a:lnTo>
                  <a:pt x="1569244" y="261144"/>
                </a:lnTo>
                <a:lnTo>
                  <a:pt x="1564085" y="261144"/>
                </a:lnTo>
                <a:lnTo>
                  <a:pt x="1558529" y="260747"/>
                </a:lnTo>
                <a:lnTo>
                  <a:pt x="1552179" y="259953"/>
                </a:lnTo>
                <a:lnTo>
                  <a:pt x="1545829" y="257969"/>
                </a:lnTo>
                <a:lnTo>
                  <a:pt x="1539479" y="255984"/>
                </a:lnTo>
                <a:lnTo>
                  <a:pt x="1532732" y="253603"/>
                </a:lnTo>
                <a:lnTo>
                  <a:pt x="1525588" y="250031"/>
                </a:lnTo>
                <a:lnTo>
                  <a:pt x="1517651" y="246062"/>
                </a:lnTo>
                <a:lnTo>
                  <a:pt x="1509316" y="242490"/>
                </a:lnTo>
                <a:lnTo>
                  <a:pt x="1542654" y="258762"/>
                </a:lnTo>
                <a:lnTo>
                  <a:pt x="1558926" y="266303"/>
                </a:lnTo>
                <a:lnTo>
                  <a:pt x="1566069" y="269081"/>
                </a:lnTo>
                <a:lnTo>
                  <a:pt x="1573610" y="271462"/>
                </a:lnTo>
                <a:lnTo>
                  <a:pt x="1580754" y="273844"/>
                </a:lnTo>
                <a:lnTo>
                  <a:pt x="1587501" y="275431"/>
                </a:lnTo>
                <a:lnTo>
                  <a:pt x="1593851" y="276622"/>
                </a:lnTo>
                <a:lnTo>
                  <a:pt x="1599804" y="277019"/>
                </a:lnTo>
                <a:lnTo>
                  <a:pt x="1605757" y="276622"/>
                </a:lnTo>
                <a:lnTo>
                  <a:pt x="1611313" y="275431"/>
                </a:lnTo>
                <a:lnTo>
                  <a:pt x="1615679" y="273844"/>
                </a:lnTo>
                <a:lnTo>
                  <a:pt x="1618457" y="271859"/>
                </a:lnTo>
                <a:lnTo>
                  <a:pt x="1620441" y="270669"/>
                </a:lnTo>
                <a:lnTo>
                  <a:pt x="1621632" y="282178"/>
                </a:lnTo>
                <a:lnTo>
                  <a:pt x="1622029" y="292497"/>
                </a:lnTo>
                <a:lnTo>
                  <a:pt x="1621632" y="302419"/>
                </a:lnTo>
                <a:lnTo>
                  <a:pt x="1621235" y="311944"/>
                </a:lnTo>
                <a:lnTo>
                  <a:pt x="1622823" y="310356"/>
                </a:lnTo>
                <a:lnTo>
                  <a:pt x="1623616" y="309959"/>
                </a:lnTo>
                <a:lnTo>
                  <a:pt x="1625204" y="309562"/>
                </a:lnTo>
                <a:lnTo>
                  <a:pt x="1626394" y="309959"/>
                </a:lnTo>
                <a:lnTo>
                  <a:pt x="1627188" y="310753"/>
                </a:lnTo>
                <a:lnTo>
                  <a:pt x="1628379" y="311944"/>
                </a:lnTo>
                <a:lnTo>
                  <a:pt x="1629569" y="313928"/>
                </a:lnTo>
                <a:lnTo>
                  <a:pt x="1631951" y="317897"/>
                </a:lnTo>
                <a:lnTo>
                  <a:pt x="1633538" y="323850"/>
                </a:lnTo>
                <a:lnTo>
                  <a:pt x="1634729" y="331391"/>
                </a:lnTo>
                <a:lnTo>
                  <a:pt x="1635919" y="339328"/>
                </a:lnTo>
                <a:lnTo>
                  <a:pt x="1636316" y="348853"/>
                </a:lnTo>
                <a:lnTo>
                  <a:pt x="1636713" y="358775"/>
                </a:lnTo>
                <a:lnTo>
                  <a:pt x="1636316" y="368697"/>
                </a:lnTo>
                <a:lnTo>
                  <a:pt x="1635919" y="377825"/>
                </a:lnTo>
                <a:lnTo>
                  <a:pt x="1634729" y="385763"/>
                </a:lnTo>
                <a:lnTo>
                  <a:pt x="1633538" y="393303"/>
                </a:lnTo>
                <a:lnTo>
                  <a:pt x="1631951" y="399256"/>
                </a:lnTo>
                <a:lnTo>
                  <a:pt x="1629569" y="404019"/>
                </a:lnTo>
                <a:lnTo>
                  <a:pt x="1628379" y="405209"/>
                </a:lnTo>
                <a:lnTo>
                  <a:pt x="1627188" y="406400"/>
                </a:lnTo>
                <a:lnTo>
                  <a:pt x="1626394" y="407194"/>
                </a:lnTo>
                <a:lnTo>
                  <a:pt x="1625204" y="407591"/>
                </a:lnTo>
                <a:lnTo>
                  <a:pt x="1623616" y="407194"/>
                </a:lnTo>
                <a:lnTo>
                  <a:pt x="1622426" y="406400"/>
                </a:lnTo>
                <a:lnTo>
                  <a:pt x="1621235" y="405209"/>
                </a:lnTo>
                <a:lnTo>
                  <a:pt x="1620044" y="403622"/>
                </a:lnTo>
                <a:lnTo>
                  <a:pt x="1618060" y="398463"/>
                </a:lnTo>
                <a:lnTo>
                  <a:pt x="1616076" y="392113"/>
                </a:lnTo>
                <a:lnTo>
                  <a:pt x="1614885" y="400447"/>
                </a:lnTo>
                <a:lnTo>
                  <a:pt x="1613694" y="409178"/>
                </a:lnTo>
                <a:lnTo>
                  <a:pt x="1612107" y="417116"/>
                </a:lnTo>
                <a:lnTo>
                  <a:pt x="1609726" y="425053"/>
                </a:lnTo>
                <a:lnTo>
                  <a:pt x="1607344" y="432594"/>
                </a:lnTo>
                <a:lnTo>
                  <a:pt x="1604963" y="440135"/>
                </a:lnTo>
                <a:lnTo>
                  <a:pt x="1601788" y="447278"/>
                </a:lnTo>
                <a:lnTo>
                  <a:pt x="1599010" y="454025"/>
                </a:lnTo>
                <a:lnTo>
                  <a:pt x="1595438" y="460772"/>
                </a:lnTo>
                <a:lnTo>
                  <a:pt x="1592263" y="467519"/>
                </a:lnTo>
                <a:lnTo>
                  <a:pt x="1588294" y="473869"/>
                </a:lnTo>
                <a:lnTo>
                  <a:pt x="1584326" y="479822"/>
                </a:lnTo>
                <a:lnTo>
                  <a:pt x="1579960" y="485775"/>
                </a:lnTo>
                <a:lnTo>
                  <a:pt x="1575594" y="491331"/>
                </a:lnTo>
                <a:lnTo>
                  <a:pt x="1571626" y="496491"/>
                </a:lnTo>
                <a:lnTo>
                  <a:pt x="1566863" y="501253"/>
                </a:lnTo>
                <a:lnTo>
                  <a:pt x="1562101" y="506016"/>
                </a:lnTo>
                <a:lnTo>
                  <a:pt x="1557735" y="510778"/>
                </a:lnTo>
                <a:lnTo>
                  <a:pt x="1552576" y="514747"/>
                </a:lnTo>
                <a:lnTo>
                  <a:pt x="1547416" y="518716"/>
                </a:lnTo>
                <a:lnTo>
                  <a:pt x="1542257" y="521891"/>
                </a:lnTo>
                <a:lnTo>
                  <a:pt x="1537494" y="525463"/>
                </a:lnTo>
                <a:lnTo>
                  <a:pt x="1532335" y="528241"/>
                </a:lnTo>
                <a:lnTo>
                  <a:pt x="1527176" y="531416"/>
                </a:lnTo>
                <a:lnTo>
                  <a:pt x="1522016" y="533400"/>
                </a:lnTo>
                <a:lnTo>
                  <a:pt x="1517254" y="535385"/>
                </a:lnTo>
                <a:lnTo>
                  <a:pt x="1512094" y="537766"/>
                </a:lnTo>
                <a:lnTo>
                  <a:pt x="1506935" y="538957"/>
                </a:lnTo>
                <a:lnTo>
                  <a:pt x="1502569" y="540147"/>
                </a:lnTo>
                <a:lnTo>
                  <a:pt x="1497410" y="540941"/>
                </a:lnTo>
                <a:lnTo>
                  <a:pt x="1492648" y="541338"/>
                </a:lnTo>
                <a:lnTo>
                  <a:pt x="1487488" y="541338"/>
                </a:lnTo>
                <a:lnTo>
                  <a:pt x="1483916" y="541338"/>
                </a:lnTo>
                <a:lnTo>
                  <a:pt x="1479948" y="540941"/>
                </a:lnTo>
                <a:lnTo>
                  <a:pt x="1475979" y="540147"/>
                </a:lnTo>
                <a:lnTo>
                  <a:pt x="1471613" y="538957"/>
                </a:lnTo>
                <a:lnTo>
                  <a:pt x="1466851" y="537369"/>
                </a:lnTo>
                <a:lnTo>
                  <a:pt x="1462485" y="535385"/>
                </a:lnTo>
                <a:lnTo>
                  <a:pt x="1452960" y="531019"/>
                </a:lnTo>
                <a:lnTo>
                  <a:pt x="1443435" y="525066"/>
                </a:lnTo>
                <a:lnTo>
                  <a:pt x="1433513" y="517922"/>
                </a:lnTo>
                <a:lnTo>
                  <a:pt x="1423988" y="509985"/>
                </a:lnTo>
                <a:lnTo>
                  <a:pt x="1414066" y="500460"/>
                </a:lnTo>
                <a:lnTo>
                  <a:pt x="1404938" y="490538"/>
                </a:lnTo>
                <a:lnTo>
                  <a:pt x="1395810" y="479425"/>
                </a:lnTo>
                <a:lnTo>
                  <a:pt x="1386682" y="467519"/>
                </a:lnTo>
                <a:lnTo>
                  <a:pt x="1378744" y="454819"/>
                </a:lnTo>
                <a:lnTo>
                  <a:pt x="1375173" y="448072"/>
                </a:lnTo>
                <a:lnTo>
                  <a:pt x="1371601" y="441325"/>
                </a:lnTo>
                <a:lnTo>
                  <a:pt x="1368426" y="434578"/>
                </a:lnTo>
                <a:lnTo>
                  <a:pt x="1364854" y="427434"/>
                </a:lnTo>
                <a:lnTo>
                  <a:pt x="1362076" y="420291"/>
                </a:lnTo>
                <a:lnTo>
                  <a:pt x="1359298" y="412750"/>
                </a:lnTo>
                <a:lnTo>
                  <a:pt x="1356916" y="405209"/>
                </a:lnTo>
                <a:lnTo>
                  <a:pt x="1354932" y="397669"/>
                </a:lnTo>
                <a:lnTo>
                  <a:pt x="1352948" y="402828"/>
                </a:lnTo>
                <a:lnTo>
                  <a:pt x="1350963" y="406400"/>
                </a:lnTo>
                <a:lnTo>
                  <a:pt x="1350169" y="408384"/>
                </a:lnTo>
                <a:lnTo>
                  <a:pt x="1349376" y="409178"/>
                </a:lnTo>
                <a:lnTo>
                  <a:pt x="1348185" y="409972"/>
                </a:lnTo>
                <a:lnTo>
                  <a:pt x="1346994" y="409972"/>
                </a:lnTo>
                <a:lnTo>
                  <a:pt x="1345407" y="409972"/>
                </a:lnTo>
                <a:lnTo>
                  <a:pt x="1344613" y="409178"/>
                </a:lnTo>
                <a:lnTo>
                  <a:pt x="1343423" y="407591"/>
                </a:lnTo>
                <a:lnTo>
                  <a:pt x="1342232" y="406003"/>
                </a:lnTo>
                <a:lnTo>
                  <a:pt x="1340248" y="401638"/>
                </a:lnTo>
                <a:lnTo>
                  <a:pt x="1338263" y="395684"/>
                </a:lnTo>
                <a:lnTo>
                  <a:pt x="1337073" y="388541"/>
                </a:lnTo>
                <a:lnTo>
                  <a:pt x="1335882" y="379809"/>
                </a:lnTo>
                <a:lnTo>
                  <a:pt x="1335088" y="371078"/>
                </a:lnTo>
                <a:lnTo>
                  <a:pt x="1335088" y="361156"/>
                </a:lnTo>
                <a:lnTo>
                  <a:pt x="1335088" y="351234"/>
                </a:lnTo>
                <a:lnTo>
                  <a:pt x="1335882" y="342106"/>
                </a:lnTo>
                <a:lnTo>
                  <a:pt x="1337073" y="333772"/>
                </a:lnTo>
                <a:lnTo>
                  <a:pt x="1338263" y="326231"/>
                </a:lnTo>
                <a:lnTo>
                  <a:pt x="1340248" y="320675"/>
                </a:lnTo>
                <a:lnTo>
                  <a:pt x="1342232" y="315912"/>
                </a:lnTo>
                <a:lnTo>
                  <a:pt x="1343423" y="314325"/>
                </a:lnTo>
                <a:lnTo>
                  <a:pt x="1344613" y="312737"/>
                </a:lnTo>
                <a:lnTo>
                  <a:pt x="1345407" y="312341"/>
                </a:lnTo>
                <a:lnTo>
                  <a:pt x="1346994" y="311944"/>
                </a:lnTo>
                <a:lnTo>
                  <a:pt x="1347788" y="311944"/>
                </a:lnTo>
                <a:lnTo>
                  <a:pt x="1348582" y="312341"/>
                </a:lnTo>
                <a:lnTo>
                  <a:pt x="1348979" y="300037"/>
                </a:lnTo>
                <a:lnTo>
                  <a:pt x="1349773" y="294084"/>
                </a:lnTo>
                <a:lnTo>
                  <a:pt x="1350566" y="288528"/>
                </a:lnTo>
                <a:lnTo>
                  <a:pt x="1350169" y="281781"/>
                </a:lnTo>
                <a:lnTo>
                  <a:pt x="1349773" y="275431"/>
                </a:lnTo>
                <a:lnTo>
                  <a:pt x="1349773" y="269081"/>
                </a:lnTo>
                <a:lnTo>
                  <a:pt x="1350169" y="263525"/>
                </a:lnTo>
                <a:lnTo>
                  <a:pt x="1350566" y="257969"/>
                </a:lnTo>
                <a:lnTo>
                  <a:pt x="1351360" y="253206"/>
                </a:lnTo>
                <a:lnTo>
                  <a:pt x="1352154" y="248444"/>
                </a:lnTo>
                <a:lnTo>
                  <a:pt x="1353741" y="243681"/>
                </a:lnTo>
                <a:lnTo>
                  <a:pt x="1355329" y="240109"/>
                </a:lnTo>
                <a:lnTo>
                  <a:pt x="1356916" y="236140"/>
                </a:lnTo>
                <a:lnTo>
                  <a:pt x="1358901" y="232569"/>
                </a:lnTo>
                <a:lnTo>
                  <a:pt x="1361282" y="229394"/>
                </a:lnTo>
                <a:lnTo>
                  <a:pt x="1363663" y="226615"/>
                </a:lnTo>
                <a:lnTo>
                  <a:pt x="1366044" y="223837"/>
                </a:lnTo>
                <a:lnTo>
                  <a:pt x="1369219" y="221456"/>
                </a:lnTo>
                <a:lnTo>
                  <a:pt x="1371998" y="219472"/>
                </a:lnTo>
                <a:lnTo>
                  <a:pt x="1358504" y="219869"/>
                </a:lnTo>
                <a:lnTo>
                  <a:pt x="1348582" y="219869"/>
                </a:lnTo>
                <a:lnTo>
                  <a:pt x="1339454" y="220662"/>
                </a:lnTo>
                <a:lnTo>
                  <a:pt x="1345407" y="217090"/>
                </a:lnTo>
                <a:lnTo>
                  <a:pt x="1351757" y="213122"/>
                </a:lnTo>
                <a:lnTo>
                  <a:pt x="1358107" y="208756"/>
                </a:lnTo>
                <a:lnTo>
                  <a:pt x="1364457" y="203597"/>
                </a:lnTo>
                <a:lnTo>
                  <a:pt x="1376760" y="194865"/>
                </a:lnTo>
                <a:lnTo>
                  <a:pt x="1382316" y="190897"/>
                </a:lnTo>
                <a:lnTo>
                  <a:pt x="1387476" y="187722"/>
                </a:lnTo>
                <a:lnTo>
                  <a:pt x="1401763" y="180975"/>
                </a:lnTo>
                <a:lnTo>
                  <a:pt x="1415257" y="175022"/>
                </a:lnTo>
                <a:lnTo>
                  <a:pt x="1428751" y="170259"/>
                </a:lnTo>
                <a:lnTo>
                  <a:pt x="1441054" y="166687"/>
                </a:lnTo>
                <a:lnTo>
                  <a:pt x="1453754" y="163115"/>
                </a:lnTo>
                <a:lnTo>
                  <a:pt x="1466057" y="161131"/>
                </a:lnTo>
                <a:lnTo>
                  <a:pt x="1477963" y="159544"/>
                </a:lnTo>
                <a:lnTo>
                  <a:pt x="1489473" y="159147"/>
                </a:lnTo>
                <a:lnTo>
                  <a:pt x="1500585" y="158750"/>
                </a:lnTo>
                <a:close/>
                <a:moveTo>
                  <a:pt x="354192" y="158750"/>
                </a:moveTo>
                <a:lnTo>
                  <a:pt x="365290" y="159147"/>
                </a:lnTo>
                <a:lnTo>
                  <a:pt x="375199" y="159940"/>
                </a:lnTo>
                <a:lnTo>
                  <a:pt x="385108" y="161528"/>
                </a:lnTo>
                <a:lnTo>
                  <a:pt x="394620" y="163115"/>
                </a:lnTo>
                <a:lnTo>
                  <a:pt x="403340" y="165894"/>
                </a:lnTo>
                <a:lnTo>
                  <a:pt x="412060" y="168275"/>
                </a:lnTo>
                <a:lnTo>
                  <a:pt x="420383" y="171450"/>
                </a:lnTo>
                <a:lnTo>
                  <a:pt x="428310" y="174228"/>
                </a:lnTo>
                <a:lnTo>
                  <a:pt x="435445" y="177403"/>
                </a:lnTo>
                <a:lnTo>
                  <a:pt x="442183" y="180975"/>
                </a:lnTo>
                <a:lnTo>
                  <a:pt x="448524" y="184150"/>
                </a:lnTo>
                <a:lnTo>
                  <a:pt x="460019" y="191690"/>
                </a:lnTo>
                <a:lnTo>
                  <a:pt x="469135" y="198437"/>
                </a:lnTo>
                <a:lnTo>
                  <a:pt x="476665" y="203994"/>
                </a:lnTo>
                <a:lnTo>
                  <a:pt x="482214" y="208756"/>
                </a:lnTo>
                <a:lnTo>
                  <a:pt x="486178" y="213122"/>
                </a:lnTo>
                <a:lnTo>
                  <a:pt x="484592" y="216297"/>
                </a:lnTo>
                <a:lnTo>
                  <a:pt x="483007" y="219869"/>
                </a:lnTo>
                <a:lnTo>
                  <a:pt x="480629" y="224234"/>
                </a:lnTo>
                <a:lnTo>
                  <a:pt x="477062" y="229394"/>
                </a:lnTo>
                <a:lnTo>
                  <a:pt x="472306" y="234950"/>
                </a:lnTo>
                <a:lnTo>
                  <a:pt x="467549" y="240903"/>
                </a:lnTo>
                <a:lnTo>
                  <a:pt x="461604" y="246459"/>
                </a:lnTo>
                <a:lnTo>
                  <a:pt x="458037" y="248840"/>
                </a:lnTo>
                <a:lnTo>
                  <a:pt x="454866" y="251222"/>
                </a:lnTo>
                <a:lnTo>
                  <a:pt x="450902" y="253603"/>
                </a:lnTo>
                <a:lnTo>
                  <a:pt x="446939" y="255587"/>
                </a:lnTo>
                <a:lnTo>
                  <a:pt x="442579" y="257175"/>
                </a:lnTo>
                <a:lnTo>
                  <a:pt x="437823" y="258762"/>
                </a:lnTo>
                <a:lnTo>
                  <a:pt x="433463" y="259953"/>
                </a:lnTo>
                <a:lnTo>
                  <a:pt x="428310" y="260747"/>
                </a:lnTo>
                <a:lnTo>
                  <a:pt x="423158" y="261144"/>
                </a:lnTo>
                <a:lnTo>
                  <a:pt x="417609" y="261144"/>
                </a:lnTo>
                <a:lnTo>
                  <a:pt x="411663" y="260747"/>
                </a:lnTo>
                <a:lnTo>
                  <a:pt x="406114" y="259953"/>
                </a:lnTo>
                <a:lnTo>
                  <a:pt x="399773" y="257969"/>
                </a:lnTo>
                <a:lnTo>
                  <a:pt x="393431" y="255984"/>
                </a:lnTo>
                <a:lnTo>
                  <a:pt x="386693" y="253603"/>
                </a:lnTo>
                <a:lnTo>
                  <a:pt x="379559" y="250031"/>
                </a:lnTo>
                <a:lnTo>
                  <a:pt x="371235" y="246062"/>
                </a:lnTo>
                <a:lnTo>
                  <a:pt x="362912" y="242490"/>
                </a:lnTo>
                <a:lnTo>
                  <a:pt x="396602" y="258762"/>
                </a:lnTo>
                <a:lnTo>
                  <a:pt x="412060" y="266303"/>
                </a:lnTo>
                <a:lnTo>
                  <a:pt x="419987" y="269081"/>
                </a:lnTo>
                <a:lnTo>
                  <a:pt x="427518" y="271462"/>
                </a:lnTo>
                <a:lnTo>
                  <a:pt x="434256" y="273844"/>
                </a:lnTo>
                <a:lnTo>
                  <a:pt x="440994" y="275431"/>
                </a:lnTo>
                <a:lnTo>
                  <a:pt x="447732" y="276622"/>
                </a:lnTo>
                <a:lnTo>
                  <a:pt x="453677" y="277019"/>
                </a:lnTo>
                <a:lnTo>
                  <a:pt x="459226" y="276622"/>
                </a:lnTo>
                <a:lnTo>
                  <a:pt x="464378" y="275431"/>
                </a:lnTo>
                <a:lnTo>
                  <a:pt x="469531" y="273844"/>
                </a:lnTo>
                <a:lnTo>
                  <a:pt x="471513" y="271859"/>
                </a:lnTo>
                <a:lnTo>
                  <a:pt x="473891" y="270669"/>
                </a:lnTo>
                <a:lnTo>
                  <a:pt x="475080" y="282178"/>
                </a:lnTo>
                <a:lnTo>
                  <a:pt x="475476" y="292497"/>
                </a:lnTo>
                <a:lnTo>
                  <a:pt x="475476" y="302419"/>
                </a:lnTo>
                <a:lnTo>
                  <a:pt x="475080" y="311944"/>
                </a:lnTo>
                <a:lnTo>
                  <a:pt x="476665" y="310356"/>
                </a:lnTo>
                <a:lnTo>
                  <a:pt x="477458" y="309959"/>
                </a:lnTo>
                <a:lnTo>
                  <a:pt x="478251" y="309562"/>
                </a:lnTo>
                <a:lnTo>
                  <a:pt x="479440" y="309959"/>
                </a:lnTo>
                <a:lnTo>
                  <a:pt x="481025" y="310753"/>
                </a:lnTo>
                <a:lnTo>
                  <a:pt x="482214" y="311944"/>
                </a:lnTo>
                <a:lnTo>
                  <a:pt x="483007" y="313928"/>
                </a:lnTo>
                <a:lnTo>
                  <a:pt x="484989" y="317897"/>
                </a:lnTo>
                <a:lnTo>
                  <a:pt x="486574" y="323850"/>
                </a:lnTo>
                <a:lnTo>
                  <a:pt x="488556" y="331391"/>
                </a:lnTo>
                <a:lnTo>
                  <a:pt x="489349" y="339328"/>
                </a:lnTo>
                <a:lnTo>
                  <a:pt x="490141" y="348853"/>
                </a:lnTo>
                <a:lnTo>
                  <a:pt x="490538" y="358775"/>
                </a:lnTo>
                <a:lnTo>
                  <a:pt x="490141" y="368697"/>
                </a:lnTo>
                <a:lnTo>
                  <a:pt x="489349" y="377825"/>
                </a:lnTo>
                <a:lnTo>
                  <a:pt x="488556" y="385763"/>
                </a:lnTo>
                <a:lnTo>
                  <a:pt x="486574" y="393303"/>
                </a:lnTo>
                <a:lnTo>
                  <a:pt x="484989" y="399256"/>
                </a:lnTo>
                <a:lnTo>
                  <a:pt x="483007" y="404019"/>
                </a:lnTo>
                <a:lnTo>
                  <a:pt x="482214" y="405209"/>
                </a:lnTo>
                <a:lnTo>
                  <a:pt x="481025" y="406400"/>
                </a:lnTo>
                <a:lnTo>
                  <a:pt x="479440" y="407194"/>
                </a:lnTo>
                <a:lnTo>
                  <a:pt x="478251" y="407591"/>
                </a:lnTo>
                <a:lnTo>
                  <a:pt x="477062" y="407194"/>
                </a:lnTo>
                <a:lnTo>
                  <a:pt x="475873" y="406400"/>
                </a:lnTo>
                <a:lnTo>
                  <a:pt x="475080" y="405209"/>
                </a:lnTo>
                <a:lnTo>
                  <a:pt x="473891" y="403622"/>
                </a:lnTo>
                <a:lnTo>
                  <a:pt x="471513" y="398463"/>
                </a:lnTo>
                <a:lnTo>
                  <a:pt x="469927" y="392113"/>
                </a:lnTo>
                <a:lnTo>
                  <a:pt x="468738" y="400447"/>
                </a:lnTo>
                <a:lnTo>
                  <a:pt x="467549" y="409178"/>
                </a:lnTo>
                <a:lnTo>
                  <a:pt x="465171" y="417116"/>
                </a:lnTo>
                <a:lnTo>
                  <a:pt x="463586" y="425053"/>
                </a:lnTo>
                <a:lnTo>
                  <a:pt x="461208" y="432594"/>
                </a:lnTo>
                <a:lnTo>
                  <a:pt x="458433" y="440135"/>
                </a:lnTo>
                <a:lnTo>
                  <a:pt x="455659" y="447278"/>
                </a:lnTo>
                <a:lnTo>
                  <a:pt x="452488" y="454025"/>
                </a:lnTo>
                <a:lnTo>
                  <a:pt x="449317" y="460772"/>
                </a:lnTo>
                <a:lnTo>
                  <a:pt x="445353" y="467519"/>
                </a:lnTo>
                <a:lnTo>
                  <a:pt x="441786" y="473869"/>
                </a:lnTo>
                <a:lnTo>
                  <a:pt x="437823" y="479822"/>
                </a:lnTo>
                <a:lnTo>
                  <a:pt x="433859" y="485775"/>
                </a:lnTo>
                <a:lnTo>
                  <a:pt x="429499" y="491331"/>
                </a:lnTo>
                <a:lnTo>
                  <a:pt x="424743" y="496491"/>
                </a:lnTo>
                <a:lnTo>
                  <a:pt x="420780" y="501253"/>
                </a:lnTo>
                <a:lnTo>
                  <a:pt x="416023" y="506016"/>
                </a:lnTo>
                <a:lnTo>
                  <a:pt x="410871" y="510778"/>
                </a:lnTo>
                <a:lnTo>
                  <a:pt x="406511" y="514747"/>
                </a:lnTo>
                <a:lnTo>
                  <a:pt x="401358" y="518716"/>
                </a:lnTo>
                <a:lnTo>
                  <a:pt x="396206" y="521891"/>
                </a:lnTo>
                <a:lnTo>
                  <a:pt x="391053" y="525463"/>
                </a:lnTo>
                <a:lnTo>
                  <a:pt x="386297" y="528241"/>
                </a:lnTo>
                <a:lnTo>
                  <a:pt x="381144" y="531416"/>
                </a:lnTo>
                <a:lnTo>
                  <a:pt x="375992" y="533400"/>
                </a:lnTo>
                <a:lnTo>
                  <a:pt x="370839" y="535385"/>
                </a:lnTo>
                <a:lnTo>
                  <a:pt x="366083" y="537766"/>
                </a:lnTo>
                <a:lnTo>
                  <a:pt x="360930" y="538957"/>
                </a:lnTo>
                <a:lnTo>
                  <a:pt x="355778" y="540147"/>
                </a:lnTo>
                <a:lnTo>
                  <a:pt x="351021" y="540941"/>
                </a:lnTo>
                <a:lnTo>
                  <a:pt x="346265" y="541338"/>
                </a:lnTo>
                <a:lnTo>
                  <a:pt x="341509" y="541338"/>
                </a:lnTo>
                <a:lnTo>
                  <a:pt x="337545" y="541338"/>
                </a:lnTo>
                <a:lnTo>
                  <a:pt x="333582" y="540941"/>
                </a:lnTo>
                <a:lnTo>
                  <a:pt x="329222" y="540147"/>
                </a:lnTo>
                <a:lnTo>
                  <a:pt x="325258" y="538957"/>
                </a:lnTo>
                <a:lnTo>
                  <a:pt x="320898" y="537369"/>
                </a:lnTo>
                <a:lnTo>
                  <a:pt x="316142" y="535385"/>
                </a:lnTo>
                <a:lnTo>
                  <a:pt x="307026" y="531019"/>
                </a:lnTo>
                <a:lnTo>
                  <a:pt x="297117" y="525066"/>
                </a:lnTo>
                <a:lnTo>
                  <a:pt x="287605" y="517922"/>
                </a:lnTo>
                <a:lnTo>
                  <a:pt x="278092" y="509985"/>
                </a:lnTo>
                <a:lnTo>
                  <a:pt x="268183" y="500460"/>
                </a:lnTo>
                <a:lnTo>
                  <a:pt x="258671" y="490538"/>
                </a:lnTo>
                <a:lnTo>
                  <a:pt x="249555" y="479425"/>
                </a:lnTo>
                <a:lnTo>
                  <a:pt x="240835" y="467519"/>
                </a:lnTo>
                <a:lnTo>
                  <a:pt x="232908" y="454819"/>
                </a:lnTo>
                <a:lnTo>
                  <a:pt x="228944" y="448072"/>
                </a:lnTo>
                <a:lnTo>
                  <a:pt x="225377" y="441325"/>
                </a:lnTo>
                <a:lnTo>
                  <a:pt x="221810" y="434578"/>
                </a:lnTo>
                <a:lnTo>
                  <a:pt x="219036" y="427434"/>
                </a:lnTo>
                <a:lnTo>
                  <a:pt x="215865" y="420291"/>
                </a:lnTo>
                <a:lnTo>
                  <a:pt x="213090" y="412750"/>
                </a:lnTo>
                <a:lnTo>
                  <a:pt x="211109" y="405209"/>
                </a:lnTo>
                <a:lnTo>
                  <a:pt x="208730" y="397669"/>
                </a:lnTo>
                <a:lnTo>
                  <a:pt x="207145" y="402828"/>
                </a:lnTo>
                <a:lnTo>
                  <a:pt x="205163" y="406400"/>
                </a:lnTo>
                <a:lnTo>
                  <a:pt x="204371" y="408384"/>
                </a:lnTo>
                <a:lnTo>
                  <a:pt x="203181" y="409178"/>
                </a:lnTo>
                <a:lnTo>
                  <a:pt x="201992" y="409972"/>
                </a:lnTo>
                <a:lnTo>
                  <a:pt x="200803" y="409972"/>
                </a:lnTo>
                <a:lnTo>
                  <a:pt x="199614" y="409972"/>
                </a:lnTo>
                <a:lnTo>
                  <a:pt x="198425" y="409178"/>
                </a:lnTo>
                <a:lnTo>
                  <a:pt x="197236" y="407591"/>
                </a:lnTo>
                <a:lnTo>
                  <a:pt x="196443" y="406003"/>
                </a:lnTo>
                <a:lnTo>
                  <a:pt x="194065" y="401638"/>
                </a:lnTo>
                <a:lnTo>
                  <a:pt x="192480" y="395684"/>
                </a:lnTo>
                <a:lnTo>
                  <a:pt x="190895" y="388541"/>
                </a:lnTo>
                <a:lnTo>
                  <a:pt x="190102" y="379809"/>
                </a:lnTo>
                <a:lnTo>
                  <a:pt x="188913" y="371078"/>
                </a:lnTo>
                <a:lnTo>
                  <a:pt x="188913" y="361156"/>
                </a:lnTo>
                <a:lnTo>
                  <a:pt x="188913" y="351234"/>
                </a:lnTo>
                <a:lnTo>
                  <a:pt x="190102" y="342106"/>
                </a:lnTo>
                <a:lnTo>
                  <a:pt x="190895" y="333772"/>
                </a:lnTo>
                <a:lnTo>
                  <a:pt x="192480" y="326231"/>
                </a:lnTo>
                <a:lnTo>
                  <a:pt x="194065" y="320675"/>
                </a:lnTo>
                <a:lnTo>
                  <a:pt x="196443" y="315912"/>
                </a:lnTo>
                <a:lnTo>
                  <a:pt x="197236" y="314325"/>
                </a:lnTo>
                <a:lnTo>
                  <a:pt x="198425" y="312737"/>
                </a:lnTo>
                <a:lnTo>
                  <a:pt x="199614" y="312341"/>
                </a:lnTo>
                <a:lnTo>
                  <a:pt x="200803" y="311944"/>
                </a:lnTo>
                <a:lnTo>
                  <a:pt x="201596" y="311944"/>
                </a:lnTo>
                <a:lnTo>
                  <a:pt x="201992" y="312341"/>
                </a:lnTo>
                <a:lnTo>
                  <a:pt x="203181" y="300037"/>
                </a:lnTo>
                <a:lnTo>
                  <a:pt x="203974" y="294084"/>
                </a:lnTo>
                <a:lnTo>
                  <a:pt x="204767" y="288528"/>
                </a:lnTo>
                <a:lnTo>
                  <a:pt x="204371" y="281781"/>
                </a:lnTo>
                <a:lnTo>
                  <a:pt x="203974" y="275431"/>
                </a:lnTo>
                <a:lnTo>
                  <a:pt x="203974" y="269081"/>
                </a:lnTo>
                <a:lnTo>
                  <a:pt x="203974" y="263525"/>
                </a:lnTo>
                <a:lnTo>
                  <a:pt x="204767" y="257969"/>
                </a:lnTo>
                <a:lnTo>
                  <a:pt x="205560" y="253206"/>
                </a:lnTo>
                <a:lnTo>
                  <a:pt x="206352" y="248444"/>
                </a:lnTo>
                <a:lnTo>
                  <a:pt x="207541" y="243681"/>
                </a:lnTo>
                <a:lnTo>
                  <a:pt x="209127" y="240109"/>
                </a:lnTo>
                <a:lnTo>
                  <a:pt x="211109" y="236140"/>
                </a:lnTo>
                <a:lnTo>
                  <a:pt x="213090" y="232569"/>
                </a:lnTo>
                <a:lnTo>
                  <a:pt x="215072" y="229394"/>
                </a:lnTo>
                <a:lnTo>
                  <a:pt x="217847" y="226615"/>
                </a:lnTo>
                <a:lnTo>
                  <a:pt x="220225" y="223837"/>
                </a:lnTo>
                <a:lnTo>
                  <a:pt x="222603" y="221456"/>
                </a:lnTo>
                <a:lnTo>
                  <a:pt x="225774" y="219472"/>
                </a:lnTo>
                <a:lnTo>
                  <a:pt x="212694" y="219869"/>
                </a:lnTo>
                <a:lnTo>
                  <a:pt x="201992" y="219869"/>
                </a:lnTo>
                <a:lnTo>
                  <a:pt x="193273" y="220662"/>
                </a:lnTo>
                <a:lnTo>
                  <a:pt x="199614" y="217090"/>
                </a:lnTo>
                <a:lnTo>
                  <a:pt x="205956" y="213122"/>
                </a:lnTo>
                <a:lnTo>
                  <a:pt x="212298" y="208756"/>
                </a:lnTo>
                <a:lnTo>
                  <a:pt x="218639" y="203597"/>
                </a:lnTo>
                <a:lnTo>
                  <a:pt x="230926" y="194865"/>
                </a:lnTo>
                <a:lnTo>
                  <a:pt x="236079" y="190897"/>
                </a:lnTo>
                <a:lnTo>
                  <a:pt x="241231" y="187722"/>
                </a:lnTo>
                <a:lnTo>
                  <a:pt x="255104" y="180975"/>
                </a:lnTo>
                <a:lnTo>
                  <a:pt x="268976" y="175022"/>
                </a:lnTo>
                <a:lnTo>
                  <a:pt x="282056" y="170259"/>
                </a:lnTo>
                <a:lnTo>
                  <a:pt x="295135" y="166687"/>
                </a:lnTo>
                <a:lnTo>
                  <a:pt x="307819" y="163115"/>
                </a:lnTo>
                <a:lnTo>
                  <a:pt x="320106" y="161131"/>
                </a:lnTo>
                <a:lnTo>
                  <a:pt x="331996" y="159544"/>
                </a:lnTo>
                <a:lnTo>
                  <a:pt x="343094" y="159147"/>
                </a:lnTo>
                <a:lnTo>
                  <a:pt x="354192" y="158750"/>
                </a:lnTo>
                <a:close/>
                <a:moveTo>
                  <a:pt x="923918" y="157956"/>
                </a:moveTo>
                <a:lnTo>
                  <a:pt x="917185" y="158353"/>
                </a:lnTo>
                <a:lnTo>
                  <a:pt x="910056" y="158750"/>
                </a:lnTo>
                <a:lnTo>
                  <a:pt x="902928" y="159544"/>
                </a:lnTo>
                <a:lnTo>
                  <a:pt x="895403" y="161131"/>
                </a:lnTo>
                <a:lnTo>
                  <a:pt x="881937" y="164306"/>
                </a:lnTo>
                <a:lnTo>
                  <a:pt x="875996" y="165894"/>
                </a:lnTo>
                <a:lnTo>
                  <a:pt x="870451" y="167878"/>
                </a:lnTo>
                <a:lnTo>
                  <a:pt x="870451" y="196453"/>
                </a:lnTo>
                <a:lnTo>
                  <a:pt x="871640" y="196453"/>
                </a:lnTo>
                <a:lnTo>
                  <a:pt x="876392" y="194072"/>
                </a:lnTo>
                <a:lnTo>
                  <a:pt x="881145" y="191691"/>
                </a:lnTo>
                <a:lnTo>
                  <a:pt x="887086" y="189309"/>
                </a:lnTo>
                <a:lnTo>
                  <a:pt x="893422" y="186928"/>
                </a:lnTo>
                <a:lnTo>
                  <a:pt x="900551" y="184944"/>
                </a:lnTo>
                <a:lnTo>
                  <a:pt x="907680" y="182959"/>
                </a:lnTo>
                <a:lnTo>
                  <a:pt x="914809" y="182166"/>
                </a:lnTo>
                <a:lnTo>
                  <a:pt x="922334" y="182166"/>
                </a:lnTo>
                <a:lnTo>
                  <a:pt x="926294" y="182166"/>
                </a:lnTo>
                <a:lnTo>
                  <a:pt x="930255" y="182562"/>
                </a:lnTo>
                <a:lnTo>
                  <a:pt x="934215" y="182959"/>
                </a:lnTo>
                <a:lnTo>
                  <a:pt x="937384" y="183753"/>
                </a:lnTo>
                <a:lnTo>
                  <a:pt x="940948" y="185341"/>
                </a:lnTo>
                <a:lnTo>
                  <a:pt x="944117" y="186531"/>
                </a:lnTo>
                <a:lnTo>
                  <a:pt x="947285" y="188119"/>
                </a:lnTo>
                <a:lnTo>
                  <a:pt x="950057" y="189706"/>
                </a:lnTo>
                <a:lnTo>
                  <a:pt x="952434" y="192087"/>
                </a:lnTo>
                <a:lnTo>
                  <a:pt x="954810" y="194072"/>
                </a:lnTo>
                <a:lnTo>
                  <a:pt x="956394" y="196850"/>
                </a:lnTo>
                <a:lnTo>
                  <a:pt x="957978" y="199628"/>
                </a:lnTo>
                <a:lnTo>
                  <a:pt x="959167" y="202803"/>
                </a:lnTo>
                <a:lnTo>
                  <a:pt x="959959" y="206375"/>
                </a:lnTo>
                <a:lnTo>
                  <a:pt x="960751" y="209550"/>
                </a:lnTo>
                <a:lnTo>
                  <a:pt x="960751" y="213519"/>
                </a:lnTo>
                <a:lnTo>
                  <a:pt x="959959" y="219472"/>
                </a:lnTo>
                <a:lnTo>
                  <a:pt x="959167" y="224234"/>
                </a:lnTo>
                <a:lnTo>
                  <a:pt x="957978" y="229394"/>
                </a:lnTo>
                <a:lnTo>
                  <a:pt x="955998" y="233759"/>
                </a:lnTo>
                <a:lnTo>
                  <a:pt x="954018" y="237331"/>
                </a:lnTo>
                <a:lnTo>
                  <a:pt x="950850" y="241300"/>
                </a:lnTo>
                <a:lnTo>
                  <a:pt x="947681" y="245269"/>
                </a:lnTo>
                <a:lnTo>
                  <a:pt x="943325" y="248444"/>
                </a:lnTo>
                <a:lnTo>
                  <a:pt x="939760" y="252016"/>
                </a:lnTo>
                <a:lnTo>
                  <a:pt x="935800" y="254794"/>
                </a:lnTo>
                <a:lnTo>
                  <a:pt x="931047" y="257969"/>
                </a:lnTo>
                <a:lnTo>
                  <a:pt x="925898" y="261144"/>
                </a:lnTo>
                <a:lnTo>
                  <a:pt x="906096" y="272653"/>
                </a:lnTo>
                <a:lnTo>
                  <a:pt x="906096" y="315516"/>
                </a:lnTo>
                <a:lnTo>
                  <a:pt x="931443" y="315516"/>
                </a:lnTo>
                <a:lnTo>
                  <a:pt x="931443" y="283766"/>
                </a:lnTo>
                <a:lnTo>
                  <a:pt x="942929" y="277019"/>
                </a:lnTo>
                <a:lnTo>
                  <a:pt x="953226" y="270272"/>
                </a:lnTo>
                <a:lnTo>
                  <a:pt x="958374" y="266700"/>
                </a:lnTo>
                <a:lnTo>
                  <a:pt x="963127" y="262731"/>
                </a:lnTo>
                <a:lnTo>
                  <a:pt x="967484" y="259159"/>
                </a:lnTo>
                <a:lnTo>
                  <a:pt x="971444" y="255191"/>
                </a:lnTo>
                <a:lnTo>
                  <a:pt x="975405" y="250825"/>
                </a:lnTo>
                <a:lnTo>
                  <a:pt x="978573" y="246459"/>
                </a:lnTo>
                <a:lnTo>
                  <a:pt x="981741" y="241300"/>
                </a:lnTo>
                <a:lnTo>
                  <a:pt x="984514" y="236141"/>
                </a:lnTo>
                <a:lnTo>
                  <a:pt x="986494" y="230187"/>
                </a:lnTo>
                <a:lnTo>
                  <a:pt x="988079" y="224234"/>
                </a:lnTo>
                <a:lnTo>
                  <a:pt x="989267" y="218281"/>
                </a:lnTo>
                <a:lnTo>
                  <a:pt x="989267" y="211534"/>
                </a:lnTo>
                <a:lnTo>
                  <a:pt x="989267" y="205581"/>
                </a:lnTo>
                <a:lnTo>
                  <a:pt x="988475" y="200025"/>
                </a:lnTo>
                <a:lnTo>
                  <a:pt x="986494" y="194866"/>
                </a:lnTo>
                <a:lnTo>
                  <a:pt x="984910" y="189706"/>
                </a:lnTo>
                <a:lnTo>
                  <a:pt x="982534" y="185341"/>
                </a:lnTo>
                <a:lnTo>
                  <a:pt x="979365" y="180578"/>
                </a:lnTo>
                <a:lnTo>
                  <a:pt x="975801" y="176212"/>
                </a:lnTo>
                <a:lnTo>
                  <a:pt x="971840" y="172641"/>
                </a:lnTo>
                <a:lnTo>
                  <a:pt x="967484" y="169069"/>
                </a:lnTo>
                <a:lnTo>
                  <a:pt x="962335" y="166291"/>
                </a:lnTo>
                <a:lnTo>
                  <a:pt x="956790" y="163512"/>
                </a:lnTo>
                <a:lnTo>
                  <a:pt x="951246" y="161528"/>
                </a:lnTo>
                <a:lnTo>
                  <a:pt x="944909" y="159941"/>
                </a:lnTo>
                <a:lnTo>
                  <a:pt x="938176" y="159147"/>
                </a:lnTo>
                <a:lnTo>
                  <a:pt x="931443" y="158353"/>
                </a:lnTo>
                <a:lnTo>
                  <a:pt x="923918" y="157956"/>
                </a:lnTo>
                <a:close/>
                <a:moveTo>
                  <a:pt x="925106" y="0"/>
                </a:moveTo>
                <a:lnTo>
                  <a:pt x="938968" y="0"/>
                </a:lnTo>
                <a:lnTo>
                  <a:pt x="952434" y="397"/>
                </a:lnTo>
                <a:lnTo>
                  <a:pt x="965503" y="1984"/>
                </a:lnTo>
                <a:lnTo>
                  <a:pt x="978177" y="3572"/>
                </a:lnTo>
                <a:lnTo>
                  <a:pt x="990059" y="5953"/>
                </a:lnTo>
                <a:lnTo>
                  <a:pt x="1001544" y="9128"/>
                </a:lnTo>
                <a:lnTo>
                  <a:pt x="1012238" y="12303"/>
                </a:lnTo>
                <a:lnTo>
                  <a:pt x="1022931" y="15875"/>
                </a:lnTo>
                <a:lnTo>
                  <a:pt x="1032436" y="19844"/>
                </a:lnTo>
                <a:lnTo>
                  <a:pt x="1041942" y="24209"/>
                </a:lnTo>
                <a:lnTo>
                  <a:pt x="1050259" y="28178"/>
                </a:lnTo>
                <a:lnTo>
                  <a:pt x="1058180" y="32544"/>
                </a:lnTo>
                <a:lnTo>
                  <a:pt x="1065704" y="37306"/>
                </a:lnTo>
                <a:lnTo>
                  <a:pt x="1072437" y="41275"/>
                </a:lnTo>
                <a:lnTo>
                  <a:pt x="1084715" y="50006"/>
                </a:lnTo>
                <a:lnTo>
                  <a:pt x="1093824" y="57547"/>
                </a:lnTo>
                <a:lnTo>
                  <a:pt x="1100557" y="63500"/>
                </a:lnTo>
                <a:lnTo>
                  <a:pt x="1106102" y="68659"/>
                </a:lnTo>
                <a:lnTo>
                  <a:pt x="1104121" y="73025"/>
                </a:lnTo>
                <a:lnTo>
                  <a:pt x="1101745" y="77390"/>
                </a:lnTo>
                <a:lnTo>
                  <a:pt x="1098577" y="83344"/>
                </a:lnTo>
                <a:lnTo>
                  <a:pt x="1094220" y="89694"/>
                </a:lnTo>
                <a:lnTo>
                  <a:pt x="1089071" y="96837"/>
                </a:lnTo>
                <a:lnTo>
                  <a:pt x="1082339" y="103981"/>
                </a:lnTo>
                <a:lnTo>
                  <a:pt x="1078774" y="107156"/>
                </a:lnTo>
                <a:lnTo>
                  <a:pt x="1074418" y="111125"/>
                </a:lnTo>
                <a:lnTo>
                  <a:pt x="1070457" y="113903"/>
                </a:lnTo>
                <a:lnTo>
                  <a:pt x="1066101" y="117475"/>
                </a:lnTo>
                <a:lnTo>
                  <a:pt x="1060952" y="119856"/>
                </a:lnTo>
                <a:lnTo>
                  <a:pt x="1056199" y="122237"/>
                </a:lnTo>
                <a:lnTo>
                  <a:pt x="1050655" y="125016"/>
                </a:lnTo>
                <a:lnTo>
                  <a:pt x="1045110" y="126603"/>
                </a:lnTo>
                <a:lnTo>
                  <a:pt x="1039169" y="128191"/>
                </a:lnTo>
                <a:lnTo>
                  <a:pt x="1032832" y="128984"/>
                </a:lnTo>
                <a:lnTo>
                  <a:pt x="1026100" y="129381"/>
                </a:lnTo>
                <a:lnTo>
                  <a:pt x="1018971" y="129381"/>
                </a:lnTo>
                <a:lnTo>
                  <a:pt x="1011842" y="128984"/>
                </a:lnTo>
                <a:lnTo>
                  <a:pt x="1004317" y="127794"/>
                </a:lnTo>
                <a:lnTo>
                  <a:pt x="996792" y="125809"/>
                </a:lnTo>
                <a:lnTo>
                  <a:pt x="988475" y="123428"/>
                </a:lnTo>
                <a:lnTo>
                  <a:pt x="979761" y="119856"/>
                </a:lnTo>
                <a:lnTo>
                  <a:pt x="971048" y="115490"/>
                </a:lnTo>
                <a:lnTo>
                  <a:pt x="960751" y="110728"/>
                </a:lnTo>
                <a:lnTo>
                  <a:pt x="950057" y="105965"/>
                </a:lnTo>
                <a:lnTo>
                  <a:pt x="992435" y="126603"/>
                </a:lnTo>
                <a:lnTo>
                  <a:pt x="1012634" y="135334"/>
                </a:lnTo>
                <a:lnTo>
                  <a:pt x="1022139" y="139700"/>
                </a:lnTo>
                <a:lnTo>
                  <a:pt x="1031248" y="142875"/>
                </a:lnTo>
                <a:lnTo>
                  <a:pt x="1039961" y="145653"/>
                </a:lnTo>
                <a:lnTo>
                  <a:pt x="1049070" y="147637"/>
                </a:lnTo>
                <a:lnTo>
                  <a:pt x="1056991" y="149225"/>
                </a:lnTo>
                <a:lnTo>
                  <a:pt x="1064516" y="149622"/>
                </a:lnTo>
                <a:lnTo>
                  <a:pt x="1068081" y="149622"/>
                </a:lnTo>
                <a:lnTo>
                  <a:pt x="1071645" y="149225"/>
                </a:lnTo>
                <a:lnTo>
                  <a:pt x="1075606" y="148431"/>
                </a:lnTo>
                <a:lnTo>
                  <a:pt x="1078378" y="147637"/>
                </a:lnTo>
                <a:lnTo>
                  <a:pt x="1081546" y="146844"/>
                </a:lnTo>
                <a:lnTo>
                  <a:pt x="1084715" y="145256"/>
                </a:lnTo>
                <a:lnTo>
                  <a:pt x="1087487" y="143272"/>
                </a:lnTo>
                <a:lnTo>
                  <a:pt x="1090260" y="141287"/>
                </a:lnTo>
                <a:lnTo>
                  <a:pt x="1091844" y="155972"/>
                </a:lnTo>
                <a:lnTo>
                  <a:pt x="1092240" y="169069"/>
                </a:lnTo>
                <a:lnTo>
                  <a:pt x="1092240" y="181769"/>
                </a:lnTo>
                <a:lnTo>
                  <a:pt x="1091448" y="194072"/>
                </a:lnTo>
                <a:lnTo>
                  <a:pt x="1093824" y="192087"/>
                </a:lnTo>
                <a:lnTo>
                  <a:pt x="1094616" y="191294"/>
                </a:lnTo>
                <a:lnTo>
                  <a:pt x="1096200" y="191294"/>
                </a:lnTo>
                <a:lnTo>
                  <a:pt x="1097785" y="191691"/>
                </a:lnTo>
                <a:lnTo>
                  <a:pt x="1098973" y="192484"/>
                </a:lnTo>
                <a:lnTo>
                  <a:pt x="1100557" y="194072"/>
                </a:lnTo>
                <a:lnTo>
                  <a:pt x="1101745" y="195659"/>
                </a:lnTo>
                <a:lnTo>
                  <a:pt x="1103329" y="198834"/>
                </a:lnTo>
                <a:lnTo>
                  <a:pt x="1104517" y="201612"/>
                </a:lnTo>
                <a:lnTo>
                  <a:pt x="1106894" y="209153"/>
                </a:lnTo>
                <a:lnTo>
                  <a:pt x="1108478" y="218678"/>
                </a:lnTo>
                <a:lnTo>
                  <a:pt x="1110062" y="228997"/>
                </a:lnTo>
                <a:lnTo>
                  <a:pt x="1110854" y="240506"/>
                </a:lnTo>
                <a:lnTo>
                  <a:pt x="1111250" y="253206"/>
                </a:lnTo>
                <a:lnTo>
                  <a:pt x="1110854" y="265113"/>
                </a:lnTo>
                <a:lnTo>
                  <a:pt x="1110062" y="277019"/>
                </a:lnTo>
                <a:lnTo>
                  <a:pt x="1108478" y="287734"/>
                </a:lnTo>
                <a:lnTo>
                  <a:pt x="1106894" y="296466"/>
                </a:lnTo>
                <a:lnTo>
                  <a:pt x="1104517" y="304006"/>
                </a:lnTo>
                <a:lnTo>
                  <a:pt x="1103329" y="307578"/>
                </a:lnTo>
                <a:lnTo>
                  <a:pt x="1101745" y="309959"/>
                </a:lnTo>
                <a:lnTo>
                  <a:pt x="1100557" y="311944"/>
                </a:lnTo>
                <a:lnTo>
                  <a:pt x="1098973" y="313531"/>
                </a:lnTo>
                <a:lnTo>
                  <a:pt x="1097785" y="314722"/>
                </a:lnTo>
                <a:lnTo>
                  <a:pt x="1096200" y="314722"/>
                </a:lnTo>
                <a:lnTo>
                  <a:pt x="1094220" y="314722"/>
                </a:lnTo>
                <a:lnTo>
                  <a:pt x="1093032" y="313531"/>
                </a:lnTo>
                <a:lnTo>
                  <a:pt x="1091448" y="311547"/>
                </a:lnTo>
                <a:lnTo>
                  <a:pt x="1090260" y="309563"/>
                </a:lnTo>
                <a:lnTo>
                  <a:pt x="1088279" y="306784"/>
                </a:lnTo>
                <a:lnTo>
                  <a:pt x="1087091" y="303213"/>
                </a:lnTo>
                <a:lnTo>
                  <a:pt x="1085111" y="295275"/>
                </a:lnTo>
                <a:lnTo>
                  <a:pt x="1083923" y="305594"/>
                </a:lnTo>
                <a:lnTo>
                  <a:pt x="1081546" y="316309"/>
                </a:lnTo>
                <a:lnTo>
                  <a:pt x="1079566" y="327025"/>
                </a:lnTo>
                <a:lnTo>
                  <a:pt x="1077190" y="336550"/>
                </a:lnTo>
                <a:lnTo>
                  <a:pt x="1074022" y="346075"/>
                </a:lnTo>
                <a:lnTo>
                  <a:pt x="1070853" y="355997"/>
                </a:lnTo>
                <a:lnTo>
                  <a:pt x="1067289" y="364728"/>
                </a:lnTo>
                <a:lnTo>
                  <a:pt x="1063328" y="373460"/>
                </a:lnTo>
                <a:lnTo>
                  <a:pt x="1058972" y="382588"/>
                </a:lnTo>
                <a:lnTo>
                  <a:pt x="1054219" y="390525"/>
                </a:lnTo>
                <a:lnTo>
                  <a:pt x="1049863" y="398463"/>
                </a:lnTo>
                <a:lnTo>
                  <a:pt x="1044714" y="406003"/>
                </a:lnTo>
                <a:lnTo>
                  <a:pt x="1039565" y="413147"/>
                </a:lnTo>
                <a:lnTo>
                  <a:pt x="1034021" y="420291"/>
                </a:lnTo>
                <a:lnTo>
                  <a:pt x="1028872" y="427038"/>
                </a:lnTo>
                <a:lnTo>
                  <a:pt x="1022931" y="433388"/>
                </a:lnTo>
                <a:lnTo>
                  <a:pt x="1016990" y="439341"/>
                </a:lnTo>
                <a:lnTo>
                  <a:pt x="1011050" y="444897"/>
                </a:lnTo>
                <a:lnTo>
                  <a:pt x="1004713" y="450453"/>
                </a:lnTo>
                <a:lnTo>
                  <a:pt x="998376" y="455216"/>
                </a:lnTo>
                <a:lnTo>
                  <a:pt x="992039" y="459581"/>
                </a:lnTo>
                <a:lnTo>
                  <a:pt x="985702" y="463947"/>
                </a:lnTo>
                <a:lnTo>
                  <a:pt x="979365" y="467519"/>
                </a:lnTo>
                <a:lnTo>
                  <a:pt x="973028" y="471091"/>
                </a:lnTo>
                <a:lnTo>
                  <a:pt x="966692" y="473869"/>
                </a:lnTo>
                <a:lnTo>
                  <a:pt x="959959" y="477044"/>
                </a:lnTo>
                <a:lnTo>
                  <a:pt x="954018" y="479028"/>
                </a:lnTo>
                <a:lnTo>
                  <a:pt x="947681" y="480616"/>
                </a:lnTo>
                <a:lnTo>
                  <a:pt x="941344" y="482600"/>
                </a:lnTo>
                <a:lnTo>
                  <a:pt x="935404" y="483394"/>
                </a:lnTo>
                <a:lnTo>
                  <a:pt x="929067" y="484188"/>
                </a:lnTo>
                <a:lnTo>
                  <a:pt x="923126" y="484188"/>
                </a:lnTo>
                <a:lnTo>
                  <a:pt x="917977" y="484188"/>
                </a:lnTo>
                <a:lnTo>
                  <a:pt x="912829" y="483394"/>
                </a:lnTo>
                <a:lnTo>
                  <a:pt x="908076" y="482203"/>
                </a:lnTo>
                <a:lnTo>
                  <a:pt x="902531" y="480616"/>
                </a:lnTo>
                <a:lnTo>
                  <a:pt x="896987" y="478632"/>
                </a:lnTo>
                <a:lnTo>
                  <a:pt x="891046" y="476647"/>
                </a:lnTo>
                <a:lnTo>
                  <a:pt x="885105" y="473472"/>
                </a:lnTo>
                <a:lnTo>
                  <a:pt x="879561" y="470694"/>
                </a:lnTo>
                <a:lnTo>
                  <a:pt x="873620" y="466725"/>
                </a:lnTo>
                <a:lnTo>
                  <a:pt x="867283" y="463153"/>
                </a:lnTo>
                <a:lnTo>
                  <a:pt x="861342" y="458788"/>
                </a:lnTo>
                <a:lnTo>
                  <a:pt x="855005" y="454025"/>
                </a:lnTo>
                <a:lnTo>
                  <a:pt x="848669" y="449263"/>
                </a:lnTo>
                <a:lnTo>
                  <a:pt x="842728" y="444103"/>
                </a:lnTo>
                <a:lnTo>
                  <a:pt x="836391" y="438150"/>
                </a:lnTo>
                <a:lnTo>
                  <a:pt x="830450" y="432197"/>
                </a:lnTo>
                <a:lnTo>
                  <a:pt x="824114" y="425847"/>
                </a:lnTo>
                <a:lnTo>
                  <a:pt x="818173" y="419497"/>
                </a:lnTo>
                <a:lnTo>
                  <a:pt x="812628" y="412750"/>
                </a:lnTo>
                <a:lnTo>
                  <a:pt x="807083" y="405606"/>
                </a:lnTo>
                <a:lnTo>
                  <a:pt x="801539" y="398463"/>
                </a:lnTo>
                <a:lnTo>
                  <a:pt x="795994" y="390525"/>
                </a:lnTo>
                <a:lnTo>
                  <a:pt x="790845" y="382985"/>
                </a:lnTo>
                <a:lnTo>
                  <a:pt x="786093" y="374650"/>
                </a:lnTo>
                <a:lnTo>
                  <a:pt x="780944" y="366316"/>
                </a:lnTo>
                <a:lnTo>
                  <a:pt x="776588" y="357585"/>
                </a:lnTo>
                <a:lnTo>
                  <a:pt x="772231" y="349250"/>
                </a:lnTo>
                <a:lnTo>
                  <a:pt x="768271" y="340122"/>
                </a:lnTo>
                <a:lnTo>
                  <a:pt x="764706" y="330597"/>
                </a:lnTo>
                <a:lnTo>
                  <a:pt x="761142" y="321469"/>
                </a:lnTo>
                <a:lnTo>
                  <a:pt x="758369" y="311944"/>
                </a:lnTo>
                <a:lnTo>
                  <a:pt x="755201" y="302419"/>
                </a:lnTo>
                <a:lnTo>
                  <a:pt x="753221" y="308769"/>
                </a:lnTo>
                <a:lnTo>
                  <a:pt x="750448" y="313531"/>
                </a:lnTo>
                <a:lnTo>
                  <a:pt x="749260" y="315516"/>
                </a:lnTo>
                <a:lnTo>
                  <a:pt x="748072" y="316706"/>
                </a:lnTo>
                <a:lnTo>
                  <a:pt x="746884" y="317500"/>
                </a:lnTo>
                <a:lnTo>
                  <a:pt x="745696" y="317500"/>
                </a:lnTo>
                <a:lnTo>
                  <a:pt x="743715" y="317500"/>
                </a:lnTo>
                <a:lnTo>
                  <a:pt x="742131" y="316309"/>
                </a:lnTo>
                <a:lnTo>
                  <a:pt x="740943" y="315119"/>
                </a:lnTo>
                <a:lnTo>
                  <a:pt x="739755" y="313134"/>
                </a:lnTo>
                <a:lnTo>
                  <a:pt x="738567" y="310356"/>
                </a:lnTo>
                <a:lnTo>
                  <a:pt x="736983" y="307181"/>
                </a:lnTo>
                <a:lnTo>
                  <a:pt x="734606" y="299641"/>
                </a:lnTo>
                <a:lnTo>
                  <a:pt x="733022" y="290513"/>
                </a:lnTo>
                <a:lnTo>
                  <a:pt x="731834" y="280194"/>
                </a:lnTo>
                <a:lnTo>
                  <a:pt x="730250" y="268288"/>
                </a:lnTo>
                <a:lnTo>
                  <a:pt x="730250" y="255984"/>
                </a:lnTo>
                <a:lnTo>
                  <a:pt x="730250" y="243284"/>
                </a:lnTo>
                <a:lnTo>
                  <a:pt x="731834" y="231775"/>
                </a:lnTo>
                <a:lnTo>
                  <a:pt x="733022" y="221456"/>
                </a:lnTo>
                <a:lnTo>
                  <a:pt x="734606" y="212328"/>
                </a:lnTo>
                <a:lnTo>
                  <a:pt x="736983" y="204787"/>
                </a:lnTo>
                <a:lnTo>
                  <a:pt x="738567" y="201612"/>
                </a:lnTo>
                <a:lnTo>
                  <a:pt x="739755" y="198834"/>
                </a:lnTo>
                <a:lnTo>
                  <a:pt x="740943" y="196453"/>
                </a:lnTo>
                <a:lnTo>
                  <a:pt x="742131" y="195262"/>
                </a:lnTo>
                <a:lnTo>
                  <a:pt x="743715" y="194469"/>
                </a:lnTo>
                <a:lnTo>
                  <a:pt x="745696" y="194072"/>
                </a:lnTo>
                <a:lnTo>
                  <a:pt x="746488" y="194072"/>
                </a:lnTo>
                <a:lnTo>
                  <a:pt x="747280" y="194866"/>
                </a:lnTo>
                <a:lnTo>
                  <a:pt x="747676" y="186531"/>
                </a:lnTo>
                <a:lnTo>
                  <a:pt x="748072" y="178594"/>
                </a:lnTo>
                <a:lnTo>
                  <a:pt x="748864" y="171450"/>
                </a:lnTo>
                <a:lnTo>
                  <a:pt x="750052" y="164306"/>
                </a:lnTo>
                <a:lnTo>
                  <a:pt x="749260" y="155575"/>
                </a:lnTo>
                <a:lnTo>
                  <a:pt x="748864" y="147637"/>
                </a:lnTo>
                <a:lnTo>
                  <a:pt x="748864" y="139700"/>
                </a:lnTo>
                <a:lnTo>
                  <a:pt x="749260" y="132556"/>
                </a:lnTo>
                <a:lnTo>
                  <a:pt x="750052" y="125809"/>
                </a:lnTo>
                <a:lnTo>
                  <a:pt x="751240" y="119459"/>
                </a:lnTo>
                <a:lnTo>
                  <a:pt x="752429" y="113506"/>
                </a:lnTo>
                <a:lnTo>
                  <a:pt x="754013" y="107553"/>
                </a:lnTo>
                <a:lnTo>
                  <a:pt x="755993" y="102394"/>
                </a:lnTo>
                <a:lnTo>
                  <a:pt x="758369" y="98028"/>
                </a:lnTo>
                <a:lnTo>
                  <a:pt x="760746" y="93265"/>
                </a:lnTo>
                <a:lnTo>
                  <a:pt x="763122" y="89694"/>
                </a:lnTo>
                <a:lnTo>
                  <a:pt x="766686" y="85725"/>
                </a:lnTo>
                <a:lnTo>
                  <a:pt x="769459" y="82153"/>
                </a:lnTo>
                <a:lnTo>
                  <a:pt x="773419" y="79375"/>
                </a:lnTo>
                <a:lnTo>
                  <a:pt x="776984" y="76994"/>
                </a:lnTo>
                <a:lnTo>
                  <a:pt x="760350" y="76994"/>
                </a:lnTo>
                <a:lnTo>
                  <a:pt x="747280" y="77390"/>
                </a:lnTo>
                <a:lnTo>
                  <a:pt x="735794" y="78184"/>
                </a:lnTo>
                <a:lnTo>
                  <a:pt x="743715" y="73819"/>
                </a:lnTo>
                <a:lnTo>
                  <a:pt x="752032" y="68659"/>
                </a:lnTo>
                <a:lnTo>
                  <a:pt x="759953" y="63500"/>
                </a:lnTo>
                <a:lnTo>
                  <a:pt x="767874" y="57150"/>
                </a:lnTo>
                <a:lnTo>
                  <a:pt x="782924" y="45640"/>
                </a:lnTo>
                <a:lnTo>
                  <a:pt x="790053" y="40878"/>
                </a:lnTo>
                <a:lnTo>
                  <a:pt x="796390" y="36909"/>
                </a:lnTo>
                <a:lnTo>
                  <a:pt x="814212" y="28178"/>
                </a:lnTo>
                <a:lnTo>
                  <a:pt x="831242" y="21034"/>
                </a:lnTo>
                <a:lnTo>
                  <a:pt x="848273" y="15081"/>
                </a:lnTo>
                <a:lnTo>
                  <a:pt x="864511" y="9922"/>
                </a:lnTo>
                <a:lnTo>
                  <a:pt x="880749" y="5953"/>
                </a:lnTo>
                <a:lnTo>
                  <a:pt x="895799" y="3175"/>
                </a:lnTo>
                <a:lnTo>
                  <a:pt x="910849" y="1587"/>
                </a:lnTo>
                <a:lnTo>
                  <a:pt x="9251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10330" y="389899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执行力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存在的问题</a:t>
            </a:r>
          </a:p>
        </p:txBody>
      </p:sp>
      <p:sp>
        <p:nvSpPr>
          <p:cNvPr id="23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 flipV="1">
            <a:off x="3535635" y="5080058"/>
            <a:ext cx="4969786" cy="77068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81000"/>
                  <a:lumOff val="19000"/>
                  <a:alpha val="88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MH_Other_2"/>
          <p:cNvSpPr/>
          <p:nvPr>
            <p:custDataLst>
              <p:tags r:id="rId4"/>
            </p:custDataLst>
          </p:nvPr>
        </p:nvSpPr>
        <p:spPr>
          <a:xfrm>
            <a:off x="5603105" y="2278672"/>
            <a:ext cx="1527266" cy="1566065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  <a:gd name="connsiteX0-1" fmla="*/ 0 w 1768701"/>
              <a:gd name="connsiteY0-2" fmla="*/ 0 h 1819275"/>
              <a:gd name="connsiteX1-3" fmla="*/ 1239837 w 1768701"/>
              <a:gd name="connsiteY1-4" fmla="*/ 0 h 1819275"/>
              <a:gd name="connsiteX2-5" fmla="*/ 1425575 w 1768701"/>
              <a:gd name="connsiteY2-6" fmla="*/ 1819275 h 1819275"/>
              <a:gd name="connsiteX3-7" fmla="*/ 1217011 w 1768701"/>
              <a:gd name="connsiteY3-8" fmla="*/ 1151279 h 1819275"/>
              <a:gd name="connsiteX4-9" fmla="*/ 1120532 w 1768701"/>
              <a:gd name="connsiteY4-10" fmla="*/ 960656 h 1819275"/>
              <a:gd name="connsiteX5-11" fmla="*/ 1125218 w 1768701"/>
              <a:gd name="connsiteY5-12" fmla="*/ 962449 h 1819275"/>
              <a:gd name="connsiteX6-13" fmla="*/ 1087312 w 1768701"/>
              <a:gd name="connsiteY6-14" fmla="*/ 895020 h 1819275"/>
              <a:gd name="connsiteX7-15" fmla="*/ 1067594 w 1768701"/>
              <a:gd name="connsiteY7-16" fmla="*/ 856060 h 1819275"/>
              <a:gd name="connsiteX8-17" fmla="*/ 1044723 w 1768701"/>
              <a:gd name="connsiteY8-18" fmla="*/ 819259 h 1819275"/>
              <a:gd name="connsiteX9-19" fmla="*/ 1032247 w 1768701"/>
              <a:gd name="connsiteY9-20" fmla="*/ 797066 h 1819275"/>
              <a:gd name="connsiteX10-21" fmla="*/ 1011074 w 1768701"/>
              <a:gd name="connsiteY10-22" fmla="*/ 765115 h 1819275"/>
              <a:gd name="connsiteX11-23" fmla="*/ 976419 w 1768701"/>
              <a:gd name="connsiteY11-24" fmla="*/ 709350 h 1819275"/>
              <a:gd name="connsiteX12-25" fmla="*/ 949071 w 1768701"/>
              <a:gd name="connsiteY12-26" fmla="*/ 671548 h 1819275"/>
              <a:gd name="connsiteX13-27" fmla="*/ 932625 w 1768701"/>
              <a:gd name="connsiteY13-28" fmla="*/ 646730 h 1819275"/>
              <a:gd name="connsiteX14-29" fmla="*/ 911183 w 1768701"/>
              <a:gd name="connsiteY14-30" fmla="*/ 619176 h 1819275"/>
              <a:gd name="connsiteX15-31" fmla="*/ 873826 w 1768701"/>
              <a:gd name="connsiteY15-32" fmla="*/ 567538 h 1819275"/>
              <a:gd name="connsiteX16-33" fmla="*/ 842456 w 1768701"/>
              <a:gd name="connsiteY16-34" fmla="*/ 530859 h 1819275"/>
              <a:gd name="connsiteX17-35" fmla="*/ 827460 w 1768701"/>
              <a:gd name="connsiteY17-36" fmla="*/ 511589 h 1819275"/>
              <a:gd name="connsiteX18-37" fmla="*/ 804660 w 1768701"/>
              <a:gd name="connsiteY18-38" fmla="*/ 486667 h 1819275"/>
              <a:gd name="connsiteX19-39" fmla="*/ 759485 w 1768701"/>
              <a:gd name="connsiteY19-40" fmla="*/ 433846 h 1819275"/>
              <a:gd name="connsiteX20-41" fmla="*/ 732019 w 1768701"/>
              <a:gd name="connsiteY20-42" fmla="*/ 407265 h 1819275"/>
              <a:gd name="connsiteX21-43" fmla="*/ 717863 w 1768701"/>
              <a:gd name="connsiteY21-44" fmla="*/ 391791 h 1819275"/>
              <a:gd name="connsiteX22-45" fmla="*/ 677622 w 1768701"/>
              <a:gd name="connsiteY22-46" fmla="*/ 354620 h 1819275"/>
              <a:gd name="connsiteX23-47" fmla="*/ 633065 w 1768701"/>
              <a:gd name="connsiteY23-48" fmla="*/ 311498 h 1819275"/>
              <a:gd name="connsiteX24-49" fmla="*/ 619739 w 1768701"/>
              <a:gd name="connsiteY24-50" fmla="*/ 301151 h 1819275"/>
              <a:gd name="connsiteX25-51" fmla="*/ 604942 w 1768701"/>
              <a:gd name="connsiteY25-52" fmla="*/ 287483 h 1819275"/>
              <a:gd name="connsiteX26-53" fmla="*/ 29334 w 1768701"/>
              <a:gd name="connsiteY26-54" fmla="*/ 3471 h 1819275"/>
              <a:gd name="connsiteX27-55" fmla="*/ 7152 w 1768701"/>
              <a:gd name="connsiteY27-56" fmla="*/ 1798 h 1819275"/>
              <a:gd name="connsiteX28" fmla="*/ 0 w 1768701"/>
              <a:gd name="connsiteY28" fmla="*/ 0 h 1819275"/>
              <a:gd name="connsiteX0-57" fmla="*/ 0 w 1774058"/>
              <a:gd name="connsiteY0-58" fmla="*/ 0 h 1819275"/>
              <a:gd name="connsiteX1-59" fmla="*/ 1239837 w 1774058"/>
              <a:gd name="connsiteY1-60" fmla="*/ 0 h 1819275"/>
              <a:gd name="connsiteX2-61" fmla="*/ 1425575 w 1774058"/>
              <a:gd name="connsiteY2-62" fmla="*/ 1819275 h 1819275"/>
              <a:gd name="connsiteX3-63" fmla="*/ 1217011 w 1774058"/>
              <a:gd name="connsiteY3-64" fmla="*/ 1151279 h 1819275"/>
              <a:gd name="connsiteX4-65" fmla="*/ 1120532 w 1774058"/>
              <a:gd name="connsiteY4-66" fmla="*/ 960656 h 1819275"/>
              <a:gd name="connsiteX5-67" fmla="*/ 1125218 w 1774058"/>
              <a:gd name="connsiteY5-68" fmla="*/ 962449 h 1819275"/>
              <a:gd name="connsiteX6-69" fmla="*/ 1087312 w 1774058"/>
              <a:gd name="connsiteY6-70" fmla="*/ 895020 h 1819275"/>
              <a:gd name="connsiteX7-71" fmla="*/ 1067594 w 1774058"/>
              <a:gd name="connsiteY7-72" fmla="*/ 856060 h 1819275"/>
              <a:gd name="connsiteX8-73" fmla="*/ 1044723 w 1774058"/>
              <a:gd name="connsiteY8-74" fmla="*/ 819259 h 1819275"/>
              <a:gd name="connsiteX9-75" fmla="*/ 1032247 w 1774058"/>
              <a:gd name="connsiteY9-76" fmla="*/ 797066 h 1819275"/>
              <a:gd name="connsiteX10-77" fmla="*/ 1011074 w 1774058"/>
              <a:gd name="connsiteY10-78" fmla="*/ 765115 h 1819275"/>
              <a:gd name="connsiteX11-79" fmla="*/ 976419 w 1774058"/>
              <a:gd name="connsiteY11-80" fmla="*/ 709350 h 1819275"/>
              <a:gd name="connsiteX12-81" fmla="*/ 949071 w 1774058"/>
              <a:gd name="connsiteY12-82" fmla="*/ 671548 h 1819275"/>
              <a:gd name="connsiteX13-83" fmla="*/ 932625 w 1774058"/>
              <a:gd name="connsiteY13-84" fmla="*/ 646730 h 1819275"/>
              <a:gd name="connsiteX14-85" fmla="*/ 911183 w 1774058"/>
              <a:gd name="connsiteY14-86" fmla="*/ 619176 h 1819275"/>
              <a:gd name="connsiteX15-87" fmla="*/ 873826 w 1774058"/>
              <a:gd name="connsiteY15-88" fmla="*/ 567538 h 1819275"/>
              <a:gd name="connsiteX16-89" fmla="*/ 842456 w 1774058"/>
              <a:gd name="connsiteY16-90" fmla="*/ 530859 h 1819275"/>
              <a:gd name="connsiteX17-91" fmla="*/ 827460 w 1774058"/>
              <a:gd name="connsiteY17-92" fmla="*/ 511589 h 1819275"/>
              <a:gd name="connsiteX18-93" fmla="*/ 804660 w 1774058"/>
              <a:gd name="connsiteY18-94" fmla="*/ 486667 h 1819275"/>
              <a:gd name="connsiteX19-95" fmla="*/ 759485 w 1774058"/>
              <a:gd name="connsiteY19-96" fmla="*/ 433846 h 1819275"/>
              <a:gd name="connsiteX20-97" fmla="*/ 732019 w 1774058"/>
              <a:gd name="connsiteY20-98" fmla="*/ 407265 h 1819275"/>
              <a:gd name="connsiteX21-99" fmla="*/ 717863 w 1774058"/>
              <a:gd name="connsiteY21-100" fmla="*/ 391791 h 1819275"/>
              <a:gd name="connsiteX22-101" fmla="*/ 677622 w 1774058"/>
              <a:gd name="connsiteY22-102" fmla="*/ 354620 h 1819275"/>
              <a:gd name="connsiteX23-103" fmla="*/ 633065 w 1774058"/>
              <a:gd name="connsiteY23-104" fmla="*/ 311498 h 1819275"/>
              <a:gd name="connsiteX24-105" fmla="*/ 619739 w 1774058"/>
              <a:gd name="connsiteY24-106" fmla="*/ 301151 h 1819275"/>
              <a:gd name="connsiteX25-107" fmla="*/ 604942 w 1774058"/>
              <a:gd name="connsiteY25-108" fmla="*/ 287483 h 1819275"/>
              <a:gd name="connsiteX26-109" fmla="*/ 29334 w 1774058"/>
              <a:gd name="connsiteY26-110" fmla="*/ 3471 h 1819275"/>
              <a:gd name="connsiteX27-111" fmla="*/ 7152 w 1774058"/>
              <a:gd name="connsiteY27-112" fmla="*/ 1798 h 1819275"/>
              <a:gd name="connsiteX28-113" fmla="*/ 0 w 1774058"/>
              <a:gd name="connsiteY28-114" fmla="*/ 0 h 1819275"/>
              <a:gd name="connsiteX0-115" fmla="*/ 0 w 1775399"/>
              <a:gd name="connsiteY0-116" fmla="*/ 0 h 1819275"/>
              <a:gd name="connsiteX1-117" fmla="*/ 1239837 w 1775399"/>
              <a:gd name="connsiteY1-118" fmla="*/ 0 h 1819275"/>
              <a:gd name="connsiteX2-119" fmla="*/ 1425575 w 1775399"/>
              <a:gd name="connsiteY2-120" fmla="*/ 1819275 h 1819275"/>
              <a:gd name="connsiteX3-121" fmla="*/ 1217011 w 1775399"/>
              <a:gd name="connsiteY3-122" fmla="*/ 1151279 h 1819275"/>
              <a:gd name="connsiteX4-123" fmla="*/ 1120532 w 1775399"/>
              <a:gd name="connsiteY4-124" fmla="*/ 960656 h 1819275"/>
              <a:gd name="connsiteX5-125" fmla="*/ 1125218 w 1775399"/>
              <a:gd name="connsiteY5-126" fmla="*/ 962449 h 1819275"/>
              <a:gd name="connsiteX6-127" fmla="*/ 1087312 w 1775399"/>
              <a:gd name="connsiteY6-128" fmla="*/ 895020 h 1819275"/>
              <a:gd name="connsiteX7-129" fmla="*/ 1067594 w 1775399"/>
              <a:gd name="connsiteY7-130" fmla="*/ 856060 h 1819275"/>
              <a:gd name="connsiteX8-131" fmla="*/ 1044723 w 1775399"/>
              <a:gd name="connsiteY8-132" fmla="*/ 819259 h 1819275"/>
              <a:gd name="connsiteX9-133" fmla="*/ 1032247 w 1775399"/>
              <a:gd name="connsiteY9-134" fmla="*/ 797066 h 1819275"/>
              <a:gd name="connsiteX10-135" fmla="*/ 1011074 w 1775399"/>
              <a:gd name="connsiteY10-136" fmla="*/ 765115 h 1819275"/>
              <a:gd name="connsiteX11-137" fmla="*/ 976419 w 1775399"/>
              <a:gd name="connsiteY11-138" fmla="*/ 709350 h 1819275"/>
              <a:gd name="connsiteX12-139" fmla="*/ 949071 w 1775399"/>
              <a:gd name="connsiteY12-140" fmla="*/ 671548 h 1819275"/>
              <a:gd name="connsiteX13-141" fmla="*/ 932625 w 1775399"/>
              <a:gd name="connsiteY13-142" fmla="*/ 646730 h 1819275"/>
              <a:gd name="connsiteX14-143" fmla="*/ 911183 w 1775399"/>
              <a:gd name="connsiteY14-144" fmla="*/ 619176 h 1819275"/>
              <a:gd name="connsiteX15-145" fmla="*/ 873826 w 1775399"/>
              <a:gd name="connsiteY15-146" fmla="*/ 567538 h 1819275"/>
              <a:gd name="connsiteX16-147" fmla="*/ 842456 w 1775399"/>
              <a:gd name="connsiteY16-148" fmla="*/ 530859 h 1819275"/>
              <a:gd name="connsiteX17-149" fmla="*/ 827460 w 1775399"/>
              <a:gd name="connsiteY17-150" fmla="*/ 511589 h 1819275"/>
              <a:gd name="connsiteX18-151" fmla="*/ 804660 w 1775399"/>
              <a:gd name="connsiteY18-152" fmla="*/ 486667 h 1819275"/>
              <a:gd name="connsiteX19-153" fmla="*/ 759485 w 1775399"/>
              <a:gd name="connsiteY19-154" fmla="*/ 433846 h 1819275"/>
              <a:gd name="connsiteX20-155" fmla="*/ 732019 w 1775399"/>
              <a:gd name="connsiteY20-156" fmla="*/ 407265 h 1819275"/>
              <a:gd name="connsiteX21-157" fmla="*/ 717863 w 1775399"/>
              <a:gd name="connsiteY21-158" fmla="*/ 391791 h 1819275"/>
              <a:gd name="connsiteX22-159" fmla="*/ 677622 w 1775399"/>
              <a:gd name="connsiteY22-160" fmla="*/ 354620 h 1819275"/>
              <a:gd name="connsiteX23-161" fmla="*/ 633065 w 1775399"/>
              <a:gd name="connsiteY23-162" fmla="*/ 311498 h 1819275"/>
              <a:gd name="connsiteX24-163" fmla="*/ 619739 w 1775399"/>
              <a:gd name="connsiteY24-164" fmla="*/ 301151 h 1819275"/>
              <a:gd name="connsiteX25-165" fmla="*/ 604942 w 1775399"/>
              <a:gd name="connsiteY25-166" fmla="*/ 287483 h 1819275"/>
              <a:gd name="connsiteX26-167" fmla="*/ 29334 w 1775399"/>
              <a:gd name="connsiteY26-168" fmla="*/ 3471 h 1819275"/>
              <a:gd name="connsiteX27-169" fmla="*/ 7152 w 1775399"/>
              <a:gd name="connsiteY27-170" fmla="*/ 1798 h 1819275"/>
              <a:gd name="connsiteX28-171" fmla="*/ 0 w 1775399"/>
              <a:gd name="connsiteY28-172" fmla="*/ 0 h 1819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113" y="connsiteY28-114"/>
              </a:cxn>
            </a:cxnLst>
            <a:rect l="l" t="t" r="r" b="b"/>
            <a:pathLst>
              <a:path w="1775399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97075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4000">
                <a:schemeClr val="accent2"/>
              </a:gs>
              <a:gs pos="64000">
                <a:schemeClr val="accent2"/>
              </a:gs>
              <a:gs pos="4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MH_Other_3"/>
          <p:cNvSpPr/>
          <p:nvPr>
            <p:custDataLst>
              <p:tags r:id="rId5"/>
            </p:custDataLst>
          </p:nvPr>
        </p:nvSpPr>
        <p:spPr>
          <a:xfrm rot="18018922">
            <a:off x="4902080" y="2334226"/>
            <a:ext cx="1520211" cy="156430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4"/>
              </a:gs>
              <a:gs pos="64000">
                <a:schemeClr val="accent4"/>
              </a:gs>
              <a:gs pos="4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MH_Other_4"/>
          <p:cNvSpPr/>
          <p:nvPr>
            <p:custDataLst>
              <p:tags r:id="rId6"/>
            </p:custDataLst>
          </p:nvPr>
        </p:nvSpPr>
        <p:spPr>
          <a:xfrm rot="14427225">
            <a:off x="4591689" y="2963825"/>
            <a:ext cx="1520211" cy="156430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3"/>
              </a:gs>
              <a:gs pos="64000">
                <a:schemeClr val="accent3"/>
              </a:gs>
              <a:gs pos="4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MH_Other_5"/>
          <p:cNvSpPr/>
          <p:nvPr>
            <p:custDataLst>
              <p:tags r:id="rId7"/>
            </p:custDataLst>
          </p:nvPr>
        </p:nvSpPr>
        <p:spPr>
          <a:xfrm rot="10859581">
            <a:off x="4982323" y="3553744"/>
            <a:ext cx="1520211" cy="1566065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1"/>
              </a:gs>
              <a:gs pos="64000">
                <a:schemeClr val="accent1"/>
              </a:gs>
              <a:gs pos="4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MH_Other_6"/>
          <p:cNvSpPr/>
          <p:nvPr>
            <p:custDataLst>
              <p:tags r:id="rId8"/>
            </p:custDataLst>
          </p:nvPr>
        </p:nvSpPr>
        <p:spPr>
          <a:xfrm rot="7267884">
            <a:off x="5678939" y="3509655"/>
            <a:ext cx="1521974" cy="1564300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2"/>
              </a:gs>
              <a:gs pos="64000">
                <a:schemeClr val="accent2"/>
              </a:gs>
              <a:gs pos="4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MH_Other_7"/>
          <p:cNvSpPr/>
          <p:nvPr>
            <p:custDataLst>
              <p:tags r:id="rId9"/>
            </p:custDataLst>
          </p:nvPr>
        </p:nvSpPr>
        <p:spPr>
          <a:xfrm rot="3662163">
            <a:off x="5992857" y="2881818"/>
            <a:ext cx="1520211" cy="1566064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3"/>
              </a:gs>
              <a:gs pos="64000">
                <a:schemeClr val="accent3"/>
              </a:gs>
              <a:gs pos="4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MH_Other_8"/>
          <p:cNvSpPr/>
          <p:nvPr>
            <p:custDataLst>
              <p:tags r:id="rId10"/>
            </p:custDataLst>
          </p:nvPr>
        </p:nvSpPr>
        <p:spPr>
          <a:xfrm flipH="1">
            <a:off x="4181654" y="2202837"/>
            <a:ext cx="1220402" cy="439134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MH_Other_9"/>
          <p:cNvSpPr/>
          <p:nvPr>
            <p:custDataLst>
              <p:tags r:id="rId11"/>
            </p:custDataLst>
          </p:nvPr>
        </p:nvSpPr>
        <p:spPr>
          <a:xfrm>
            <a:off x="6668310" y="2202837"/>
            <a:ext cx="1220402" cy="439134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MH_Other_10"/>
          <p:cNvSpPr/>
          <p:nvPr>
            <p:custDataLst>
              <p:tags r:id="rId12"/>
            </p:custDataLst>
          </p:nvPr>
        </p:nvSpPr>
        <p:spPr>
          <a:xfrm flipH="1" flipV="1">
            <a:off x="4181654" y="4798836"/>
            <a:ext cx="1220402" cy="439134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MH_Other_11"/>
          <p:cNvSpPr/>
          <p:nvPr>
            <p:custDataLst>
              <p:tags r:id="rId13"/>
            </p:custDataLst>
          </p:nvPr>
        </p:nvSpPr>
        <p:spPr>
          <a:xfrm flipV="1">
            <a:off x="6668310" y="4798836"/>
            <a:ext cx="1220402" cy="439134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6398" name="MH_Other_12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H="1">
            <a:off x="7202679" y="3747740"/>
            <a:ext cx="686034" cy="10582"/>
          </a:xfrm>
          <a:prstGeom prst="straightConnector1">
            <a:avLst/>
          </a:prstGeom>
          <a:noFill/>
          <a:ln w="19050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MH_Other_1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4181654" y="3765374"/>
            <a:ext cx="514967" cy="0"/>
          </a:xfrm>
          <a:prstGeom prst="straightConnector1">
            <a:avLst/>
          </a:prstGeom>
          <a:noFill/>
          <a:ln w="19050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3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30515" y="1712561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责任制的落实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6406" name="MH_Other_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76545" y="3164840"/>
            <a:ext cx="1528445" cy="115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未达标</a:t>
            </a:r>
          </a:p>
        </p:txBody>
      </p:sp>
      <p:sp>
        <p:nvSpPr>
          <p:cNvPr id="35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19213" y="3190306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r">
              <a:lnSpc>
                <a:spcPct val="130000"/>
              </a:lnSpc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检查</a:t>
            </a:r>
          </a:p>
        </p:txBody>
      </p:sp>
      <p:sp>
        <p:nvSpPr>
          <p:cNvPr id="36" name="MH_SubTitle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18997" y="4709364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r">
              <a:lnSpc>
                <a:spcPct val="130000"/>
              </a:lnSpc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安全文化建设</a:t>
            </a:r>
          </a:p>
        </p:txBody>
      </p:sp>
      <p:sp>
        <p:nvSpPr>
          <p:cNvPr id="37" name="MH_SubTitle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39234" y="1712561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培训教育</a:t>
            </a:r>
          </a:p>
        </p:txBody>
      </p:sp>
      <p:sp>
        <p:nvSpPr>
          <p:cNvPr id="38" name="MH_SubTitle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027932" y="3176336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整改</a:t>
            </a:r>
          </a:p>
        </p:txBody>
      </p:sp>
      <p:sp>
        <p:nvSpPr>
          <p:cNvPr id="39" name="MH_SubTitle_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55021" y="4709999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安全考核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51680" y="1619250"/>
            <a:ext cx="8248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63740" y="161925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81475" y="313690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14235" y="313690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仿宋_GB2312" panose="02010609030101010101" charset="-122"/>
                <a:ea typeface="仿宋_GB2312" panose="02010609030101010101" charset="-122"/>
              </a:rPr>
              <a:t>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96410" y="465455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仿宋_GB2312" panose="02010609030101010101" charset="-122"/>
                <a:ea typeface="仿宋_GB2312" panose="02010609030101010101" charset="-122"/>
              </a:rPr>
              <a:t>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63740" y="465455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3200" b="1">
                <a:solidFill>
                  <a:schemeClr val="accent3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软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  <p:bldP spid="35" grpId="0"/>
      <p:bldP spid="36" grpId="0"/>
      <p:bldP spid="37" grpId="0"/>
      <p:bldP spid="38" grpId="0"/>
      <p:bldP spid="39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改善不足的对策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1714589" y="1519176"/>
            <a:ext cx="2044719" cy="4312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981705" y="1701002"/>
            <a:ext cx="1510486" cy="15104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4000" dirty="0"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124953" y="1836279"/>
            <a:ext cx="1223990" cy="12239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092871" y="1804197"/>
            <a:ext cx="1288155" cy="1288153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400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513970" y="5166832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01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3999067" y="1519176"/>
            <a:ext cx="2044719" cy="4312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266183" y="1701002"/>
            <a:ext cx="1510486" cy="1510484"/>
          </a:xfrm>
          <a:prstGeom prst="ellipse">
            <a:avLst/>
          </a:prstGeom>
          <a:solidFill>
            <a:schemeClr val="accent2"/>
          </a:solidFill>
          <a:ln w="14288" cap="flat">
            <a:noFill/>
            <a:prstDash val="solid"/>
            <a:miter lim="800000"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409431" y="1836279"/>
            <a:ext cx="1223990" cy="12239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377349" y="1804197"/>
            <a:ext cx="1288155" cy="1288153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400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759976" y="5185494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02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6283545" y="1519176"/>
            <a:ext cx="2044719" cy="4312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550661" y="1701002"/>
            <a:ext cx="1510486" cy="1510484"/>
          </a:xfrm>
          <a:prstGeom prst="ellipse">
            <a:avLst/>
          </a:prstGeom>
          <a:solidFill>
            <a:schemeClr val="accent3"/>
          </a:solidFill>
          <a:ln w="14288" cap="flat">
            <a:noFill/>
            <a:prstDash val="solid"/>
            <a:miter lim="800000"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693909" y="1836279"/>
            <a:ext cx="1223990" cy="12239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661827" y="1804197"/>
            <a:ext cx="1288155" cy="1288153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400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038042" y="5185494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03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8568023" y="1519176"/>
            <a:ext cx="2044719" cy="43124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835139" y="1701002"/>
            <a:ext cx="1510486" cy="1510484"/>
          </a:xfrm>
          <a:prstGeom prst="ellipse">
            <a:avLst/>
          </a:prstGeom>
          <a:solidFill>
            <a:schemeClr val="accent4"/>
          </a:solidFill>
          <a:ln w="14288" cap="flat">
            <a:noFill/>
            <a:prstDash val="solid"/>
            <a:miter lim="800000"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8978387" y="1836279"/>
            <a:ext cx="1223990" cy="12239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8946305" y="1804197"/>
            <a:ext cx="1288155" cy="1288153"/>
          </a:xfrm>
          <a:prstGeom prst="ellipse">
            <a:avLst/>
          </a:prstGeom>
          <a:noFill/>
          <a:ln>
            <a:noFill/>
          </a:ln>
          <a:effectLst>
            <a:innerShdw blurRad="88900" dist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4000" dirty="0">
              <a:solidFill>
                <a:srgbClr val="0087CF"/>
              </a:solidFill>
              <a:latin typeface="+mj-lt"/>
              <a:ea typeface="方正超粗黑简体" panose="03000509000000000000" pitchFamily="65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330535" y="5185494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04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1905919" y="5207576"/>
            <a:ext cx="1662059" cy="31862"/>
            <a:chOff x="3060700" y="4724400"/>
            <a:chExt cx="5955507" cy="7880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060700" y="4732280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/>
          <p:cNvGrpSpPr/>
          <p:nvPr/>
        </p:nvGrpSpPr>
        <p:grpSpPr>
          <a:xfrm>
            <a:off x="4190397" y="5207576"/>
            <a:ext cx="1662059" cy="31862"/>
            <a:chOff x="3060700" y="4724400"/>
            <a:chExt cx="5955507" cy="7880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060700" y="4732280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6474875" y="5207576"/>
            <a:ext cx="1662059" cy="31862"/>
            <a:chOff x="3060700" y="4724400"/>
            <a:chExt cx="5955507" cy="7880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3060700" y="4732280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>
            <a:off x="8759353" y="5186696"/>
            <a:ext cx="1662059" cy="31862"/>
            <a:chOff x="3060700" y="4724400"/>
            <a:chExt cx="5955507" cy="7880"/>
          </a:xfrm>
        </p:grpSpPr>
        <p:cxnSp>
          <p:nvCxnSpPr>
            <p:cNvPr id="89" name="直接连接符 8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3060700" y="4732280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5"/>
          <p:cNvSpPr/>
          <p:nvPr/>
        </p:nvSpPr>
        <p:spPr bwMode="auto">
          <a:xfrm>
            <a:off x="1879168" y="3840778"/>
            <a:ext cx="1715560" cy="11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Lato Light" charset="0"/>
                <a:sym typeface="Lato Light" charset="0"/>
              </a:rPr>
              <a:t>明确自身的职责，端正自己的态度，提高自身的责任心，要做到肯挑、敢挑担子。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137509" y="3377168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n-ea"/>
              </a:rPr>
              <a:t>端正态度</a:t>
            </a:r>
          </a:p>
        </p:txBody>
      </p:sp>
      <p:sp>
        <p:nvSpPr>
          <p:cNvPr id="18" name="KSO_Shape"/>
          <p:cNvSpPr/>
          <p:nvPr/>
        </p:nvSpPr>
        <p:spPr bwMode="auto">
          <a:xfrm>
            <a:off x="2467428" y="2153178"/>
            <a:ext cx="539040" cy="503106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00610" y="3364468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3"/>
                </a:solidFill>
                <a:latin typeface="+mn-ea"/>
              </a:rPr>
              <a:t>强化管理</a:t>
            </a:r>
          </a:p>
        </p:txBody>
      </p:sp>
      <p:sp>
        <p:nvSpPr>
          <p:cNvPr id="24" name="KSO_Shape"/>
          <p:cNvSpPr/>
          <p:nvPr/>
        </p:nvSpPr>
        <p:spPr bwMode="auto">
          <a:xfrm>
            <a:off x="7036018" y="2207477"/>
            <a:ext cx="539772" cy="408428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16132" y="3377168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/>
                </a:solidFill>
                <a:latin typeface="+mn-ea"/>
              </a:rPr>
              <a:t>加强沟通</a:t>
            </a:r>
          </a:p>
        </p:txBody>
      </p:sp>
      <p:sp>
        <p:nvSpPr>
          <p:cNvPr id="30" name="KSO_Shape"/>
          <p:cNvSpPr/>
          <p:nvPr/>
        </p:nvSpPr>
        <p:spPr bwMode="auto">
          <a:xfrm>
            <a:off x="4721680" y="2131928"/>
            <a:ext cx="599492" cy="559526"/>
          </a:xfrm>
          <a:custGeom>
            <a:avLst/>
            <a:gdLst>
              <a:gd name="T0" fmla="*/ 1555232 w 2741613"/>
              <a:gd name="T1" fmla="*/ 1766302 h 2557463"/>
              <a:gd name="T2" fmla="*/ 1500877 w 2741613"/>
              <a:gd name="T3" fmla="*/ 1732308 h 2557463"/>
              <a:gd name="T4" fmla="*/ 410527 w 2741613"/>
              <a:gd name="T5" fmla="*/ 1777780 h 2557463"/>
              <a:gd name="T6" fmla="*/ 294306 w 2741613"/>
              <a:gd name="T7" fmla="*/ 1747980 h 2557463"/>
              <a:gd name="T8" fmla="*/ 1473436 w 2741613"/>
              <a:gd name="T9" fmla="*/ 1657260 h 2557463"/>
              <a:gd name="T10" fmla="*/ 1387009 w 2741613"/>
              <a:gd name="T11" fmla="*/ 1662603 h 2557463"/>
              <a:gd name="T12" fmla="*/ 511578 w 2741613"/>
              <a:gd name="T13" fmla="*/ 1682417 h 2557463"/>
              <a:gd name="T14" fmla="*/ 414761 w 2741613"/>
              <a:gd name="T15" fmla="*/ 1659264 h 2557463"/>
              <a:gd name="T16" fmla="*/ 1116006 w 2741613"/>
              <a:gd name="T17" fmla="*/ 1639146 h 2557463"/>
              <a:gd name="T18" fmla="*/ 1025639 w 2741613"/>
              <a:gd name="T19" fmla="*/ 1606463 h 2557463"/>
              <a:gd name="T20" fmla="*/ 902419 w 2741613"/>
              <a:gd name="T21" fmla="*/ 1619000 h 2557463"/>
              <a:gd name="T22" fmla="*/ 844427 w 2741613"/>
              <a:gd name="T23" fmla="*/ 1606240 h 2557463"/>
              <a:gd name="T24" fmla="*/ 445447 w 2741613"/>
              <a:gd name="T25" fmla="*/ 1163753 h 2557463"/>
              <a:gd name="T26" fmla="*/ 787487 w 2741613"/>
              <a:gd name="T27" fmla="*/ 791326 h 2557463"/>
              <a:gd name="T28" fmla="*/ 436007 w 2741613"/>
              <a:gd name="T29" fmla="*/ 849224 h 2557463"/>
              <a:gd name="T30" fmla="*/ 288609 w 2741613"/>
              <a:gd name="T31" fmla="*/ 1698536 h 2557463"/>
              <a:gd name="T32" fmla="*/ 48617 w 2741613"/>
              <a:gd name="T33" fmla="*/ 1149773 h 2557463"/>
              <a:gd name="T34" fmla="*/ 9281 w 2741613"/>
              <a:gd name="T35" fmla="*/ 859603 h 2557463"/>
              <a:gd name="T36" fmla="*/ 145851 w 2741613"/>
              <a:gd name="T37" fmla="*/ 699059 h 2557463"/>
              <a:gd name="T38" fmla="*/ 1592699 w 2741613"/>
              <a:gd name="T39" fmla="*/ 734392 h 2557463"/>
              <a:gd name="T40" fmla="*/ 1871083 w 2741613"/>
              <a:gd name="T41" fmla="*/ 787391 h 2557463"/>
              <a:gd name="T42" fmla="*/ 1890905 w 2741613"/>
              <a:gd name="T43" fmla="*/ 1065196 h 2557463"/>
              <a:gd name="T44" fmla="*/ 1812940 w 2741613"/>
              <a:gd name="T45" fmla="*/ 1357575 h 2557463"/>
              <a:gd name="T46" fmla="*/ 1457031 w 2741613"/>
              <a:gd name="T47" fmla="*/ 968693 h 2557463"/>
              <a:gd name="T48" fmla="*/ 1541163 w 2741613"/>
              <a:gd name="T49" fmla="*/ 700164 h 2557463"/>
              <a:gd name="T50" fmla="*/ 1241834 w 2741613"/>
              <a:gd name="T51" fmla="*/ 723340 h 2557463"/>
              <a:gd name="T52" fmla="*/ 1102527 w 2741613"/>
              <a:gd name="T53" fmla="*/ 893083 h 2557463"/>
              <a:gd name="T54" fmla="*/ 798746 w 2741613"/>
              <a:gd name="T55" fmla="*/ 901471 h 2557463"/>
              <a:gd name="T56" fmla="*/ 624337 w 2741613"/>
              <a:gd name="T57" fmla="*/ 850924 h 2557463"/>
              <a:gd name="T58" fmla="*/ 750839 w 2741613"/>
              <a:gd name="T59" fmla="*/ 677208 h 2557463"/>
              <a:gd name="T60" fmla="*/ 1062788 w 2741613"/>
              <a:gd name="T61" fmla="*/ 640566 h 2557463"/>
              <a:gd name="T62" fmla="*/ 137222 w 2741613"/>
              <a:gd name="T63" fmla="*/ 399417 h 2557463"/>
              <a:gd name="T64" fmla="*/ 292755 w 2741613"/>
              <a:gd name="T65" fmla="*/ 345682 h 2557463"/>
              <a:gd name="T66" fmla="*/ 334009 w 2741613"/>
              <a:gd name="T67" fmla="*/ 437452 h 2557463"/>
              <a:gd name="T68" fmla="*/ 372176 w 2741613"/>
              <a:gd name="T69" fmla="*/ 447403 h 2557463"/>
              <a:gd name="T70" fmla="*/ 362248 w 2741613"/>
              <a:gd name="T71" fmla="*/ 593130 h 2557463"/>
              <a:gd name="T72" fmla="*/ 240028 w 2741613"/>
              <a:gd name="T73" fmla="*/ 702591 h 2557463"/>
              <a:gd name="T74" fmla="*/ 122440 w 2741613"/>
              <a:gd name="T75" fmla="*/ 567478 h 2557463"/>
              <a:gd name="T76" fmla="*/ 107439 w 2741613"/>
              <a:gd name="T77" fmla="*/ 480131 h 2557463"/>
              <a:gd name="T78" fmla="*/ 170093 w 2741613"/>
              <a:gd name="T79" fmla="*/ 347893 h 2557463"/>
              <a:gd name="T80" fmla="*/ 1776846 w 2741613"/>
              <a:gd name="T81" fmla="*/ 366247 h 2557463"/>
              <a:gd name="T82" fmla="*/ 1798449 w 2741613"/>
              <a:gd name="T83" fmla="*/ 502465 h 2557463"/>
              <a:gd name="T84" fmla="*/ 1760093 w 2741613"/>
              <a:gd name="T85" fmla="*/ 621435 h 2557463"/>
              <a:gd name="T86" fmla="*/ 1630031 w 2741613"/>
              <a:gd name="T87" fmla="*/ 697505 h 2557463"/>
              <a:gd name="T88" fmla="*/ 1535902 w 2741613"/>
              <a:gd name="T89" fmla="*/ 561508 h 2557463"/>
              <a:gd name="T90" fmla="*/ 1552215 w 2741613"/>
              <a:gd name="T91" fmla="*/ 453594 h 2557463"/>
              <a:gd name="T92" fmla="*/ 1541854 w 2741613"/>
              <a:gd name="T93" fmla="*/ 422193 h 2557463"/>
              <a:gd name="T94" fmla="*/ 1010412 w 2741613"/>
              <a:gd name="T95" fmla="*/ 326683 h 2557463"/>
              <a:gd name="T96" fmla="*/ 1058285 w 2741613"/>
              <a:gd name="T97" fmla="*/ 408958 h 2557463"/>
              <a:gd name="T98" fmla="*/ 1092921 w 2741613"/>
              <a:gd name="T99" fmla="*/ 435649 h 2557463"/>
              <a:gd name="T100" fmla="*/ 1092260 w 2741613"/>
              <a:gd name="T101" fmla="*/ 528071 h 2557463"/>
              <a:gd name="T102" fmla="*/ 1006661 w 2741613"/>
              <a:gd name="T103" fmla="*/ 635492 h 2557463"/>
              <a:gd name="T104" fmla="*/ 893265 w 2741613"/>
              <a:gd name="T105" fmla="*/ 569098 h 2557463"/>
              <a:gd name="T106" fmla="*/ 861497 w 2741613"/>
              <a:gd name="T107" fmla="*/ 458589 h 2557463"/>
              <a:gd name="T108" fmla="*/ 868115 w 2741613"/>
              <a:gd name="T109" fmla="*/ 376093 h 2557463"/>
              <a:gd name="T110" fmla="*/ 514509 w 2741613"/>
              <a:gd name="T111" fmla="*/ 219583 h 2557463"/>
              <a:gd name="T112" fmla="*/ 515613 w 2741613"/>
              <a:gd name="T113" fmla="*/ 155869 h 2557463"/>
              <a:gd name="T114" fmla="*/ 520248 w 2741613"/>
              <a:gd name="T115" fmla="*/ 152562 h 2557463"/>
              <a:gd name="T116" fmla="*/ 791747 w 2741613"/>
              <a:gd name="T117" fmla="*/ 99650 h 2557463"/>
              <a:gd name="T118" fmla="*/ 848917 w 2741613"/>
              <a:gd name="T119" fmla="*/ 59085 h 2557463"/>
              <a:gd name="T120" fmla="*/ 813158 w 2741613"/>
              <a:gd name="T121" fmla="*/ 292558 h 2557463"/>
              <a:gd name="T122" fmla="*/ 481620 w 2741613"/>
              <a:gd name="T123" fmla="*/ 286605 h 2557463"/>
              <a:gd name="T124" fmla="*/ 458664 w 2741613"/>
              <a:gd name="T125" fmla="*/ 50267 h 25574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41613" h="2557463">
                <a:moveTo>
                  <a:pt x="2199444" y="2463800"/>
                </a:moveTo>
                <a:lnTo>
                  <a:pt x="2327275" y="2463800"/>
                </a:lnTo>
                <a:lnTo>
                  <a:pt x="2325367" y="2467928"/>
                </a:lnTo>
                <a:lnTo>
                  <a:pt x="2325685" y="2470150"/>
                </a:lnTo>
                <a:lnTo>
                  <a:pt x="2326003" y="2473325"/>
                </a:lnTo>
                <a:lnTo>
                  <a:pt x="2326321" y="2477770"/>
                </a:lnTo>
                <a:lnTo>
                  <a:pt x="2326321" y="2483803"/>
                </a:lnTo>
                <a:lnTo>
                  <a:pt x="2325685" y="2492058"/>
                </a:lnTo>
                <a:lnTo>
                  <a:pt x="2323777" y="2502218"/>
                </a:lnTo>
                <a:lnTo>
                  <a:pt x="2321233" y="2514283"/>
                </a:lnTo>
                <a:lnTo>
                  <a:pt x="2319326" y="2515235"/>
                </a:lnTo>
                <a:lnTo>
                  <a:pt x="2316464" y="2515870"/>
                </a:lnTo>
                <a:lnTo>
                  <a:pt x="2308514" y="2516505"/>
                </a:lnTo>
                <a:lnTo>
                  <a:pt x="2293568" y="2517140"/>
                </a:lnTo>
                <a:lnTo>
                  <a:pt x="2292614" y="2517140"/>
                </a:lnTo>
                <a:lnTo>
                  <a:pt x="2292296" y="2516823"/>
                </a:lnTo>
                <a:lnTo>
                  <a:pt x="2291024" y="2515235"/>
                </a:lnTo>
                <a:lnTo>
                  <a:pt x="2290388" y="2513965"/>
                </a:lnTo>
                <a:lnTo>
                  <a:pt x="2289435" y="2512060"/>
                </a:lnTo>
                <a:lnTo>
                  <a:pt x="2288799" y="2511425"/>
                </a:lnTo>
                <a:lnTo>
                  <a:pt x="2288163" y="2511108"/>
                </a:lnTo>
                <a:lnTo>
                  <a:pt x="2286891" y="2510790"/>
                </a:lnTo>
                <a:lnTo>
                  <a:pt x="2285937" y="2511108"/>
                </a:lnTo>
                <a:lnTo>
                  <a:pt x="2284029" y="2511425"/>
                </a:lnTo>
                <a:lnTo>
                  <a:pt x="2282121" y="2512695"/>
                </a:lnTo>
                <a:lnTo>
                  <a:pt x="2276397" y="2516188"/>
                </a:lnTo>
                <a:lnTo>
                  <a:pt x="2264313" y="2525078"/>
                </a:lnTo>
                <a:lnTo>
                  <a:pt x="2251594" y="2533333"/>
                </a:lnTo>
                <a:lnTo>
                  <a:pt x="2245234" y="2537143"/>
                </a:lnTo>
                <a:lnTo>
                  <a:pt x="2238238" y="2540636"/>
                </a:lnTo>
                <a:lnTo>
                  <a:pt x="2231243" y="2543811"/>
                </a:lnTo>
                <a:lnTo>
                  <a:pt x="2223929" y="2547303"/>
                </a:lnTo>
                <a:lnTo>
                  <a:pt x="2216615" y="2549843"/>
                </a:lnTo>
                <a:lnTo>
                  <a:pt x="2208665" y="2552066"/>
                </a:lnTo>
                <a:lnTo>
                  <a:pt x="2200716" y="2554606"/>
                </a:lnTo>
                <a:lnTo>
                  <a:pt x="2192130" y="2555876"/>
                </a:lnTo>
                <a:lnTo>
                  <a:pt x="2183226" y="2557146"/>
                </a:lnTo>
                <a:lnTo>
                  <a:pt x="2174004" y="2557463"/>
                </a:lnTo>
                <a:lnTo>
                  <a:pt x="2164147" y="2557463"/>
                </a:lnTo>
                <a:lnTo>
                  <a:pt x="2153971" y="2557146"/>
                </a:lnTo>
                <a:lnTo>
                  <a:pt x="2145703" y="2556193"/>
                </a:lnTo>
                <a:lnTo>
                  <a:pt x="2139026" y="2554923"/>
                </a:lnTo>
                <a:lnTo>
                  <a:pt x="2133302" y="2553336"/>
                </a:lnTo>
                <a:lnTo>
                  <a:pt x="2128850" y="2551113"/>
                </a:lnTo>
                <a:lnTo>
                  <a:pt x="2125352" y="2548891"/>
                </a:lnTo>
                <a:lnTo>
                  <a:pt x="2123762" y="2547303"/>
                </a:lnTo>
                <a:lnTo>
                  <a:pt x="2122808" y="2545716"/>
                </a:lnTo>
                <a:lnTo>
                  <a:pt x="2121854" y="2544446"/>
                </a:lnTo>
                <a:lnTo>
                  <a:pt x="2121536" y="2542858"/>
                </a:lnTo>
                <a:lnTo>
                  <a:pt x="2120900" y="2539366"/>
                </a:lnTo>
                <a:lnTo>
                  <a:pt x="2121218" y="2535873"/>
                </a:lnTo>
                <a:lnTo>
                  <a:pt x="2122490" y="2532380"/>
                </a:lnTo>
                <a:lnTo>
                  <a:pt x="2124398" y="2528570"/>
                </a:lnTo>
                <a:lnTo>
                  <a:pt x="2126624" y="2524443"/>
                </a:lnTo>
                <a:lnTo>
                  <a:pt x="2129486" y="2520633"/>
                </a:lnTo>
                <a:lnTo>
                  <a:pt x="2132984" y="2516505"/>
                </a:lnTo>
                <a:lnTo>
                  <a:pt x="2137118" y="2512060"/>
                </a:lnTo>
                <a:lnTo>
                  <a:pt x="2141252" y="2507933"/>
                </a:lnTo>
                <a:lnTo>
                  <a:pt x="2150155" y="2499678"/>
                </a:lnTo>
                <a:lnTo>
                  <a:pt x="2160013" y="2491740"/>
                </a:lnTo>
                <a:lnTo>
                  <a:pt x="2169871" y="2484120"/>
                </a:lnTo>
                <a:lnTo>
                  <a:pt x="2178774" y="2477770"/>
                </a:lnTo>
                <a:lnTo>
                  <a:pt x="2193402" y="2467610"/>
                </a:lnTo>
                <a:lnTo>
                  <a:pt x="2199444" y="2463800"/>
                </a:lnTo>
                <a:close/>
                <a:moveTo>
                  <a:pt x="417513" y="2463800"/>
                </a:moveTo>
                <a:lnTo>
                  <a:pt x="545027" y="2463800"/>
                </a:lnTo>
                <a:lnTo>
                  <a:pt x="551069" y="2467610"/>
                </a:lnTo>
                <a:lnTo>
                  <a:pt x="565696" y="2477770"/>
                </a:lnTo>
                <a:lnTo>
                  <a:pt x="574918" y="2484120"/>
                </a:lnTo>
                <a:lnTo>
                  <a:pt x="584775" y="2491740"/>
                </a:lnTo>
                <a:lnTo>
                  <a:pt x="594315" y="2499678"/>
                </a:lnTo>
                <a:lnTo>
                  <a:pt x="603537" y="2507933"/>
                </a:lnTo>
                <a:lnTo>
                  <a:pt x="607671" y="2512060"/>
                </a:lnTo>
                <a:lnTo>
                  <a:pt x="611805" y="2516505"/>
                </a:lnTo>
                <a:lnTo>
                  <a:pt x="614984" y="2520633"/>
                </a:lnTo>
                <a:lnTo>
                  <a:pt x="618164" y="2524443"/>
                </a:lnTo>
                <a:lnTo>
                  <a:pt x="620390" y="2528570"/>
                </a:lnTo>
                <a:lnTo>
                  <a:pt x="622298" y="2532380"/>
                </a:lnTo>
                <a:lnTo>
                  <a:pt x="623570" y="2535873"/>
                </a:lnTo>
                <a:lnTo>
                  <a:pt x="623888" y="2539366"/>
                </a:lnTo>
                <a:lnTo>
                  <a:pt x="622934" y="2542858"/>
                </a:lnTo>
                <a:lnTo>
                  <a:pt x="622616" y="2544446"/>
                </a:lnTo>
                <a:lnTo>
                  <a:pt x="621980" y="2545716"/>
                </a:lnTo>
                <a:lnTo>
                  <a:pt x="620708" y="2547303"/>
                </a:lnTo>
                <a:lnTo>
                  <a:pt x="619436" y="2548891"/>
                </a:lnTo>
                <a:lnTo>
                  <a:pt x="615938" y="2551113"/>
                </a:lnTo>
                <a:lnTo>
                  <a:pt x="611487" y="2553336"/>
                </a:lnTo>
                <a:lnTo>
                  <a:pt x="605763" y="2554923"/>
                </a:lnTo>
                <a:lnTo>
                  <a:pt x="599085" y="2556193"/>
                </a:lnTo>
                <a:lnTo>
                  <a:pt x="590817" y="2557146"/>
                </a:lnTo>
                <a:lnTo>
                  <a:pt x="580642" y="2557463"/>
                </a:lnTo>
                <a:lnTo>
                  <a:pt x="570784" y="2557463"/>
                </a:lnTo>
                <a:lnTo>
                  <a:pt x="561244" y="2557146"/>
                </a:lnTo>
                <a:lnTo>
                  <a:pt x="552659" y="2555876"/>
                </a:lnTo>
                <a:lnTo>
                  <a:pt x="544073" y="2554606"/>
                </a:lnTo>
                <a:lnTo>
                  <a:pt x="536123" y="2552066"/>
                </a:lnTo>
                <a:lnTo>
                  <a:pt x="528173" y="2549843"/>
                </a:lnTo>
                <a:lnTo>
                  <a:pt x="520542" y="2547303"/>
                </a:lnTo>
                <a:lnTo>
                  <a:pt x="513546" y="2543811"/>
                </a:lnTo>
                <a:lnTo>
                  <a:pt x="506232" y="2540636"/>
                </a:lnTo>
                <a:lnTo>
                  <a:pt x="499554" y="2537143"/>
                </a:lnTo>
                <a:lnTo>
                  <a:pt x="493195" y="2533333"/>
                </a:lnTo>
                <a:lnTo>
                  <a:pt x="480475" y="2525078"/>
                </a:lnTo>
                <a:lnTo>
                  <a:pt x="468391" y="2516188"/>
                </a:lnTo>
                <a:lnTo>
                  <a:pt x="462668" y="2512695"/>
                </a:lnTo>
                <a:lnTo>
                  <a:pt x="460760" y="2511425"/>
                </a:lnTo>
                <a:lnTo>
                  <a:pt x="458852" y="2511108"/>
                </a:lnTo>
                <a:lnTo>
                  <a:pt x="457580" y="2510790"/>
                </a:lnTo>
                <a:lnTo>
                  <a:pt x="456626" y="2511108"/>
                </a:lnTo>
                <a:lnTo>
                  <a:pt x="455990" y="2511425"/>
                </a:lnTo>
                <a:lnTo>
                  <a:pt x="455036" y="2512060"/>
                </a:lnTo>
                <a:lnTo>
                  <a:pt x="454400" y="2513965"/>
                </a:lnTo>
                <a:lnTo>
                  <a:pt x="453446" y="2515235"/>
                </a:lnTo>
                <a:lnTo>
                  <a:pt x="452492" y="2516823"/>
                </a:lnTo>
                <a:lnTo>
                  <a:pt x="452174" y="2517140"/>
                </a:lnTo>
                <a:lnTo>
                  <a:pt x="450902" y="2517140"/>
                </a:lnTo>
                <a:lnTo>
                  <a:pt x="436274" y="2516505"/>
                </a:lnTo>
                <a:lnTo>
                  <a:pt x="428325" y="2515870"/>
                </a:lnTo>
                <a:lnTo>
                  <a:pt x="425463" y="2515235"/>
                </a:lnTo>
                <a:lnTo>
                  <a:pt x="423555" y="2514283"/>
                </a:lnTo>
                <a:lnTo>
                  <a:pt x="420693" y="2502218"/>
                </a:lnTo>
                <a:lnTo>
                  <a:pt x="419421" y="2492058"/>
                </a:lnTo>
                <a:lnTo>
                  <a:pt x="418149" y="2483803"/>
                </a:lnTo>
                <a:lnTo>
                  <a:pt x="418149" y="2477770"/>
                </a:lnTo>
                <a:lnTo>
                  <a:pt x="418467" y="2473325"/>
                </a:lnTo>
                <a:lnTo>
                  <a:pt x="418785" y="2470150"/>
                </a:lnTo>
                <a:lnTo>
                  <a:pt x="419421" y="2467928"/>
                </a:lnTo>
                <a:lnTo>
                  <a:pt x="417513" y="2463800"/>
                </a:lnTo>
                <a:close/>
                <a:moveTo>
                  <a:pt x="2051490" y="2346325"/>
                </a:moveTo>
                <a:lnTo>
                  <a:pt x="2152651" y="2346325"/>
                </a:lnTo>
                <a:lnTo>
                  <a:pt x="2151061" y="2349527"/>
                </a:lnTo>
                <a:lnTo>
                  <a:pt x="2151697" y="2351449"/>
                </a:lnTo>
                <a:lnTo>
                  <a:pt x="2152015" y="2353690"/>
                </a:lnTo>
                <a:lnTo>
                  <a:pt x="2152333" y="2357533"/>
                </a:lnTo>
                <a:lnTo>
                  <a:pt x="2152015" y="2362336"/>
                </a:lnTo>
                <a:lnTo>
                  <a:pt x="2151697" y="2368741"/>
                </a:lnTo>
                <a:lnTo>
                  <a:pt x="2150106" y="2376747"/>
                </a:lnTo>
                <a:lnTo>
                  <a:pt x="2148198" y="2386674"/>
                </a:lnTo>
                <a:lnTo>
                  <a:pt x="2146289" y="2387314"/>
                </a:lnTo>
                <a:lnTo>
                  <a:pt x="2144062" y="2387634"/>
                </a:lnTo>
                <a:lnTo>
                  <a:pt x="2137700" y="2388595"/>
                </a:lnTo>
                <a:lnTo>
                  <a:pt x="2125929" y="2388915"/>
                </a:lnTo>
                <a:lnTo>
                  <a:pt x="2125611" y="2388915"/>
                </a:lnTo>
                <a:lnTo>
                  <a:pt x="2124975" y="2388595"/>
                </a:lnTo>
                <a:lnTo>
                  <a:pt x="2124021" y="2387314"/>
                </a:lnTo>
                <a:lnTo>
                  <a:pt x="2123702" y="2386354"/>
                </a:lnTo>
                <a:lnTo>
                  <a:pt x="2123066" y="2384752"/>
                </a:lnTo>
                <a:lnTo>
                  <a:pt x="2122112" y="2384432"/>
                </a:lnTo>
                <a:lnTo>
                  <a:pt x="2121794" y="2383792"/>
                </a:lnTo>
                <a:lnTo>
                  <a:pt x="2120521" y="2383792"/>
                </a:lnTo>
                <a:lnTo>
                  <a:pt x="2119885" y="2383792"/>
                </a:lnTo>
                <a:lnTo>
                  <a:pt x="2117022" y="2385073"/>
                </a:lnTo>
                <a:lnTo>
                  <a:pt x="2112250" y="2387955"/>
                </a:lnTo>
                <a:lnTo>
                  <a:pt x="2103025" y="2395000"/>
                </a:lnTo>
                <a:lnTo>
                  <a:pt x="2092845" y="2401724"/>
                </a:lnTo>
                <a:lnTo>
                  <a:pt x="2087437" y="2404927"/>
                </a:lnTo>
                <a:lnTo>
                  <a:pt x="2082347" y="2407489"/>
                </a:lnTo>
                <a:lnTo>
                  <a:pt x="2076621" y="2410371"/>
                </a:lnTo>
                <a:lnTo>
                  <a:pt x="2070895" y="2412612"/>
                </a:lnTo>
                <a:lnTo>
                  <a:pt x="2064850" y="2415174"/>
                </a:lnTo>
                <a:lnTo>
                  <a:pt x="2058806" y="2416775"/>
                </a:lnTo>
                <a:lnTo>
                  <a:pt x="2052444" y="2418376"/>
                </a:lnTo>
                <a:lnTo>
                  <a:pt x="2045763" y="2419657"/>
                </a:lnTo>
                <a:lnTo>
                  <a:pt x="2038447" y="2420618"/>
                </a:lnTo>
                <a:lnTo>
                  <a:pt x="2031448" y="2420938"/>
                </a:lnTo>
                <a:lnTo>
                  <a:pt x="2023495" y="2420938"/>
                </a:lnTo>
                <a:lnTo>
                  <a:pt x="2015542" y="2420618"/>
                </a:lnTo>
                <a:lnTo>
                  <a:pt x="2008862" y="2419977"/>
                </a:lnTo>
                <a:lnTo>
                  <a:pt x="2003454" y="2418697"/>
                </a:lnTo>
                <a:lnTo>
                  <a:pt x="1999000" y="2417736"/>
                </a:lnTo>
                <a:lnTo>
                  <a:pt x="1995501" y="2415814"/>
                </a:lnTo>
                <a:lnTo>
                  <a:pt x="1992638" y="2413893"/>
                </a:lnTo>
                <a:lnTo>
                  <a:pt x="1990729" y="2411652"/>
                </a:lnTo>
                <a:lnTo>
                  <a:pt x="1989456" y="2409410"/>
                </a:lnTo>
                <a:lnTo>
                  <a:pt x="1989138" y="2406528"/>
                </a:lnTo>
                <a:lnTo>
                  <a:pt x="1989456" y="2403966"/>
                </a:lnTo>
                <a:lnTo>
                  <a:pt x="1990411" y="2401084"/>
                </a:lnTo>
                <a:lnTo>
                  <a:pt x="1991683" y="2397882"/>
                </a:lnTo>
                <a:lnTo>
                  <a:pt x="1993592" y="2394679"/>
                </a:lnTo>
                <a:lnTo>
                  <a:pt x="1996137" y="2391477"/>
                </a:lnTo>
                <a:lnTo>
                  <a:pt x="1999000" y="2387955"/>
                </a:lnTo>
                <a:lnTo>
                  <a:pt x="2005362" y="2381230"/>
                </a:lnTo>
                <a:lnTo>
                  <a:pt x="2012679" y="2374825"/>
                </a:lnTo>
                <a:lnTo>
                  <a:pt x="2019996" y="2368421"/>
                </a:lnTo>
                <a:lnTo>
                  <a:pt x="2027949" y="2362336"/>
                </a:lnTo>
                <a:lnTo>
                  <a:pt x="2035265" y="2356893"/>
                </a:lnTo>
                <a:lnTo>
                  <a:pt x="2046718" y="2349527"/>
                </a:lnTo>
                <a:lnTo>
                  <a:pt x="2051490" y="2346325"/>
                </a:lnTo>
                <a:close/>
                <a:moveTo>
                  <a:pt x="592138" y="2346325"/>
                </a:moveTo>
                <a:lnTo>
                  <a:pt x="693618" y="2346325"/>
                </a:lnTo>
                <a:lnTo>
                  <a:pt x="698072" y="2349527"/>
                </a:lnTo>
                <a:lnTo>
                  <a:pt x="709842" y="2356893"/>
                </a:lnTo>
                <a:lnTo>
                  <a:pt x="716841" y="2362336"/>
                </a:lnTo>
                <a:lnTo>
                  <a:pt x="724794" y="2368421"/>
                </a:lnTo>
                <a:lnTo>
                  <a:pt x="732428" y="2374825"/>
                </a:lnTo>
                <a:lnTo>
                  <a:pt x="739427" y="2381230"/>
                </a:lnTo>
                <a:lnTo>
                  <a:pt x="746108" y="2387955"/>
                </a:lnTo>
                <a:lnTo>
                  <a:pt x="748971" y="2391477"/>
                </a:lnTo>
                <a:lnTo>
                  <a:pt x="751197" y="2394679"/>
                </a:lnTo>
                <a:lnTo>
                  <a:pt x="753106" y="2397882"/>
                </a:lnTo>
                <a:lnTo>
                  <a:pt x="754697" y="2401084"/>
                </a:lnTo>
                <a:lnTo>
                  <a:pt x="755333" y="2403966"/>
                </a:lnTo>
                <a:lnTo>
                  <a:pt x="755651" y="2406528"/>
                </a:lnTo>
                <a:lnTo>
                  <a:pt x="755333" y="2409410"/>
                </a:lnTo>
                <a:lnTo>
                  <a:pt x="754379" y="2411652"/>
                </a:lnTo>
                <a:lnTo>
                  <a:pt x="752470" y="2413893"/>
                </a:lnTo>
                <a:lnTo>
                  <a:pt x="749607" y="2415814"/>
                </a:lnTo>
                <a:lnTo>
                  <a:pt x="746108" y="2417736"/>
                </a:lnTo>
                <a:lnTo>
                  <a:pt x="741336" y="2418697"/>
                </a:lnTo>
                <a:lnTo>
                  <a:pt x="736246" y="2419977"/>
                </a:lnTo>
                <a:lnTo>
                  <a:pt x="729565" y="2420618"/>
                </a:lnTo>
                <a:lnTo>
                  <a:pt x="721612" y="2420938"/>
                </a:lnTo>
                <a:lnTo>
                  <a:pt x="713659" y="2420938"/>
                </a:lnTo>
                <a:lnTo>
                  <a:pt x="706343" y="2420618"/>
                </a:lnTo>
                <a:lnTo>
                  <a:pt x="699344" y="2419657"/>
                </a:lnTo>
                <a:lnTo>
                  <a:pt x="692346" y="2418376"/>
                </a:lnTo>
                <a:lnTo>
                  <a:pt x="685983" y="2416775"/>
                </a:lnTo>
                <a:lnTo>
                  <a:pt x="679939" y="2415174"/>
                </a:lnTo>
                <a:lnTo>
                  <a:pt x="673895" y="2412612"/>
                </a:lnTo>
                <a:lnTo>
                  <a:pt x="668487" y="2410371"/>
                </a:lnTo>
                <a:lnTo>
                  <a:pt x="662760" y="2407489"/>
                </a:lnTo>
                <a:lnTo>
                  <a:pt x="657352" y="2404927"/>
                </a:lnTo>
                <a:lnTo>
                  <a:pt x="652263" y="2401724"/>
                </a:lnTo>
                <a:lnTo>
                  <a:pt x="642083" y="2395000"/>
                </a:lnTo>
                <a:lnTo>
                  <a:pt x="632539" y="2387955"/>
                </a:lnTo>
                <a:lnTo>
                  <a:pt x="628086" y="2385073"/>
                </a:lnTo>
                <a:lnTo>
                  <a:pt x="624904" y="2383792"/>
                </a:lnTo>
                <a:lnTo>
                  <a:pt x="624268" y="2383792"/>
                </a:lnTo>
                <a:lnTo>
                  <a:pt x="623314" y="2383792"/>
                </a:lnTo>
                <a:lnTo>
                  <a:pt x="622678" y="2384432"/>
                </a:lnTo>
                <a:lnTo>
                  <a:pt x="622041" y="2384752"/>
                </a:lnTo>
                <a:lnTo>
                  <a:pt x="621405" y="2386354"/>
                </a:lnTo>
                <a:lnTo>
                  <a:pt x="620769" y="2387314"/>
                </a:lnTo>
                <a:lnTo>
                  <a:pt x="620133" y="2388595"/>
                </a:lnTo>
                <a:lnTo>
                  <a:pt x="619496" y="2388915"/>
                </a:lnTo>
                <a:lnTo>
                  <a:pt x="619178" y="2388915"/>
                </a:lnTo>
                <a:lnTo>
                  <a:pt x="607408" y="2388595"/>
                </a:lnTo>
                <a:lnTo>
                  <a:pt x="601045" y="2387634"/>
                </a:lnTo>
                <a:lnTo>
                  <a:pt x="598819" y="2387314"/>
                </a:lnTo>
                <a:lnTo>
                  <a:pt x="596910" y="2386674"/>
                </a:lnTo>
                <a:lnTo>
                  <a:pt x="595001" y="2376747"/>
                </a:lnTo>
                <a:lnTo>
                  <a:pt x="593411" y="2368741"/>
                </a:lnTo>
                <a:lnTo>
                  <a:pt x="593092" y="2362336"/>
                </a:lnTo>
                <a:lnTo>
                  <a:pt x="592774" y="2357533"/>
                </a:lnTo>
                <a:lnTo>
                  <a:pt x="593092" y="2353690"/>
                </a:lnTo>
                <a:lnTo>
                  <a:pt x="593411" y="2351449"/>
                </a:lnTo>
                <a:lnTo>
                  <a:pt x="593729" y="2349527"/>
                </a:lnTo>
                <a:lnTo>
                  <a:pt x="592138" y="2346325"/>
                </a:lnTo>
                <a:close/>
                <a:moveTo>
                  <a:pt x="1474788" y="2290762"/>
                </a:moveTo>
                <a:lnTo>
                  <a:pt x="1567135" y="2290762"/>
                </a:lnTo>
                <a:lnTo>
                  <a:pt x="1571609" y="2293338"/>
                </a:lnTo>
                <a:lnTo>
                  <a:pt x="1582473" y="2300422"/>
                </a:lnTo>
                <a:lnTo>
                  <a:pt x="1588864" y="2305252"/>
                </a:lnTo>
                <a:lnTo>
                  <a:pt x="1595894" y="2310404"/>
                </a:lnTo>
                <a:lnTo>
                  <a:pt x="1602924" y="2316522"/>
                </a:lnTo>
                <a:lnTo>
                  <a:pt x="1609634" y="2322640"/>
                </a:lnTo>
                <a:lnTo>
                  <a:pt x="1615386" y="2328758"/>
                </a:lnTo>
                <a:lnTo>
                  <a:pt x="1617942" y="2331978"/>
                </a:lnTo>
                <a:lnTo>
                  <a:pt x="1620179" y="2334875"/>
                </a:lnTo>
                <a:lnTo>
                  <a:pt x="1621776" y="2337451"/>
                </a:lnTo>
                <a:lnTo>
                  <a:pt x="1623374" y="2340671"/>
                </a:lnTo>
                <a:lnTo>
                  <a:pt x="1624013" y="2343247"/>
                </a:lnTo>
                <a:lnTo>
                  <a:pt x="1624013" y="2345501"/>
                </a:lnTo>
                <a:lnTo>
                  <a:pt x="1623694" y="2348399"/>
                </a:lnTo>
                <a:lnTo>
                  <a:pt x="1622735" y="2350009"/>
                </a:lnTo>
                <a:lnTo>
                  <a:pt x="1620818" y="2352585"/>
                </a:lnTo>
                <a:lnTo>
                  <a:pt x="1618581" y="2353873"/>
                </a:lnTo>
                <a:lnTo>
                  <a:pt x="1615386" y="2355483"/>
                </a:lnTo>
                <a:lnTo>
                  <a:pt x="1611232" y="2357093"/>
                </a:lnTo>
                <a:lnTo>
                  <a:pt x="1606119" y="2357737"/>
                </a:lnTo>
                <a:lnTo>
                  <a:pt x="1600048" y="2358703"/>
                </a:lnTo>
                <a:lnTo>
                  <a:pt x="1593018" y="2359025"/>
                </a:lnTo>
                <a:lnTo>
                  <a:pt x="1585668" y="2359025"/>
                </a:lnTo>
                <a:lnTo>
                  <a:pt x="1578958" y="2358703"/>
                </a:lnTo>
                <a:lnTo>
                  <a:pt x="1572567" y="2357415"/>
                </a:lnTo>
                <a:lnTo>
                  <a:pt x="1566496" y="2356127"/>
                </a:lnTo>
                <a:lnTo>
                  <a:pt x="1560744" y="2355161"/>
                </a:lnTo>
                <a:lnTo>
                  <a:pt x="1554993" y="2353229"/>
                </a:lnTo>
                <a:lnTo>
                  <a:pt x="1549560" y="2351297"/>
                </a:lnTo>
                <a:lnTo>
                  <a:pt x="1544128" y="2349043"/>
                </a:lnTo>
                <a:lnTo>
                  <a:pt x="1539335" y="2346467"/>
                </a:lnTo>
                <a:lnTo>
                  <a:pt x="1529749" y="2340993"/>
                </a:lnTo>
                <a:lnTo>
                  <a:pt x="1520802" y="2334875"/>
                </a:lnTo>
                <a:lnTo>
                  <a:pt x="1511535" y="2328758"/>
                </a:lnTo>
                <a:lnTo>
                  <a:pt x="1507701" y="2326182"/>
                </a:lnTo>
                <a:lnTo>
                  <a:pt x="1505144" y="2324894"/>
                </a:lnTo>
                <a:lnTo>
                  <a:pt x="1503866" y="2324572"/>
                </a:lnTo>
                <a:lnTo>
                  <a:pt x="1503227" y="2324894"/>
                </a:lnTo>
                <a:lnTo>
                  <a:pt x="1502269" y="2325860"/>
                </a:lnTo>
                <a:lnTo>
                  <a:pt x="1501629" y="2326826"/>
                </a:lnTo>
                <a:lnTo>
                  <a:pt x="1500990" y="2328114"/>
                </a:lnTo>
                <a:lnTo>
                  <a:pt x="1500351" y="2329080"/>
                </a:lnTo>
                <a:lnTo>
                  <a:pt x="1499712" y="2329080"/>
                </a:lnTo>
                <a:lnTo>
                  <a:pt x="1499073" y="2329080"/>
                </a:lnTo>
                <a:lnTo>
                  <a:pt x="1488528" y="2328758"/>
                </a:lnTo>
                <a:lnTo>
                  <a:pt x="1482777" y="2328436"/>
                </a:lnTo>
                <a:lnTo>
                  <a:pt x="1480540" y="2328114"/>
                </a:lnTo>
                <a:lnTo>
                  <a:pt x="1478942" y="2327148"/>
                </a:lnTo>
                <a:lnTo>
                  <a:pt x="1477025" y="2318132"/>
                </a:lnTo>
                <a:lnTo>
                  <a:pt x="1476066" y="2310726"/>
                </a:lnTo>
                <a:lnTo>
                  <a:pt x="1475747" y="2305252"/>
                </a:lnTo>
                <a:lnTo>
                  <a:pt x="1475108" y="2300422"/>
                </a:lnTo>
                <a:lnTo>
                  <a:pt x="1475747" y="2297202"/>
                </a:lnTo>
                <a:lnTo>
                  <a:pt x="1476066" y="2294948"/>
                </a:lnTo>
                <a:lnTo>
                  <a:pt x="1476386" y="2293338"/>
                </a:lnTo>
                <a:lnTo>
                  <a:pt x="1474788" y="2290762"/>
                </a:lnTo>
                <a:close/>
                <a:moveTo>
                  <a:pt x="1243723" y="2290762"/>
                </a:moveTo>
                <a:lnTo>
                  <a:pt x="1335088" y="2290762"/>
                </a:lnTo>
                <a:lnTo>
                  <a:pt x="1333507" y="2293338"/>
                </a:lnTo>
                <a:lnTo>
                  <a:pt x="1334140" y="2294948"/>
                </a:lnTo>
                <a:lnTo>
                  <a:pt x="1334140" y="2297202"/>
                </a:lnTo>
                <a:lnTo>
                  <a:pt x="1334456" y="2300422"/>
                </a:lnTo>
                <a:lnTo>
                  <a:pt x="1334456" y="2305252"/>
                </a:lnTo>
                <a:lnTo>
                  <a:pt x="1333824" y="2310726"/>
                </a:lnTo>
                <a:lnTo>
                  <a:pt x="1332559" y="2318132"/>
                </a:lnTo>
                <a:lnTo>
                  <a:pt x="1330978" y="2327148"/>
                </a:lnTo>
                <a:lnTo>
                  <a:pt x="1329398" y="2328114"/>
                </a:lnTo>
                <a:lnTo>
                  <a:pt x="1327185" y="2328436"/>
                </a:lnTo>
                <a:lnTo>
                  <a:pt x="1321494" y="2328758"/>
                </a:lnTo>
                <a:lnTo>
                  <a:pt x="1311061" y="2329080"/>
                </a:lnTo>
                <a:lnTo>
                  <a:pt x="1310113" y="2329080"/>
                </a:lnTo>
                <a:lnTo>
                  <a:pt x="1309797" y="2329080"/>
                </a:lnTo>
                <a:lnTo>
                  <a:pt x="1309165" y="2328114"/>
                </a:lnTo>
                <a:lnTo>
                  <a:pt x="1308848" y="2326826"/>
                </a:lnTo>
                <a:lnTo>
                  <a:pt x="1307900" y="2325860"/>
                </a:lnTo>
                <a:lnTo>
                  <a:pt x="1306952" y="2324894"/>
                </a:lnTo>
                <a:lnTo>
                  <a:pt x="1306003" y="2324572"/>
                </a:lnTo>
                <a:lnTo>
                  <a:pt x="1305371" y="2324894"/>
                </a:lnTo>
                <a:lnTo>
                  <a:pt x="1302842" y="2326182"/>
                </a:lnTo>
                <a:lnTo>
                  <a:pt x="1298732" y="2328758"/>
                </a:lnTo>
                <a:lnTo>
                  <a:pt x="1289880" y="2334875"/>
                </a:lnTo>
                <a:lnTo>
                  <a:pt x="1281028" y="2340993"/>
                </a:lnTo>
                <a:lnTo>
                  <a:pt x="1271228" y="2346467"/>
                </a:lnTo>
                <a:lnTo>
                  <a:pt x="1266485" y="2349043"/>
                </a:lnTo>
                <a:lnTo>
                  <a:pt x="1261111" y="2351297"/>
                </a:lnTo>
                <a:lnTo>
                  <a:pt x="1256053" y="2353229"/>
                </a:lnTo>
                <a:lnTo>
                  <a:pt x="1250362" y="2355161"/>
                </a:lnTo>
                <a:lnTo>
                  <a:pt x="1244356" y="2356127"/>
                </a:lnTo>
                <a:lnTo>
                  <a:pt x="1238349" y="2357415"/>
                </a:lnTo>
                <a:lnTo>
                  <a:pt x="1232026" y="2358703"/>
                </a:lnTo>
                <a:lnTo>
                  <a:pt x="1225387" y="2359025"/>
                </a:lnTo>
                <a:lnTo>
                  <a:pt x="1218116" y="2359025"/>
                </a:lnTo>
                <a:lnTo>
                  <a:pt x="1211161" y="2358703"/>
                </a:lnTo>
                <a:lnTo>
                  <a:pt x="1205154" y="2357737"/>
                </a:lnTo>
                <a:lnTo>
                  <a:pt x="1200096" y="2357093"/>
                </a:lnTo>
                <a:lnTo>
                  <a:pt x="1195986" y="2355483"/>
                </a:lnTo>
                <a:lnTo>
                  <a:pt x="1193141" y="2353873"/>
                </a:lnTo>
                <a:lnTo>
                  <a:pt x="1190295" y="2352585"/>
                </a:lnTo>
                <a:lnTo>
                  <a:pt x="1189031" y="2350009"/>
                </a:lnTo>
                <a:lnTo>
                  <a:pt x="1187766" y="2348399"/>
                </a:lnTo>
                <a:lnTo>
                  <a:pt x="1187450" y="2345501"/>
                </a:lnTo>
                <a:lnTo>
                  <a:pt x="1187766" y="2343247"/>
                </a:lnTo>
                <a:lnTo>
                  <a:pt x="1188715" y="2340671"/>
                </a:lnTo>
                <a:lnTo>
                  <a:pt x="1189663" y="2337451"/>
                </a:lnTo>
                <a:lnTo>
                  <a:pt x="1191560" y="2334875"/>
                </a:lnTo>
                <a:lnTo>
                  <a:pt x="1193457" y="2331978"/>
                </a:lnTo>
                <a:lnTo>
                  <a:pt x="1195986" y="2328758"/>
                </a:lnTo>
                <a:lnTo>
                  <a:pt x="1201676" y="2322640"/>
                </a:lnTo>
                <a:lnTo>
                  <a:pt x="1208315" y="2316522"/>
                </a:lnTo>
                <a:lnTo>
                  <a:pt x="1215271" y="2310404"/>
                </a:lnTo>
                <a:lnTo>
                  <a:pt x="1222226" y="2305252"/>
                </a:lnTo>
                <a:lnTo>
                  <a:pt x="1228865" y="2300422"/>
                </a:lnTo>
                <a:lnTo>
                  <a:pt x="1239613" y="2293338"/>
                </a:lnTo>
                <a:lnTo>
                  <a:pt x="1243723" y="2290762"/>
                </a:lnTo>
                <a:close/>
                <a:moveTo>
                  <a:pt x="1481543" y="1798637"/>
                </a:moveTo>
                <a:lnTo>
                  <a:pt x="1701801" y="1798637"/>
                </a:lnTo>
                <a:lnTo>
                  <a:pt x="1567093" y="2273300"/>
                </a:lnTo>
                <a:lnTo>
                  <a:pt x="1465263" y="2273300"/>
                </a:lnTo>
                <a:lnTo>
                  <a:pt x="1481543" y="1798637"/>
                </a:lnTo>
                <a:close/>
                <a:moveTo>
                  <a:pt x="1119188" y="1798637"/>
                </a:moveTo>
                <a:lnTo>
                  <a:pt x="1336331" y="1798637"/>
                </a:lnTo>
                <a:lnTo>
                  <a:pt x="1346201" y="2272028"/>
                </a:lnTo>
                <a:lnTo>
                  <a:pt x="1240177" y="2273300"/>
                </a:lnTo>
                <a:lnTo>
                  <a:pt x="1119188" y="1798637"/>
                </a:lnTo>
                <a:close/>
                <a:moveTo>
                  <a:pt x="2677270" y="1559805"/>
                </a:moveTo>
                <a:lnTo>
                  <a:pt x="2530833" y="1600780"/>
                </a:lnTo>
                <a:lnTo>
                  <a:pt x="2674417" y="1589663"/>
                </a:lnTo>
                <a:lnTo>
                  <a:pt x="2677270" y="1559805"/>
                </a:lnTo>
                <a:close/>
                <a:moveTo>
                  <a:pt x="64561" y="1559805"/>
                </a:moveTo>
                <a:lnTo>
                  <a:pt x="67742" y="1589663"/>
                </a:lnTo>
                <a:lnTo>
                  <a:pt x="211812" y="1600780"/>
                </a:lnTo>
                <a:lnTo>
                  <a:pt x="64561" y="1559805"/>
                </a:lnTo>
                <a:close/>
                <a:moveTo>
                  <a:pt x="1743293" y="1510232"/>
                </a:moveTo>
                <a:lnTo>
                  <a:pt x="1815377" y="1673934"/>
                </a:lnTo>
                <a:lnTo>
                  <a:pt x="2196121" y="1673934"/>
                </a:lnTo>
                <a:lnTo>
                  <a:pt x="2051635" y="1522922"/>
                </a:lnTo>
                <a:lnTo>
                  <a:pt x="1743293" y="1510232"/>
                </a:lnTo>
                <a:close/>
                <a:moveTo>
                  <a:pt x="1093583" y="1510232"/>
                </a:moveTo>
                <a:lnTo>
                  <a:pt x="785241" y="1522922"/>
                </a:lnTo>
                <a:lnTo>
                  <a:pt x="641072" y="1673934"/>
                </a:lnTo>
                <a:lnTo>
                  <a:pt x="1021499" y="1673934"/>
                </a:lnTo>
                <a:lnTo>
                  <a:pt x="1093583" y="1510232"/>
                </a:lnTo>
                <a:close/>
                <a:moveTo>
                  <a:pt x="840494" y="1363662"/>
                </a:moveTo>
                <a:lnTo>
                  <a:pt x="1955417" y="1363662"/>
                </a:lnTo>
                <a:lnTo>
                  <a:pt x="2368551" y="1768475"/>
                </a:lnTo>
                <a:lnTo>
                  <a:pt x="398463" y="1768475"/>
                </a:lnTo>
                <a:lnTo>
                  <a:pt x="840494" y="1363662"/>
                </a:lnTo>
                <a:close/>
                <a:moveTo>
                  <a:pt x="1125700" y="1131888"/>
                </a:moveTo>
                <a:lnTo>
                  <a:pt x="1123793" y="1132523"/>
                </a:lnTo>
                <a:lnTo>
                  <a:pt x="1121569" y="1134110"/>
                </a:lnTo>
                <a:lnTo>
                  <a:pt x="1118710" y="1136650"/>
                </a:lnTo>
                <a:lnTo>
                  <a:pt x="1111084" y="1144270"/>
                </a:lnTo>
                <a:lnTo>
                  <a:pt x="1101553" y="1155065"/>
                </a:lnTo>
                <a:lnTo>
                  <a:pt x="1077405" y="1184275"/>
                </a:lnTo>
                <a:lnTo>
                  <a:pt x="1046268" y="1220153"/>
                </a:lnTo>
                <a:lnTo>
                  <a:pt x="1059613" y="1236028"/>
                </a:lnTo>
                <a:lnTo>
                  <a:pt x="1064696" y="1242378"/>
                </a:lnTo>
                <a:lnTo>
                  <a:pt x="1070098" y="1248093"/>
                </a:lnTo>
                <a:lnTo>
                  <a:pt x="1074546" y="1252538"/>
                </a:lnTo>
                <a:lnTo>
                  <a:pt x="1078994" y="1256665"/>
                </a:lnTo>
                <a:lnTo>
                  <a:pt x="1083124" y="1260158"/>
                </a:lnTo>
                <a:lnTo>
                  <a:pt x="1087890" y="1263333"/>
                </a:lnTo>
                <a:lnTo>
                  <a:pt x="1092656" y="1266508"/>
                </a:lnTo>
                <a:lnTo>
                  <a:pt x="1098375" y="1269365"/>
                </a:lnTo>
                <a:lnTo>
                  <a:pt x="1111084" y="1276350"/>
                </a:lnTo>
                <a:lnTo>
                  <a:pt x="1127606" y="1284605"/>
                </a:lnTo>
                <a:lnTo>
                  <a:pt x="1149529" y="1295400"/>
                </a:lnTo>
                <a:lnTo>
                  <a:pt x="1139362" y="1143953"/>
                </a:lnTo>
                <a:lnTo>
                  <a:pt x="1136185" y="1141413"/>
                </a:lnTo>
                <a:lnTo>
                  <a:pt x="1133325" y="1138238"/>
                </a:lnTo>
                <a:lnTo>
                  <a:pt x="1126971" y="1132205"/>
                </a:lnTo>
                <a:lnTo>
                  <a:pt x="1126017" y="1131888"/>
                </a:lnTo>
                <a:lnTo>
                  <a:pt x="1125700" y="1131888"/>
                </a:lnTo>
                <a:close/>
                <a:moveTo>
                  <a:pt x="505679" y="1004887"/>
                </a:moveTo>
                <a:lnTo>
                  <a:pt x="511721" y="1004887"/>
                </a:lnTo>
                <a:lnTo>
                  <a:pt x="517446" y="1005205"/>
                </a:lnTo>
                <a:lnTo>
                  <a:pt x="522535" y="1006158"/>
                </a:lnTo>
                <a:lnTo>
                  <a:pt x="528259" y="1007746"/>
                </a:lnTo>
                <a:lnTo>
                  <a:pt x="533348" y="1009969"/>
                </a:lnTo>
                <a:lnTo>
                  <a:pt x="538436" y="1012828"/>
                </a:lnTo>
                <a:lnTo>
                  <a:pt x="543207" y="1015687"/>
                </a:lnTo>
                <a:lnTo>
                  <a:pt x="548296" y="1019498"/>
                </a:lnTo>
                <a:lnTo>
                  <a:pt x="552748" y="1023310"/>
                </a:lnTo>
                <a:lnTo>
                  <a:pt x="557201" y="1028075"/>
                </a:lnTo>
                <a:lnTo>
                  <a:pt x="561335" y="1033157"/>
                </a:lnTo>
                <a:lnTo>
                  <a:pt x="566106" y="1038239"/>
                </a:lnTo>
                <a:lnTo>
                  <a:pt x="570240" y="1044274"/>
                </a:lnTo>
                <a:lnTo>
                  <a:pt x="573738" y="1050309"/>
                </a:lnTo>
                <a:lnTo>
                  <a:pt x="577555" y="1056980"/>
                </a:lnTo>
                <a:lnTo>
                  <a:pt x="581371" y="1063968"/>
                </a:lnTo>
                <a:lnTo>
                  <a:pt x="585188" y="1071274"/>
                </a:lnTo>
                <a:lnTo>
                  <a:pt x="588686" y="1078897"/>
                </a:lnTo>
                <a:lnTo>
                  <a:pt x="591867" y="1086838"/>
                </a:lnTo>
                <a:lnTo>
                  <a:pt x="598227" y="1103673"/>
                </a:lnTo>
                <a:lnTo>
                  <a:pt x="603952" y="1121461"/>
                </a:lnTo>
                <a:lnTo>
                  <a:pt x="609677" y="1140202"/>
                </a:lnTo>
                <a:lnTo>
                  <a:pt x="614447" y="1159260"/>
                </a:lnTo>
                <a:lnTo>
                  <a:pt x="619218" y="1179589"/>
                </a:lnTo>
                <a:lnTo>
                  <a:pt x="623670" y="1200553"/>
                </a:lnTo>
                <a:lnTo>
                  <a:pt x="627487" y="1221518"/>
                </a:lnTo>
                <a:lnTo>
                  <a:pt x="630667" y="1242799"/>
                </a:lnTo>
                <a:lnTo>
                  <a:pt x="634165" y="1264399"/>
                </a:lnTo>
                <a:lnTo>
                  <a:pt x="636710" y="1285681"/>
                </a:lnTo>
                <a:lnTo>
                  <a:pt x="639254" y="1306963"/>
                </a:lnTo>
                <a:lnTo>
                  <a:pt x="641798" y="1327927"/>
                </a:lnTo>
                <a:lnTo>
                  <a:pt x="643389" y="1348574"/>
                </a:lnTo>
                <a:lnTo>
                  <a:pt x="644979" y="1368903"/>
                </a:lnTo>
                <a:lnTo>
                  <a:pt x="647841" y="1407337"/>
                </a:lnTo>
                <a:lnTo>
                  <a:pt x="649431" y="1441960"/>
                </a:lnTo>
                <a:lnTo>
                  <a:pt x="650703" y="1471501"/>
                </a:lnTo>
                <a:lnTo>
                  <a:pt x="651021" y="1495641"/>
                </a:lnTo>
                <a:lnTo>
                  <a:pt x="645933" y="1500088"/>
                </a:lnTo>
                <a:lnTo>
                  <a:pt x="640526" y="1461971"/>
                </a:lnTo>
                <a:lnTo>
                  <a:pt x="635120" y="1423219"/>
                </a:lnTo>
                <a:lnTo>
                  <a:pt x="629713" y="1515335"/>
                </a:lnTo>
                <a:lnTo>
                  <a:pt x="623988" y="1520417"/>
                </a:lnTo>
                <a:lnTo>
                  <a:pt x="225488" y="1414008"/>
                </a:lnTo>
                <a:lnTo>
                  <a:pt x="154884" y="1399079"/>
                </a:lnTo>
                <a:lnTo>
                  <a:pt x="603316" y="1539476"/>
                </a:lnTo>
                <a:lnTo>
                  <a:pt x="319945" y="1798670"/>
                </a:lnTo>
                <a:lnTo>
                  <a:pt x="585824" y="1798670"/>
                </a:lnTo>
                <a:lnTo>
                  <a:pt x="752475" y="1798670"/>
                </a:lnTo>
                <a:lnTo>
                  <a:pt x="687596" y="2326906"/>
                </a:lnTo>
                <a:lnTo>
                  <a:pt x="595365" y="2326906"/>
                </a:lnTo>
                <a:lnTo>
                  <a:pt x="586778" y="1847904"/>
                </a:lnTo>
                <a:lnTo>
                  <a:pt x="581371" y="1857433"/>
                </a:lnTo>
                <a:lnTo>
                  <a:pt x="578509" y="1862516"/>
                </a:lnTo>
                <a:lnTo>
                  <a:pt x="575329" y="1866963"/>
                </a:lnTo>
                <a:lnTo>
                  <a:pt x="531758" y="2443162"/>
                </a:lnTo>
                <a:lnTo>
                  <a:pt x="415356" y="2443162"/>
                </a:lnTo>
                <a:lnTo>
                  <a:pt x="356837" y="1985125"/>
                </a:lnTo>
                <a:lnTo>
                  <a:pt x="349840" y="1985760"/>
                </a:lnTo>
                <a:lnTo>
                  <a:pt x="346024" y="1986078"/>
                </a:lnTo>
                <a:lnTo>
                  <a:pt x="342207" y="1986078"/>
                </a:lnTo>
                <a:lnTo>
                  <a:pt x="337437" y="1985760"/>
                </a:lnTo>
                <a:lnTo>
                  <a:pt x="332348" y="1985443"/>
                </a:lnTo>
                <a:lnTo>
                  <a:pt x="145661" y="1959078"/>
                </a:lnTo>
                <a:lnTo>
                  <a:pt x="141208" y="1957490"/>
                </a:lnTo>
                <a:lnTo>
                  <a:pt x="137074" y="1955267"/>
                </a:lnTo>
                <a:lnTo>
                  <a:pt x="133257" y="1952726"/>
                </a:lnTo>
                <a:lnTo>
                  <a:pt x="129441" y="1949867"/>
                </a:lnTo>
                <a:lnTo>
                  <a:pt x="125624" y="1946055"/>
                </a:lnTo>
                <a:lnTo>
                  <a:pt x="122126" y="1941926"/>
                </a:lnTo>
                <a:lnTo>
                  <a:pt x="119264" y="1937479"/>
                </a:lnTo>
                <a:lnTo>
                  <a:pt x="116401" y="1932397"/>
                </a:lnTo>
                <a:lnTo>
                  <a:pt x="113539" y="1927632"/>
                </a:lnTo>
                <a:lnTo>
                  <a:pt x="110995" y="1921914"/>
                </a:lnTo>
                <a:lnTo>
                  <a:pt x="108768" y="1916197"/>
                </a:lnTo>
                <a:lnTo>
                  <a:pt x="106542" y="1910162"/>
                </a:lnTo>
                <a:lnTo>
                  <a:pt x="102408" y="1897774"/>
                </a:lnTo>
                <a:lnTo>
                  <a:pt x="98909" y="1885068"/>
                </a:lnTo>
                <a:lnTo>
                  <a:pt x="96365" y="1872363"/>
                </a:lnTo>
                <a:lnTo>
                  <a:pt x="93503" y="1859339"/>
                </a:lnTo>
                <a:lnTo>
                  <a:pt x="90004" y="1836152"/>
                </a:lnTo>
                <a:lnTo>
                  <a:pt x="86824" y="1817728"/>
                </a:lnTo>
                <a:lnTo>
                  <a:pt x="85234" y="1811058"/>
                </a:lnTo>
                <a:lnTo>
                  <a:pt x="84280" y="1806293"/>
                </a:lnTo>
                <a:lnTo>
                  <a:pt x="83962" y="1800894"/>
                </a:lnTo>
                <a:lnTo>
                  <a:pt x="76965" y="1730695"/>
                </a:lnTo>
                <a:lnTo>
                  <a:pt x="69968" y="1653826"/>
                </a:lnTo>
                <a:lnTo>
                  <a:pt x="62017" y="1556628"/>
                </a:lnTo>
                <a:lnTo>
                  <a:pt x="52158" y="1552499"/>
                </a:lnTo>
                <a:lnTo>
                  <a:pt x="43571" y="1548687"/>
                </a:lnTo>
                <a:lnTo>
                  <a:pt x="35938" y="1545511"/>
                </a:lnTo>
                <a:lnTo>
                  <a:pt x="29895" y="1542017"/>
                </a:lnTo>
                <a:lnTo>
                  <a:pt x="25443" y="1538523"/>
                </a:lnTo>
                <a:lnTo>
                  <a:pt x="23535" y="1536617"/>
                </a:lnTo>
                <a:lnTo>
                  <a:pt x="21944" y="1535346"/>
                </a:lnTo>
                <a:lnTo>
                  <a:pt x="20990" y="1533758"/>
                </a:lnTo>
                <a:lnTo>
                  <a:pt x="20354" y="1532170"/>
                </a:lnTo>
                <a:lnTo>
                  <a:pt x="19718" y="1530582"/>
                </a:lnTo>
                <a:lnTo>
                  <a:pt x="20354" y="1529311"/>
                </a:lnTo>
                <a:lnTo>
                  <a:pt x="17492" y="1522641"/>
                </a:lnTo>
                <a:lnTo>
                  <a:pt x="15266" y="1515017"/>
                </a:lnTo>
                <a:lnTo>
                  <a:pt x="12721" y="1504853"/>
                </a:lnTo>
                <a:lnTo>
                  <a:pt x="10495" y="1493100"/>
                </a:lnTo>
                <a:lnTo>
                  <a:pt x="8269" y="1479759"/>
                </a:lnTo>
                <a:lnTo>
                  <a:pt x="6043" y="1465148"/>
                </a:lnTo>
                <a:lnTo>
                  <a:pt x="4134" y="1449583"/>
                </a:lnTo>
                <a:lnTo>
                  <a:pt x="2544" y="1432431"/>
                </a:lnTo>
                <a:lnTo>
                  <a:pt x="954" y="1414325"/>
                </a:lnTo>
                <a:lnTo>
                  <a:pt x="318" y="1395267"/>
                </a:lnTo>
                <a:lnTo>
                  <a:pt x="0" y="1375256"/>
                </a:lnTo>
                <a:lnTo>
                  <a:pt x="318" y="1354926"/>
                </a:lnTo>
                <a:lnTo>
                  <a:pt x="954" y="1333962"/>
                </a:lnTo>
                <a:lnTo>
                  <a:pt x="2544" y="1312363"/>
                </a:lnTo>
                <a:lnTo>
                  <a:pt x="4452" y="1290763"/>
                </a:lnTo>
                <a:lnTo>
                  <a:pt x="7315" y="1268846"/>
                </a:lnTo>
                <a:lnTo>
                  <a:pt x="11131" y="1246929"/>
                </a:lnTo>
                <a:lnTo>
                  <a:pt x="13357" y="1236447"/>
                </a:lnTo>
                <a:lnTo>
                  <a:pt x="15584" y="1225647"/>
                </a:lnTo>
                <a:lnTo>
                  <a:pt x="18446" y="1214847"/>
                </a:lnTo>
                <a:lnTo>
                  <a:pt x="21308" y="1204047"/>
                </a:lnTo>
                <a:lnTo>
                  <a:pt x="24489" y="1193248"/>
                </a:lnTo>
                <a:lnTo>
                  <a:pt x="27669" y="1183083"/>
                </a:lnTo>
                <a:lnTo>
                  <a:pt x="31486" y="1172601"/>
                </a:lnTo>
                <a:lnTo>
                  <a:pt x="35302" y="1162436"/>
                </a:lnTo>
                <a:lnTo>
                  <a:pt x="39436" y="1152272"/>
                </a:lnTo>
                <a:lnTo>
                  <a:pt x="43889" y="1142425"/>
                </a:lnTo>
                <a:lnTo>
                  <a:pt x="48978" y="1132578"/>
                </a:lnTo>
                <a:lnTo>
                  <a:pt x="54066" y="1123367"/>
                </a:lnTo>
                <a:lnTo>
                  <a:pt x="59473" y="1113838"/>
                </a:lnTo>
                <a:lnTo>
                  <a:pt x="64879" y="1104944"/>
                </a:lnTo>
                <a:lnTo>
                  <a:pt x="70922" y="1096050"/>
                </a:lnTo>
                <a:lnTo>
                  <a:pt x="77601" y="1087473"/>
                </a:lnTo>
                <a:lnTo>
                  <a:pt x="84280" y="1079215"/>
                </a:lnTo>
                <a:lnTo>
                  <a:pt x="91276" y="1071274"/>
                </a:lnTo>
                <a:lnTo>
                  <a:pt x="98591" y="1063968"/>
                </a:lnTo>
                <a:lnTo>
                  <a:pt x="106542" y="1056662"/>
                </a:lnTo>
                <a:lnTo>
                  <a:pt x="114811" y="1049674"/>
                </a:lnTo>
                <a:lnTo>
                  <a:pt x="123080" y="1043321"/>
                </a:lnTo>
                <a:lnTo>
                  <a:pt x="131985" y="1036651"/>
                </a:lnTo>
                <a:lnTo>
                  <a:pt x="141526" y="1031251"/>
                </a:lnTo>
                <a:lnTo>
                  <a:pt x="150749" y="1025851"/>
                </a:lnTo>
                <a:lnTo>
                  <a:pt x="160926" y="1021087"/>
                </a:lnTo>
                <a:lnTo>
                  <a:pt x="171740" y="1016322"/>
                </a:lnTo>
                <a:lnTo>
                  <a:pt x="182553" y="1012193"/>
                </a:lnTo>
                <a:lnTo>
                  <a:pt x="193684" y="1009016"/>
                </a:lnTo>
                <a:lnTo>
                  <a:pt x="205452" y="1005522"/>
                </a:lnTo>
                <a:lnTo>
                  <a:pt x="209904" y="1005522"/>
                </a:lnTo>
                <a:lnTo>
                  <a:pt x="218809" y="1005840"/>
                </a:lnTo>
                <a:lnTo>
                  <a:pt x="243298" y="1007428"/>
                </a:lnTo>
                <a:lnTo>
                  <a:pt x="280508" y="1009969"/>
                </a:lnTo>
                <a:lnTo>
                  <a:pt x="409313" y="1420361"/>
                </a:lnTo>
                <a:lnTo>
                  <a:pt x="397228" y="1297751"/>
                </a:lnTo>
                <a:lnTo>
                  <a:pt x="390867" y="1077309"/>
                </a:lnTo>
                <a:lnTo>
                  <a:pt x="382598" y="1056345"/>
                </a:lnTo>
                <a:lnTo>
                  <a:pt x="399136" y="1028392"/>
                </a:lnTo>
                <a:lnTo>
                  <a:pt x="436029" y="1028392"/>
                </a:lnTo>
                <a:lnTo>
                  <a:pt x="450976" y="1056345"/>
                </a:lnTo>
                <a:lnTo>
                  <a:pt x="443979" y="1081438"/>
                </a:lnTo>
                <a:lnTo>
                  <a:pt x="489141" y="1401937"/>
                </a:lnTo>
                <a:lnTo>
                  <a:pt x="481508" y="1015369"/>
                </a:lnTo>
                <a:lnTo>
                  <a:pt x="489459" y="1011875"/>
                </a:lnTo>
                <a:lnTo>
                  <a:pt x="495501" y="1009016"/>
                </a:lnTo>
                <a:lnTo>
                  <a:pt x="499000" y="1006793"/>
                </a:lnTo>
                <a:lnTo>
                  <a:pt x="499636" y="1005840"/>
                </a:lnTo>
                <a:lnTo>
                  <a:pt x="499954" y="1005522"/>
                </a:lnTo>
                <a:lnTo>
                  <a:pt x="505679" y="1004887"/>
                </a:lnTo>
                <a:close/>
                <a:moveTo>
                  <a:pt x="2233205" y="1004887"/>
                </a:moveTo>
                <a:lnTo>
                  <a:pt x="2238276" y="1005205"/>
                </a:lnTo>
                <a:lnTo>
                  <a:pt x="2243665" y="1005522"/>
                </a:lnTo>
                <a:lnTo>
                  <a:pt x="2243665" y="1005840"/>
                </a:lnTo>
                <a:lnTo>
                  <a:pt x="2244299" y="1006793"/>
                </a:lnTo>
                <a:lnTo>
                  <a:pt x="2248102" y="1009016"/>
                </a:lnTo>
                <a:lnTo>
                  <a:pt x="2253808" y="1011875"/>
                </a:lnTo>
                <a:lnTo>
                  <a:pt x="2261732" y="1015369"/>
                </a:lnTo>
                <a:lnTo>
                  <a:pt x="2254441" y="1401937"/>
                </a:lnTo>
                <a:lnTo>
                  <a:pt x="2299133" y="1081438"/>
                </a:lnTo>
                <a:lnTo>
                  <a:pt x="2292160" y="1056345"/>
                </a:lnTo>
                <a:lnTo>
                  <a:pt x="2307374" y="1028392"/>
                </a:lnTo>
                <a:lnTo>
                  <a:pt x="2344142" y="1028392"/>
                </a:lnTo>
                <a:lnTo>
                  <a:pt x="2360307" y="1056345"/>
                </a:lnTo>
                <a:lnTo>
                  <a:pt x="2352066" y="1077309"/>
                </a:lnTo>
                <a:lnTo>
                  <a:pt x="2346044" y="1297751"/>
                </a:lnTo>
                <a:lnTo>
                  <a:pt x="2333682" y="1420361"/>
                </a:lnTo>
                <a:lnTo>
                  <a:pt x="2462052" y="1009969"/>
                </a:lnTo>
                <a:lnTo>
                  <a:pt x="2499137" y="1007428"/>
                </a:lnTo>
                <a:lnTo>
                  <a:pt x="2523860" y="1005840"/>
                </a:lnTo>
                <a:lnTo>
                  <a:pt x="2532735" y="1005522"/>
                </a:lnTo>
                <a:lnTo>
                  <a:pt x="2536855" y="1005522"/>
                </a:lnTo>
                <a:lnTo>
                  <a:pt x="2548266" y="1009016"/>
                </a:lnTo>
                <a:lnTo>
                  <a:pt x="2559677" y="1012193"/>
                </a:lnTo>
                <a:lnTo>
                  <a:pt x="2570453" y="1016322"/>
                </a:lnTo>
                <a:lnTo>
                  <a:pt x="2580913" y="1021087"/>
                </a:lnTo>
                <a:lnTo>
                  <a:pt x="2591056" y="1025851"/>
                </a:lnTo>
                <a:lnTo>
                  <a:pt x="2600882" y="1031251"/>
                </a:lnTo>
                <a:lnTo>
                  <a:pt x="2610391" y="1036651"/>
                </a:lnTo>
                <a:lnTo>
                  <a:pt x="2618949" y="1043321"/>
                </a:lnTo>
                <a:lnTo>
                  <a:pt x="2627507" y="1049674"/>
                </a:lnTo>
                <a:lnTo>
                  <a:pt x="2635431" y="1056662"/>
                </a:lnTo>
                <a:lnTo>
                  <a:pt x="2643355" y="1063968"/>
                </a:lnTo>
                <a:lnTo>
                  <a:pt x="2650962" y="1071274"/>
                </a:lnTo>
                <a:lnTo>
                  <a:pt x="2657618" y="1079215"/>
                </a:lnTo>
                <a:lnTo>
                  <a:pt x="2664274" y="1087473"/>
                </a:lnTo>
                <a:lnTo>
                  <a:pt x="2670614" y="1096050"/>
                </a:lnTo>
                <a:lnTo>
                  <a:pt x="2676636" y="1104944"/>
                </a:lnTo>
                <a:lnTo>
                  <a:pt x="2682341" y="1113838"/>
                </a:lnTo>
                <a:lnTo>
                  <a:pt x="2688047" y="1123367"/>
                </a:lnTo>
                <a:lnTo>
                  <a:pt x="2692801" y="1132578"/>
                </a:lnTo>
                <a:lnTo>
                  <a:pt x="2697872" y="1142425"/>
                </a:lnTo>
                <a:lnTo>
                  <a:pt x="2702310" y="1152272"/>
                </a:lnTo>
                <a:lnTo>
                  <a:pt x="2706430" y="1162436"/>
                </a:lnTo>
                <a:lnTo>
                  <a:pt x="2710551" y="1172601"/>
                </a:lnTo>
                <a:lnTo>
                  <a:pt x="2714037" y="1183083"/>
                </a:lnTo>
                <a:lnTo>
                  <a:pt x="2717207" y="1193248"/>
                </a:lnTo>
                <a:lnTo>
                  <a:pt x="2720694" y="1204047"/>
                </a:lnTo>
                <a:lnTo>
                  <a:pt x="2723229" y="1214847"/>
                </a:lnTo>
                <a:lnTo>
                  <a:pt x="2726082" y="1225647"/>
                </a:lnTo>
                <a:lnTo>
                  <a:pt x="2728618" y="1236447"/>
                </a:lnTo>
                <a:lnTo>
                  <a:pt x="2730836" y="1246929"/>
                </a:lnTo>
                <a:lnTo>
                  <a:pt x="2734640" y="1268846"/>
                </a:lnTo>
                <a:lnTo>
                  <a:pt x="2737176" y="1290763"/>
                </a:lnTo>
                <a:lnTo>
                  <a:pt x="2739394" y="1312363"/>
                </a:lnTo>
                <a:lnTo>
                  <a:pt x="2740979" y="1333962"/>
                </a:lnTo>
                <a:lnTo>
                  <a:pt x="2741613" y="1354926"/>
                </a:lnTo>
                <a:lnTo>
                  <a:pt x="2741613" y="1375256"/>
                </a:lnTo>
                <a:lnTo>
                  <a:pt x="2741296" y="1395267"/>
                </a:lnTo>
                <a:lnTo>
                  <a:pt x="2740662" y="1414325"/>
                </a:lnTo>
                <a:lnTo>
                  <a:pt x="2739394" y="1432431"/>
                </a:lnTo>
                <a:lnTo>
                  <a:pt x="2737493" y="1449583"/>
                </a:lnTo>
                <a:lnTo>
                  <a:pt x="2735591" y="1465148"/>
                </a:lnTo>
                <a:lnTo>
                  <a:pt x="2733689" y="1479759"/>
                </a:lnTo>
                <a:lnTo>
                  <a:pt x="2731470" y="1493100"/>
                </a:lnTo>
                <a:lnTo>
                  <a:pt x="2728935" y="1504853"/>
                </a:lnTo>
                <a:lnTo>
                  <a:pt x="2726716" y="1515017"/>
                </a:lnTo>
                <a:lnTo>
                  <a:pt x="2724180" y="1522641"/>
                </a:lnTo>
                <a:lnTo>
                  <a:pt x="2721962" y="1529311"/>
                </a:lnTo>
                <a:lnTo>
                  <a:pt x="2721962" y="1530582"/>
                </a:lnTo>
                <a:lnTo>
                  <a:pt x="2721328" y="1532170"/>
                </a:lnTo>
                <a:lnTo>
                  <a:pt x="2720694" y="1533758"/>
                </a:lnTo>
                <a:lnTo>
                  <a:pt x="2719426" y="1535346"/>
                </a:lnTo>
                <a:lnTo>
                  <a:pt x="2718158" y="1536617"/>
                </a:lnTo>
                <a:lnTo>
                  <a:pt x="2716573" y="1538523"/>
                </a:lnTo>
                <a:lnTo>
                  <a:pt x="2711819" y="1542017"/>
                </a:lnTo>
                <a:lnTo>
                  <a:pt x="2705796" y="1545511"/>
                </a:lnTo>
                <a:lnTo>
                  <a:pt x="2698506" y="1548687"/>
                </a:lnTo>
                <a:lnTo>
                  <a:pt x="2689948" y="1552499"/>
                </a:lnTo>
                <a:lnTo>
                  <a:pt x="2680122" y="1556628"/>
                </a:lnTo>
                <a:lnTo>
                  <a:pt x="2671881" y="1653826"/>
                </a:lnTo>
                <a:lnTo>
                  <a:pt x="2664908" y="1730695"/>
                </a:lnTo>
                <a:lnTo>
                  <a:pt x="2657935" y="1800894"/>
                </a:lnTo>
                <a:lnTo>
                  <a:pt x="2657618" y="1806293"/>
                </a:lnTo>
                <a:lnTo>
                  <a:pt x="2656350" y="1811058"/>
                </a:lnTo>
                <a:lnTo>
                  <a:pt x="2655399" y="1817728"/>
                </a:lnTo>
                <a:lnTo>
                  <a:pt x="2652230" y="1836152"/>
                </a:lnTo>
                <a:lnTo>
                  <a:pt x="2648109" y="1859339"/>
                </a:lnTo>
                <a:lnTo>
                  <a:pt x="2645890" y="1872363"/>
                </a:lnTo>
                <a:lnTo>
                  <a:pt x="2643038" y="1885068"/>
                </a:lnTo>
                <a:lnTo>
                  <a:pt x="2639551" y="1897774"/>
                </a:lnTo>
                <a:lnTo>
                  <a:pt x="2635431" y="1910162"/>
                </a:lnTo>
                <a:lnTo>
                  <a:pt x="2633529" y="1916197"/>
                </a:lnTo>
                <a:lnTo>
                  <a:pt x="2630993" y="1921914"/>
                </a:lnTo>
                <a:lnTo>
                  <a:pt x="2628458" y="1927632"/>
                </a:lnTo>
                <a:lnTo>
                  <a:pt x="2625605" y="1932397"/>
                </a:lnTo>
                <a:lnTo>
                  <a:pt x="2622752" y="1937479"/>
                </a:lnTo>
                <a:lnTo>
                  <a:pt x="2619583" y="1941926"/>
                </a:lnTo>
                <a:lnTo>
                  <a:pt x="2616413" y="1946055"/>
                </a:lnTo>
                <a:lnTo>
                  <a:pt x="2612926" y="1949867"/>
                </a:lnTo>
                <a:lnTo>
                  <a:pt x="2609123" y="1952726"/>
                </a:lnTo>
                <a:lnTo>
                  <a:pt x="2605002" y="1955267"/>
                </a:lnTo>
                <a:lnTo>
                  <a:pt x="2600882" y="1957490"/>
                </a:lnTo>
                <a:lnTo>
                  <a:pt x="2596444" y="1959078"/>
                </a:lnTo>
                <a:lnTo>
                  <a:pt x="2410704" y="1985443"/>
                </a:lnTo>
                <a:lnTo>
                  <a:pt x="2405633" y="1985760"/>
                </a:lnTo>
                <a:lnTo>
                  <a:pt x="2400561" y="1986078"/>
                </a:lnTo>
                <a:lnTo>
                  <a:pt x="2397075" y="1986078"/>
                </a:lnTo>
                <a:lnTo>
                  <a:pt x="2393271" y="1985760"/>
                </a:lnTo>
                <a:lnTo>
                  <a:pt x="2385981" y="1985125"/>
                </a:lnTo>
                <a:lnTo>
                  <a:pt x="2327660" y="2443162"/>
                </a:lnTo>
                <a:lnTo>
                  <a:pt x="2211651" y="2443162"/>
                </a:lnTo>
                <a:lnTo>
                  <a:pt x="2168545" y="1866963"/>
                </a:lnTo>
                <a:lnTo>
                  <a:pt x="2165375" y="1862516"/>
                </a:lnTo>
                <a:lnTo>
                  <a:pt x="2162522" y="1857433"/>
                </a:lnTo>
                <a:lnTo>
                  <a:pt x="2156817" y="1847904"/>
                </a:lnTo>
                <a:lnTo>
                  <a:pt x="2148576" y="2326906"/>
                </a:lnTo>
                <a:lnTo>
                  <a:pt x="2063630" y="2320235"/>
                </a:lnTo>
                <a:lnTo>
                  <a:pt x="1992313" y="1798670"/>
                </a:lnTo>
                <a:lnTo>
                  <a:pt x="2157768" y="1798670"/>
                </a:lnTo>
                <a:lnTo>
                  <a:pt x="2443668" y="1798670"/>
                </a:lnTo>
                <a:lnTo>
                  <a:pt x="2170129" y="1529946"/>
                </a:lnTo>
                <a:lnTo>
                  <a:pt x="2587569" y="1399079"/>
                </a:lnTo>
                <a:lnTo>
                  <a:pt x="2517204" y="1414008"/>
                </a:lnTo>
                <a:lnTo>
                  <a:pt x="2151746" y="1511841"/>
                </a:lnTo>
                <a:lnTo>
                  <a:pt x="2111808" y="1472771"/>
                </a:lnTo>
                <a:lnTo>
                  <a:pt x="2108956" y="1423219"/>
                </a:lnTo>
                <a:lnTo>
                  <a:pt x="2103250" y="1464513"/>
                </a:lnTo>
                <a:lnTo>
                  <a:pt x="2093741" y="1455301"/>
                </a:lnTo>
                <a:lnTo>
                  <a:pt x="2095009" y="1426078"/>
                </a:lnTo>
                <a:lnTo>
                  <a:pt x="2096911" y="1393361"/>
                </a:lnTo>
                <a:lnTo>
                  <a:pt x="2099447" y="1358103"/>
                </a:lnTo>
                <a:lnTo>
                  <a:pt x="2103250" y="1320621"/>
                </a:lnTo>
                <a:lnTo>
                  <a:pt x="2105152" y="1301563"/>
                </a:lnTo>
                <a:lnTo>
                  <a:pt x="2107371" y="1282504"/>
                </a:lnTo>
                <a:lnTo>
                  <a:pt x="2109906" y="1262811"/>
                </a:lnTo>
                <a:lnTo>
                  <a:pt x="2113076" y="1243752"/>
                </a:lnTo>
                <a:lnTo>
                  <a:pt x="2115929" y="1224059"/>
                </a:lnTo>
                <a:lnTo>
                  <a:pt x="2119415" y="1205318"/>
                </a:lnTo>
                <a:lnTo>
                  <a:pt x="2123219" y="1186577"/>
                </a:lnTo>
                <a:lnTo>
                  <a:pt x="2127339" y="1168154"/>
                </a:lnTo>
                <a:lnTo>
                  <a:pt x="2131777" y="1150366"/>
                </a:lnTo>
                <a:lnTo>
                  <a:pt x="2136214" y="1133214"/>
                </a:lnTo>
                <a:lnTo>
                  <a:pt x="2140969" y="1116379"/>
                </a:lnTo>
                <a:lnTo>
                  <a:pt x="2146674" y="1100497"/>
                </a:lnTo>
                <a:lnTo>
                  <a:pt x="2152379" y="1085568"/>
                </a:lnTo>
                <a:lnTo>
                  <a:pt x="2158719" y="1071274"/>
                </a:lnTo>
                <a:lnTo>
                  <a:pt x="2165058" y="1058568"/>
                </a:lnTo>
                <a:lnTo>
                  <a:pt x="2168545" y="1052533"/>
                </a:lnTo>
                <a:lnTo>
                  <a:pt x="2172031" y="1046815"/>
                </a:lnTo>
                <a:lnTo>
                  <a:pt x="2175518" y="1041416"/>
                </a:lnTo>
                <a:lnTo>
                  <a:pt x="2179321" y="1036333"/>
                </a:lnTo>
                <a:lnTo>
                  <a:pt x="2183125" y="1031569"/>
                </a:lnTo>
                <a:lnTo>
                  <a:pt x="2187245" y="1027122"/>
                </a:lnTo>
                <a:lnTo>
                  <a:pt x="2191366" y="1023310"/>
                </a:lnTo>
                <a:lnTo>
                  <a:pt x="2195486" y="1019498"/>
                </a:lnTo>
                <a:lnTo>
                  <a:pt x="2199607" y="1016004"/>
                </a:lnTo>
                <a:lnTo>
                  <a:pt x="2204044" y="1013146"/>
                </a:lnTo>
                <a:lnTo>
                  <a:pt x="2208799" y="1010922"/>
                </a:lnTo>
                <a:lnTo>
                  <a:pt x="2213236" y="1008699"/>
                </a:lnTo>
                <a:lnTo>
                  <a:pt x="2217991" y="1007111"/>
                </a:lnTo>
                <a:lnTo>
                  <a:pt x="2223062" y="1005840"/>
                </a:lnTo>
                <a:lnTo>
                  <a:pt x="2227817" y="1005205"/>
                </a:lnTo>
                <a:lnTo>
                  <a:pt x="2233205" y="1004887"/>
                </a:lnTo>
                <a:close/>
                <a:moveTo>
                  <a:pt x="1560668" y="914401"/>
                </a:moveTo>
                <a:lnTo>
                  <a:pt x="1571788" y="914401"/>
                </a:lnTo>
                <a:lnTo>
                  <a:pt x="1582591" y="915671"/>
                </a:lnTo>
                <a:lnTo>
                  <a:pt x="1594029" y="917258"/>
                </a:lnTo>
                <a:lnTo>
                  <a:pt x="1604514" y="919480"/>
                </a:lnTo>
                <a:lnTo>
                  <a:pt x="1615317" y="922021"/>
                </a:lnTo>
                <a:lnTo>
                  <a:pt x="1625802" y="925196"/>
                </a:lnTo>
                <a:lnTo>
                  <a:pt x="1636287" y="928688"/>
                </a:lnTo>
                <a:lnTo>
                  <a:pt x="1646772" y="933133"/>
                </a:lnTo>
                <a:lnTo>
                  <a:pt x="1656939" y="937261"/>
                </a:lnTo>
                <a:lnTo>
                  <a:pt x="1666788" y="942023"/>
                </a:lnTo>
                <a:lnTo>
                  <a:pt x="1676638" y="946786"/>
                </a:lnTo>
                <a:lnTo>
                  <a:pt x="1686487" y="952183"/>
                </a:lnTo>
                <a:lnTo>
                  <a:pt x="1695384" y="957263"/>
                </a:lnTo>
                <a:lnTo>
                  <a:pt x="1704598" y="962978"/>
                </a:lnTo>
                <a:lnTo>
                  <a:pt x="1712859" y="968693"/>
                </a:lnTo>
                <a:lnTo>
                  <a:pt x="1721120" y="974726"/>
                </a:lnTo>
                <a:lnTo>
                  <a:pt x="1729063" y="980441"/>
                </a:lnTo>
                <a:lnTo>
                  <a:pt x="1736371" y="986473"/>
                </a:lnTo>
                <a:lnTo>
                  <a:pt x="1750033" y="997586"/>
                </a:lnTo>
                <a:lnTo>
                  <a:pt x="1762106" y="1008698"/>
                </a:lnTo>
                <a:lnTo>
                  <a:pt x="1771956" y="1018858"/>
                </a:lnTo>
                <a:lnTo>
                  <a:pt x="1779264" y="1027748"/>
                </a:lnTo>
                <a:lnTo>
                  <a:pt x="1782441" y="1031558"/>
                </a:lnTo>
                <a:lnTo>
                  <a:pt x="1784665" y="1034733"/>
                </a:lnTo>
                <a:lnTo>
                  <a:pt x="1786254" y="1037908"/>
                </a:lnTo>
                <a:lnTo>
                  <a:pt x="1787207" y="1040448"/>
                </a:lnTo>
                <a:lnTo>
                  <a:pt x="1788160" y="1045845"/>
                </a:lnTo>
                <a:lnTo>
                  <a:pt x="1788478" y="1053783"/>
                </a:lnTo>
                <a:lnTo>
                  <a:pt x="1789113" y="1076643"/>
                </a:lnTo>
                <a:lnTo>
                  <a:pt x="1789113" y="1107440"/>
                </a:lnTo>
                <a:lnTo>
                  <a:pt x="1788478" y="1144588"/>
                </a:lnTo>
                <a:lnTo>
                  <a:pt x="1787525" y="1187133"/>
                </a:lnTo>
                <a:lnTo>
                  <a:pt x="1786254" y="1233488"/>
                </a:lnTo>
                <a:lnTo>
                  <a:pt x="1784347" y="1282383"/>
                </a:lnTo>
                <a:lnTo>
                  <a:pt x="1782123" y="1331913"/>
                </a:lnTo>
                <a:lnTo>
                  <a:pt x="1672507" y="1331913"/>
                </a:lnTo>
                <a:lnTo>
                  <a:pt x="1674096" y="1293813"/>
                </a:lnTo>
                <a:lnTo>
                  <a:pt x="1674732" y="1258253"/>
                </a:lnTo>
                <a:lnTo>
                  <a:pt x="1675685" y="1225550"/>
                </a:lnTo>
                <a:lnTo>
                  <a:pt x="1676002" y="1197293"/>
                </a:lnTo>
                <a:lnTo>
                  <a:pt x="1675685" y="1174115"/>
                </a:lnTo>
                <a:lnTo>
                  <a:pt x="1674732" y="1156970"/>
                </a:lnTo>
                <a:lnTo>
                  <a:pt x="1674096" y="1150938"/>
                </a:lnTo>
                <a:lnTo>
                  <a:pt x="1673143" y="1147445"/>
                </a:lnTo>
                <a:lnTo>
                  <a:pt x="1672825" y="1145858"/>
                </a:lnTo>
                <a:lnTo>
                  <a:pt x="1672507" y="1144905"/>
                </a:lnTo>
                <a:lnTo>
                  <a:pt x="1672190" y="1144905"/>
                </a:lnTo>
                <a:lnTo>
                  <a:pt x="1671237" y="1145540"/>
                </a:lnTo>
                <a:lnTo>
                  <a:pt x="1669648" y="1147445"/>
                </a:lnTo>
                <a:lnTo>
                  <a:pt x="1668059" y="1149668"/>
                </a:lnTo>
                <a:lnTo>
                  <a:pt x="1666471" y="1151890"/>
                </a:lnTo>
                <a:lnTo>
                  <a:pt x="1654079" y="1331913"/>
                </a:lnTo>
                <a:lnTo>
                  <a:pt x="1602608" y="1331913"/>
                </a:lnTo>
                <a:lnTo>
                  <a:pt x="1602290" y="1283335"/>
                </a:lnTo>
                <a:lnTo>
                  <a:pt x="1598477" y="1283653"/>
                </a:lnTo>
                <a:lnTo>
                  <a:pt x="1586721" y="1284605"/>
                </a:lnTo>
                <a:lnTo>
                  <a:pt x="1568293" y="1285240"/>
                </a:lnTo>
                <a:lnTo>
                  <a:pt x="1556537" y="1285558"/>
                </a:lnTo>
                <a:lnTo>
                  <a:pt x="1543828" y="1285558"/>
                </a:lnTo>
                <a:lnTo>
                  <a:pt x="1529213" y="1285240"/>
                </a:lnTo>
                <a:lnTo>
                  <a:pt x="1513009" y="1284605"/>
                </a:lnTo>
                <a:lnTo>
                  <a:pt x="1496169" y="1283653"/>
                </a:lnTo>
                <a:lnTo>
                  <a:pt x="1477741" y="1282383"/>
                </a:lnTo>
                <a:lnTo>
                  <a:pt x="1457724" y="1280478"/>
                </a:lnTo>
                <a:lnTo>
                  <a:pt x="1437390" y="1277620"/>
                </a:lnTo>
                <a:lnTo>
                  <a:pt x="1415467" y="1274763"/>
                </a:lnTo>
                <a:lnTo>
                  <a:pt x="1392908" y="1270953"/>
                </a:lnTo>
                <a:lnTo>
                  <a:pt x="1381787" y="1268730"/>
                </a:lnTo>
                <a:lnTo>
                  <a:pt x="1370349" y="1266508"/>
                </a:lnTo>
                <a:lnTo>
                  <a:pt x="1359547" y="1263968"/>
                </a:lnTo>
                <a:lnTo>
                  <a:pt x="1348426" y="1261110"/>
                </a:lnTo>
                <a:lnTo>
                  <a:pt x="1328092" y="1254760"/>
                </a:lnTo>
                <a:lnTo>
                  <a:pt x="1308710" y="1248410"/>
                </a:lnTo>
                <a:lnTo>
                  <a:pt x="1290282" y="1241743"/>
                </a:lnTo>
                <a:lnTo>
                  <a:pt x="1273443" y="1234440"/>
                </a:lnTo>
                <a:lnTo>
                  <a:pt x="1257556" y="1227455"/>
                </a:lnTo>
                <a:lnTo>
                  <a:pt x="1243259" y="1220153"/>
                </a:lnTo>
                <a:lnTo>
                  <a:pt x="1229914" y="1213485"/>
                </a:lnTo>
                <a:lnTo>
                  <a:pt x="1218794" y="1207135"/>
                </a:lnTo>
                <a:lnTo>
                  <a:pt x="1208626" y="1201103"/>
                </a:lnTo>
                <a:lnTo>
                  <a:pt x="1200366" y="1196340"/>
                </a:lnTo>
                <a:lnTo>
                  <a:pt x="1189245" y="1188720"/>
                </a:lnTo>
                <a:lnTo>
                  <a:pt x="1185115" y="1186180"/>
                </a:lnTo>
                <a:lnTo>
                  <a:pt x="1204814" y="1331913"/>
                </a:lnTo>
                <a:lnTo>
                  <a:pt x="1152071" y="1331913"/>
                </a:lnTo>
                <a:lnTo>
                  <a:pt x="1149529" y="1296670"/>
                </a:lnTo>
                <a:lnTo>
                  <a:pt x="1143810" y="1297305"/>
                </a:lnTo>
                <a:lnTo>
                  <a:pt x="1135549" y="1299210"/>
                </a:lnTo>
                <a:lnTo>
                  <a:pt x="1112355" y="1303655"/>
                </a:lnTo>
                <a:lnTo>
                  <a:pt x="1082489" y="1309688"/>
                </a:lnTo>
                <a:lnTo>
                  <a:pt x="1066285" y="1313180"/>
                </a:lnTo>
                <a:lnTo>
                  <a:pt x="1049445" y="1316038"/>
                </a:lnTo>
                <a:lnTo>
                  <a:pt x="1032606" y="1318895"/>
                </a:lnTo>
                <a:lnTo>
                  <a:pt x="1015766" y="1321118"/>
                </a:lnTo>
                <a:lnTo>
                  <a:pt x="999880" y="1322388"/>
                </a:lnTo>
                <a:lnTo>
                  <a:pt x="984629" y="1323658"/>
                </a:lnTo>
                <a:lnTo>
                  <a:pt x="977639" y="1323658"/>
                </a:lnTo>
                <a:lnTo>
                  <a:pt x="970649" y="1323658"/>
                </a:lnTo>
                <a:lnTo>
                  <a:pt x="964295" y="1323340"/>
                </a:lnTo>
                <a:lnTo>
                  <a:pt x="958575" y="1323023"/>
                </a:lnTo>
                <a:lnTo>
                  <a:pt x="953174" y="1322070"/>
                </a:lnTo>
                <a:lnTo>
                  <a:pt x="948090" y="1320483"/>
                </a:lnTo>
                <a:lnTo>
                  <a:pt x="943960" y="1319213"/>
                </a:lnTo>
                <a:lnTo>
                  <a:pt x="940783" y="1317625"/>
                </a:lnTo>
                <a:lnTo>
                  <a:pt x="934746" y="1305560"/>
                </a:lnTo>
                <a:lnTo>
                  <a:pt x="928709" y="1295083"/>
                </a:lnTo>
                <a:lnTo>
                  <a:pt x="917271" y="1275398"/>
                </a:lnTo>
                <a:lnTo>
                  <a:pt x="912505" y="1266508"/>
                </a:lnTo>
                <a:lnTo>
                  <a:pt x="908057" y="1257935"/>
                </a:lnTo>
                <a:lnTo>
                  <a:pt x="904244" y="1249680"/>
                </a:lnTo>
                <a:lnTo>
                  <a:pt x="902338" y="1244918"/>
                </a:lnTo>
                <a:lnTo>
                  <a:pt x="901067" y="1240790"/>
                </a:lnTo>
                <a:lnTo>
                  <a:pt x="900114" y="1236663"/>
                </a:lnTo>
                <a:lnTo>
                  <a:pt x="899161" y="1232535"/>
                </a:lnTo>
                <a:lnTo>
                  <a:pt x="898843" y="1228408"/>
                </a:lnTo>
                <a:lnTo>
                  <a:pt x="898525" y="1223963"/>
                </a:lnTo>
                <a:lnTo>
                  <a:pt x="898843" y="1219835"/>
                </a:lnTo>
                <a:lnTo>
                  <a:pt x="899161" y="1215390"/>
                </a:lnTo>
                <a:lnTo>
                  <a:pt x="900431" y="1210628"/>
                </a:lnTo>
                <a:lnTo>
                  <a:pt x="901385" y="1205865"/>
                </a:lnTo>
                <a:lnTo>
                  <a:pt x="903291" y="1201103"/>
                </a:lnTo>
                <a:lnTo>
                  <a:pt x="905197" y="1195705"/>
                </a:lnTo>
                <a:lnTo>
                  <a:pt x="908057" y="1190943"/>
                </a:lnTo>
                <a:lnTo>
                  <a:pt x="910916" y="1185228"/>
                </a:lnTo>
                <a:lnTo>
                  <a:pt x="914729" y="1179513"/>
                </a:lnTo>
                <a:lnTo>
                  <a:pt x="918542" y="1173480"/>
                </a:lnTo>
                <a:lnTo>
                  <a:pt x="922990" y="1167765"/>
                </a:lnTo>
                <a:lnTo>
                  <a:pt x="928391" y="1161098"/>
                </a:lnTo>
                <a:lnTo>
                  <a:pt x="939512" y="1146810"/>
                </a:lnTo>
                <a:lnTo>
                  <a:pt x="949361" y="1133793"/>
                </a:lnTo>
                <a:lnTo>
                  <a:pt x="967154" y="1109345"/>
                </a:lnTo>
                <a:lnTo>
                  <a:pt x="976050" y="1096963"/>
                </a:lnTo>
                <a:lnTo>
                  <a:pt x="985900" y="1084580"/>
                </a:lnTo>
                <a:lnTo>
                  <a:pt x="997338" y="1070928"/>
                </a:lnTo>
                <a:lnTo>
                  <a:pt x="1004328" y="1063943"/>
                </a:lnTo>
                <a:lnTo>
                  <a:pt x="1011318" y="1056323"/>
                </a:lnTo>
                <a:lnTo>
                  <a:pt x="1017673" y="1045528"/>
                </a:lnTo>
                <a:lnTo>
                  <a:pt x="1024663" y="1035368"/>
                </a:lnTo>
                <a:lnTo>
                  <a:pt x="1031335" y="1025525"/>
                </a:lnTo>
                <a:lnTo>
                  <a:pt x="1038007" y="1016318"/>
                </a:lnTo>
                <a:lnTo>
                  <a:pt x="1044997" y="1008063"/>
                </a:lnTo>
                <a:lnTo>
                  <a:pt x="1051669" y="1000443"/>
                </a:lnTo>
                <a:lnTo>
                  <a:pt x="1058659" y="993141"/>
                </a:lnTo>
                <a:lnTo>
                  <a:pt x="1065967" y="986473"/>
                </a:lnTo>
                <a:lnTo>
                  <a:pt x="1073593" y="980123"/>
                </a:lnTo>
                <a:lnTo>
                  <a:pt x="1080583" y="974091"/>
                </a:lnTo>
                <a:lnTo>
                  <a:pt x="1088208" y="968693"/>
                </a:lnTo>
                <a:lnTo>
                  <a:pt x="1096151" y="963931"/>
                </a:lnTo>
                <a:lnTo>
                  <a:pt x="1104094" y="959168"/>
                </a:lnTo>
                <a:lnTo>
                  <a:pt x="1111720" y="954723"/>
                </a:lnTo>
                <a:lnTo>
                  <a:pt x="1119663" y="950913"/>
                </a:lnTo>
                <a:lnTo>
                  <a:pt x="1127924" y="947738"/>
                </a:lnTo>
                <a:lnTo>
                  <a:pt x="1136185" y="944246"/>
                </a:lnTo>
                <a:lnTo>
                  <a:pt x="1145081" y="941388"/>
                </a:lnTo>
                <a:lnTo>
                  <a:pt x="1153660" y="938531"/>
                </a:lnTo>
                <a:lnTo>
                  <a:pt x="1162238" y="935991"/>
                </a:lnTo>
                <a:lnTo>
                  <a:pt x="1171452" y="933768"/>
                </a:lnTo>
                <a:lnTo>
                  <a:pt x="1180349" y="931863"/>
                </a:lnTo>
                <a:lnTo>
                  <a:pt x="1199412" y="928053"/>
                </a:lnTo>
                <a:lnTo>
                  <a:pt x="1218794" y="924561"/>
                </a:lnTo>
                <a:lnTo>
                  <a:pt x="1239128" y="921703"/>
                </a:lnTo>
                <a:lnTo>
                  <a:pt x="1282021" y="915988"/>
                </a:lnTo>
                <a:lnTo>
                  <a:pt x="1284881" y="915671"/>
                </a:lnTo>
                <a:lnTo>
                  <a:pt x="1287740" y="915671"/>
                </a:lnTo>
                <a:lnTo>
                  <a:pt x="1292824" y="915671"/>
                </a:lnTo>
                <a:lnTo>
                  <a:pt x="1366537" y="1187768"/>
                </a:lnTo>
                <a:lnTo>
                  <a:pt x="1368125" y="1176973"/>
                </a:lnTo>
                <a:lnTo>
                  <a:pt x="1393226" y="990283"/>
                </a:lnTo>
                <a:lnTo>
                  <a:pt x="1386236" y="972186"/>
                </a:lnTo>
                <a:lnTo>
                  <a:pt x="1400216" y="947738"/>
                </a:lnTo>
                <a:lnTo>
                  <a:pt x="1432306" y="947421"/>
                </a:lnTo>
                <a:lnTo>
                  <a:pt x="1445968" y="972186"/>
                </a:lnTo>
                <a:lnTo>
                  <a:pt x="1439614" y="993776"/>
                </a:lnTo>
                <a:lnTo>
                  <a:pt x="1462490" y="1190943"/>
                </a:lnTo>
                <a:lnTo>
                  <a:pt x="1522858" y="924243"/>
                </a:lnTo>
                <a:lnTo>
                  <a:pt x="1529530" y="921386"/>
                </a:lnTo>
                <a:lnTo>
                  <a:pt x="1534932" y="918846"/>
                </a:lnTo>
                <a:lnTo>
                  <a:pt x="1537791" y="916940"/>
                </a:lnTo>
                <a:lnTo>
                  <a:pt x="1538427" y="915988"/>
                </a:lnTo>
                <a:lnTo>
                  <a:pt x="1549865" y="915036"/>
                </a:lnTo>
                <a:lnTo>
                  <a:pt x="1560668" y="914401"/>
                </a:lnTo>
                <a:close/>
                <a:moveTo>
                  <a:pt x="170497" y="661035"/>
                </a:moveTo>
                <a:lnTo>
                  <a:pt x="168576" y="681657"/>
                </a:lnTo>
                <a:lnTo>
                  <a:pt x="168275" y="683619"/>
                </a:lnTo>
                <a:lnTo>
                  <a:pt x="167640" y="691889"/>
                </a:lnTo>
                <a:lnTo>
                  <a:pt x="167640" y="695282"/>
                </a:lnTo>
                <a:lnTo>
                  <a:pt x="167322" y="700477"/>
                </a:lnTo>
                <a:lnTo>
                  <a:pt x="167640" y="700795"/>
                </a:lnTo>
                <a:lnTo>
                  <a:pt x="167640" y="695282"/>
                </a:lnTo>
                <a:lnTo>
                  <a:pt x="168275" y="684891"/>
                </a:lnTo>
                <a:lnTo>
                  <a:pt x="168576" y="681657"/>
                </a:lnTo>
                <a:lnTo>
                  <a:pt x="169545" y="675349"/>
                </a:lnTo>
                <a:lnTo>
                  <a:pt x="170497" y="668033"/>
                </a:lnTo>
                <a:lnTo>
                  <a:pt x="170497" y="664534"/>
                </a:lnTo>
                <a:lnTo>
                  <a:pt x="170497" y="661035"/>
                </a:lnTo>
                <a:close/>
                <a:moveTo>
                  <a:pt x="2571454" y="661035"/>
                </a:moveTo>
                <a:lnTo>
                  <a:pt x="2571454" y="664534"/>
                </a:lnTo>
                <a:lnTo>
                  <a:pt x="2571137" y="668033"/>
                </a:lnTo>
                <a:lnTo>
                  <a:pt x="2572406" y="675349"/>
                </a:lnTo>
                <a:lnTo>
                  <a:pt x="2573358" y="683619"/>
                </a:lnTo>
                <a:lnTo>
                  <a:pt x="2573992" y="691889"/>
                </a:lnTo>
                <a:lnTo>
                  <a:pt x="2574310" y="700795"/>
                </a:lnTo>
                <a:lnTo>
                  <a:pt x="2574627" y="700477"/>
                </a:lnTo>
                <a:lnTo>
                  <a:pt x="2573675" y="684891"/>
                </a:lnTo>
                <a:lnTo>
                  <a:pt x="2571454" y="661035"/>
                </a:lnTo>
                <a:close/>
                <a:moveTo>
                  <a:pt x="197485" y="574519"/>
                </a:moveTo>
                <a:lnTo>
                  <a:pt x="195897" y="575155"/>
                </a:lnTo>
                <a:lnTo>
                  <a:pt x="194310" y="576109"/>
                </a:lnTo>
                <a:lnTo>
                  <a:pt x="192405" y="577381"/>
                </a:lnTo>
                <a:lnTo>
                  <a:pt x="190817" y="579290"/>
                </a:lnTo>
                <a:lnTo>
                  <a:pt x="189230" y="581198"/>
                </a:lnTo>
                <a:lnTo>
                  <a:pt x="186690" y="585969"/>
                </a:lnTo>
                <a:lnTo>
                  <a:pt x="189865" y="582789"/>
                </a:lnTo>
                <a:lnTo>
                  <a:pt x="192722" y="579608"/>
                </a:lnTo>
                <a:lnTo>
                  <a:pt x="195897" y="576745"/>
                </a:lnTo>
                <a:lnTo>
                  <a:pt x="199390" y="574519"/>
                </a:lnTo>
                <a:lnTo>
                  <a:pt x="197485" y="574519"/>
                </a:lnTo>
                <a:close/>
                <a:moveTo>
                  <a:pt x="2542584" y="574518"/>
                </a:moveTo>
                <a:lnTo>
                  <a:pt x="2545757" y="576745"/>
                </a:lnTo>
                <a:lnTo>
                  <a:pt x="2549247" y="579608"/>
                </a:lnTo>
                <a:lnTo>
                  <a:pt x="2552102" y="582788"/>
                </a:lnTo>
                <a:lnTo>
                  <a:pt x="2555274" y="585969"/>
                </a:lnTo>
                <a:lnTo>
                  <a:pt x="2552102" y="581198"/>
                </a:lnTo>
                <a:lnTo>
                  <a:pt x="2550833" y="579290"/>
                </a:lnTo>
                <a:lnTo>
                  <a:pt x="2549247" y="577381"/>
                </a:lnTo>
                <a:lnTo>
                  <a:pt x="2547660" y="576109"/>
                </a:lnTo>
                <a:lnTo>
                  <a:pt x="2545757" y="575155"/>
                </a:lnTo>
                <a:lnTo>
                  <a:pt x="2544488" y="574518"/>
                </a:lnTo>
                <a:lnTo>
                  <a:pt x="2542584" y="574518"/>
                </a:lnTo>
                <a:close/>
                <a:moveTo>
                  <a:pt x="331470" y="485775"/>
                </a:moveTo>
                <a:lnTo>
                  <a:pt x="347662" y="485775"/>
                </a:lnTo>
                <a:lnTo>
                  <a:pt x="363537" y="486729"/>
                </a:lnTo>
                <a:lnTo>
                  <a:pt x="378460" y="488638"/>
                </a:lnTo>
                <a:lnTo>
                  <a:pt x="393700" y="490864"/>
                </a:lnTo>
                <a:lnTo>
                  <a:pt x="407988" y="493409"/>
                </a:lnTo>
                <a:lnTo>
                  <a:pt x="421323" y="497226"/>
                </a:lnTo>
                <a:lnTo>
                  <a:pt x="434658" y="501043"/>
                </a:lnTo>
                <a:lnTo>
                  <a:pt x="447040" y="505178"/>
                </a:lnTo>
                <a:lnTo>
                  <a:pt x="459105" y="509631"/>
                </a:lnTo>
                <a:lnTo>
                  <a:pt x="470535" y="514402"/>
                </a:lnTo>
                <a:lnTo>
                  <a:pt x="481013" y="519491"/>
                </a:lnTo>
                <a:lnTo>
                  <a:pt x="491173" y="524580"/>
                </a:lnTo>
                <a:lnTo>
                  <a:pt x="500698" y="529670"/>
                </a:lnTo>
                <a:lnTo>
                  <a:pt x="509270" y="534759"/>
                </a:lnTo>
                <a:lnTo>
                  <a:pt x="517208" y="539848"/>
                </a:lnTo>
                <a:lnTo>
                  <a:pt x="524510" y="544301"/>
                </a:lnTo>
                <a:lnTo>
                  <a:pt x="536575" y="552889"/>
                </a:lnTo>
                <a:lnTo>
                  <a:pt x="545465" y="559569"/>
                </a:lnTo>
                <a:lnTo>
                  <a:pt x="550863" y="564340"/>
                </a:lnTo>
                <a:lnTo>
                  <a:pt x="552450" y="565612"/>
                </a:lnTo>
                <a:lnTo>
                  <a:pt x="550863" y="569747"/>
                </a:lnTo>
                <a:lnTo>
                  <a:pt x="548005" y="574837"/>
                </a:lnTo>
                <a:lnTo>
                  <a:pt x="544195" y="581198"/>
                </a:lnTo>
                <a:lnTo>
                  <a:pt x="539750" y="587878"/>
                </a:lnTo>
                <a:lnTo>
                  <a:pt x="534035" y="595512"/>
                </a:lnTo>
                <a:lnTo>
                  <a:pt x="530860" y="599647"/>
                </a:lnTo>
                <a:lnTo>
                  <a:pt x="527050" y="603463"/>
                </a:lnTo>
                <a:lnTo>
                  <a:pt x="523240" y="607280"/>
                </a:lnTo>
                <a:lnTo>
                  <a:pt x="518795" y="610779"/>
                </a:lnTo>
                <a:lnTo>
                  <a:pt x="514350" y="614278"/>
                </a:lnTo>
                <a:lnTo>
                  <a:pt x="509588" y="617777"/>
                </a:lnTo>
                <a:lnTo>
                  <a:pt x="504508" y="620640"/>
                </a:lnTo>
                <a:lnTo>
                  <a:pt x="498793" y="623502"/>
                </a:lnTo>
                <a:lnTo>
                  <a:pt x="493078" y="626047"/>
                </a:lnTo>
                <a:lnTo>
                  <a:pt x="487045" y="627955"/>
                </a:lnTo>
                <a:lnTo>
                  <a:pt x="480695" y="629228"/>
                </a:lnTo>
                <a:lnTo>
                  <a:pt x="474028" y="630500"/>
                </a:lnTo>
                <a:lnTo>
                  <a:pt x="466725" y="630818"/>
                </a:lnTo>
                <a:lnTo>
                  <a:pt x="459423" y="630818"/>
                </a:lnTo>
                <a:lnTo>
                  <a:pt x="451803" y="630182"/>
                </a:lnTo>
                <a:lnTo>
                  <a:pt x="443548" y="628910"/>
                </a:lnTo>
                <a:lnTo>
                  <a:pt x="434975" y="626683"/>
                </a:lnTo>
                <a:lnTo>
                  <a:pt x="426403" y="624139"/>
                </a:lnTo>
                <a:lnTo>
                  <a:pt x="417195" y="620322"/>
                </a:lnTo>
                <a:lnTo>
                  <a:pt x="407353" y="615869"/>
                </a:lnTo>
                <a:lnTo>
                  <a:pt x="396557" y="610461"/>
                </a:lnTo>
                <a:lnTo>
                  <a:pt x="385127" y="605690"/>
                </a:lnTo>
                <a:lnTo>
                  <a:pt x="408305" y="616823"/>
                </a:lnTo>
                <a:lnTo>
                  <a:pt x="430848" y="627955"/>
                </a:lnTo>
                <a:lnTo>
                  <a:pt x="441643" y="632727"/>
                </a:lnTo>
                <a:lnTo>
                  <a:pt x="452120" y="637180"/>
                </a:lnTo>
                <a:lnTo>
                  <a:pt x="462280" y="641315"/>
                </a:lnTo>
                <a:lnTo>
                  <a:pt x="472440" y="645132"/>
                </a:lnTo>
                <a:lnTo>
                  <a:pt x="481965" y="648312"/>
                </a:lnTo>
                <a:lnTo>
                  <a:pt x="491173" y="650539"/>
                </a:lnTo>
                <a:lnTo>
                  <a:pt x="500063" y="652129"/>
                </a:lnTo>
                <a:lnTo>
                  <a:pt x="504190" y="652447"/>
                </a:lnTo>
                <a:lnTo>
                  <a:pt x="508318" y="652447"/>
                </a:lnTo>
                <a:lnTo>
                  <a:pt x="512128" y="652447"/>
                </a:lnTo>
                <a:lnTo>
                  <a:pt x="515620" y="652129"/>
                </a:lnTo>
                <a:lnTo>
                  <a:pt x="519430" y="651493"/>
                </a:lnTo>
                <a:lnTo>
                  <a:pt x="522923" y="650539"/>
                </a:lnTo>
                <a:lnTo>
                  <a:pt x="526415" y="649267"/>
                </a:lnTo>
                <a:lnTo>
                  <a:pt x="529590" y="647676"/>
                </a:lnTo>
                <a:lnTo>
                  <a:pt x="532765" y="646086"/>
                </a:lnTo>
                <a:lnTo>
                  <a:pt x="535623" y="643541"/>
                </a:lnTo>
                <a:lnTo>
                  <a:pt x="536893" y="651493"/>
                </a:lnTo>
                <a:lnTo>
                  <a:pt x="537210" y="659127"/>
                </a:lnTo>
                <a:lnTo>
                  <a:pt x="537845" y="673440"/>
                </a:lnTo>
                <a:lnTo>
                  <a:pt x="537845" y="687118"/>
                </a:lnTo>
                <a:lnTo>
                  <a:pt x="537210" y="700159"/>
                </a:lnTo>
                <a:lnTo>
                  <a:pt x="538163" y="699205"/>
                </a:lnTo>
                <a:lnTo>
                  <a:pt x="539433" y="697932"/>
                </a:lnTo>
                <a:lnTo>
                  <a:pt x="540703" y="697296"/>
                </a:lnTo>
                <a:lnTo>
                  <a:pt x="541973" y="696660"/>
                </a:lnTo>
                <a:lnTo>
                  <a:pt x="542925" y="697296"/>
                </a:lnTo>
                <a:lnTo>
                  <a:pt x="543243" y="698251"/>
                </a:lnTo>
                <a:lnTo>
                  <a:pt x="543878" y="699841"/>
                </a:lnTo>
                <a:lnTo>
                  <a:pt x="543878" y="702067"/>
                </a:lnTo>
                <a:lnTo>
                  <a:pt x="544195" y="708429"/>
                </a:lnTo>
                <a:lnTo>
                  <a:pt x="544195" y="716063"/>
                </a:lnTo>
                <a:lnTo>
                  <a:pt x="543878" y="725287"/>
                </a:lnTo>
                <a:lnTo>
                  <a:pt x="542925" y="735466"/>
                </a:lnTo>
                <a:lnTo>
                  <a:pt x="540703" y="757413"/>
                </a:lnTo>
                <a:lnTo>
                  <a:pt x="537528" y="779042"/>
                </a:lnTo>
                <a:lnTo>
                  <a:pt x="534670" y="796536"/>
                </a:lnTo>
                <a:lnTo>
                  <a:pt x="533083" y="802898"/>
                </a:lnTo>
                <a:lnTo>
                  <a:pt x="531813" y="807669"/>
                </a:lnTo>
                <a:lnTo>
                  <a:pt x="531178" y="808623"/>
                </a:lnTo>
                <a:lnTo>
                  <a:pt x="530860" y="809577"/>
                </a:lnTo>
                <a:lnTo>
                  <a:pt x="530543" y="809577"/>
                </a:lnTo>
                <a:lnTo>
                  <a:pt x="529908" y="808623"/>
                </a:lnTo>
                <a:lnTo>
                  <a:pt x="528638" y="820392"/>
                </a:lnTo>
                <a:lnTo>
                  <a:pt x="526733" y="831525"/>
                </a:lnTo>
                <a:lnTo>
                  <a:pt x="524510" y="842657"/>
                </a:lnTo>
                <a:lnTo>
                  <a:pt x="521335" y="853154"/>
                </a:lnTo>
                <a:lnTo>
                  <a:pt x="518478" y="863650"/>
                </a:lnTo>
                <a:lnTo>
                  <a:pt x="514985" y="873829"/>
                </a:lnTo>
                <a:lnTo>
                  <a:pt x="510858" y="883689"/>
                </a:lnTo>
                <a:lnTo>
                  <a:pt x="506730" y="892913"/>
                </a:lnTo>
                <a:lnTo>
                  <a:pt x="502285" y="902138"/>
                </a:lnTo>
                <a:lnTo>
                  <a:pt x="497205" y="911044"/>
                </a:lnTo>
                <a:lnTo>
                  <a:pt x="492443" y="919314"/>
                </a:lnTo>
                <a:lnTo>
                  <a:pt x="486728" y="927584"/>
                </a:lnTo>
                <a:lnTo>
                  <a:pt x="481013" y="935536"/>
                </a:lnTo>
                <a:lnTo>
                  <a:pt x="475615" y="943170"/>
                </a:lnTo>
                <a:lnTo>
                  <a:pt x="469583" y="950167"/>
                </a:lnTo>
                <a:lnTo>
                  <a:pt x="463550" y="957165"/>
                </a:lnTo>
                <a:lnTo>
                  <a:pt x="457200" y="963209"/>
                </a:lnTo>
                <a:lnTo>
                  <a:pt x="450850" y="969252"/>
                </a:lnTo>
                <a:lnTo>
                  <a:pt x="443865" y="974659"/>
                </a:lnTo>
                <a:lnTo>
                  <a:pt x="437198" y="980067"/>
                </a:lnTo>
                <a:lnTo>
                  <a:pt x="430530" y="984838"/>
                </a:lnTo>
                <a:lnTo>
                  <a:pt x="423545" y="989609"/>
                </a:lnTo>
                <a:lnTo>
                  <a:pt x="416878" y="993744"/>
                </a:lnTo>
                <a:lnTo>
                  <a:pt x="410210" y="997243"/>
                </a:lnTo>
                <a:lnTo>
                  <a:pt x="402908" y="1000742"/>
                </a:lnTo>
                <a:lnTo>
                  <a:pt x="396240" y="1003286"/>
                </a:lnTo>
                <a:lnTo>
                  <a:pt x="389255" y="1006149"/>
                </a:lnTo>
                <a:lnTo>
                  <a:pt x="382587" y="1008057"/>
                </a:lnTo>
                <a:lnTo>
                  <a:pt x="375920" y="1009330"/>
                </a:lnTo>
                <a:lnTo>
                  <a:pt x="369252" y="1010602"/>
                </a:lnTo>
                <a:lnTo>
                  <a:pt x="362585" y="1011238"/>
                </a:lnTo>
                <a:lnTo>
                  <a:pt x="356235" y="1011238"/>
                </a:lnTo>
                <a:lnTo>
                  <a:pt x="351155" y="1011238"/>
                </a:lnTo>
                <a:lnTo>
                  <a:pt x="345440" y="1010602"/>
                </a:lnTo>
                <a:lnTo>
                  <a:pt x="339725" y="1009330"/>
                </a:lnTo>
                <a:lnTo>
                  <a:pt x="334010" y="1007421"/>
                </a:lnTo>
                <a:lnTo>
                  <a:pt x="327977" y="1005831"/>
                </a:lnTo>
                <a:lnTo>
                  <a:pt x="321945" y="1002968"/>
                </a:lnTo>
                <a:lnTo>
                  <a:pt x="315595" y="1000105"/>
                </a:lnTo>
                <a:lnTo>
                  <a:pt x="309245" y="996607"/>
                </a:lnTo>
                <a:lnTo>
                  <a:pt x="302895" y="992790"/>
                </a:lnTo>
                <a:lnTo>
                  <a:pt x="296227" y="988655"/>
                </a:lnTo>
                <a:lnTo>
                  <a:pt x="289877" y="984202"/>
                </a:lnTo>
                <a:lnTo>
                  <a:pt x="282892" y="979430"/>
                </a:lnTo>
                <a:lnTo>
                  <a:pt x="276542" y="974023"/>
                </a:lnTo>
                <a:lnTo>
                  <a:pt x="269875" y="968298"/>
                </a:lnTo>
                <a:lnTo>
                  <a:pt x="263207" y="962254"/>
                </a:lnTo>
                <a:lnTo>
                  <a:pt x="256540" y="955893"/>
                </a:lnTo>
                <a:lnTo>
                  <a:pt x="250190" y="949213"/>
                </a:lnTo>
                <a:lnTo>
                  <a:pt x="243840" y="941897"/>
                </a:lnTo>
                <a:lnTo>
                  <a:pt x="237490" y="934900"/>
                </a:lnTo>
                <a:lnTo>
                  <a:pt x="231457" y="927266"/>
                </a:lnTo>
                <a:lnTo>
                  <a:pt x="225425" y="919314"/>
                </a:lnTo>
                <a:lnTo>
                  <a:pt x="219710" y="911044"/>
                </a:lnTo>
                <a:lnTo>
                  <a:pt x="214312" y="902774"/>
                </a:lnTo>
                <a:lnTo>
                  <a:pt x="208915" y="893868"/>
                </a:lnTo>
                <a:lnTo>
                  <a:pt x="203517" y="885280"/>
                </a:lnTo>
                <a:lnTo>
                  <a:pt x="198755" y="875737"/>
                </a:lnTo>
                <a:lnTo>
                  <a:pt x="194310" y="866195"/>
                </a:lnTo>
                <a:lnTo>
                  <a:pt x="190182" y="856971"/>
                </a:lnTo>
                <a:lnTo>
                  <a:pt x="186055" y="846792"/>
                </a:lnTo>
                <a:lnTo>
                  <a:pt x="182245" y="836932"/>
                </a:lnTo>
                <a:lnTo>
                  <a:pt x="179070" y="826754"/>
                </a:lnTo>
                <a:lnTo>
                  <a:pt x="176212" y="816257"/>
                </a:lnTo>
                <a:lnTo>
                  <a:pt x="173990" y="822937"/>
                </a:lnTo>
                <a:lnTo>
                  <a:pt x="172402" y="826117"/>
                </a:lnTo>
                <a:lnTo>
                  <a:pt x="171450" y="828344"/>
                </a:lnTo>
                <a:lnTo>
                  <a:pt x="169862" y="830252"/>
                </a:lnTo>
                <a:lnTo>
                  <a:pt x="168275" y="831525"/>
                </a:lnTo>
                <a:lnTo>
                  <a:pt x="167322" y="832479"/>
                </a:lnTo>
                <a:lnTo>
                  <a:pt x="165417" y="832797"/>
                </a:lnTo>
                <a:lnTo>
                  <a:pt x="163830" y="832479"/>
                </a:lnTo>
                <a:lnTo>
                  <a:pt x="162242" y="831207"/>
                </a:lnTo>
                <a:lnTo>
                  <a:pt x="160655" y="829616"/>
                </a:lnTo>
                <a:lnTo>
                  <a:pt x="159385" y="827390"/>
                </a:lnTo>
                <a:lnTo>
                  <a:pt x="157797" y="824845"/>
                </a:lnTo>
                <a:lnTo>
                  <a:pt x="156210" y="821346"/>
                </a:lnTo>
                <a:lnTo>
                  <a:pt x="153987" y="813076"/>
                </a:lnTo>
                <a:lnTo>
                  <a:pt x="152082" y="803534"/>
                </a:lnTo>
                <a:lnTo>
                  <a:pt x="150495" y="792083"/>
                </a:lnTo>
                <a:lnTo>
                  <a:pt x="149542" y="779678"/>
                </a:lnTo>
                <a:lnTo>
                  <a:pt x="149225" y="766637"/>
                </a:lnTo>
                <a:lnTo>
                  <a:pt x="149542" y="753914"/>
                </a:lnTo>
                <a:lnTo>
                  <a:pt x="150177" y="742781"/>
                </a:lnTo>
                <a:lnTo>
                  <a:pt x="151765" y="732285"/>
                </a:lnTo>
                <a:lnTo>
                  <a:pt x="153352" y="722742"/>
                </a:lnTo>
                <a:lnTo>
                  <a:pt x="155257" y="714790"/>
                </a:lnTo>
                <a:lnTo>
                  <a:pt x="157797" y="708429"/>
                </a:lnTo>
                <a:lnTo>
                  <a:pt x="159067" y="705884"/>
                </a:lnTo>
                <a:lnTo>
                  <a:pt x="160337" y="703976"/>
                </a:lnTo>
                <a:lnTo>
                  <a:pt x="161607" y="702067"/>
                </a:lnTo>
                <a:lnTo>
                  <a:pt x="163195" y="700795"/>
                </a:lnTo>
                <a:lnTo>
                  <a:pt x="158432" y="696024"/>
                </a:lnTo>
                <a:lnTo>
                  <a:pt x="154622" y="690617"/>
                </a:lnTo>
                <a:lnTo>
                  <a:pt x="151447" y="685209"/>
                </a:lnTo>
                <a:lnTo>
                  <a:pt x="148907" y="679166"/>
                </a:lnTo>
                <a:lnTo>
                  <a:pt x="147002" y="672804"/>
                </a:lnTo>
                <a:lnTo>
                  <a:pt x="145097" y="666443"/>
                </a:lnTo>
                <a:lnTo>
                  <a:pt x="143827" y="659763"/>
                </a:lnTo>
                <a:lnTo>
                  <a:pt x="143192" y="653083"/>
                </a:lnTo>
                <a:lnTo>
                  <a:pt x="142875" y="646086"/>
                </a:lnTo>
                <a:lnTo>
                  <a:pt x="142875" y="639088"/>
                </a:lnTo>
                <a:lnTo>
                  <a:pt x="143510" y="632090"/>
                </a:lnTo>
                <a:lnTo>
                  <a:pt x="144145" y="624775"/>
                </a:lnTo>
                <a:lnTo>
                  <a:pt x="145415" y="617777"/>
                </a:lnTo>
                <a:lnTo>
                  <a:pt x="146367" y="610461"/>
                </a:lnTo>
                <a:lnTo>
                  <a:pt x="148272" y="603782"/>
                </a:lnTo>
                <a:lnTo>
                  <a:pt x="149860" y="596466"/>
                </a:lnTo>
                <a:lnTo>
                  <a:pt x="154305" y="583425"/>
                </a:lnTo>
                <a:lnTo>
                  <a:pt x="159385" y="570702"/>
                </a:lnTo>
                <a:lnTo>
                  <a:pt x="164465" y="558933"/>
                </a:lnTo>
                <a:lnTo>
                  <a:pt x="169862" y="548436"/>
                </a:lnTo>
                <a:lnTo>
                  <a:pt x="174942" y="539212"/>
                </a:lnTo>
                <a:lnTo>
                  <a:pt x="180022" y="532214"/>
                </a:lnTo>
                <a:lnTo>
                  <a:pt x="182562" y="529034"/>
                </a:lnTo>
                <a:lnTo>
                  <a:pt x="184467" y="526807"/>
                </a:lnTo>
                <a:lnTo>
                  <a:pt x="186690" y="525535"/>
                </a:lnTo>
                <a:lnTo>
                  <a:pt x="188277" y="524262"/>
                </a:lnTo>
                <a:lnTo>
                  <a:pt x="198120" y="519491"/>
                </a:lnTo>
                <a:lnTo>
                  <a:pt x="207327" y="514720"/>
                </a:lnTo>
                <a:lnTo>
                  <a:pt x="216852" y="510585"/>
                </a:lnTo>
                <a:lnTo>
                  <a:pt x="226377" y="507086"/>
                </a:lnTo>
                <a:lnTo>
                  <a:pt x="235267" y="503587"/>
                </a:lnTo>
                <a:lnTo>
                  <a:pt x="244792" y="500407"/>
                </a:lnTo>
                <a:lnTo>
                  <a:pt x="253682" y="497862"/>
                </a:lnTo>
                <a:lnTo>
                  <a:pt x="262572" y="495317"/>
                </a:lnTo>
                <a:lnTo>
                  <a:pt x="271780" y="493409"/>
                </a:lnTo>
                <a:lnTo>
                  <a:pt x="280352" y="491501"/>
                </a:lnTo>
                <a:lnTo>
                  <a:pt x="288925" y="489910"/>
                </a:lnTo>
                <a:lnTo>
                  <a:pt x="298132" y="488638"/>
                </a:lnTo>
                <a:lnTo>
                  <a:pt x="306387" y="487365"/>
                </a:lnTo>
                <a:lnTo>
                  <a:pt x="314960" y="486729"/>
                </a:lnTo>
                <a:lnTo>
                  <a:pt x="323215" y="486093"/>
                </a:lnTo>
                <a:lnTo>
                  <a:pt x="331470" y="485775"/>
                </a:lnTo>
                <a:close/>
                <a:moveTo>
                  <a:pt x="2394109" y="485775"/>
                </a:moveTo>
                <a:lnTo>
                  <a:pt x="2410607" y="485775"/>
                </a:lnTo>
                <a:lnTo>
                  <a:pt x="2418538" y="486093"/>
                </a:lnTo>
                <a:lnTo>
                  <a:pt x="2427104" y="486729"/>
                </a:lnTo>
                <a:lnTo>
                  <a:pt x="2435352" y="487365"/>
                </a:lnTo>
                <a:lnTo>
                  <a:pt x="2443918" y="488638"/>
                </a:lnTo>
                <a:lnTo>
                  <a:pt x="2452801" y="489910"/>
                </a:lnTo>
                <a:lnTo>
                  <a:pt x="2461367" y="491500"/>
                </a:lnTo>
                <a:lnTo>
                  <a:pt x="2470250" y="493409"/>
                </a:lnTo>
                <a:lnTo>
                  <a:pt x="2479451" y="495317"/>
                </a:lnTo>
                <a:lnTo>
                  <a:pt x="2488334" y="497862"/>
                </a:lnTo>
                <a:lnTo>
                  <a:pt x="2497534" y="500407"/>
                </a:lnTo>
                <a:lnTo>
                  <a:pt x="2506417" y="503587"/>
                </a:lnTo>
                <a:lnTo>
                  <a:pt x="2515935" y="507086"/>
                </a:lnTo>
                <a:lnTo>
                  <a:pt x="2525135" y="510585"/>
                </a:lnTo>
                <a:lnTo>
                  <a:pt x="2534653" y="514720"/>
                </a:lnTo>
                <a:lnTo>
                  <a:pt x="2543853" y="519491"/>
                </a:lnTo>
                <a:lnTo>
                  <a:pt x="2553371" y="524262"/>
                </a:lnTo>
                <a:lnTo>
                  <a:pt x="2555274" y="525535"/>
                </a:lnTo>
                <a:lnTo>
                  <a:pt x="2557178" y="526807"/>
                </a:lnTo>
                <a:lnTo>
                  <a:pt x="2559399" y="529033"/>
                </a:lnTo>
                <a:lnTo>
                  <a:pt x="2561620" y="532214"/>
                </a:lnTo>
                <a:lnTo>
                  <a:pt x="2566378" y="539212"/>
                </a:lnTo>
                <a:lnTo>
                  <a:pt x="2571772" y="548436"/>
                </a:lnTo>
                <a:lnTo>
                  <a:pt x="2577482" y="558933"/>
                </a:lnTo>
                <a:lnTo>
                  <a:pt x="2582558" y="570702"/>
                </a:lnTo>
                <a:lnTo>
                  <a:pt x="2587634" y="583425"/>
                </a:lnTo>
                <a:lnTo>
                  <a:pt x="2591759" y="596466"/>
                </a:lnTo>
                <a:lnTo>
                  <a:pt x="2593662" y="603782"/>
                </a:lnTo>
                <a:lnTo>
                  <a:pt x="2594931" y="610461"/>
                </a:lnTo>
                <a:lnTo>
                  <a:pt x="2596517" y="617777"/>
                </a:lnTo>
                <a:lnTo>
                  <a:pt x="2597786" y="624775"/>
                </a:lnTo>
                <a:lnTo>
                  <a:pt x="2598421" y="632090"/>
                </a:lnTo>
                <a:lnTo>
                  <a:pt x="2598738" y="639088"/>
                </a:lnTo>
                <a:lnTo>
                  <a:pt x="2598738" y="646086"/>
                </a:lnTo>
                <a:lnTo>
                  <a:pt x="2598421" y="653083"/>
                </a:lnTo>
                <a:lnTo>
                  <a:pt x="2598104" y="659763"/>
                </a:lnTo>
                <a:lnTo>
                  <a:pt x="2596517" y="666443"/>
                </a:lnTo>
                <a:lnTo>
                  <a:pt x="2594931" y="672804"/>
                </a:lnTo>
                <a:lnTo>
                  <a:pt x="2592710" y="679166"/>
                </a:lnTo>
                <a:lnTo>
                  <a:pt x="2590172" y="685209"/>
                </a:lnTo>
                <a:lnTo>
                  <a:pt x="2586683" y="690617"/>
                </a:lnTo>
                <a:lnTo>
                  <a:pt x="2583193" y="696024"/>
                </a:lnTo>
                <a:lnTo>
                  <a:pt x="2578434" y="700795"/>
                </a:lnTo>
                <a:lnTo>
                  <a:pt x="2580020" y="702067"/>
                </a:lnTo>
                <a:lnTo>
                  <a:pt x="2581607" y="703976"/>
                </a:lnTo>
                <a:lnTo>
                  <a:pt x="2582558" y="705884"/>
                </a:lnTo>
                <a:lnTo>
                  <a:pt x="2584145" y="708429"/>
                </a:lnTo>
                <a:lnTo>
                  <a:pt x="2586365" y="714790"/>
                </a:lnTo>
                <a:lnTo>
                  <a:pt x="2588269" y="722742"/>
                </a:lnTo>
                <a:lnTo>
                  <a:pt x="2590172" y="732285"/>
                </a:lnTo>
                <a:lnTo>
                  <a:pt x="2591441" y="742781"/>
                </a:lnTo>
                <a:lnTo>
                  <a:pt x="2592076" y="753914"/>
                </a:lnTo>
                <a:lnTo>
                  <a:pt x="2592393" y="766637"/>
                </a:lnTo>
                <a:lnTo>
                  <a:pt x="2592076" y="779678"/>
                </a:lnTo>
                <a:lnTo>
                  <a:pt x="2591441" y="792083"/>
                </a:lnTo>
                <a:lnTo>
                  <a:pt x="2589855" y="803534"/>
                </a:lnTo>
                <a:lnTo>
                  <a:pt x="2587634" y="813076"/>
                </a:lnTo>
                <a:lnTo>
                  <a:pt x="2585414" y="821346"/>
                </a:lnTo>
                <a:lnTo>
                  <a:pt x="2584145" y="824845"/>
                </a:lnTo>
                <a:lnTo>
                  <a:pt x="2582558" y="827390"/>
                </a:lnTo>
                <a:lnTo>
                  <a:pt x="2581289" y="829616"/>
                </a:lnTo>
                <a:lnTo>
                  <a:pt x="2579703" y="831207"/>
                </a:lnTo>
                <a:lnTo>
                  <a:pt x="2577799" y="832479"/>
                </a:lnTo>
                <a:lnTo>
                  <a:pt x="2576213" y="832797"/>
                </a:lnTo>
                <a:lnTo>
                  <a:pt x="2574627" y="832479"/>
                </a:lnTo>
                <a:lnTo>
                  <a:pt x="2573358" y="831525"/>
                </a:lnTo>
                <a:lnTo>
                  <a:pt x="2571772" y="830252"/>
                </a:lnTo>
                <a:lnTo>
                  <a:pt x="2570503" y="828344"/>
                </a:lnTo>
                <a:lnTo>
                  <a:pt x="2569234" y="826117"/>
                </a:lnTo>
                <a:lnTo>
                  <a:pt x="2567965" y="822936"/>
                </a:lnTo>
                <a:lnTo>
                  <a:pt x="2565744" y="816257"/>
                </a:lnTo>
                <a:lnTo>
                  <a:pt x="2562889" y="826753"/>
                </a:lnTo>
                <a:lnTo>
                  <a:pt x="2559399" y="836932"/>
                </a:lnTo>
                <a:lnTo>
                  <a:pt x="2555592" y="846792"/>
                </a:lnTo>
                <a:lnTo>
                  <a:pt x="2551785" y="856971"/>
                </a:lnTo>
                <a:lnTo>
                  <a:pt x="2547343" y="866195"/>
                </a:lnTo>
                <a:lnTo>
                  <a:pt x="2542902" y="875737"/>
                </a:lnTo>
                <a:lnTo>
                  <a:pt x="2537825" y="885280"/>
                </a:lnTo>
                <a:lnTo>
                  <a:pt x="2533067" y="893868"/>
                </a:lnTo>
                <a:lnTo>
                  <a:pt x="2527356" y="902774"/>
                </a:lnTo>
                <a:lnTo>
                  <a:pt x="2522280" y="911044"/>
                </a:lnTo>
                <a:lnTo>
                  <a:pt x="2516252" y="919314"/>
                </a:lnTo>
                <a:lnTo>
                  <a:pt x="2510224" y="927266"/>
                </a:lnTo>
                <a:lnTo>
                  <a:pt x="2504197" y="934900"/>
                </a:lnTo>
                <a:lnTo>
                  <a:pt x="2497851" y="941897"/>
                </a:lnTo>
                <a:lnTo>
                  <a:pt x="2491824" y="949213"/>
                </a:lnTo>
                <a:lnTo>
                  <a:pt x="2484844" y="955893"/>
                </a:lnTo>
                <a:lnTo>
                  <a:pt x="2478499" y="962254"/>
                </a:lnTo>
                <a:lnTo>
                  <a:pt x="2472154" y="968298"/>
                </a:lnTo>
                <a:lnTo>
                  <a:pt x="2465492" y="974023"/>
                </a:lnTo>
                <a:lnTo>
                  <a:pt x="2458829" y="979430"/>
                </a:lnTo>
                <a:lnTo>
                  <a:pt x="2452167" y="984202"/>
                </a:lnTo>
                <a:lnTo>
                  <a:pt x="2445505" y="988654"/>
                </a:lnTo>
                <a:lnTo>
                  <a:pt x="2439159" y="992789"/>
                </a:lnTo>
                <a:lnTo>
                  <a:pt x="2432814" y="996607"/>
                </a:lnTo>
                <a:lnTo>
                  <a:pt x="2426469" y="1000105"/>
                </a:lnTo>
                <a:lnTo>
                  <a:pt x="2420124" y="1002968"/>
                </a:lnTo>
                <a:lnTo>
                  <a:pt x="2413462" y="1005831"/>
                </a:lnTo>
                <a:lnTo>
                  <a:pt x="2408069" y="1007421"/>
                </a:lnTo>
                <a:lnTo>
                  <a:pt x="2402041" y="1009330"/>
                </a:lnTo>
                <a:lnTo>
                  <a:pt x="2396330" y="1010602"/>
                </a:lnTo>
                <a:lnTo>
                  <a:pt x="2390937" y="1011238"/>
                </a:lnTo>
                <a:lnTo>
                  <a:pt x="2385861" y="1011238"/>
                </a:lnTo>
                <a:lnTo>
                  <a:pt x="2379516" y="1011238"/>
                </a:lnTo>
                <a:lnTo>
                  <a:pt x="2372536" y="1010602"/>
                </a:lnTo>
                <a:lnTo>
                  <a:pt x="2366191" y="1009330"/>
                </a:lnTo>
                <a:lnTo>
                  <a:pt x="2359529" y="1008057"/>
                </a:lnTo>
                <a:lnTo>
                  <a:pt x="2352866" y="1006149"/>
                </a:lnTo>
                <a:lnTo>
                  <a:pt x="2345887" y="1003286"/>
                </a:lnTo>
                <a:lnTo>
                  <a:pt x="2338907" y="1000742"/>
                </a:lnTo>
                <a:lnTo>
                  <a:pt x="2331928" y="997243"/>
                </a:lnTo>
                <a:lnTo>
                  <a:pt x="2325265" y="993744"/>
                </a:lnTo>
                <a:lnTo>
                  <a:pt x="2318286" y="989609"/>
                </a:lnTo>
                <a:lnTo>
                  <a:pt x="2311306" y="984838"/>
                </a:lnTo>
                <a:lnTo>
                  <a:pt x="2304644" y="980067"/>
                </a:lnTo>
                <a:lnTo>
                  <a:pt x="2297981" y="974659"/>
                </a:lnTo>
                <a:lnTo>
                  <a:pt x="2291636" y="969252"/>
                </a:lnTo>
                <a:lnTo>
                  <a:pt x="2284974" y="963208"/>
                </a:lnTo>
                <a:lnTo>
                  <a:pt x="2278629" y="957165"/>
                </a:lnTo>
                <a:lnTo>
                  <a:pt x="2272284" y="950167"/>
                </a:lnTo>
                <a:lnTo>
                  <a:pt x="2266256" y="943170"/>
                </a:lnTo>
                <a:lnTo>
                  <a:pt x="2260545" y="935536"/>
                </a:lnTo>
                <a:lnTo>
                  <a:pt x="2255152" y="927584"/>
                </a:lnTo>
                <a:lnTo>
                  <a:pt x="2249759" y="919314"/>
                </a:lnTo>
                <a:lnTo>
                  <a:pt x="2244365" y="911044"/>
                </a:lnTo>
                <a:lnTo>
                  <a:pt x="2239924" y="902138"/>
                </a:lnTo>
                <a:lnTo>
                  <a:pt x="2235482" y="892913"/>
                </a:lnTo>
                <a:lnTo>
                  <a:pt x="2231041" y="883689"/>
                </a:lnTo>
                <a:lnTo>
                  <a:pt x="2227234" y="873829"/>
                </a:lnTo>
                <a:lnTo>
                  <a:pt x="2223744" y="863650"/>
                </a:lnTo>
                <a:lnTo>
                  <a:pt x="2220571" y="853154"/>
                </a:lnTo>
                <a:lnTo>
                  <a:pt x="2217716" y="842657"/>
                </a:lnTo>
                <a:lnTo>
                  <a:pt x="2215178" y="831525"/>
                </a:lnTo>
                <a:lnTo>
                  <a:pt x="2213275" y="820392"/>
                </a:lnTo>
                <a:lnTo>
                  <a:pt x="2211688" y="808623"/>
                </a:lnTo>
                <a:lnTo>
                  <a:pt x="2211371" y="809577"/>
                </a:lnTo>
                <a:lnTo>
                  <a:pt x="2211054" y="809577"/>
                </a:lnTo>
                <a:lnTo>
                  <a:pt x="2210737" y="808623"/>
                </a:lnTo>
                <a:lnTo>
                  <a:pt x="2210419" y="807669"/>
                </a:lnTo>
                <a:lnTo>
                  <a:pt x="2208833" y="802898"/>
                </a:lnTo>
                <a:lnTo>
                  <a:pt x="2207564" y="796536"/>
                </a:lnTo>
                <a:lnTo>
                  <a:pt x="2204391" y="779042"/>
                </a:lnTo>
                <a:lnTo>
                  <a:pt x="2201536" y="757413"/>
                </a:lnTo>
                <a:lnTo>
                  <a:pt x="2198998" y="735465"/>
                </a:lnTo>
                <a:lnTo>
                  <a:pt x="2198364" y="725287"/>
                </a:lnTo>
                <a:lnTo>
                  <a:pt x="2198046" y="716063"/>
                </a:lnTo>
                <a:lnTo>
                  <a:pt x="2197412" y="708429"/>
                </a:lnTo>
                <a:lnTo>
                  <a:pt x="2198046" y="702067"/>
                </a:lnTo>
                <a:lnTo>
                  <a:pt x="2198364" y="699841"/>
                </a:lnTo>
                <a:lnTo>
                  <a:pt x="2198681" y="698250"/>
                </a:lnTo>
                <a:lnTo>
                  <a:pt x="2199315" y="697296"/>
                </a:lnTo>
                <a:lnTo>
                  <a:pt x="2200267" y="696660"/>
                </a:lnTo>
                <a:lnTo>
                  <a:pt x="2201219" y="697296"/>
                </a:lnTo>
                <a:lnTo>
                  <a:pt x="2202488" y="697932"/>
                </a:lnTo>
                <a:lnTo>
                  <a:pt x="2204074" y="699205"/>
                </a:lnTo>
                <a:lnTo>
                  <a:pt x="2205026" y="700159"/>
                </a:lnTo>
                <a:lnTo>
                  <a:pt x="2204391" y="687118"/>
                </a:lnTo>
                <a:lnTo>
                  <a:pt x="2204074" y="673440"/>
                </a:lnTo>
                <a:lnTo>
                  <a:pt x="2204709" y="659127"/>
                </a:lnTo>
                <a:lnTo>
                  <a:pt x="2205343" y="651493"/>
                </a:lnTo>
                <a:lnTo>
                  <a:pt x="2206295" y="643541"/>
                </a:lnTo>
                <a:lnTo>
                  <a:pt x="2209150" y="646086"/>
                </a:lnTo>
                <a:lnTo>
                  <a:pt x="2212323" y="647676"/>
                </a:lnTo>
                <a:lnTo>
                  <a:pt x="2215495" y="649267"/>
                </a:lnTo>
                <a:lnTo>
                  <a:pt x="2218985" y="650539"/>
                </a:lnTo>
                <a:lnTo>
                  <a:pt x="2222475" y="651493"/>
                </a:lnTo>
                <a:lnTo>
                  <a:pt x="2225965" y="652129"/>
                </a:lnTo>
                <a:lnTo>
                  <a:pt x="2229772" y="652447"/>
                </a:lnTo>
                <a:lnTo>
                  <a:pt x="2233896" y="652447"/>
                </a:lnTo>
                <a:lnTo>
                  <a:pt x="2238020" y="652447"/>
                </a:lnTo>
                <a:lnTo>
                  <a:pt x="2242145" y="652129"/>
                </a:lnTo>
                <a:lnTo>
                  <a:pt x="2251028" y="650539"/>
                </a:lnTo>
                <a:lnTo>
                  <a:pt x="2259911" y="648312"/>
                </a:lnTo>
                <a:lnTo>
                  <a:pt x="2269746" y="645132"/>
                </a:lnTo>
                <a:lnTo>
                  <a:pt x="2279581" y="641315"/>
                </a:lnTo>
                <a:lnTo>
                  <a:pt x="2289733" y="637180"/>
                </a:lnTo>
                <a:lnTo>
                  <a:pt x="2300519" y="632726"/>
                </a:lnTo>
                <a:lnTo>
                  <a:pt x="2310989" y="627955"/>
                </a:lnTo>
                <a:lnTo>
                  <a:pt x="2333514" y="616823"/>
                </a:lnTo>
                <a:lnTo>
                  <a:pt x="2356991" y="605690"/>
                </a:lnTo>
                <a:lnTo>
                  <a:pt x="2345569" y="610461"/>
                </a:lnTo>
                <a:lnTo>
                  <a:pt x="2334466" y="615868"/>
                </a:lnTo>
                <a:lnTo>
                  <a:pt x="2324948" y="620322"/>
                </a:lnTo>
                <a:lnTo>
                  <a:pt x="2315430" y="624138"/>
                </a:lnTo>
                <a:lnTo>
                  <a:pt x="2306865" y="626683"/>
                </a:lnTo>
                <a:lnTo>
                  <a:pt x="2298616" y="628910"/>
                </a:lnTo>
                <a:lnTo>
                  <a:pt x="2290367" y="630182"/>
                </a:lnTo>
                <a:lnTo>
                  <a:pt x="2282436" y="630818"/>
                </a:lnTo>
                <a:lnTo>
                  <a:pt x="2275456" y="630818"/>
                </a:lnTo>
                <a:lnTo>
                  <a:pt x="2268160" y="630500"/>
                </a:lnTo>
                <a:lnTo>
                  <a:pt x="2261497" y="629228"/>
                </a:lnTo>
                <a:lnTo>
                  <a:pt x="2255152" y="627955"/>
                </a:lnTo>
                <a:lnTo>
                  <a:pt x="2248807" y="626047"/>
                </a:lnTo>
                <a:lnTo>
                  <a:pt x="2243096" y="623502"/>
                </a:lnTo>
                <a:lnTo>
                  <a:pt x="2237703" y="620640"/>
                </a:lnTo>
                <a:lnTo>
                  <a:pt x="2232627" y="617777"/>
                </a:lnTo>
                <a:lnTo>
                  <a:pt x="2227551" y="614278"/>
                </a:lnTo>
                <a:lnTo>
                  <a:pt x="2223109" y="610779"/>
                </a:lnTo>
                <a:lnTo>
                  <a:pt x="2218985" y="607280"/>
                </a:lnTo>
                <a:lnTo>
                  <a:pt x="2214861" y="603463"/>
                </a:lnTo>
                <a:lnTo>
                  <a:pt x="2211371" y="599647"/>
                </a:lnTo>
                <a:lnTo>
                  <a:pt x="2208198" y="595512"/>
                </a:lnTo>
                <a:lnTo>
                  <a:pt x="2202171" y="587878"/>
                </a:lnTo>
                <a:lnTo>
                  <a:pt x="2197412" y="581198"/>
                </a:lnTo>
                <a:lnTo>
                  <a:pt x="2193922" y="574837"/>
                </a:lnTo>
                <a:lnTo>
                  <a:pt x="2191701" y="569747"/>
                </a:lnTo>
                <a:lnTo>
                  <a:pt x="2189163" y="565612"/>
                </a:lnTo>
                <a:lnTo>
                  <a:pt x="2191067" y="564340"/>
                </a:lnTo>
                <a:lnTo>
                  <a:pt x="2196777" y="559569"/>
                </a:lnTo>
                <a:lnTo>
                  <a:pt x="2205343" y="552889"/>
                </a:lnTo>
                <a:lnTo>
                  <a:pt x="2217399" y="544301"/>
                </a:lnTo>
                <a:lnTo>
                  <a:pt x="2225013" y="539848"/>
                </a:lnTo>
                <a:lnTo>
                  <a:pt x="2232944" y="534759"/>
                </a:lnTo>
                <a:lnTo>
                  <a:pt x="2241510" y="529670"/>
                </a:lnTo>
                <a:lnTo>
                  <a:pt x="2251028" y="524580"/>
                </a:lnTo>
                <a:lnTo>
                  <a:pt x="2260545" y="519491"/>
                </a:lnTo>
                <a:lnTo>
                  <a:pt x="2271649" y="514402"/>
                </a:lnTo>
                <a:lnTo>
                  <a:pt x="2282753" y="509631"/>
                </a:lnTo>
                <a:lnTo>
                  <a:pt x="2294809" y="505178"/>
                </a:lnTo>
                <a:lnTo>
                  <a:pt x="2307182" y="501043"/>
                </a:lnTo>
                <a:lnTo>
                  <a:pt x="2320506" y="497226"/>
                </a:lnTo>
                <a:lnTo>
                  <a:pt x="2334466" y="493409"/>
                </a:lnTo>
                <a:lnTo>
                  <a:pt x="2348742" y="490864"/>
                </a:lnTo>
                <a:lnTo>
                  <a:pt x="2363336" y="488638"/>
                </a:lnTo>
                <a:lnTo>
                  <a:pt x="2378564" y="486729"/>
                </a:lnTo>
                <a:lnTo>
                  <a:pt x="2394109" y="485775"/>
                </a:lnTo>
                <a:close/>
                <a:moveTo>
                  <a:pt x="1429386" y="468312"/>
                </a:moveTo>
                <a:lnTo>
                  <a:pt x="1442086" y="468630"/>
                </a:lnTo>
                <a:lnTo>
                  <a:pt x="1454151" y="469899"/>
                </a:lnTo>
                <a:lnTo>
                  <a:pt x="1465898" y="471802"/>
                </a:lnTo>
                <a:lnTo>
                  <a:pt x="1477011" y="474023"/>
                </a:lnTo>
                <a:lnTo>
                  <a:pt x="1487488" y="476562"/>
                </a:lnTo>
                <a:lnTo>
                  <a:pt x="1497649" y="479734"/>
                </a:lnTo>
                <a:lnTo>
                  <a:pt x="1507491" y="482907"/>
                </a:lnTo>
                <a:lnTo>
                  <a:pt x="1516699" y="486714"/>
                </a:lnTo>
                <a:lnTo>
                  <a:pt x="1525271" y="490522"/>
                </a:lnTo>
                <a:lnTo>
                  <a:pt x="1533526" y="494646"/>
                </a:lnTo>
                <a:lnTo>
                  <a:pt x="1541146" y="498771"/>
                </a:lnTo>
                <a:lnTo>
                  <a:pt x="1547814" y="502896"/>
                </a:lnTo>
                <a:lnTo>
                  <a:pt x="1554164" y="507020"/>
                </a:lnTo>
                <a:lnTo>
                  <a:pt x="1565594" y="514952"/>
                </a:lnTo>
                <a:lnTo>
                  <a:pt x="1574166" y="522250"/>
                </a:lnTo>
                <a:lnTo>
                  <a:pt x="1580516" y="527643"/>
                </a:lnTo>
                <a:lnTo>
                  <a:pt x="1585596" y="532720"/>
                </a:lnTo>
                <a:lnTo>
                  <a:pt x="1584009" y="536527"/>
                </a:lnTo>
                <a:lnTo>
                  <a:pt x="1581469" y="540652"/>
                </a:lnTo>
                <a:lnTo>
                  <a:pt x="1578611" y="546046"/>
                </a:lnTo>
                <a:lnTo>
                  <a:pt x="1574484" y="552074"/>
                </a:lnTo>
                <a:lnTo>
                  <a:pt x="1569721" y="558419"/>
                </a:lnTo>
                <a:lnTo>
                  <a:pt x="1563054" y="565399"/>
                </a:lnTo>
                <a:lnTo>
                  <a:pt x="1559879" y="568572"/>
                </a:lnTo>
                <a:lnTo>
                  <a:pt x="1556386" y="571745"/>
                </a:lnTo>
                <a:lnTo>
                  <a:pt x="1552259" y="575235"/>
                </a:lnTo>
                <a:lnTo>
                  <a:pt x="1548131" y="577773"/>
                </a:lnTo>
                <a:lnTo>
                  <a:pt x="1543686" y="580311"/>
                </a:lnTo>
                <a:lnTo>
                  <a:pt x="1538606" y="582850"/>
                </a:lnTo>
                <a:lnTo>
                  <a:pt x="1533844" y="584753"/>
                </a:lnTo>
                <a:lnTo>
                  <a:pt x="1528446" y="586657"/>
                </a:lnTo>
                <a:lnTo>
                  <a:pt x="1523049" y="588243"/>
                </a:lnTo>
                <a:lnTo>
                  <a:pt x="1517016" y="588878"/>
                </a:lnTo>
                <a:lnTo>
                  <a:pt x="1510984" y="589512"/>
                </a:lnTo>
                <a:lnTo>
                  <a:pt x="1503999" y="589512"/>
                </a:lnTo>
                <a:lnTo>
                  <a:pt x="1497331" y="588878"/>
                </a:lnTo>
                <a:lnTo>
                  <a:pt x="1490346" y="587926"/>
                </a:lnTo>
                <a:lnTo>
                  <a:pt x="1483043" y="586022"/>
                </a:lnTo>
                <a:lnTo>
                  <a:pt x="1475106" y="583484"/>
                </a:lnTo>
                <a:lnTo>
                  <a:pt x="1467168" y="580311"/>
                </a:lnTo>
                <a:lnTo>
                  <a:pt x="1458913" y="576187"/>
                </a:lnTo>
                <a:lnTo>
                  <a:pt x="1449388" y="571745"/>
                </a:lnTo>
                <a:lnTo>
                  <a:pt x="1439546" y="567620"/>
                </a:lnTo>
                <a:lnTo>
                  <a:pt x="1479233" y="586657"/>
                </a:lnTo>
                <a:lnTo>
                  <a:pt x="1498284" y="594906"/>
                </a:lnTo>
                <a:lnTo>
                  <a:pt x="1506856" y="598714"/>
                </a:lnTo>
                <a:lnTo>
                  <a:pt x="1515746" y="601886"/>
                </a:lnTo>
                <a:lnTo>
                  <a:pt x="1524001" y="604425"/>
                </a:lnTo>
                <a:lnTo>
                  <a:pt x="1531939" y="606646"/>
                </a:lnTo>
                <a:lnTo>
                  <a:pt x="1539559" y="607915"/>
                </a:lnTo>
                <a:lnTo>
                  <a:pt x="1546544" y="608232"/>
                </a:lnTo>
                <a:lnTo>
                  <a:pt x="1550036" y="608232"/>
                </a:lnTo>
                <a:lnTo>
                  <a:pt x="1553529" y="607915"/>
                </a:lnTo>
                <a:lnTo>
                  <a:pt x="1556704" y="607280"/>
                </a:lnTo>
                <a:lnTo>
                  <a:pt x="1559879" y="606646"/>
                </a:lnTo>
                <a:lnTo>
                  <a:pt x="1562736" y="605376"/>
                </a:lnTo>
                <a:lnTo>
                  <a:pt x="1565594" y="604107"/>
                </a:lnTo>
                <a:lnTo>
                  <a:pt x="1568451" y="602521"/>
                </a:lnTo>
                <a:lnTo>
                  <a:pt x="1570674" y="600617"/>
                </a:lnTo>
                <a:lnTo>
                  <a:pt x="1571944" y="607280"/>
                </a:lnTo>
                <a:lnTo>
                  <a:pt x="1572261" y="614260"/>
                </a:lnTo>
                <a:lnTo>
                  <a:pt x="1572896" y="626634"/>
                </a:lnTo>
                <a:lnTo>
                  <a:pt x="1572579" y="638691"/>
                </a:lnTo>
                <a:lnTo>
                  <a:pt x="1572261" y="649795"/>
                </a:lnTo>
                <a:lnTo>
                  <a:pt x="1574166" y="647574"/>
                </a:lnTo>
                <a:lnTo>
                  <a:pt x="1575119" y="647257"/>
                </a:lnTo>
                <a:lnTo>
                  <a:pt x="1576389" y="646940"/>
                </a:lnTo>
                <a:lnTo>
                  <a:pt x="1577976" y="647257"/>
                </a:lnTo>
                <a:lnTo>
                  <a:pt x="1578929" y="647892"/>
                </a:lnTo>
                <a:lnTo>
                  <a:pt x="1580516" y="649478"/>
                </a:lnTo>
                <a:lnTo>
                  <a:pt x="1582104" y="651382"/>
                </a:lnTo>
                <a:lnTo>
                  <a:pt x="1583056" y="653920"/>
                </a:lnTo>
                <a:lnTo>
                  <a:pt x="1584326" y="656775"/>
                </a:lnTo>
                <a:lnTo>
                  <a:pt x="1586549" y="663756"/>
                </a:lnTo>
                <a:lnTo>
                  <a:pt x="1588136" y="672322"/>
                </a:lnTo>
                <a:lnTo>
                  <a:pt x="1589406" y="682158"/>
                </a:lnTo>
                <a:lnTo>
                  <a:pt x="1590359" y="692945"/>
                </a:lnTo>
                <a:lnTo>
                  <a:pt x="1590676" y="704685"/>
                </a:lnTo>
                <a:lnTo>
                  <a:pt x="1590359" y="716424"/>
                </a:lnTo>
                <a:lnTo>
                  <a:pt x="1589406" y="727211"/>
                </a:lnTo>
                <a:lnTo>
                  <a:pt x="1588136" y="737047"/>
                </a:lnTo>
                <a:lnTo>
                  <a:pt x="1586549" y="745613"/>
                </a:lnTo>
                <a:lnTo>
                  <a:pt x="1584326" y="752911"/>
                </a:lnTo>
                <a:lnTo>
                  <a:pt x="1583056" y="755449"/>
                </a:lnTo>
                <a:lnTo>
                  <a:pt x="1582104" y="757987"/>
                </a:lnTo>
                <a:lnTo>
                  <a:pt x="1580516" y="759891"/>
                </a:lnTo>
                <a:lnTo>
                  <a:pt x="1578929" y="761477"/>
                </a:lnTo>
                <a:lnTo>
                  <a:pt x="1577976" y="762112"/>
                </a:lnTo>
                <a:lnTo>
                  <a:pt x="1576389" y="762429"/>
                </a:lnTo>
                <a:lnTo>
                  <a:pt x="1574801" y="762112"/>
                </a:lnTo>
                <a:lnTo>
                  <a:pt x="1573214" y="761160"/>
                </a:lnTo>
                <a:lnTo>
                  <a:pt x="1571944" y="759573"/>
                </a:lnTo>
                <a:lnTo>
                  <a:pt x="1570674" y="757670"/>
                </a:lnTo>
                <a:lnTo>
                  <a:pt x="1569086" y="755131"/>
                </a:lnTo>
                <a:lnTo>
                  <a:pt x="1568134" y="751641"/>
                </a:lnTo>
                <a:lnTo>
                  <a:pt x="1565911" y="744027"/>
                </a:lnTo>
                <a:lnTo>
                  <a:pt x="1564641" y="754180"/>
                </a:lnTo>
                <a:lnTo>
                  <a:pt x="1562736" y="764015"/>
                </a:lnTo>
                <a:lnTo>
                  <a:pt x="1560831" y="773851"/>
                </a:lnTo>
                <a:lnTo>
                  <a:pt x="1558291" y="782735"/>
                </a:lnTo>
                <a:lnTo>
                  <a:pt x="1555751" y="792253"/>
                </a:lnTo>
                <a:lnTo>
                  <a:pt x="1552576" y="800819"/>
                </a:lnTo>
                <a:lnTo>
                  <a:pt x="1549401" y="809703"/>
                </a:lnTo>
                <a:lnTo>
                  <a:pt x="1545591" y="817953"/>
                </a:lnTo>
                <a:lnTo>
                  <a:pt x="1541781" y="825567"/>
                </a:lnTo>
                <a:lnTo>
                  <a:pt x="1537336" y="833182"/>
                </a:lnTo>
                <a:lnTo>
                  <a:pt x="1532574" y="840797"/>
                </a:lnTo>
                <a:lnTo>
                  <a:pt x="1528129" y="847777"/>
                </a:lnTo>
                <a:lnTo>
                  <a:pt x="1523366" y="854757"/>
                </a:lnTo>
                <a:lnTo>
                  <a:pt x="1518286" y="861102"/>
                </a:lnTo>
                <a:lnTo>
                  <a:pt x="1513206" y="867448"/>
                </a:lnTo>
                <a:lnTo>
                  <a:pt x="1507491" y="873476"/>
                </a:lnTo>
                <a:lnTo>
                  <a:pt x="1502411" y="878553"/>
                </a:lnTo>
                <a:lnTo>
                  <a:pt x="1496696" y="883946"/>
                </a:lnTo>
                <a:lnTo>
                  <a:pt x="1490663" y="889340"/>
                </a:lnTo>
                <a:lnTo>
                  <a:pt x="1484948" y="893782"/>
                </a:lnTo>
                <a:lnTo>
                  <a:pt x="1478916" y="897907"/>
                </a:lnTo>
                <a:lnTo>
                  <a:pt x="1472883" y="901714"/>
                </a:lnTo>
                <a:lnTo>
                  <a:pt x="1466851" y="905521"/>
                </a:lnTo>
                <a:lnTo>
                  <a:pt x="1460818" y="908377"/>
                </a:lnTo>
                <a:lnTo>
                  <a:pt x="1454786" y="911232"/>
                </a:lnTo>
                <a:lnTo>
                  <a:pt x="1448753" y="914088"/>
                </a:lnTo>
                <a:lnTo>
                  <a:pt x="1442721" y="915991"/>
                </a:lnTo>
                <a:lnTo>
                  <a:pt x="1437323" y="917895"/>
                </a:lnTo>
                <a:lnTo>
                  <a:pt x="1431291" y="918847"/>
                </a:lnTo>
                <a:lnTo>
                  <a:pt x="1425576" y="920116"/>
                </a:lnTo>
                <a:lnTo>
                  <a:pt x="1419861" y="920751"/>
                </a:lnTo>
                <a:lnTo>
                  <a:pt x="1414146" y="920751"/>
                </a:lnTo>
                <a:lnTo>
                  <a:pt x="1409701" y="920751"/>
                </a:lnTo>
                <a:lnTo>
                  <a:pt x="1404938" y="920116"/>
                </a:lnTo>
                <a:lnTo>
                  <a:pt x="1399858" y="918847"/>
                </a:lnTo>
                <a:lnTo>
                  <a:pt x="1394778" y="917260"/>
                </a:lnTo>
                <a:lnTo>
                  <a:pt x="1389381" y="915357"/>
                </a:lnTo>
                <a:lnTo>
                  <a:pt x="1384301" y="913770"/>
                </a:lnTo>
                <a:lnTo>
                  <a:pt x="1378903" y="910915"/>
                </a:lnTo>
                <a:lnTo>
                  <a:pt x="1373188" y="908059"/>
                </a:lnTo>
                <a:lnTo>
                  <a:pt x="1367791" y="904569"/>
                </a:lnTo>
                <a:lnTo>
                  <a:pt x="1362076" y="900762"/>
                </a:lnTo>
                <a:lnTo>
                  <a:pt x="1356043" y="896955"/>
                </a:lnTo>
                <a:lnTo>
                  <a:pt x="1350328" y="892513"/>
                </a:lnTo>
                <a:lnTo>
                  <a:pt x="1344296" y="888071"/>
                </a:lnTo>
                <a:lnTo>
                  <a:pt x="1338581" y="883312"/>
                </a:lnTo>
                <a:lnTo>
                  <a:pt x="1333183" y="877918"/>
                </a:lnTo>
                <a:lnTo>
                  <a:pt x="1327468" y="872207"/>
                </a:lnTo>
                <a:lnTo>
                  <a:pt x="1321753" y="866813"/>
                </a:lnTo>
                <a:lnTo>
                  <a:pt x="1316038" y="860151"/>
                </a:lnTo>
                <a:lnTo>
                  <a:pt x="1310641" y="854122"/>
                </a:lnTo>
                <a:lnTo>
                  <a:pt x="1305243" y="847459"/>
                </a:lnTo>
                <a:lnTo>
                  <a:pt x="1299846" y="840797"/>
                </a:lnTo>
                <a:lnTo>
                  <a:pt x="1295083" y="833499"/>
                </a:lnTo>
                <a:lnTo>
                  <a:pt x="1290321" y="826202"/>
                </a:lnTo>
                <a:lnTo>
                  <a:pt x="1285558" y="818587"/>
                </a:lnTo>
                <a:lnTo>
                  <a:pt x="1281113" y="810655"/>
                </a:lnTo>
                <a:lnTo>
                  <a:pt x="1276668" y="802723"/>
                </a:lnTo>
                <a:lnTo>
                  <a:pt x="1272858" y="794474"/>
                </a:lnTo>
                <a:lnTo>
                  <a:pt x="1269048" y="786225"/>
                </a:lnTo>
                <a:lnTo>
                  <a:pt x="1265238" y="777658"/>
                </a:lnTo>
                <a:lnTo>
                  <a:pt x="1262381" y="768457"/>
                </a:lnTo>
                <a:lnTo>
                  <a:pt x="1259523" y="759891"/>
                </a:lnTo>
                <a:lnTo>
                  <a:pt x="1256983" y="751007"/>
                </a:lnTo>
                <a:lnTo>
                  <a:pt x="1254761" y="757035"/>
                </a:lnTo>
                <a:lnTo>
                  <a:pt x="1252538" y="761477"/>
                </a:lnTo>
                <a:lnTo>
                  <a:pt x="1251586" y="763063"/>
                </a:lnTo>
                <a:lnTo>
                  <a:pt x="1250316" y="764015"/>
                </a:lnTo>
                <a:lnTo>
                  <a:pt x="1248728" y="764967"/>
                </a:lnTo>
                <a:lnTo>
                  <a:pt x="1247776" y="765284"/>
                </a:lnTo>
                <a:lnTo>
                  <a:pt x="1246188" y="764967"/>
                </a:lnTo>
                <a:lnTo>
                  <a:pt x="1244601" y="764015"/>
                </a:lnTo>
                <a:lnTo>
                  <a:pt x="1243648" y="762429"/>
                </a:lnTo>
                <a:lnTo>
                  <a:pt x="1242061" y="760842"/>
                </a:lnTo>
                <a:lnTo>
                  <a:pt x="1240791" y="758304"/>
                </a:lnTo>
                <a:lnTo>
                  <a:pt x="1239838" y="755449"/>
                </a:lnTo>
                <a:lnTo>
                  <a:pt x="1237616" y="748151"/>
                </a:lnTo>
                <a:lnTo>
                  <a:pt x="1236028" y="739585"/>
                </a:lnTo>
                <a:lnTo>
                  <a:pt x="1234441" y="729749"/>
                </a:lnTo>
                <a:lnTo>
                  <a:pt x="1233806" y="718962"/>
                </a:lnTo>
                <a:lnTo>
                  <a:pt x="1233488" y="707223"/>
                </a:lnTo>
                <a:lnTo>
                  <a:pt x="1233806" y="695801"/>
                </a:lnTo>
                <a:lnTo>
                  <a:pt x="1234441" y="684696"/>
                </a:lnTo>
                <a:lnTo>
                  <a:pt x="1236028" y="675178"/>
                </a:lnTo>
                <a:lnTo>
                  <a:pt x="1237616" y="666294"/>
                </a:lnTo>
                <a:lnTo>
                  <a:pt x="1239838" y="659631"/>
                </a:lnTo>
                <a:lnTo>
                  <a:pt x="1240791" y="656775"/>
                </a:lnTo>
                <a:lnTo>
                  <a:pt x="1242061" y="653920"/>
                </a:lnTo>
                <a:lnTo>
                  <a:pt x="1243648" y="652016"/>
                </a:lnTo>
                <a:lnTo>
                  <a:pt x="1244601" y="651064"/>
                </a:lnTo>
                <a:lnTo>
                  <a:pt x="1246188" y="649795"/>
                </a:lnTo>
                <a:lnTo>
                  <a:pt x="1247776" y="649478"/>
                </a:lnTo>
                <a:lnTo>
                  <a:pt x="1248411" y="649795"/>
                </a:lnTo>
                <a:lnTo>
                  <a:pt x="1249363" y="650113"/>
                </a:lnTo>
                <a:lnTo>
                  <a:pt x="1249681" y="642815"/>
                </a:lnTo>
                <a:lnTo>
                  <a:pt x="1250316" y="635201"/>
                </a:lnTo>
                <a:lnTo>
                  <a:pt x="1250951" y="628220"/>
                </a:lnTo>
                <a:lnTo>
                  <a:pt x="1252221" y="622192"/>
                </a:lnTo>
                <a:lnTo>
                  <a:pt x="1251586" y="613943"/>
                </a:lnTo>
                <a:lnTo>
                  <a:pt x="1250951" y="606328"/>
                </a:lnTo>
                <a:lnTo>
                  <a:pt x="1250951" y="599031"/>
                </a:lnTo>
                <a:lnTo>
                  <a:pt x="1251586" y="592368"/>
                </a:lnTo>
                <a:lnTo>
                  <a:pt x="1251903" y="586022"/>
                </a:lnTo>
                <a:lnTo>
                  <a:pt x="1252856" y="579994"/>
                </a:lnTo>
                <a:lnTo>
                  <a:pt x="1254126" y="574283"/>
                </a:lnTo>
                <a:lnTo>
                  <a:pt x="1255713" y="569207"/>
                </a:lnTo>
                <a:lnTo>
                  <a:pt x="1257618" y="564130"/>
                </a:lnTo>
                <a:lnTo>
                  <a:pt x="1259841" y="559688"/>
                </a:lnTo>
                <a:lnTo>
                  <a:pt x="1262063" y="555564"/>
                </a:lnTo>
                <a:lnTo>
                  <a:pt x="1264603" y="551756"/>
                </a:lnTo>
                <a:lnTo>
                  <a:pt x="1267143" y="548266"/>
                </a:lnTo>
                <a:lnTo>
                  <a:pt x="1270636" y="545411"/>
                </a:lnTo>
                <a:lnTo>
                  <a:pt x="1273811" y="542873"/>
                </a:lnTo>
                <a:lnTo>
                  <a:pt x="1277303" y="540017"/>
                </a:lnTo>
                <a:lnTo>
                  <a:pt x="1261746" y="540017"/>
                </a:lnTo>
                <a:lnTo>
                  <a:pt x="1249363" y="540969"/>
                </a:lnTo>
                <a:lnTo>
                  <a:pt x="1239203" y="541286"/>
                </a:lnTo>
                <a:lnTo>
                  <a:pt x="1246188" y="537479"/>
                </a:lnTo>
                <a:lnTo>
                  <a:pt x="1253808" y="532720"/>
                </a:lnTo>
                <a:lnTo>
                  <a:pt x="1261111" y="527326"/>
                </a:lnTo>
                <a:lnTo>
                  <a:pt x="1268413" y="521615"/>
                </a:lnTo>
                <a:lnTo>
                  <a:pt x="1282701" y="511145"/>
                </a:lnTo>
                <a:lnTo>
                  <a:pt x="1289368" y="506703"/>
                </a:lnTo>
                <a:lnTo>
                  <a:pt x="1295401" y="502896"/>
                </a:lnTo>
                <a:lnTo>
                  <a:pt x="1303973" y="498771"/>
                </a:lnTo>
                <a:lnTo>
                  <a:pt x="1311911" y="494964"/>
                </a:lnTo>
                <a:lnTo>
                  <a:pt x="1320166" y="491156"/>
                </a:lnTo>
                <a:lnTo>
                  <a:pt x="1328103" y="487984"/>
                </a:lnTo>
                <a:lnTo>
                  <a:pt x="1336041" y="484811"/>
                </a:lnTo>
                <a:lnTo>
                  <a:pt x="1343978" y="482273"/>
                </a:lnTo>
                <a:lnTo>
                  <a:pt x="1359536" y="477831"/>
                </a:lnTo>
                <a:lnTo>
                  <a:pt x="1374141" y="474023"/>
                </a:lnTo>
                <a:lnTo>
                  <a:pt x="1388746" y="471485"/>
                </a:lnTo>
                <a:lnTo>
                  <a:pt x="1402716" y="469581"/>
                </a:lnTo>
                <a:lnTo>
                  <a:pt x="1416051" y="468630"/>
                </a:lnTo>
                <a:lnTo>
                  <a:pt x="1429386" y="468312"/>
                </a:lnTo>
                <a:close/>
                <a:moveTo>
                  <a:pt x="750948" y="302529"/>
                </a:moveTo>
                <a:lnTo>
                  <a:pt x="748724" y="302846"/>
                </a:lnTo>
                <a:lnTo>
                  <a:pt x="746818" y="303797"/>
                </a:lnTo>
                <a:lnTo>
                  <a:pt x="744912" y="304431"/>
                </a:lnTo>
                <a:lnTo>
                  <a:pt x="743641" y="306017"/>
                </a:lnTo>
                <a:lnTo>
                  <a:pt x="742053" y="307602"/>
                </a:lnTo>
                <a:lnTo>
                  <a:pt x="741417" y="309188"/>
                </a:lnTo>
                <a:lnTo>
                  <a:pt x="740464" y="311725"/>
                </a:lnTo>
                <a:lnTo>
                  <a:pt x="740464" y="313310"/>
                </a:lnTo>
                <a:lnTo>
                  <a:pt x="740464" y="315847"/>
                </a:lnTo>
                <a:lnTo>
                  <a:pt x="741417" y="318067"/>
                </a:lnTo>
                <a:lnTo>
                  <a:pt x="742053" y="319970"/>
                </a:lnTo>
                <a:lnTo>
                  <a:pt x="743641" y="321238"/>
                </a:lnTo>
                <a:lnTo>
                  <a:pt x="744912" y="322507"/>
                </a:lnTo>
                <a:lnTo>
                  <a:pt x="746818" y="323458"/>
                </a:lnTo>
                <a:lnTo>
                  <a:pt x="748724" y="324410"/>
                </a:lnTo>
                <a:lnTo>
                  <a:pt x="750948" y="324410"/>
                </a:lnTo>
                <a:lnTo>
                  <a:pt x="988881" y="324410"/>
                </a:lnTo>
                <a:lnTo>
                  <a:pt x="991105" y="324410"/>
                </a:lnTo>
                <a:lnTo>
                  <a:pt x="993011" y="323458"/>
                </a:lnTo>
                <a:lnTo>
                  <a:pt x="994917" y="322507"/>
                </a:lnTo>
                <a:lnTo>
                  <a:pt x="996506" y="321238"/>
                </a:lnTo>
                <a:lnTo>
                  <a:pt x="997776" y="319970"/>
                </a:lnTo>
                <a:lnTo>
                  <a:pt x="998729" y="318067"/>
                </a:lnTo>
                <a:lnTo>
                  <a:pt x="999365" y="315847"/>
                </a:lnTo>
                <a:lnTo>
                  <a:pt x="999365" y="313310"/>
                </a:lnTo>
                <a:lnTo>
                  <a:pt x="999365" y="311725"/>
                </a:lnTo>
                <a:lnTo>
                  <a:pt x="998729" y="309188"/>
                </a:lnTo>
                <a:lnTo>
                  <a:pt x="997776" y="307602"/>
                </a:lnTo>
                <a:lnTo>
                  <a:pt x="996506" y="306017"/>
                </a:lnTo>
                <a:lnTo>
                  <a:pt x="994917" y="304431"/>
                </a:lnTo>
                <a:lnTo>
                  <a:pt x="993011" y="303797"/>
                </a:lnTo>
                <a:lnTo>
                  <a:pt x="991105" y="302846"/>
                </a:lnTo>
                <a:lnTo>
                  <a:pt x="988881" y="302529"/>
                </a:lnTo>
                <a:lnTo>
                  <a:pt x="750948" y="302529"/>
                </a:lnTo>
                <a:close/>
                <a:moveTo>
                  <a:pt x="748724" y="219444"/>
                </a:moveTo>
                <a:lnTo>
                  <a:pt x="746818" y="220396"/>
                </a:lnTo>
                <a:lnTo>
                  <a:pt x="744912" y="221347"/>
                </a:lnTo>
                <a:lnTo>
                  <a:pt x="743641" y="222615"/>
                </a:lnTo>
                <a:lnTo>
                  <a:pt x="742053" y="224201"/>
                </a:lnTo>
                <a:lnTo>
                  <a:pt x="741417" y="226104"/>
                </a:lnTo>
                <a:lnTo>
                  <a:pt x="740464" y="228323"/>
                </a:lnTo>
                <a:lnTo>
                  <a:pt x="740464" y="230543"/>
                </a:lnTo>
                <a:lnTo>
                  <a:pt x="740464" y="232763"/>
                </a:lnTo>
                <a:lnTo>
                  <a:pt x="741417" y="234666"/>
                </a:lnTo>
                <a:lnTo>
                  <a:pt x="742053" y="236568"/>
                </a:lnTo>
                <a:lnTo>
                  <a:pt x="743641" y="237837"/>
                </a:lnTo>
                <a:lnTo>
                  <a:pt x="744912" y="239423"/>
                </a:lnTo>
                <a:lnTo>
                  <a:pt x="746818" y="240374"/>
                </a:lnTo>
                <a:lnTo>
                  <a:pt x="748724" y="241008"/>
                </a:lnTo>
                <a:lnTo>
                  <a:pt x="750948" y="241325"/>
                </a:lnTo>
                <a:lnTo>
                  <a:pt x="1133738" y="241325"/>
                </a:lnTo>
                <a:lnTo>
                  <a:pt x="1135644" y="241008"/>
                </a:lnTo>
                <a:lnTo>
                  <a:pt x="1137868" y="240374"/>
                </a:lnTo>
                <a:lnTo>
                  <a:pt x="1139456" y="239423"/>
                </a:lnTo>
                <a:lnTo>
                  <a:pt x="1141045" y="237837"/>
                </a:lnTo>
                <a:lnTo>
                  <a:pt x="1142316" y="236568"/>
                </a:lnTo>
                <a:lnTo>
                  <a:pt x="1143586" y="234666"/>
                </a:lnTo>
                <a:lnTo>
                  <a:pt x="1143904" y="232763"/>
                </a:lnTo>
                <a:lnTo>
                  <a:pt x="1144222" y="230543"/>
                </a:lnTo>
                <a:lnTo>
                  <a:pt x="1143904" y="228323"/>
                </a:lnTo>
                <a:lnTo>
                  <a:pt x="1143586" y="226104"/>
                </a:lnTo>
                <a:lnTo>
                  <a:pt x="1142316" y="224201"/>
                </a:lnTo>
                <a:lnTo>
                  <a:pt x="1141045" y="222615"/>
                </a:lnTo>
                <a:lnTo>
                  <a:pt x="1139456" y="221347"/>
                </a:lnTo>
                <a:lnTo>
                  <a:pt x="1137868" y="220396"/>
                </a:lnTo>
                <a:lnTo>
                  <a:pt x="1135644" y="219444"/>
                </a:lnTo>
                <a:lnTo>
                  <a:pt x="1133738" y="219444"/>
                </a:lnTo>
                <a:lnTo>
                  <a:pt x="750948" y="219444"/>
                </a:lnTo>
                <a:lnTo>
                  <a:pt x="748724" y="219444"/>
                </a:lnTo>
                <a:close/>
                <a:moveTo>
                  <a:pt x="748724" y="141751"/>
                </a:moveTo>
                <a:lnTo>
                  <a:pt x="746818" y="142702"/>
                </a:lnTo>
                <a:lnTo>
                  <a:pt x="744912" y="143336"/>
                </a:lnTo>
                <a:lnTo>
                  <a:pt x="743641" y="144922"/>
                </a:lnTo>
                <a:lnTo>
                  <a:pt x="742053" y="146191"/>
                </a:lnTo>
                <a:lnTo>
                  <a:pt x="741417" y="148093"/>
                </a:lnTo>
                <a:lnTo>
                  <a:pt x="740464" y="150630"/>
                </a:lnTo>
                <a:lnTo>
                  <a:pt x="740464" y="152216"/>
                </a:lnTo>
                <a:lnTo>
                  <a:pt x="740464" y="154753"/>
                </a:lnTo>
                <a:lnTo>
                  <a:pt x="741417" y="156972"/>
                </a:lnTo>
                <a:lnTo>
                  <a:pt x="742053" y="158875"/>
                </a:lnTo>
                <a:lnTo>
                  <a:pt x="743641" y="160144"/>
                </a:lnTo>
                <a:lnTo>
                  <a:pt x="744912" y="161729"/>
                </a:lnTo>
                <a:lnTo>
                  <a:pt x="746818" y="162363"/>
                </a:lnTo>
                <a:lnTo>
                  <a:pt x="748724" y="163315"/>
                </a:lnTo>
                <a:lnTo>
                  <a:pt x="750948" y="163315"/>
                </a:lnTo>
                <a:lnTo>
                  <a:pt x="1133738" y="163315"/>
                </a:lnTo>
                <a:lnTo>
                  <a:pt x="1135644" y="163315"/>
                </a:lnTo>
                <a:lnTo>
                  <a:pt x="1137868" y="162363"/>
                </a:lnTo>
                <a:lnTo>
                  <a:pt x="1139456" y="161729"/>
                </a:lnTo>
                <a:lnTo>
                  <a:pt x="1141045" y="160144"/>
                </a:lnTo>
                <a:lnTo>
                  <a:pt x="1142316" y="158875"/>
                </a:lnTo>
                <a:lnTo>
                  <a:pt x="1143586" y="156972"/>
                </a:lnTo>
                <a:lnTo>
                  <a:pt x="1143904" y="154753"/>
                </a:lnTo>
                <a:lnTo>
                  <a:pt x="1144222" y="152216"/>
                </a:lnTo>
                <a:lnTo>
                  <a:pt x="1143904" y="150630"/>
                </a:lnTo>
                <a:lnTo>
                  <a:pt x="1143586" y="148093"/>
                </a:lnTo>
                <a:lnTo>
                  <a:pt x="1142316" y="146191"/>
                </a:lnTo>
                <a:lnTo>
                  <a:pt x="1141045" y="144922"/>
                </a:lnTo>
                <a:lnTo>
                  <a:pt x="1139456" y="143336"/>
                </a:lnTo>
                <a:lnTo>
                  <a:pt x="1137868" y="142702"/>
                </a:lnTo>
                <a:lnTo>
                  <a:pt x="1135644" y="141751"/>
                </a:lnTo>
                <a:lnTo>
                  <a:pt x="1133738" y="141751"/>
                </a:lnTo>
                <a:lnTo>
                  <a:pt x="750948" y="141751"/>
                </a:lnTo>
                <a:lnTo>
                  <a:pt x="748724" y="141751"/>
                </a:lnTo>
                <a:close/>
                <a:moveTo>
                  <a:pt x="789068" y="0"/>
                </a:moveTo>
                <a:lnTo>
                  <a:pt x="1085770" y="0"/>
                </a:lnTo>
                <a:lnTo>
                  <a:pt x="1093712" y="317"/>
                </a:lnTo>
                <a:lnTo>
                  <a:pt x="1101336" y="635"/>
                </a:lnTo>
                <a:lnTo>
                  <a:pt x="1108960" y="1903"/>
                </a:lnTo>
                <a:lnTo>
                  <a:pt x="1116267" y="2854"/>
                </a:lnTo>
                <a:lnTo>
                  <a:pt x="1123573" y="4757"/>
                </a:lnTo>
                <a:lnTo>
                  <a:pt x="1130562" y="6660"/>
                </a:lnTo>
                <a:lnTo>
                  <a:pt x="1137868" y="8879"/>
                </a:lnTo>
                <a:lnTo>
                  <a:pt x="1144539" y="12051"/>
                </a:lnTo>
                <a:lnTo>
                  <a:pt x="1151210" y="14905"/>
                </a:lnTo>
                <a:lnTo>
                  <a:pt x="1157881" y="18393"/>
                </a:lnTo>
                <a:lnTo>
                  <a:pt x="1164235" y="21564"/>
                </a:lnTo>
                <a:lnTo>
                  <a:pt x="1170270" y="25687"/>
                </a:lnTo>
                <a:lnTo>
                  <a:pt x="1176306" y="29809"/>
                </a:lnTo>
                <a:lnTo>
                  <a:pt x="1181706" y="34566"/>
                </a:lnTo>
                <a:lnTo>
                  <a:pt x="1187424" y="39006"/>
                </a:lnTo>
                <a:lnTo>
                  <a:pt x="1192507" y="44079"/>
                </a:lnTo>
                <a:lnTo>
                  <a:pt x="1197590" y="49153"/>
                </a:lnTo>
                <a:lnTo>
                  <a:pt x="1202037" y="54861"/>
                </a:lnTo>
                <a:lnTo>
                  <a:pt x="1206802" y="60252"/>
                </a:lnTo>
                <a:lnTo>
                  <a:pt x="1210932" y="66277"/>
                </a:lnTo>
                <a:lnTo>
                  <a:pt x="1215062" y="72303"/>
                </a:lnTo>
                <a:lnTo>
                  <a:pt x="1218238" y="78645"/>
                </a:lnTo>
                <a:lnTo>
                  <a:pt x="1221733" y="84987"/>
                </a:lnTo>
                <a:lnTo>
                  <a:pt x="1224592" y="91964"/>
                </a:lnTo>
                <a:lnTo>
                  <a:pt x="1227768" y="98623"/>
                </a:lnTo>
                <a:lnTo>
                  <a:pt x="1229992" y="105917"/>
                </a:lnTo>
                <a:lnTo>
                  <a:pt x="1231898" y="112893"/>
                </a:lnTo>
                <a:lnTo>
                  <a:pt x="1233804" y="120187"/>
                </a:lnTo>
                <a:lnTo>
                  <a:pt x="1234757" y="127481"/>
                </a:lnTo>
                <a:lnTo>
                  <a:pt x="1236028" y="135092"/>
                </a:lnTo>
                <a:lnTo>
                  <a:pt x="1236345" y="143019"/>
                </a:lnTo>
                <a:lnTo>
                  <a:pt x="1236663" y="150630"/>
                </a:lnTo>
                <a:lnTo>
                  <a:pt x="1236663" y="296186"/>
                </a:lnTo>
                <a:lnTo>
                  <a:pt x="1236345" y="303797"/>
                </a:lnTo>
                <a:lnTo>
                  <a:pt x="1236028" y="311725"/>
                </a:lnTo>
                <a:lnTo>
                  <a:pt x="1234757" y="319019"/>
                </a:lnTo>
                <a:lnTo>
                  <a:pt x="1233804" y="326629"/>
                </a:lnTo>
                <a:lnTo>
                  <a:pt x="1231898" y="333606"/>
                </a:lnTo>
                <a:lnTo>
                  <a:pt x="1229992" y="340900"/>
                </a:lnTo>
                <a:lnTo>
                  <a:pt x="1227768" y="347876"/>
                </a:lnTo>
                <a:lnTo>
                  <a:pt x="1224592" y="354853"/>
                </a:lnTo>
                <a:lnTo>
                  <a:pt x="1221733" y="361512"/>
                </a:lnTo>
                <a:lnTo>
                  <a:pt x="1218238" y="367854"/>
                </a:lnTo>
                <a:lnTo>
                  <a:pt x="1215062" y="374197"/>
                </a:lnTo>
                <a:lnTo>
                  <a:pt x="1210932" y="380222"/>
                </a:lnTo>
                <a:lnTo>
                  <a:pt x="1206802" y="386247"/>
                </a:lnTo>
                <a:lnTo>
                  <a:pt x="1202037" y="391955"/>
                </a:lnTo>
                <a:lnTo>
                  <a:pt x="1197590" y="397346"/>
                </a:lnTo>
                <a:lnTo>
                  <a:pt x="1192507" y="402420"/>
                </a:lnTo>
                <a:lnTo>
                  <a:pt x="1187424" y="407811"/>
                </a:lnTo>
                <a:lnTo>
                  <a:pt x="1181706" y="412251"/>
                </a:lnTo>
                <a:lnTo>
                  <a:pt x="1176306" y="416690"/>
                </a:lnTo>
                <a:lnTo>
                  <a:pt x="1170270" y="420813"/>
                </a:lnTo>
                <a:lnTo>
                  <a:pt x="1164235" y="424935"/>
                </a:lnTo>
                <a:lnTo>
                  <a:pt x="1157881" y="428423"/>
                </a:lnTo>
                <a:lnTo>
                  <a:pt x="1151210" y="431912"/>
                </a:lnTo>
                <a:lnTo>
                  <a:pt x="1144539" y="434766"/>
                </a:lnTo>
                <a:lnTo>
                  <a:pt x="1137868" y="437303"/>
                </a:lnTo>
                <a:lnTo>
                  <a:pt x="1130562" y="440157"/>
                </a:lnTo>
                <a:lnTo>
                  <a:pt x="1123573" y="442059"/>
                </a:lnTo>
                <a:lnTo>
                  <a:pt x="1116267" y="443645"/>
                </a:lnTo>
                <a:lnTo>
                  <a:pt x="1108960" y="444914"/>
                </a:lnTo>
                <a:lnTo>
                  <a:pt x="1101336" y="446182"/>
                </a:lnTo>
                <a:lnTo>
                  <a:pt x="1093712" y="446499"/>
                </a:lnTo>
                <a:lnTo>
                  <a:pt x="1085770" y="446816"/>
                </a:lnTo>
                <a:lnTo>
                  <a:pt x="1060675" y="446816"/>
                </a:lnTo>
                <a:lnTo>
                  <a:pt x="1084500" y="523875"/>
                </a:lnTo>
                <a:lnTo>
                  <a:pt x="945996" y="446816"/>
                </a:lnTo>
                <a:lnTo>
                  <a:pt x="789068" y="446816"/>
                </a:lnTo>
                <a:lnTo>
                  <a:pt x="781444" y="446499"/>
                </a:lnTo>
                <a:lnTo>
                  <a:pt x="773502" y="446182"/>
                </a:lnTo>
                <a:lnTo>
                  <a:pt x="766196" y="444914"/>
                </a:lnTo>
                <a:lnTo>
                  <a:pt x="758889" y="443645"/>
                </a:lnTo>
                <a:lnTo>
                  <a:pt x="751583" y="442059"/>
                </a:lnTo>
                <a:lnTo>
                  <a:pt x="744277" y="440157"/>
                </a:lnTo>
                <a:lnTo>
                  <a:pt x="737288" y="437303"/>
                </a:lnTo>
                <a:lnTo>
                  <a:pt x="730299" y="434766"/>
                </a:lnTo>
                <a:lnTo>
                  <a:pt x="723946" y="431912"/>
                </a:lnTo>
                <a:lnTo>
                  <a:pt x="717275" y="428423"/>
                </a:lnTo>
                <a:lnTo>
                  <a:pt x="710921" y="424935"/>
                </a:lnTo>
                <a:lnTo>
                  <a:pt x="704886" y="420813"/>
                </a:lnTo>
                <a:lnTo>
                  <a:pt x="698850" y="416690"/>
                </a:lnTo>
                <a:lnTo>
                  <a:pt x="693132" y="412251"/>
                </a:lnTo>
                <a:lnTo>
                  <a:pt x="687731" y="407811"/>
                </a:lnTo>
                <a:lnTo>
                  <a:pt x="682649" y="402420"/>
                </a:lnTo>
                <a:lnTo>
                  <a:pt x="677566" y="397346"/>
                </a:lnTo>
                <a:lnTo>
                  <a:pt x="672801" y="391955"/>
                </a:lnTo>
                <a:lnTo>
                  <a:pt x="668354" y="386247"/>
                </a:lnTo>
                <a:lnTo>
                  <a:pt x="664224" y="380222"/>
                </a:lnTo>
                <a:lnTo>
                  <a:pt x="660094" y="374197"/>
                </a:lnTo>
                <a:lnTo>
                  <a:pt x="656600" y="367854"/>
                </a:lnTo>
                <a:lnTo>
                  <a:pt x="653106" y="361512"/>
                </a:lnTo>
                <a:lnTo>
                  <a:pt x="650247" y="354853"/>
                </a:lnTo>
                <a:lnTo>
                  <a:pt x="647705" y="347876"/>
                </a:lnTo>
                <a:lnTo>
                  <a:pt x="644846" y="340900"/>
                </a:lnTo>
                <a:lnTo>
                  <a:pt x="642940" y="333606"/>
                </a:lnTo>
                <a:lnTo>
                  <a:pt x="641669" y="326629"/>
                </a:lnTo>
                <a:lnTo>
                  <a:pt x="640081" y="319019"/>
                </a:lnTo>
                <a:lnTo>
                  <a:pt x="638810" y="311725"/>
                </a:lnTo>
                <a:lnTo>
                  <a:pt x="638493" y="303797"/>
                </a:lnTo>
                <a:lnTo>
                  <a:pt x="638175" y="296186"/>
                </a:lnTo>
                <a:lnTo>
                  <a:pt x="638175" y="150630"/>
                </a:lnTo>
                <a:lnTo>
                  <a:pt x="638493" y="143019"/>
                </a:lnTo>
                <a:lnTo>
                  <a:pt x="638810" y="135092"/>
                </a:lnTo>
                <a:lnTo>
                  <a:pt x="640081" y="127481"/>
                </a:lnTo>
                <a:lnTo>
                  <a:pt x="641669" y="120187"/>
                </a:lnTo>
                <a:lnTo>
                  <a:pt x="642940" y="112893"/>
                </a:lnTo>
                <a:lnTo>
                  <a:pt x="644846" y="105917"/>
                </a:lnTo>
                <a:lnTo>
                  <a:pt x="647705" y="98623"/>
                </a:lnTo>
                <a:lnTo>
                  <a:pt x="650247" y="91964"/>
                </a:lnTo>
                <a:lnTo>
                  <a:pt x="653106" y="84987"/>
                </a:lnTo>
                <a:lnTo>
                  <a:pt x="656600" y="78645"/>
                </a:lnTo>
                <a:lnTo>
                  <a:pt x="660094" y="72303"/>
                </a:lnTo>
                <a:lnTo>
                  <a:pt x="664224" y="66277"/>
                </a:lnTo>
                <a:lnTo>
                  <a:pt x="668354" y="60252"/>
                </a:lnTo>
                <a:lnTo>
                  <a:pt x="672801" y="54861"/>
                </a:lnTo>
                <a:lnTo>
                  <a:pt x="677566" y="49153"/>
                </a:lnTo>
                <a:lnTo>
                  <a:pt x="682649" y="44079"/>
                </a:lnTo>
                <a:lnTo>
                  <a:pt x="687731" y="39006"/>
                </a:lnTo>
                <a:lnTo>
                  <a:pt x="693132" y="34566"/>
                </a:lnTo>
                <a:lnTo>
                  <a:pt x="698850" y="29809"/>
                </a:lnTo>
                <a:lnTo>
                  <a:pt x="704886" y="25687"/>
                </a:lnTo>
                <a:lnTo>
                  <a:pt x="710921" y="21564"/>
                </a:lnTo>
                <a:lnTo>
                  <a:pt x="717275" y="18393"/>
                </a:lnTo>
                <a:lnTo>
                  <a:pt x="723946" y="14905"/>
                </a:lnTo>
                <a:lnTo>
                  <a:pt x="730299" y="12051"/>
                </a:lnTo>
                <a:lnTo>
                  <a:pt x="737288" y="8879"/>
                </a:lnTo>
                <a:lnTo>
                  <a:pt x="744277" y="6660"/>
                </a:lnTo>
                <a:lnTo>
                  <a:pt x="751583" y="4757"/>
                </a:lnTo>
                <a:lnTo>
                  <a:pt x="758889" y="2854"/>
                </a:lnTo>
                <a:lnTo>
                  <a:pt x="766196" y="1903"/>
                </a:lnTo>
                <a:lnTo>
                  <a:pt x="773502" y="635"/>
                </a:lnTo>
                <a:lnTo>
                  <a:pt x="781444" y="317"/>
                </a:lnTo>
                <a:lnTo>
                  <a:pt x="78906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990943" y="3364468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4"/>
                </a:solidFill>
                <a:latin typeface="+mn-ea"/>
              </a:rPr>
              <a:t>加强宣传</a:t>
            </a:r>
          </a:p>
        </p:txBody>
      </p:sp>
      <p:sp>
        <p:nvSpPr>
          <p:cNvPr id="36" name="KSO_Shape"/>
          <p:cNvSpPr/>
          <p:nvPr/>
        </p:nvSpPr>
        <p:spPr bwMode="auto">
          <a:xfrm>
            <a:off x="9258256" y="2172770"/>
            <a:ext cx="664252" cy="463922"/>
          </a:xfrm>
          <a:custGeom>
            <a:avLst/>
            <a:gdLst>
              <a:gd name="T0" fmla="*/ 1391139 w 4254"/>
              <a:gd name="T1" fmla="*/ 144776 h 2969"/>
              <a:gd name="T2" fmla="*/ 1364476 w 4254"/>
              <a:gd name="T3" fmla="*/ 0 h 2969"/>
              <a:gd name="T4" fmla="*/ 501944 w 4254"/>
              <a:gd name="T5" fmla="*/ 622705 h 2969"/>
              <a:gd name="T6" fmla="*/ 0 w 4254"/>
              <a:gd name="T7" fmla="*/ 1256840 h 2969"/>
              <a:gd name="T8" fmla="*/ 717366 w 4254"/>
              <a:gd name="T9" fmla="*/ 622705 h 2969"/>
              <a:gd name="T10" fmla="*/ 1335697 w 4254"/>
              <a:gd name="T11" fmla="*/ 496979 h 2969"/>
              <a:gd name="T12" fmla="*/ 1495252 w 4254"/>
              <a:gd name="T13" fmla="*/ 496979 h 2969"/>
              <a:gd name="T14" fmla="*/ 422378 w 4254"/>
              <a:gd name="T15" fmla="*/ 679853 h 2969"/>
              <a:gd name="T16" fmla="*/ 2116 w 4254"/>
              <a:gd name="T17" fmla="*/ 710756 h 2969"/>
              <a:gd name="T18" fmla="*/ 33435 w 4254"/>
              <a:gd name="T19" fmla="*/ 380566 h 2969"/>
              <a:gd name="T20" fmla="*/ 360587 w 4254"/>
              <a:gd name="T21" fmla="*/ 648951 h 2969"/>
              <a:gd name="T22" fmla="*/ 360587 w 4254"/>
              <a:gd name="T23" fmla="*/ 546084 h 2969"/>
              <a:gd name="T24" fmla="*/ 86761 w 4254"/>
              <a:gd name="T25" fmla="*/ 442794 h 2969"/>
              <a:gd name="T26" fmla="*/ 64330 w 4254"/>
              <a:gd name="T27" fmla="*/ 442794 h 2969"/>
              <a:gd name="T28" fmla="*/ 155747 w 4254"/>
              <a:gd name="T29" fmla="*/ 442794 h 2969"/>
              <a:gd name="T30" fmla="*/ 188335 w 4254"/>
              <a:gd name="T31" fmla="*/ 442794 h 2969"/>
              <a:gd name="T32" fmla="*/ 64330 w 4254"/>
              <a:gd name="T33" fmla="*/ 581643 h 2969"/>
              <a:gd name="T34" fmla="*/ 391483 w 4254"/>
              <a:gd name="T35" fmla="*/ 761131 h 2969"/>
              <a:gd name="T36" fmla="*/ 422378 w 4254"/>
              <a:gd name="T37" fmla="*/ 1091321 h 2969"/>
              <a:gd name="T38" fmla="*/ 2116 w 4254"/>
              <a:gd name="T39" fmla="*/ 1060419 h 2969"/>
              <a:gd name="T40" fmla="*/ 391483 w 4254"/>
              <a:gd name="T41" fmla="*/ 761131 h 2969"/>
              <a:gd name="T42" fmla="*/ 325883 w 4254"/>
              <a:gd name="T43" fmla="*/ 1029093 h 2969"/>
              <a:gd name="T44" fmla="*/ 325883 w 4254"/>
              <a:gd name="T45" fmla="*/ 822936 h 2969"/>
              <a:gd name="T46" fmla="*/ 155323 w 4254"/>
              <a:gd name="T47" fmla="*/ 1029093 h 2969"/>
              <a:gd name="T48" fmla="*/ 86761 w 4254"/>
              <a:gd name="T49" fmla="*/ 822936 h 2969"/>
              <a:gd name="T50" fmla="*/ 224309 w 4254"/>
              <a:gd name="T51" fmla="*/ 1029093 h 2969"/>
              <a:gd name="T52" fmla="*/ 224732 w 4254"/>
              <a:gd name="T53" fmla="*/ 822936 h 2969"/>
              <a:gd name="T54" fmla="*/ 86761 w 4254"/>
              <a:gd name="T55" fmla="*/ 1029093 h 2969"/>
              <a:gd name="T56" fmla="*/ 1288295 w 4254"/>
              <a:gd name="T57" fmla="*/ 761131 h 2969"/>
              <a:gd name="T58" fmla="*/ 1257400 w 4254"/>
              <a:gd name="T59" fmla="*/ 1091321 h 2969"/>
              <a:gd name="T60" fmla="*/ 868033 w 4254"/>
              <a:gd name="T61" fmla="*/ 792034 h 2969"/>
              <a:gd name="T62" fmla="*/ 1159212 w 4254"/>
              <a:gd name="T63" fmla="*/ 822936 h 2969"/>
              <a:gd name="T64" fmla="*/ 1123238 w 4254"/>
              <a:gd name="T65" fmla="*/ 822936 h 2969"/>
              <a:gd name="T66" fmla="*/ 1226505 w 4254"/>
              <a:gd name="T67" fmla="*/ 822936 h 2969"/>
              <a:gd name="T68" fmla="*/ 985267 w 4254"/>
              <a:gd name="T69" fmla="*/ 1029093 h 2969"/>
              <a:gd name="T70" fmla="*/ 1053829 w 4254"/>
              <a:gd name="T71" fmla="*/ 1029093 h 2969"/>
              <a:gd name="T72" fmla="*/ 1053829 w 4254"/>
              <a:gd name="T73" fmla="*/ 1029093 h 2969"/>
              <a:gd name="T74" fmla="*/ 1159212 w 4254"/>
              <a:gd name="T75" fmla="*/ 1029093 h 2969"/>
              <a:gd name="T76" fmla="*/ 930247 w 4254"/>
              <a:gd name="T77" fmla="*/ 1029093 h 2969"/>
              <a:gd name="T78" fmla="*/ 1799551 w 4254"/>
              <a:gd name="T79" fmla="*/ 792034 h 2969"/>
              <a:gd name="T80" fmla="*/ 1410184 w 4254"/>
              <a:gd name="T81" fmla="*/ 1091321 h 2969"/>
              <a:gd name="T82" fmla="*/ 1379289 w 4254"/>
              <a:gd name="T83" fmla="*/ 761131 h 2969"/>
              <a:gd name="T84" fmla="*/ 1737337 w 4254"/>
              <a:gd name="T85" fmla="*/ 1024013 h 2969"/>
              <a:gd name="T86" fmla="*/ 1670467 w 4254"/>
              <a:gd name="T87" fmla="*/ 822936 h 2969"/>
              <a:gd name="T88" fmla="*/ 1737337 w 4254"/>
              <a:gd name="T89" fmla="*/ 926650 h 2969"/>
              <a:gd name="T90" fmla="*/ 1441079 w 4254"/>
              <a:gd name="T91" fmla="*/ 864421 h 2969"/>
              <a:gd name="T92" fmla="*/ 1496099 w 4254"/>
              <a:gd name="T93" fmla="*/ 822936 h 2969"/>
              <a:gd name="T94" fmla="*/ 1634070 w 4254"/>
              <a:gd name="T95" fmla="*/ 1029093 h 2969"/>
              <a:gd name="T96" fmla="*/ 1634070 w 4254"/>
              <a:gd name="T97" fmla="*/ 1029093 h 2969"/>
              <a:gd name="T98" fmla="*/ 1441079 w 4254"/>
              <a:gd name="T99" fmla="*/ 962209 h 2969"/>
              <a:gd name="T100" fmla="*/ 1087687 w 4254"/>
              <a:gd name="T101" fmla="*/ 251876 h 2969"/>
              <a:gd name="T102" fmla="*/ 963259 w 4254"/>
              <a:gd name="T103" fmla="*/ 325111 h 2969"/>
              <a:gd name="T104" fmla="*/ 838408 w 4254"/>
              <a:gd name="T105" fmla="*/ 368713 h 2969"/>
              <a:gd name="T106" fmla="*/ 770692 w 4254"/>
              <a:gd name="T107" fmla="*/ 356013 h 2969"/>
              <a:gd name="T108" fmla="*/ 877768 w 4254"/>
              <a:gd name="T109" fmla="*/ 316221 h 2969"/>
              <a:gd name="T110" fmla="*/ 1001772 w 4254"/>
              <a:gd name="T111" fmla="*/ 248066 h 2969"/>
              <a:gd name="T112" fmla="*/ 1156249 w 4254"/>
              <a:gd name="T113" fmla="*/ 184145 h 2969"/>
              <a:gd name="T114" fmla="*/ 1184605 w 4254"/>
              <a:gd name="T115" fmla="*/ 159592 h 2969"/>
              <a:gd name="T116" fmla="*/ 1325116 w 4254"/>
              <a:gd name="T117" fmla="*/ 97364 h 29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54" h="2969">
                <a:moveTo>
                  <a:pt x="3533" y="1174"/>
                </a:moveTo>
                <a:cubicBezTo>
                  <a:pt x="3237" y="1174"/>
                  <a:pt x="3237" y="1174"/>
                  <a:pt x="3237" y="1174"/>
                </a:cubicBezTo>
                <a:cubicBezTo>
                  <a:pt x="3237" y="374"/>
                  <a:pt x="3237" y="374"/>
                  <a:pt x="3237" y="374"/>
                </a:cubicBezTo>
                <a:cubicBezTo>
                  <a:pt x="3287" y="342"/>
                  <a:pt x="3287" y="342"/>
                  <a:pt x="3287" y="342"/>
                </a:cubicBezTo>
                <a:cubicBezTo>
                  <a:pt x="3348" y="303"/>
                  <a:pt x="3348" y="303"/>
                  <a:pt x="3348" y="303"/>
                </a:cubicBezTo>
                <a:cubicBezTo>
                  <a:pt x="3321" y="237"/>
                  <a:pt x="3321" y="237"/>
                  <a:pt x="3321" y="237"/>
                </a:cubicBezTo>
                <a:cubicBezTo>
                  <a:pt x="3258" y="82"/>
                  <a:pt x="3258" y="82"/>
                  <a:pt x="3258" y="82"/>
                </a:cubicBezTo>
                <a:cubicBezTo>
                  <a:pt x="3224" y="0"/>
                  <a:pt x="3224" y="0"/>
                  <a:pt x="3224" y="0"/>
                </a:cubicBezTo>
                <a:cubicBezTo>
                  <a:pt x="3143" y="36"/>
                  <a:pt x="3143" y="36"/>
                  <a:pt x="3143" y="36"/>
                </a:cubicBezTo>
                <a:cubicBezTo>
                  <a:pt x="1402" y="807"/>
                  <a:pt x="1402" y="807"/>
                  <a:pt x="1402" y="807"/>
                </a:cubicBezTo>
                <a:cubicBezTo>
                  <a:pt x="1186" y="807"/>
                  <a:pt x="1186" y="807"/>
                  <a:pt x="1186" y="807"/>
                </a:cubicBezTo>
                <a:cubicBezTo>
                  <a:pt x="1186" y="1471"/>
                  <a:pt x="1186" y="1471"/>
                  <a:pt x="1186" y="1471"/>
                </a:cubicBezTo>
                <a:cubicBezTo>
                  <a:pt x="1301" y="1471"/>
                  <a:pt x="1301" y="1471"/>
                  <a:pt x="1301" y="1471"/>
                </a:cubicBezTo>
                <a:cubicBezTo>
                  <a:pt x="1301" y="2697"/>
                  <a:pt x="1301" y="2697"/>
                  <a:pt x="1301" y="2697"/>
                </a:cubicBezTo>
                <a:cubicBezTo>
                  <a:pt x="0" y="2697"/>
                  <a:pt x="0" y="2697"/>
                  <a:pt x="0" y="2697"/>
                </a:cubicBezTo>
                <a:cubicBezTo>
                  <a:pt x="0" y="2969"/>
                  <a:pt x="0" y="2969"/>
                  <a:pt x="0" y="2969"/>
                </a:cubicBezTo>
                <a:cubicBezTo>
                  <a:pt x="4254" y="2969"/>
                  <a:pt x="4254" y="2969"/>
                  <a:pt x="4254" y="2969"/>
                </a:cubicBezTo>
                <a:cubicBezTo>
                  <a:pt x="4254" y="2697"/>
                  <a:pt x="4254" y="2697"/>
                  <a:pt x="4254" y="2697"/>
                </a:cubicBezTo>
                <a:cubicBezTo>
                  <a:pt x="1695" y="2697"/>
                  <a:pt x="1695" y="2697"/>
                  <a:pt x="1695" y="2697"/>
                </a:cubicBezTo>
                <a:cubicBezTo>
                  <a:pt x="1695" y="1471"/>
                  <a:pt x="1695" y="1471"/>
                  <a:pt x="1695" y="1471"/>
                </a:cubicBezTo>
                <a:cubicBezTo>
                  <a:pt x="1821" y="1471"/>
                  <a:pt x="1821" y="1471"/>
                  <a:pt x="1821" y="1471"/>
                </a:cubicBezTo>
                <a:cubicBezTo>
                  <a:pt x="1821" y="1278"/>
                  <a:pt x="1821" y="1278"/>
                  <a:pt x="1821" y="1278"/>
                </a:cubicBezTo>
                <a:cubicBezTo>
                  <a:pt x="3156" y="426"/>
                  <a:pt x="3156" y="426"/>
                  <a:pt x="3156" y="426"/>
                </a:cubicBezTo>
                <a:cubicBezTo>
                  <a:pt x="3156" y="1174"/>
                  <a:pt x="3156" y="1174"/>
                  <a:pt x="3156" y="1174"/>
                </a:cubicBezTo>
                <a:cubicBezTo>
                  <a:pt x="2855" y="1174"/>
                  <a:pt x="2855" y="1174"/>
                  <a:pt x="2855" y="1174"/>
                </a:cubicBezTo>
                <a:cubicBezTo>
                  <a:pt x="2855" y="1662"/>
                  <a:pt x="2855" y="1662"/>
                  <a:pt x="2855" y="1662"/>
                </a:cubicBezTo>
                <a:cubicBezTo>
                  <a:pt x="3533" y="1662"/>
                  <a:pt x="3533" y="1662"/>
                  <a:pt x="3533" y="1662"/>
                </a:cubicBezTo>
                <a:cubicBezTo>
                  <a:pt x="3533" y="1174"/>
                  <a:pt x="3533" y="1174"/>
                  <a:pt x="3533" y="1174"/>
                </a:cubicBezTo>
                <a:close/>
                <a:moveTo>
                  <a:pt x="925" y="899"/>
                </a:moveTo>
                <a:cubicBezTo>
                  <a:pt x="998" y="899"/>
                  <a:pt x="998" y="899"/>
                  <a:pt x="998" y="899"/>
                </a:cubicBezTo>
                <a:cubicBezTo>
                  <a:pt x="998" y="972"/>
                  <a:pt x="998" y="972"/>
                  <a:pt x="998" y="972"/>
                </a:cubicBezTo>
                <a:cubicBezTo>
                  <a:pt x="998" y="1606"/>
                  <a:pt x="998" y="1606"/>
                  <a:pt x="998" y="1606"/>
                </a:cubicBezTo>
                <a:cubicBezTo>
                  <a:pt x="998" y="1679"/>
                  <a:pt x="998" y="1679"/>
                  <a:pt x="998" y="1679"/>
                </a:cubicBezTo>
                <a:cubicBezTo>
                  <a:pt x="925" y="1679"/>
                  <a:pt x="925" y="1679"/>
                  <a:pt x="925" y="1679"/>
                </a:cubicBezTo>
                <a:cubicBezTo>
                  <a:pt x="79" y="1679"/>
                  <a:pt x="79" y="1679"/>
                  <a:pt x="79" y="1679"/>
                </a:cubicBezTo>
                <a:cubicBezTo>
                  <a:pt x="5" y="1679"/>
                  <a:pt x="5" y="1679"/>
                  <a:pt x="5" y="1679"/>
                </a:cubicBezTo>
                <a:cubicBezTo>
                  <a:pt x="5" y="1606"/>
                  <a:pt x="5" y="1606"/>
                  <a:pt x="5" y="1606"/>
                </a:cubicBezTo>
                <a:cubicBezTo>
                  <a:pt x="5" y="972"/>
                  <a:pt x="5" y="972"/>
                  <a:pt x="5" y="972"/>
                </a:cubicBezTo>
                <a:cubicBezTo>
                  <a:pt x="5" y="899"/>
                  <a:pt x="5" y="899"/>
                  <a:pt x="5" y="899"/>
                </a:cubicBezTo>
                <a:cubicBezTo>
                  <a:pt x="79" y="899"/>
                  <a:pt x="79" y="899"/>
                  <a:pt x="79" y="899"/>
                </a:cubicBezTo>
                <a:cubicBezTo>
                  <a:pt x="925" y="899"/>
                  <a:pt x="925" y="899"/>
                  <a:pt x="925" y="899"/>
                </a:cubicBezTo>
                <a:close/>
                <a:moveTo>
                  <a:pt x="693" y="1046"/>
                </a:moveTo>
                <a:cubicBezTo>
                  <a:pt x="852" y="1521"/>
                  <a:pt x="852" y="1521"/>
                  <a:pt x="852" y="1521"/>
                </a:cubicBezTo>
                <a:cubicBezTo>
                  <a:pt x="852" y="1533"/>
                  <a:pt x="852" y="1533"/>
                  <a:pt x="852" y="1533"/>
                </a:cubicBezTo>
                <a:cubicBezTo>
                  <a:pt x="770" y="1533"/>
                  <a:pt x="770" y="1533"/>
                  <a:pt x="770" y="1533"/>
                </a:cubicBezTo>
                <a:cubicBezTo>
                  <a:pt x="608" y="1046"/>
                  <a:pt x="608" y="1046"/>
                  <a:pt x="608" y="1046"/>
                </a:cubicBezTo>
                <a:cubicBezTo>
                  <a:pt x="693" y="1046"/>
                  <a:pt x="693" y="1046"/>
                  <a:pt x="693" y="1046"/>
                </a:cubicBezTo>
                <a:close/>
                <a:moveTo>
                  <a:pt x="852" y="1290"/>
                </a:moveTo>
                <a:cubicBezTo>
                  <a:pt x="770" y="1046"/>
                  <a:pt x="770" y="1046"/>
                  <a:pt x="770" y="1046"/>
                </a:cubicBezTo>
                <a:cubicBezTo>
                  <a:pt x="852" y="1046"/>
                  <a:pt x="852" y="1046"/>
                  <a:pt x="852" y="1046"/>
                </a:cubicBezTo>
                <a:cubicBezTo>
                  <a:pt x="852" y="1290"/>
                  <a:pt x="852" y="1290"/>
                  <a:pt x="852" y="1290"/>
                </a:cubicBezTo>
                <a:close/>
                <a:moveTo>
                  <a:pt x="205" y="1046"/>
                </a:moveTo>
                <a:cubicBezTo>
                  <a:pt x="367" y="1533"/>
                  <a:pt x="367" y="1533"/>
                  <a:pt x="367" y="1533"/>
                </a:cubicBezTo>
                <a:cubicBezTo>
                  <a:pt x="281" y="1533"/>
                  <a:pt x="281" y="1533"/>
                  <a:pt x="281" y="1533"/>
                </a:cubicBezTo>
                <a:cubicBezTo>
                  <a:pt x="152" y="1143"/>
                  <a:pt x="152" y="1143"/>
                  <a:pt x="152" y="1143"/>
                </a:cubicBezTo>
                <a:cubicBezTo>
                  <a:pt x="152" y="1046"/>
                  <a:pt x="152" y="1046"/>
                  <a:pt x="152" y="1046"/>
                </a:cubicBezTo>
                <a:cubicBezTo>
                  <a:pt x="205" y="1046"/>
                  <a:pt x="205" y="1046"/>
                  <a:pt x="205" y="1046"/>
                </a:cubicBezTo>
                <a:close/>
                <a:moveTo>
                  <a:pt x="444" y="1533"/>
                </a:moveTo>
                <a:cubicBezTo>
                  <a:pt x="282" y="1046"/>
                  <a:pt x="282" y="1046"/>
                  <a:pt x="282" y="1046"/>
                </a:cubicBezTo>
                <a:cubicBezTo>
                  <a:pt x="368" y="1046"/>
                  <a:pt x="368" y="1046"/>
                  <a:pt x="368" y="1046"/>
                </a:cubicBezTo>
                <a:cubicBezTo>
                  <a:pt x="530" y="1533"/>
                  <a:pt x="530" y="1533"/>
                  <a:pt x="530" y="1533"/>
                </a:cubicBezTo>
                <a:cubicBezTo>
                  <a:pt x="444" y="1533"/>
                  <a:pt x="444" y="1533"/>
                  <a:pt x="444" y="1533"/>
                </a:cubicBezTo>
                <a:close/>
                <a:moveTo>
                  <a:pt x="607" y="1533"/>
                </a:moveTo>
                <a:cubicBezTo>
                  <a:pt x="445" y="1046"/>
                  <a:pt x="445" y="1046"/>
                  <a:pt x="445" y="1046"/>
                </a:cubicBezTo>
                <a:cubicBezTo>
                  <a:pt x="531" y="1046"/>
                  <a:pt x="531" y="1046"/>
                  <a:pt x="531" y="1046"/>
                </a:cubicBezTo>
                <a:cubicBezTo>
                  <a:pt x="693" y="1533"/>
                  <a:pt x="693" y="1533"/>
                  <a:pt x="693" y="1533"/>
                </a:cubicBezTo>
                <a:cubicBezTo>
                  <a:pt x="607" y="1533"/>
                  <a:pt x="607" y="1533"/>
                  <a:pt x="607" y="1533"/>
                </a:cubicBezTo>
                <a:close/>
                <a:moveTo>
                  <a:pt x="152" y="1374"/>
                </a:moveTo>
                <a:cubicBezTo>
                  <a:pt x="205" y="1533"/>
                  <a:pt x="205" y="1533"/>
                  <a:pt x="205" y="1533"/>
                </a:cubicBezTo>
                <a:cubicBezTo>
                  <a:pt x="152" y="1533"/>
                  <a:pt x="152" y="1533"/>
                  <a:pt x="152" y="1533"/>
                </a:cubicBezTo>
                <a:cubicBezTo>
                  <a:pt x="152" y="1374"/>
                  <a:pt x="152" y="1374"/>
                  <a:pt x="152" y="1374"/>
                </a:cubicBezTo>
                <a:close/>
                <a:moveTo>
                  <a:pt x="925" y="1798"/>
                </a:moveTo>
                <a:cubicBezTo>
                  <a:pt x="998" y="1798"/>
                  <a:pt x="998" y="1798"/>
                  <a:pt x="998" y="1798"/>
                </a:cubicBezTo>
                <a:cubicBezTo>
                  <a:pt x="998" y="1871"/>
                  <a:pt x="998" y="1871"/>
                  <a:pt x="998" y="1871"/>
                </a:cubicBezTo>
                <a:cubicBezTo>
                  <a:pt x="998" y="2505"/>
                  <a:pt x="998" y="2505"/>
                  <a:pt x="998" y="2505"/>
                </a:cubicBezTo>
                <a:cubicBezTo>
                  <a:pt x="998" y="2578"/>
                  <a:pt x="998" y="2578"/>
                  <a:pt x="998" y="2578"/>
                </a:cubicBezTo>
                <a:cubicBezTo>
                  <a:pt x="925" y="2578"/>
                  <a:pt x="925" y="2578"/>
                  <a:pt x="925" y="2578"/>
                </a:cubicBezTo>
                <a:cubicBezTo>
                  <a:pt x="79" y="2578"/>
                  <a:pt x="79" y="2578"/>
                  <a:pt x="79" y="2578"/>
                </a:cubicBezTo>
                <a:cubicBezTo>
                  <a:pt x="5" y="2578"/>
                  <a:pt x="5" y="2578"/>
                  <a:pt x="5" y="2578"/>
                </a:cubicBezTo>
                <a:cubicBezTo>
                  <a:pt x="5" y="2505"/>
                  <a:pt x="5" y="2505"/>
                  <a:pt x="5" y="2505"/>
                </a:cubicBezTo>
                <a:cubicBezTo>
                  <a:pt x="5" y="1871"/>
                  <a:pt x="5" y="1871"/>
                  <a:pt x="5" y="1871"/>
                </a:cubicBezTo>
                <a:cubicBezTo>
                  <a:pt x="5" y="1798"/>
                  <a:pt x="5" y="1798"/>
                  <a:pt x="5" y="1798"/>
                </a:cubicBezTo>
                <a:cubicBezTo>
                  <a:pt x="79" y="1798"/>
                  <a:pt x="79" y="1798"/>
                  <a:pt x="79" y="1798"/>
                </a:cubicBezTo>
                <a:cubicBezTo>
                  <a:pt x="925" y="1798"/>
                  <a:pt x="925" y="1798"/>
                  <a:pt x="925" y="1798"/>
                </a:cubicBezTo>
                <a:close/>
                <a:moveTo>
                  <a:pt x="693" y="1944"/>
                </a:moveTo>
                <a:cubicBezTo>
                  <a:pt x="852" y="2419"/>
                  <a:pt x="852" y="2419"/>
                  <a:pt x="852" y="2419"/>
                </a:cubicBezTo>
                <a:cubicBezTo>
                  <a:pt x="852" y="2431"/>
                  <a:pt x="852" y="2431"/>
                  <a:pt x="852" y="2431"/>
                </a:cubicBezTo>
                <a:cubicBezTo>
                  <a:pt x="770" y="2431"/>
                  <a:pt x="770" y="2431"/>
                  <a:pt x="770" y="2431"/>
                </a:cubicBezTo>
                <a:cubicBezTo>
                  <a:pt x="608" y="1944"/>
                  <a:pt x="608" y="1944"/>
                  <a:pt x="608" y="1944"/>
                </a:cubicBezTo>
                <a:cubicBezTo>
                  <a:pt x="693" y="1944"/>
                  <a:pt x="693" y="1944"/>
                  <a:pt x="693" y="1944"/>
                </a:cubicBezTo>
                <a:close/>
                <a:moveTo>
                  <a:pt x="852" y="2189"/>
                </a:moveTo>
                <a:cubicBezTo>
                  <a:pt x="770" y="1944"/>
                  <a:pt x="770" y="1944"/>
                  <a:pt x="770" y="1944"/>
                </a:cubicBezTo>
                <a:cubicBezTo>
                  <a:pt x="852" y="1944"/>
                  <a:pt x="852" y="1944"/>
                  <a:pt x="852" y="1944"/>
                </a:cubicBezTo>
                <a:cubicBezTo>
                  <a:pt x="852" y="2189"/>
                  <a:pt x="852" y="2189"/>
                  <a:pt x="852" y="2189"/>
                </a:cubicBezTo>
                <a:close/>
                <a:moveTo>
                  <a:pt x="205" y="1944"/>
                </a:moveTo>
                <a:cubicBezTo>
                  <a:pt x="367" y="2431"/>
                  <a:pt x="367" y="2431"/>
                  <a:pt x="367" y="2431"/>
                </a:cubicBezTo>
                <a:cubicBezTo>
                  <a:pt x="281" y="2431"/>
                  <a:pt x="281" y="2431"/>
                  <a:pt x="281" y="2431"/>
                </a:cubicBezTo>
                <a:cubicBezTo>
                  <a:pt x="152" y="2042"/>
                  <a:pt x="152" y="2042"/>
                  <a:pt x="152" y="2042"/>
                </a:cubicBezTo>
                <a:cubicBezTo>
                  <a:pt x="152" y="1944"/>
                  <a:pt x="152" y="1944"/>
                  <a:pt x="152" y="1944"/>
                </a:cubicBezTo>
                <a:cubicBezTo>
                  <a:pt x="205" y="1944"/>
                  <a:pt x="205" y="1944"/>
                  <a:pt x="205" y="1944"/>
                </a:cubicBezTo>
                <a:close/>
                <a:moveTo>
                  <a:pt x="444" y="2431"/>
                </a:moveTo>
                <a:cubicBezTo>
                  <a:pt x="282" y="1944"/>
                  <a:pt x="282" y="1944"/>
                  <a:pt x="282" y="1944"/>
                </a:cubicBezTo>
                <a:cubicBezTo>
                  <a:pt x="368" y="1944"/>
                  <a:pt x="368" y="1944"/>
                  <a:pt x="368" y="1944"/>
                </a:cubicBezTo>
                <a:cubicBezTo>
                  <a:pt x="530" y="2431"/>
                  <a:pt x="530" y="2431"/>
                  <a:pt x="530" y="2431"/>
                </a:cubicBezTo>
                <a:cubicBezTo>
                  <a:pt x="444" y="2431"/>
                  <a:pt x="444" y="2431"/>
                  <a:pt x="444" y="2431"/>
                </a:cubicBezTo>
                <a:close/>
                <a:moveTo>
                  <a:pt x="607" y="2431"/>
                </a:moveTo>
                <a:cubicBezTo>
                  <a:pt x="445" y="1944"/>
                  <a:pt x="445" y="1944"/>
                  <a:pt x="445" y="1944"/>
                </a:cubicBezTo>
                <a:cubicBezTo>
                  <a:pt x="531" y="1944"/>
                  <a:pt x="531" y="1944"/>
                  <a:pt x="531" y="1944"/>
                </a:cubicBezTo>
                <a:cubicBezTo>
                  <a:pt x="693" y="2431"/>
                  <a:pt x="693" y="2431"/>
                  <a:pt x="693" y="2431"/>
                </a:cubicBezTo>
                <a:cubicBezTo>
                  <a:pt x="607" y="2431"/>
                  <a:pt x="607" y="2431"/>
                  <a:pt x="607" y="2431"/>
                </a:cubicBezTo>
                <a:close/>
                <a:moveTo>
                  <a:pt x="152" y="2273"/>
                </a:moveTo>
                <a:cubicBezTo>
                  <a:pt x="205" y="2431"/>
                  <a:pt x="205" y="2431"/>
                  <a:pt x="205" y="2431"/>
                </a:cubicBezTo>
                <a:cubicBezTo>
                  <a:pt x="152" y="2431"/>
                  <a:pt x="152" y="2431"/>
                  <a:pt x="152" y="2431"/>
                </a:cubicBezTo>
                <a:cubicBezTo>
                  <a:pt x="152" y="2273"/>
                  <a:pt x="152" y="2273"/>
                  <a:pt x="152" y="2273"/>
                </a:cubicBezTo>
                <a:close/>
                <a:moveTo>
                  <a:pt x="2971" y="1798"/>
                </a:moveTo>
                <a:cubicBezTo>
                  <a:pt x="3044" y="1798"/>
                  <a:pt x="3044" y="1798"/>
                  <a:pt x="3044" y="1798"/>
                </a:cubicBezTo>
                <a:cubicBezTo>
                  <a:pt x="3044" y="1871"/>
                  <a:pt x="3044" y="1871"/>
                  <a:pt x="3044" y="1871"/>
                </a:cubicBezTo>
                <a:cubicBezTo>
                  <a:pt x="3044" y="2505"/>
                  <a:pt x="3044" y="2505"/>
                  <a:pt x="3044" y="2505"/>
                </a:cubicBezTo>
                <a:cubicBezTo>
                  <a:pt x="3044" y="2578"/>
                  <a:pt x="3044" y="2578"/>
                  <a:pt x="3044" y="2578"/>
                </a:cubicBezTo>
                <a:cubicBezTo>
                  <a:pt x="2971" y="2578"/>
                  <a:pt x="2971" y="2578"/>
                  <a:pt x="2971" y="2578"/>
                </a:cubicBezTo>
                <a:cubicBezTo>
                  <a:pt x="2124" y="2578"/>
                  <a:pt x="2124" y="2578"/>
                  <a:pt x="2124" y="2578"/>
                </a:cubicBezTo>
                <a:cubicBezTo>
                  <a:pt x="2051" y="2578"/>
                  <a:pt x="2051" y="2578"/>
                  <a:pt x="2051" y="2578"/>
                </a:cubicBezTo>
                <a:cubicBezTo>
                  <a:pt x="2051" y="2505"/>
                  <a:pt x="2051" y="2505"/>
                  <a:pt x="2051" y="2505"/>
                </a:cubicBezTo>
                <a:cubicBezTo>
                  <a:pt x="2051" y="1871"/>
                  <a:pt x="2051" y="1871"/>
                  <a:pt x="2051" y="1871"/>
                </a:cubicBezTo>
                <a:cubicBezTo>
                  <a:pt x="2051" y="1798"/>
                  <a:pt x="2051" y="1798"/>
                  <a:pt x="2051" y="1798"/>
                </a:cubicBezTo>
                <a:cubicBezTo>
                  <a:pt x="2124" y="1798"/>
                  <a:pt x="2124" y="1798"/>
                  <a:pt x="2124" y="1798"/>
                </a:cubicBezTo>
                <a:cubicBezTo>
                  <a:pt x="2971" y="1798"/>
                  <a:pt x="2971" y="1798"/>
                  <a:pt x="2971" y="1798"/>
                </a:cubicBezTo>
                <a:close/>
                <a:moveTo>
                  <a:pt x="2739" y="1944"/>
                </a:moveTo>
                <a:cubicBezTo>
                  <a:pt x="2898" y="2419"/>
                  <a:pt x="2898" y="2419"/>
                  <a:pt x="2898" y="2419"/>
                </a:cubicBezTo>
                <a:cubicBezTo>
                  <a:pt x="2898" y="2431"/>
                  <a:pt x="2898" y="2431"/>
                  <a:pt x="2898" y="2431"/>
                </a:cubicBezTo>
                <a:cubicBezTo>
                  <a:pt x="2816" y="2431"/>
                  <a:pt x="2816" y="2431"/>
                  <a:pt x="2816" y="2431"/>
                </a:cubicBezTo>
                <a:cubicBezTo>
                  <a:pt x="2654" y="1944"/>
                  <a:pt x="2654" y="1944"/>
                  <a:pt x="2654" y="1944"/>
                </a:cubicBezTo>
                <a:cubicBezTo>
                  <a:pt x="2739" y="1944"/>
                  <a:pt x="2739" y="1944"/>
                  <a:pt x="2739" y="1944"/>
                </a:cubicBezTo>
                <a:close/>
                <a:moveTo>
                  <a:pt x="2898" y="2189"/>
                </a:moveTo>
                <a:cubicBezTo>
                  <a:pt x="2816" y="1944"/>
                  <a:pt x="2816" y="1944"/>
                  <a:pt x="2816" y="1944"/>
                </a:cubicBezTo>
                <a:cubicBezTo>
                  <a:pt x="2898" y="1944"/>
                  <a:pt x="2898" y="1944"/>
                  <a:pt x="2898" y="1944"/>
                </a:cubicBezTo>
                <a:cubicBezTo>
                  <a:pt x="2898" y="2189"/>
                  <a:pt x="2898" y="2189"/>
                  <a:pt x="2898" y="2189"/>
                </a:cubicBezTo>
                <a:close/>
                <a:moveTo>
                  <a:pt x="2251" y="1944"/>
                </a:moveTo>
                <a:cubicBezTo>
                  <a:pt x="2414" y="2431"/>
                  <a:pt x="2414" y="2431"/>
                  <a:pt x="2414" y="2431"/>
                </a:cubicBezTo>
                <a:cubicBezTo>
                  <a:pt x="2328" y="2431"/>
                  <a:pt x="2328" y="2431"/>
                  <a:pt x="2328" y="2431"/>
                </a:cubicBezTo>
                <a:cubicBezTo>
                  <a:pt x="2198" y="2042"/>
                  <a:pt x="2198" y="2042"/>
                  <a:pt x="2198" y="2042"/>
                </a:cubicBezTo>
                <a:cubicBezTo>
                  <a:pt x="2198" y="1944"/>
                  <a:pt x="2198" y="1944"/>
                  <a:pt x="2198" y="1944"/>
                </a:cubicBezTo>
                <a:cubicBezTo>
                  <a:pt x="2251" y="1944"/>
                  <a:pt x="2251" y="1944"/>
                  <a:pt x="2251" y="1944"/>
                </a:cubicBezTo>
                <a:close/>
                <a:moveTo>
                  <a:pt x="2490" y="2431"/>
                </a:moveTo>
                <a:cubicBezTo>
                  <a:pt x="2328" y="1944"/>
                  <a:pt x="2328" y="1944"/>
                  <a:pt x="2328" y="1944"/>
                </a:cubicBezTo>
                <a:cubicBezTo>
                  <a:pt x="2414" y="1944"/>
                  <a:pt x="2414" y="1944"/>
                  <a:pt x="2414" y="1944"/>
                </a:cubicBezTo>
                <a:cubicBezTo>
                  <a:pt x="2576" y="2431"/>
                  <a:pt x="2576" y="2431"/>
                  <a:pt x="2576" y="2431"/>
                </a:cubicBezTo>
                <a:cubicBezTo>
                  <a:pt x="2490" y="2431"/>
                  <a:pt x="2490" y="2431"/>
                  <a:pt x="2490" y="2431"/>
                </a:cubicBezTo>
                <a:close/>
                <a:moveTo>
                  <a:pt x="2653" y="2431"/>
                </a:moveTo>
                <a:cubicBezTo>
                  <a:pt x="2491" y="1944"/>
                  <a:pt x="2491" y="1944"/>
                  <a:pt x="2491" y="1944"/>
                </a:cubicBezTo>
                <a:cubicBezTo>
                  <a:pt x="2577" y="1944"/>
                  <a:pt x="2577" y="1944"/>
                  <a:pt x="2577" y="1944"/>
                </a:cubicBezTo>
                <a:cubicBezTo>
                  <a:pt x="2739" y="2431"/>
                  <a:pt x="2739" y="2431"/>
                  <a:pt x="2739" y="2431"/>
                </a:cubicBezTo>
                <a:cubicBezTo>
                  <a:pt x="2653" y="2431"/>
                  <a:pt x="2653" y="2431"/>
                  <a:pt x="2653" y="2431"/>
                </a:cubicBezTo>
                <a:close/>
                <a:moveTo>
                  <a:pt x="2198" y="2273"/>
                </a:moveTo>
                <a:cubicBezTo>
                  <a:pt x="2251" y="2431"/>
                  <a:pt x="2251" y="2431"/>
                  <a:pt x="2251" y="2431"/>
                </a:cubicBezTo>
                <a:cubicBezTo>
                  <a:pt x="2198" y="2431"/>
                  <a:pt x="2198" y="2431"/>
                  <a:pt x="2198" y="2431"/>
                </a:cubicBezTo>
                <a:cubicBezTo>
                  <a:pt x="2198" y="2273"/>
                  <a:pt x="2198" y="2273"/>
                  <a:pt x="2198" y="2273"/>
                </a:cubicBezTo>
                <a:close/>
                <a:moveTo>
                  <a:pt x="4179" y="1798"/>
                </a:moveTo>
                <a:cubicBezTo>
                  <a:pt x="4252" y="1798"/>
                  <a:pt x="4252" y="1798"/>
                  <a:pt x="4252" y="1798"/>
                </a:cubicBezTo>
                <a:cubicBezTo>
                  <a:pt x="4252" y="1871"/>
                  <a:pt x="4252" y="1871"/>
                  <a:pt x="4252" y="1871"/>
                </a:cubicBezTo>
                <a:cubicBezTo>
                  <a:pt x="4252" y="2505"/>
                  <a:pt x="4252" y="2505"/>
                  <a:pt x="4252" y="2505"/>
                </a:cubicBezTo>
                <a:cubicBezTo>
                  <a:pt x="4252" y="2578"/>
                  <a:pt x="4252" y="2578"/>
                  <a:pt x="4252" y="2578"/>
                </a:cubicBezTo>
                <a:cubicBezTo>
                  <a:pt x="4179" y="2578"/>
                  <a:pt x="4179" y="2578"/>
                  <a:pt x="4179" y="2578"/>
                </a:cubicBezTo>
                <a:cubicBezTo>
                  <a:pt x="3332" y="2578"/>
                  <a:pt x="3332" y="2578"/>
                  <a:pt x="3332" y="2578"/>
                </a:cubicBezTo>
                <a:cubicBezTo>
                  <a:pt x="3259" y="2578"/>
                  <a:pt x="3259" y="2578"/>
                  <a:pt x="3259" y="2578"/>
                </a:cubicBezTo>
                <a:cubicBezTo>
                  <a:pt x="3259" y="2505"/>
                  <a:pt x="3259" y="2505"/>
                  <a:pt x="3259" y="2505"/>
                </a:cubicBezTo>
                <a:cubicBezTo>
                  <a:pt x="3259" y="1871"/>
                  <a:pt x="3259" y="1871"/>
                  <a:pt x="3259" y="1871"/>
                </a:cubicBezTo>
                <a:cubicBezTo>
                  <a:pt x="3259" y="1798"/>
                  <a:pt x="3259" y="1798"/>
                  <a:pt x="3259" y="1798"/>
                </a:cubicBezTo>
                <a:cubicBezTo>
                  <a:pt x="3332" y="1798"/>
                  <a:pt x="3332" y="1798"/>
                  <a:pt x="3332" y="1798"/>
                </a:cubicBezTo>
                <a:cubicBezTo>
                  <a:pt x="4179" y="1798"/>
                  <a:pt x="4179" y="1798"/>
                  <a:pt x="4179" y="1798"/>
                </a:cubicBezTo>
                <a:close/>
                <a:moveTo>
                  <a:pt x="3947" y="1944"/>
                </a:moveTo>
                <a:cubicBezTo>
                  <a:pt x="4105" y="2419"/>
                  <a:pt x="4105" y="2419"/>
                  <a:pt x="4105" y="2419"/>
                </a:cubicBezTo>
                <a:cubicBezTo>
                  <a:pt x="4105" y="2431"/>
                  <a:pt x="4105" y="2431"/>
                  <a:pt x="4105" y="2431"/>
                </a:cubicBezTo>
                <a:cubicBezTo>
                  <a:pt x="4023" y="2431"/>
                  <a:pt x="4023" y="2431"/>
                  <a:pt x="4023" y="2431"/>
                </a:cubicBezTo>
                <a:cubicBezTo>
                  <a:pt x="3861" y="1944"/>
                  <a:pt x="3861" y="1944"/>
                  <a:pt x="3861" y="1944"/>
                </a:cubicBezTo>
                <a:cubicBezTo>
                  <a:pt x="3947" y="1944"/>
                  <a:pt x="3947" y="1944"/>
                  <a:pt x="3947" y="1944"/>
                </a:cubicBezTo>
                <a:close/>
                <a:moveTo>
                  <a:pt x="4105" y="2189"/>
                </a:moveTo>
                <a:cubicBezTo>
                  <a:pt x="4024" y="1944"/>
                  <a:pt x="4024" y="1944"/>
                  <a:pt x="4024" y="1944"/>
                </a:cubicBezTo>
                <a:cubicBezTo>
                  <a:pt x="4105" y="1944"/>
                  <a:pt x="4105" y="1944"/>
                  <a:pt x="4105" y="1944"/>
                </a:cubicBezTo>
                <a:cubicBezTo>
                  <a:pt x="4105" y="2189"/>
                  <a:pt x="4105" y="2189"/>
                  <a:pt x="4105" y="2189"/>
                </a:cubicBezTo>
                <a:close/>
                <a:moveTo>
                  <a:pt x="3458" y="1944"/>
                </a:moveTo>
                <a:cubicBezTo>
                  <a:pt x="3621" y="2431"/>
                  <a:pt x="3621" y="2431"/>
                  <a:pt x="3621" y="2431"/>
                </a:cubicBezTo>
                <a:cubicBezTo>
                  <a:pt x="3535" y="2431"/>
                  <a:pt x="3535" y="2431"/>
                  <a:pt x="3535" y="2431"/>
                </a:cubicBezTo>
                <a:cubicBezTo>
                  <a:pt x="3405" y="2042"/>
                  <a:pt x="3405" y="2042"/>
                  <a:pt x="3405" y="2042"/>
                </a:cubicBezTo>
                <a:cubicBezTo>
                  <a:pt x="3405" y="1944"/>
                  <a:pt x="3405" y="1944"/>
                  <a:pt x="3405" y="1944"/>
                </a:cubicBezTo>
                <a:cubicBezTo>
                  <a:pt x="3458" y="1944"/>
                  <a:pt x="3458" y="1944"/>
                  <a:pt x="3458" y="1944"/>
                </a:cubicBezTo>
                <a:close/>
                <a:moveTo>
                  <a:pt x="3698" y="2431"/>
                </a:moveTo>
                <a:cubicBezTo>
                  <a:pt x="3535" y="1944"/>
                  <a:pt x="3535" y="1944"/>
                  <a:pt x="3535" y="1944"/>
                </a:cubicBezTo>
                <a:cubicBezTo>
                  <a:pt x="3621" y="1944"/>
                  <a:pt x="3621" y="1944"/>
                  <a:pt x="3621" y="1944"/>
                </a:cubicBezTo>
                <a:cubicBezTo>
                  <a:pt x="3784" y="2431"/>
                  <a:pt x="3784" y="2431"/>
                  <a:pt x="3784" y="2431"/>
                </a:cubicBezTo>
                <a:cubicBezTo>
                  <a:pt x="3698" y="2431"/>
                  <a:pt x="3698" y="2431"/>
                  <a:pt x="3698" y="2431"/>
                </a:cubicBezTo>
                <a:close/>
                <a:moveTo>
                  <a:pt x="3861" y="2431"/>
                </a:moveTo>
                <a:cubicBezTo>
                  <a:pt x="3698" y="1944"/>
                  <a:pt x="3698" y="1944"/>
                  <a:pt x="3698" y="1944"/>
                </a:cubicBezTo>
                <a:cubicBezTo>
                  <a:pt x="3784" y="1944"/>
                  <a:pt x="3784" y="1944"/>
                  <a:pt x="3784" y="1944"/>
                </a:cubicBezTo>
                <a:cubicBezTo>
                  <a:pt x="3947" y="2431"/>
                  <a:pt x="3947" y="2431"/>
                  <a:pt x="3947" y="2431"/>
                </a:cubicBezTo>
                <a:cubicBezTo>
                  <a:pt x="3861" y="2431"/>
                  <a:pt x="3861" y="2431"/>
                  <a:pt x="3861" y="2431"/>
                </a:cubicBezTo>
                <a:close/>
                <a:moveTo>
                  <a:pt x="3405" y="2273"/>
                </a:moveTo>
                <a:cubicBezTo>
                  <a:pt x="3458" y="2431"/>
                  <a:pt x="3458" y="2431"/>
                  <a:pt x="3458" y="2431"/>
                </a:cubicBezTo>
                <a:cubicBezTo>
                  <a:pt x="3405" y="2431"/>
                  <a:pt x="3405" y="2431"/>
                  <a:pt x="3405" y="2431"/>
                </a:cubicBezTo>
                <a:cubicBezTo>
                  <a:pt x="3405" y="2273"/>
                  <a:pt x="3405" y="2273"/>
                  <a:pt x="3405" y="2273"/>
                </a:cubicBezTo>
                <a:close/>
                <a:moveTo>
                  <a:pt x="2449" y="532"/>
                </a:moveTo>
                <a:cubicBezTo>
                  <a:pt x="2639" y="448"/>
                  <a:pt x="2639" y="448"/>
                  <a:pt x="2639" y="448"/>
                </a:cubicBezTo>
                <a:cubicBezTo>
                  <a:pt x="2604" y="574"/>
                  <a:pt x="2604" y="574"/>
                  <a:pt x="2604" y="574"/>
                </a:cubicBezTo>
                <a:cubicBezTo>
                  <a:pt x="2570" y="595"/>
                  <a:pt x="2570" y="595"/>
                  <a:pt x="2570" y="595"/>
                </a:cubicBezTo>
                <a:cubicBezTo>
                  <a:pt x="2449" y="532"/>
                  <a:pt x="2449" y="532"/>
                  <a:pt x="2449" y="532"/>
                </a:cubicBezTo>
                <a:close/>
                <a:moveTo>
                  <a:pt x="2123" y="676"/>
                </a:moveTo>
                <a:cubicBezTo>
                  <a:pt x="2280" y="607"/>
                  <a:pt x="2280" y="607"/>
                  <a:pt x="2280" y="607"/>
                </a:cubicBezTo>
                <a:cubicBezTo>
                  <a:pt x="2276" y="768"/>
                  <a:pt x="2276" y="768"/>
                  <a:pt x="2276" y="768"/>
                </a:cubicBezTo>
                <a:cubicBezTo>
                  <a:pt x="2123" y="676"/>
                  <a:pt x="2123" y="676"/>
                  <a:pt x="2123" y="676"/>
                </a:cubicBezTo>
                <a:close/>
                <a:moveTo>
                  <a:pt x="1886" y="782"/>
                </a:moveTo>
                <a:cubicBezTo>
                  <a:pt x="1988" y="737"/>
                  <a:pt x="1988" y="737"/>
                  <a:pt x="1988" y="737"/>
                </a:cubicBezTo>
                <a:cubicBezTo>
                  <a:pt x="1981" y="871"/>
                  <a:pt x="1981" y="871"/>
                  <a:pt x="1981" y="871"/>
                </a:cubicBezTo>
                <a:cubicBezTo>
                  <a:pt x="1886" y="782"/>
                  <a:pt x="1886" y="782"/>
                  <a:pt x="1886" y="782"/>
                </a:cubicBezTo>
                <a:close/>
                <a:moveTo>
                  <a:pt x="1970" y="978"/>
                </a:moveTo>
                <a:cubicBezTo>
                  <a:pt x="1821" y="1073"/>
                  <a:pt x="1821" y="1073"/>
                  <a:pt x="1821" y="1073"/>
                </a:cubicBezTo>
                <a:cubicBezTo>
                  <a:pt x="1821" y="841"/>
                  <a:pt x="1821" y="841"/>
                  <a:pt x="1821" y="841"/>
                </a:cubicBezTo>
                <a:cubicBezTo>
                  <a:pt x="1970" y="978"/>
                  <a:pt x="1970" y="978"/>
                  <a:pt x="1970" y="978"/>
                </a:cubicBezTo>
                <a:close/>
                <a:moveTo>
                  <a:pt x="2207" y="827"/>
                </a:moveTo>
                <a:cubicBezTo>
                  <a:pt x="2065" y="917"/>
                  <a:pt x="2065" y="917"/>
                  <a:pt x="2065" y="917"/>
                </a:cubicBezTo>
                <a:cubicBezTo>
                  <a:pt x="2074" y="747"/>
                  <a:pt x="2074" y="747"/>
                  <a:pt x="2074" y="747"/>
                </a:cubicBezTo>
                <a:cubicBezTo>
                  <a:pt x="2207" y="827"/>
                  <a:pt x="2207" y="827"/>
                  <a:pt x="2207" y="827"/>
                </a:cubicBezTo>
                <a:close/>
                <a:moveTo>
                  <a:pt x="2486" y="649"/>
                </a:moveTo>
                <a:cubicBezTo>
                  <a:pt x="2363" y="727"/>
                  <a:pt x="2363" y="727"/>
                  <a:pt x="2363" y="727"/>
                </a:cubicBezTo>
                <a:cubicBezTo>
                  <a:pt x="2367" y="586"/>
                  <a:pt x="2367" y="586"/>
                  <a:pt x="2367" y="586"/>
                </a:cubicBezTo>
                <a:cubicBezTo>
                  <a:pt x="2486" y="649"/>
                  <a:pt x="2486" y="649"/>
                  <a:pt x="2486" y="649"/>
                </a:cubicBezTo>
                <a:close/>
                <a:moveTo>
                  <a:pt x="2774" y="465"/>
                </a:moveTo>
                <a:cubicBezTo>
                  <a:pt x="2713" y="504"/>
                  <a:pt x="2713" y="504"/>
                  <a:pt x="2713" y="504"/>
                </a:cubicBezTo>
                <a:cubicBezTo>
                  <a:pt x="2732" y="435"/>
                  <a:pt x="2732" y="435"/>
                  <a:pt x="2732" y="435"/>
                </a:cubicBezTo>
                <a:cubicBezTo>
                  <a:pt x="2774" y="465"/>
                  <a:pt x="2774" y="465"/>
                  <a:pt x="2774" y="465"/>
                </a:cubicBezTo>
                <a:close/>
                <a:moveTo>
                  <a:pt x="2938" y="360"/>
                </a:moveTo>
                <a:cubicBezTo>
                  <a:pt x="2851" y="416"/>
                  <a:pt x="2851" y="416"/>
                  <a:pt x="2851" y="416"/>
                </a:cubicBezTo>
                <a:cubicBezTo>
                  <a:pt x="2833" y="403"/>
                  <a:pt x="2815" y="389"/>
                  <a:pt x="2799" y="377"/>
                </a:cubicBezTo>
                <a:cubicBezTo>
                  <a:pt x="2931" y="318"/>
                  <a:pt x="2931" y="318"/>
                  <a:pt x="2931" y="318"/>
                </a:cubicBezTo>
                <a:cubicBezTo>
                  <a:pt x="2933" y="332"/>
                  <a:pt x="2936" y="345"/>
                  <a:pt x="2938" y="360"/>
                </a:cubicBezTo>
                <a:close/>
                <a:moveTo>
                  <a:pt x="2996" y="290"/>
                </a:moveTo>
                <a:cubicBezTo>
                  <a:pt x="3131" y="230"/>
                  <a:pt x="3131" y="230"/>
                  <a:pt x="3131" y="230"/>
                </a:cubicBezTo>
                <a:cubicBezTo>
                  <a:pt x="3134" y="235"/>
                  <a:pt x="3134" y="235"/>
                  <a:pt x="3134" y="235"/>
                </a:cubicBezTo>
                <a:cubicBezTo>
                  <a:pt x="2988" y="328"/>
                  <a:pt x="2988" y="328"/>
                  <a:pt x="2988" y="328"/>
                </a:cubicBezTo>
                <a:cubicBezTo>
                  <a:pt x="2991" y="313"/>
                  <a:pt x="2994" y="300"/>
                  <a:pt x="2996" y="2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2" name="Rectangle 5"/>
          <p:cNvSpPr/>
          <p:nvPr/>
        </p:nvSpPr>
        <p:spPr bwMode="auto">
          <a:xfrm>
            <a:off x="4163646" y="3840778"/>
            <a:ext cx="1715560" cy="11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Lato Light" charset="0"/>
                <a:sym typeface="Lato Light" charset="0"/>
              </a:rPr>
              <a:t>加强与各部门之间的沟通可以让隐患的整改以最快的速度得到解决，从而一定程度上解决整改不及时的问题</a:t>
            </a:r>
          </a:p>
        </p:txBody>
      </p:sp>
      <p:sp>
        <p:nvSpPr>
          <p:cNvPr id="93" name="Rectangle 5"/>
          <p:cNvSpPr/>
          <p:nvPr/>
        </p:nvSpPr>
        <p:spPr bwMode="auto">
          <a:xfrm>
            <a:off x="6448124" y="3868330"/>
            <a:ext cx="1715560" cy="11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Lato Light" charset="0"/>
                <a:sym typeface="Lato Light" charset="0"/>
              </a:rPr>
              <a:t>强化考核的力度，虽然今年开始实施了，但是力度不够大，必须狠抓，做到有奖有罚。</a:t>
            </a:r>
          </a:p>
        </p:txBody>
      </p:sp>
      <p:sp>
        <p:nvSpPr>
          <p:cNvPr id="94" name="Rectangle 5"/>
          <p:cNvSpPr/>
          <p:nvPr/>
        </p:nvSpPr>
        <p:spPr bwMode="auto">
          <a:xfrm>
            <a:off x="8732602" y="3868330"/>
            <a:ext cx="1715560" cy="11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Lato Light" charset="0"/>
                <a:sym typeface="Lato Light" charset="0"/>
              </a:rPr>
              <a:t>针对安全文化建设这块确实比较缺少，安全要通过不断的跟员工重复，让安全成为员工的一种习惯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Lato Light" charset="0"/>
                <a:sym typeface="Lato Light" charset="0"/>
              </a:rPr>
              <a:t>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933412" y="3283662"/>
            <a:ext cx="43147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452184" y="2173124"/>
            <a:ext cx="2449676" cy="2449676"/>
            <a:chOff x="2099081" y="2031187"/>
            <a:chExt cx="2739620" cy="2739620"/>
          </a:xfrm>
        </p:grpSpPr>
        <p:sp>
          <p:nvSpPr>
            <p:cNvPr id="4" name="椭圆 3"/>
            <p:cNvSpPr/>
            <p:nvPr/>
          </p:nvSpPr>
          <p:spPr>
            <a:xfrm>
              <a:off x="2099081" y="2031187"/>
              <a:ext cx="2739620" cy="27396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9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377216" y="2309322"/>
              <a:ext cx="2183348" cy="21833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2938198" y="2659139"/>
            <a:ext cx="1477648" cy="147764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2032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/>
          </a:p>
        </p:txBody>
      </p:sp>
      <p:sp>
        <p:nvSpPr>
          <p:cNvPr id="11" name="矩形 10"/>
          <p:cNvSpPr/>
          <p:nvPr/>
        </p:nvSpPr>
        <p:spPr>
          <a:xfrm>
            <a:off x="4933412" y="2492815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accent4"/>
                </a:solidFill>
                <a:latin typeface="+mn-ea"/>
              </a:rPr>
              <a:t>明年工作计划</a:t>
            </a:r>
          </a:p>
        </p:txBody>
      </p:sp>
      <p:sp>
        <p:nvSpPr>
          <p:cNvPr id="18" name="矩形 17"/>
          <p:cNvSpPr/>
          <p:nvPr/>
        </p:nvSpPr>
        <p:spPr>
          <a:xfrm>
            <a:off x="4981010" y="3469769"/>
            <a:ext cx="18402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安全生产指标</a:t>
            </a:r>
          </a:p>
        </p:txBody>
      </p:sp>
      <p:sp>
        <p:nvSpPr>
          <p:cNvPr id="19" name="矩形 18"/>
          <p:cNvSpPr/>
          <p:nvPr/>
        </p:nvSpPr>
        <p:spPr>
          <a:xfrm>
            <a:off x="7152710" y="3448362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年度工作概述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3351272" y="3019142"/>
            <a:ext cx="757638" cy="75763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b="1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04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4000" y="0"/>
            <a:ext cx="9144000" cy="17859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750" y="692785"/>
            <a:ext cx="4336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工作指标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3047" y="2655571"/>
            <a:ext cx="628654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  <a:p>
            <a:pPr algn="ctr"/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安全“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</a:rPr>
              <a:t>个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0  5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</a:rPr>
              <a:t>个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algn="ctr"/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工作指标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49" y="1779858"/>
            <a:ext cx="5426827" cy="5027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089660" y="249555"/>
            <a:ext cx="9144000" cy="2232248"/>
            <a:chOff x="1716" y="393"/>
            <a:chExt cx="14400" cy="3515"/>
          </a:xfrm>
        </p:grpSpPr>
        <p:sp>
          <p:nvSpPr>
            <p:cNvPr id="5" name="矩形 4"/>
            <p:cNvSpPr/>
            <p:nvPr/>
          </p:nvSpPr>
          <p:spPr>
            <a:xfrm>
              <a:off x="1716" y="393"/>
              <a:ext cx="14400" cy="35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96" y="787"/>
              <a:ext cx="115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年安全工作指标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9" y="2111"/>
              <a:ext cx="83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安全目标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02697" y="3036572"/>
            <a:ext cx="450059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轻伤及以上事故为 </a:t>
            </a:r>
            <a:r>
              <a:rPr lang="en-US" altLang="zh-CN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一般工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伤事故少于三次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47528" y="5564643"/>
            <a:ext cx="5112568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病树的医生是啄木鸟，隐患的医生是安全员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5"/>
          <a:stretch>
            <a:fillRect/>
          </a:stretch>
        </p:blipFill>
        <p:spPr>
          <a:xfrm>
            <a:off x="2069266" y="2890204"/>
            <a:ext cx="4245615" cy="3519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9997" y="3068960"/>
            <a:ext cx="338437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职业疾病为 </a:t>
            </a:r>
            <a:r>
              <a:rPr lang="en-US" altLang="zh-CN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4072" y="4285545"/>
            <a:ext cx="321682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加强预防控制措施，保障员工健康是历史赋予我们的责任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74115" y="225425"/>
            <a:ext cx="9144000" cy="2232248"/>
            <a:chOff x="1716" y="393"/>
            <a:chExt cx="14400" cy="3515"/>
          </a:xfrm>
        </p:grpSpPr>
        <p:sp>
          <p:nvSpPr>
            <p:cNvPr id="6" name="矩形 5"/>
            <p:cNvSpPr/>
            <p:nvPr/>
          </p:nvSpPr>
          <p:spPr>
            <a:xfrm>
              <a:off x="1716" y="393"/>
              <a:ext cx="14400" cy="35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2796" y="787"/>
              <a:ext cx="115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年安全工作指标</a:t>
              </a: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909" y="2111"/>
              <a:ext cx="83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58010" y="3424596"/>
            <a:ext cx="374441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重大隐患为 </a:t>
            </a:r>
            <a:r>
              <a:rPr lang="en-US" altLang="zh-CN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6" descr="http://img00.hc360.com/security/201107/20110712080707944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3"/>
          <a:stretch>
            <a:fillRect/>
          </a:stretch>
        </p:blipFill>
        <p:spPr bwMode="auto">
          <a:xfrm>
            <a:off x="1847528" y="2960274"/>
            <a:ext cx="4554448" cy="35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64712" y="3455374"/>
            <a:ext cx="20162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叶根友行书繁" pitchFamily="2" charset="-122"/>
                <a:ea typeface="叶根友行书繁" pitchFamily="2" charset="-122"/>
              </a:rPr>
              <a:t>隐患猛于虎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009" y="4653136"/>
            <a:ext cx="318240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隐患和危险源在工作和生活中无处不在，排查隐患、控制风险一刻也不能放松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89660" y="249555"/>
            <a:ext cx="9144000" cy="2232248"/>
            <a:chOff x="1716" y="393"/>
            <a:chExt cx="14400" cy="3515"/>
          </a:xfrm>
        </p:grpSpPr>
        <p:sp>
          <p:nvSpPr>
            <p:cNvPr id="3" name="矩形 2"/>
            <p:cNvSpPr/>
            <p:nvPr/>
          </p:nvSpPr>
          <p:spPr>
            <a:xfrm>
              <a:off x="1716" y="393"/>
              <a:ext cx="14400" cy="35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96" y="787"/>
              <a:ext cx="115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年安全工作指标</a:t>
              </a: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2909" y="2111"/>
              <a:ext cx="83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204864"/>
            <a:ext cx="9180512" cy="4656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3552" y="2321004"/>
            <a:ext cx="374441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违法事件为 </a:t>
            </a:r>
            <a:r>
              <a:rPr lang="en-US" altLang="zh-CN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552" y="3388930"/>
            <a:ext cx="496855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安全法规血写成，违法违规害己害家人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10665" y="-3810"/>
            <a:ext cx="9144000" cy="2232248"/>
            <a:chOff x="1716" y="393"/>
            <a:chExt cx="14400" cy="3515"/>
          </a:xfrm>
        </p:grpSpPr>
        <p:sp>
          <p:nvSpPr>
            <p:cNvPr id="3" name="矩形 2"/>
            <p:cNvSpPr/>
            <p:nvPr/>
          </p:nvSpPr>
          <p:spPr>
            <a:xfrm>
              <a:off x="1716" y="393"/>
              <a:ext cx="14400" cy="35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96" y="787"/>
              <a:ext cx="115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年安全工作指标</a:t>
              </a: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909" y="2111"/>
              <a:ext cx="83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24000" y="-27305"/>
            <a:ext cx="9144000" cy="2231390"/>
            <a:chOff x="2400" y="-43"/>
            <a:chExt cx="14400" cy="3514"/>
          </a:xfrm>
        </p:grpSpPr>
        <p:sp>
          <p:nvSpPr>
            <p:cNvPr id="4" name="矩形 3"/>
            <p:cNvSpPr/>
            <p:nvPr/>
          </p:nvSpPr>
          <p:spPr>
            <a:xfrm>
              <a:off x="2400" y="-43"/>
              <a:ext cx="14400" cy="35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96" y="562"/>
              <a:ext cx="115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年安全工作目标指标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09" y="2111"/>
              <a:ext cx="83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安全指标</a:t>
              </a:r>
            </a:p>
          </p:txBody>
        </p:sp>
      </p:grpSp>
      <p:pic>
        <p:nvPicPr>
          <p:cNvPr id="7" name="Picture 2" descr="http://www.chinarein.com/zt/wz/image/47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6"/>
          <a:stretch>
            <a:fillRect/>
          </a:stretch>
        </p:blipFill>
        <p:spPr bwMode="auto">
          <a:xfrm>
            <a:off x="6096000" y="3106118"/>
            <a:ext cx="4904762" cy="38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7528" y="3766429"/>
            <a:ext cx="525658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特种作业人员持证上岗率 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142" y="4613066"/>
            <a:ext cx="44768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现场动火第一条，分析办证不可少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363302" y="1327425"/>
            <a:ext cx="9457097" cy="4347774"/>
            <a:chOff x="1363302" y="1365525"/>
            <a:chExt cx="9457097" cy="4347774"/>
          </a:xfrm>
        </p:grpSpPr>
        <p:sp>
          <p:nvSpPr>
            <p:cNvPr id="18" name="圆角矩形 17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9"/>
          <p:cNvSpPr txBox="1"/>
          <p:nvPr/>
        </p:nvSpPr>
        <p:spPr>
          <a:xfrm>
            <a:off x="2116401" y="2416706"/>
            <a:ext cx="80448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2017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年接近尾声，回顾这一年的工作，有进步有不足，有取得成绩也有遇到的一些挫折；总体上来说，在可控的形势下过了一年，展望新的一年，我们将继续努力，力争各项工作更上一个新台阶，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2019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年一定是个平安而不平凡的一年。</a:t>
            </a:r>
          </a:p>
        </p:txBody>
      </p:sp>
      <p:grpSp>
        <p:nvGrpSpPr>
          <p:cNvPr id="22" name="组合 21"/>
          <p:cNvGrpSpPr/>
          <p:nvPr/>
        </p:nvGrpSpPr>
        <p:grpSpPr>
          <a:xfrm flipH="1">
            <a:off x="9304902" y="3842563"/>
            <a:ext cx="2148346" cy="2148346"/>
            <a:chOff x="2848131" y="1860029"/>
            <a:chExt cx="3807502" cy="3807502"/>
          </a:xfrm>
        </p:grpSpPr>
        <p:sp>
          <p:nvSpPr>
            <p:cNvPr id="23" name="椭圆 2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0"/>
            </a:p>
          </p:txBody>
        </p:sp>
        <p:sp>
          <p:nvSpPr>
            <p:cNvPr id="24" name="椭圆 23"/>
            <p:cNvSpPr/>
            <p:nvPr/>
          </p:nvSpPr>
          <p:spPr>
            <a:xfrm>
              <a:off x="2936814" y="1948725"/>
              <a:ext cx="3630123" cy="363012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0"/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7673680" y="4700840"/>
            <a:ext cx="1502636" cy="1502636"/>
            <a:chOff x="2848131" y="1860029"/>
            <a:chExt cx="3807502" cy="3807502"/>
          </a:xfrm>
        </p:grpSpPr>
        <p:sp>
          <p:nvSpPr>
            <p:cNvPr id="26" name="椭圆 25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0"/>
            </a:p>
          </p:txBody>
        </p:sp>
        <p:sp>
          <p:nvSpPr>
            <p:cNvPr id="27" name="椭圆 26"/>
            <p:cNvSpPr/>
            <p:nvPr/>
          </p:nvSpPr>
          <p:spPr>
            <a:xfrm>
              <a:off x="2936814" y="1948725"/>
              <a:ext cx="3630123" cy="363012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0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/>
          <a:srcRect l="384" r="384"/>
          <a:stretch>
            <a:fillRect/>
          </a:stretch>
        </p:blipFill>
        <p:spPr>
          <a:xfrm>
            <a:off x="9528174" y="4059889"/>
            <a:ext cx="1701802" cy="1701802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/>
          <a:srcRect l="6208" r="6208"/>
          <a:stretch>
            <a:fillRect/>
          </a:stretch>
        </p:blipFill>
        <p:spPr>
          <a:xfrm>
            <a:off x="7832996" y="4860156"/>
            <a:ext cx="1184004" cy="1184004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1" name="椭圆 30"/>
          <p:cNvSpPr/>
          <p:nvPr/>
        </p:nvSpPr>
        <p:spPr>
          <a:xfrm flipH="1">
            <a:off x="10559602" y="3416705"/>
            <a:ext cx="557171" cy="557171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flipH="1">
            <a:off x="9116827" y="5548721"/>
            <a:ext cx="522472" cy="522474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 flipH="1">
            <a:off x="9661388" y="5884712"/>
            <a:ext cx="243518" cy="243519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 flipH="1">
            <a:off x="8676149" y="4385604"/>
            <a:ext cx="525186" cy="525186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 flipH="1">
            <a:off x="7177826" y="5452158"/>
            <a:ext cx="432554" cy="432554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 flipH="1">
            <a:off x="6967179" y="5149730"/>
            <a:ext cx="243518" cy="243519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 flipH="1">
            <a:off x="6279318" y="4891036"/>
            <a:ext cx="432724" cy="432726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flipH="1">
            <a:off x="11129098" y="3066930"/>
            <a:ext cx="243518" cy="243519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776320" y="2261548"/>
            <a:ext cx="535365" cy="535365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1349252" y="2620382"/>
            <a:ext cx="353063" cy="353063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884385" y="878975"/>
            <a:ext cx="1574180" cy="1574181"/>
            <a:chOff x="1129232" y="711771"/>
            <a:chExt cx="1228944" cy="1228944"/>
          </a:xfrm>
        </p:grpSpPr>
        <p:grpSp>
          <p:nvGrpSpPr>
            <p:cNvPr id="4" name="组合 3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/>
              </a:p>
            </p:txBody>
          </p:sp>
        </p:grpSp>
        <p:sp>
          <p:nvSpPr>
            <p:cNvPr id="54" name="椭圆 53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76390" y="1074469"/>
              <a:ext cx="945092" cy="552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</a:rPr>
                <a:t>序言</a:t>
              </a:r>
            </a:p>
          </p:txBody>
        </p:sp>
      </p:grpSp>
      <p:sp>
        <p:nvSpPr>
          <p:cNvPr id="16" name="椭圆 15"/>
          <p:cNvSpPr/>
          <p:nvPr/>
        </p:nvSpPr>
        <p:spPr>
          <a:xfrm flipH="1">
            <a:off x="2335088" y="874671"/>
            <a:ext cx="713692" cy="713693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flipH="1">
            <a:off x="2116512" y="605006"/>
            <a:ext cx="319702" cy="319702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58" y="2852936"/>
            <a:ext cx="413909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7568" y="3861048"/>
            <a:ext cx="366259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新员工安全培训合格率</a:t>
            </a:r>
            <a:r>
              <a:rPr lang="en-US" altLang="zh-CN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568" y="5189130"/>
            <a:ext cx="44768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安全培训是最大的福利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16050" y="20955"/>
            <a:ext cx="9144000" cy="2231390"/>
            <a:chOff x="2400" y="-43"/>
            <a:chExt cx="14400" cy="3514"/>
          </a:xfrm>
        </p:grpSpPr>
        <p:sp>
          <p:nvSpPr>
            <p:cNvPr id="3" name="矩形 2"/>
            <p:cNvSpPr/>
            <p:nvPr/>
          </p:nvSpPr>
          <p:spPr>
            <a:xfrm>
              <a:off x="2400" y="-43"/>
              <a:ext cx="14400" cy="35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2796" y="562"/>
              <a:ext cx="115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年安全工作目标指标</a:t>
              </a: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2909" y="2111"/>
              <a:ext cx="83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安全指标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40" y="2779433"/>
            <a:ext cx="404576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12024" y="3842129"/>
            <a:ext cx="49089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一般隐患整改率</a:t>
            </a:r>
            <a:r>
              <a:rPr lang="en-US" altLang="zh-CN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2024" y="4941168"/>
            <a:ext cx="44768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居安思危查隐患，及时整改保安全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24000" y="56515"/>
            <a:ext cx="9144000" cy="2231390"/>
            <a:chOff x="2400" y="-43"/>
            <a:chExt cx="14400" cy="3514"/>
          </a:xfrm>
        </p:grpSpPr>
        <p:sp>
          <p:nvSpPr>
            <p:cNvPr id="3" name="矩形 2"/>
            <p:cNvSpPr/>
            <p:nvPr/>
          </p:nvSpPr>
          <p:spPr>
            <a:xfrm>
              <a:off x="2400" y="-43"/>
              <a:ext cx="14400" cy="35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2796" y="562"/>
              <a:ext cx="115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年安全工作目标指标</a:t>
              </a: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2909" y="2111"/>
              <a:ext cx="83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安全指标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"/>
          <a:stretch>
            <a:fillRect/>
          </a:stretch>
        </p:blipFill>
        <p:spPr>
          <a:xfrm>
            <a:off x="5807968" y="2478305"/>
            <a:ext cx="4047189" cy="389116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2135560" y="3832809"/>
            <a:ext cx="367240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消防安全设备设施合格率</a:t>
            </a:r>
            <a:r>
              <a:rPr lang="en-US" altLang="zh-CN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2188" y="5089382"/>
            <a:ext cx="299085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多一点准备，少一份损失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24000" y="56515"/>
            <a:ext cx="9144000" cy="2231390"/>
            <a:chOff x="2400" y="-43"/>
            <a:chExt cx="14400" cy="3514"/>
          </a:xfrm>
        </p:grpSpPr>
        <p:sp>
          <p:nvSpPr>
            <p:cNvPr id="9" name="矩形 8"/>
            <p:cNvSpPr/>
            <p:nvPr/>
          </p:nvSpPr>
          <p:spPr>
            <a:xfrm>
              <a:off x="2400" y="-43"/>
              <a:ext cx="14400" cy="35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2796" y="562"/>
              <a:ext cx="115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年安全工作目标指标</a:t>
              </a: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2909" y="2111"/>
              <a:ext cx="83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安全指标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5F0F2"/>
              </a:clrFrom>
              <a:clrTo>
                <a:srgbClr val="E5F0F2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40968"/>
            <a:ext cx="4065218" cy="335563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矩形 1"/>
          <p:cNvSpPr/>
          <p:nvPr/>
        </p:nvSpPr>
        <p:spPr>
          <a:xfrm>
            <a:off x="2099556" y="3673295"/>
            <a:ext cx="4572508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全员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、相关方</a:t>
            </a:r>
            <a:r>
              <a:rPr lang="zh-CN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安全责任状签订率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</a:p>
        </p:txBody>
      </p:sp>
      <p:sp>
        <p:nvSpPr>
          <p:cNvPr id="3" name="TextBox 2"/>
          <p:cNvSpPr txBox="1"/>
          <p:nvPr/>
        </p:nvSpPr>
        <p:spPr>
          <a:xfrm rot="211614">
            <a:off x="7904303" y="4481118"/>
            <a:ext cx="14401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n>
                  <a:solidFill>
                    <a:prstClr val="white"/>
                  </a:solidFill>
                </a:ln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员工安全责任书</a:t>
            </a:r>
          </a:p>
        </p:txBody>
      </p:sp>
      <p:sp>
        <p:nvSpPr>
          <p:cNvPr id="8" name="TextBox 7"/>
          <p:cNvSpPr txBox="1"/>
          <p:nvPr/>
        </p:nvSpPr>
        <p:spPr>
          <a:xfrm rot="211614">
            <a:off x="7888097" y="4805409"/>
            <a:ext cx="14401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n>
                  <a:solidFill>
                    <a:prstClr val="white"/>
                  </a:solidFill>
                </a:ln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领导安全责任书</a:t>
            </a:r>
          </a:p>
        </p:txBody>
      </p:sp>
      <p:sp>
        <p:nvSpPr>
          <p:cNvPr id="10" name="矩形 9"/>
          <p:cNvSpPr/>
          <p:nvPr/>
        </p:nvSpPr>
        <p:spPr>
          <a:xfrm>
            <a:off x="2207568" y="4941168"/>
            <a:ext cx="229552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安全责任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重在落实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24000" y="45085"/>
            <a:ext cx="9144000" cy="2231390"/>
            <a:chOff x="2400" y="-43"/>
            <a:chExt cx="14400" cy="3514"/>
          </a:xfrm>
        </p:grpSpPr>
        <p:sp>
          <p:nvSpPr>
            <p:cNvPr id="11" name="矩形 10"/>
            <p:cNvSpPr/>
            <p:nvPr/>
          </p:nvSpPr>
          <p:spPr>
            <a:xfrm>
              <a:off x="2400" y="-43"/>
              <a:ext cx="14400" cy="35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796" y="562"/>
              <a:ext cx="115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年安全工作目标指标</a:t>
              </a: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2909" y="2111"/>
              <a:ext cx="839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altLang="en-US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安全指标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工作计划</a:t>
            </a:r>
          </a:p>
        </p:txBody>
      </p:sp>
      <p:sp>
        <p:nvSpPr>
          <p:cNvPr id="23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 flipV="1">
            <a:off x="3535635" y="5080058"/>
            <a:ext cx="4969786" cy="77068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81000"/>
                  <a:lumOff val="19000"/>
                  <a:alpha val="88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MH_Other_2"/>
          <p:cNvSpPr/>
          <p:nvPr>
            <p:custDataLst>
              <p:tags r:id="rId4"/>
            </p:custDataLst>
          </p:nvPr>
        </p:nvSpPr>
        <p:spPr>
          <a:xfrm>
            <a:off x="5603105" y="2278672"/>
            <a:ext cx="1527266" cy="1566065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  <a:gd name="connsiteX0-1" fmla="*/ 0 w 1768701"/>
              <a:gd name="connsiteY0-2" fmla="*/ 0 h 1819275"/>
              <a:gd name="connsiteX1-3" fmla="*/ 1239837 w 1768701"/>
              <a:gd name="connsiteY1-4" fmla="*/ 0 h 1819275"/>
              <a:gd name="connsiteX2-5" fmla="*/ 1425575 w 1768701"/>
              <a:gd name="connsiteY2-6" fmla="*/ 1819275 h 1819275"/>
              <a:gd name="connsiteX3-7" fmla="*/ 1217011 w 1768701"/>
              <a:gd name="connsiteY3-8" fmla="*/ 1151279 h 1819275"/>
              <a:gd name="connsiteX4-9" fmla="*/ 1120532 w 1768701"/>
              <a:gd name="connsiteY4-10" fmla="*/ 960656 h 1819275"/>
              <a:gd name="connsiteX5-11" fmla="*/ 1125218 w 1768701"/>
              <a:gd name="connsiteY5-12" fmla="*/ 962449 h 1819275"/>
              <a:gd name="connsiteX6-13" fmla="*/ 1087312 w 1768701"/>
              <a:gd name="connsiteY6-14" fmla="*/ 895020 h 1819275"/>
              <a:gd name="connsiteX7-15" fmla="*/ 1067594 w 1768701"/>
              <a:gd name="connsiteY7-16" fmla="*/ 856060 h 1819275"/>
              <a:gd name="connsiteX8-17" fmla="*/ 1044723 w 1768701"/>
              <a:gd name="connsiteY8-18" fmla="*/ 819259 h 1819275"/>
              <a:gd name="connsiteX9-19" fmla="*/ 1032247 w 1768701"/>
              <a:gd name="connsiteY9-20" fmla="*/ 797066 h 1819275"/>
              <a:gd name="connsiteX10-21" fmla="*/ 1011074 w 1768701"/>
              <a:gd name="connsiteY10-22" fmla="*/ 765115 h 1819275"/>
              <a:gd name="connsiteX11-23" fmla="*/ 976419 w 1768701"/>
              <a:gd name="connsiteY11-24" fmla="*/ 709350 h 1819275"/>
              <a:gd name="connsiteX12-25" fmla="*/ 949071 w 1768701"/>
              <a:gd name="connsiteY12-26" fmla="*/ 671548 h 1819275"/>
              <a:gd name="connsiteX13-27" fmla="*/ 932625 w 1768701"/>
              <a:gd name="connsiteY13-28" fmla="*/ 646730 h 1819275"/>
              <a:gd name="connsiteX14-29" fmla="*/ 911183 w 1768701"/>
              <a:gd name="connsiteY14-30" fmla="*/ 619176 h 1819275"/>
              <a:gd name="connsiteX15-31" fmla="*/ 873826 w 1768701"/>
              <a:gd name="connsiteY15-32" fmla="*/ 567538 h 1819275"/>
              <a:gd name="connsiteX16-33" fmla="*/ 842456 w 1768701"/>
              <a:gd name="connsiteY16-34" fmla="*/ 530859 h 1819275"/>
              <a:gd name="connsiteX17-35" fmla="*/ 827460 w 1768701"/>
              <a:gd name="connsiteY17-36" fmla="*/ 511589 h 1819275"/>
              <a:gd name="connsiteX18-37" fmla="*/ 804660 w 1768701"/>
              <a:gd name="connsiteY18-38" fmla="*/ 486667 h 1819275"/>
              <a:gd name="connsiteX19-39" fmla="*/ 759485 w 1768701"/>
              <a:gd name="connsiteY19-40" fmla="*/ 433846 h 1819275"/>
              <a:gd name="connsiteX20-41" fmla="*/ 732019 w 1768701"/>
              <a:gd name="connsiteY20-42" fmla="*/ 407265 h 1819275"/>
              <a:gd name="connsiteX21-43" fmla="*/ 717863 w 1768701"/>
              <a:gd name="connsiteY21-44" fmla="*/ 391791 h 1819275"/>
              <a:gd name="connsiteX22-45" fmla="*/ 677622 w 1768701"/>
              <a:gd name="connsiteY22-46" fmla="*/ 354620 h 1819275"/>
              <a:gd name="connsiteX23-47" fmla="*/ 633065 w 1768701"/>
              <a:gd name="connsiteY23-48" fmla="*/ 311498 h 1819275"/>
              <a:gd name="connsiteX24-49" fmla="*/ 619739 w 1768701"/>
              <a:gd name="connsiteY24-50" fmla="*/ 301151 h 1819275"/>
              <a:gd name="connsiteX25-51" fmla="*/ 604942 w 1768701"/>
              <a:gd name="connsiteY25-52" fmla="*/ 287483 h 1819275"/>
              <a:gd name="connsiteX26-53" fmla="*/ 29334 w 1768701"/>
              <a:gd name="connsiteY26-54" fmla="*/ 3471 h 1819275"/>
              <a:gd name="connsiteX27-55" fmla="*/ 7152 w 1768701"/>
              <a:gd name="connsiteY27-56" fmla="*/ 1798 h 1819275"/>
              <a:gd name="connsiteX28" fmla="*/ 0 w 1768701"/>
              <a:gd name="connsiteY28" fmla="*/ 0 h 1819275"/>
              <a:gd name="connsiteX0-57" fmla="*/ 0 w 1774058"/>
              <a:gd name="connsiteY0-58" fmla="*/ 0 h 1819275"/>
              <a:gd name="connsiteX1-59" fmla="*/ 1239837 w 1774058"/>
              <a:gd name="connsiteY1-60" fmla="*/ 0 h 1819275"/>
              <a:gd name="connsiteX2-61" fmla="*/ 1425575 w 1774058"/>
              <a:gd name="connsiteY2-62" fmla="*/ 1819275 h 1819275"/>
              <a:gd name="connsiteX3-63" fmla="*/ 1217011 w 1774058"/>
              <a:gd name="connsiteY3-64" fmla="*/ 1151279 h 1819275"/>
              <a:gd name="connsiteX4-65" fmla="*/ 1120532 w 1774058"/>
              <a:gd name="connsiteY4-66" fmla="*/ 960656 h 1819275"/>
              <a:gd name="connsiteX5-67" fmla="*/ 1125218 w 1774058"/>
              <a:gd name="connsiteY5-68" fmla="*/ 962449 h 1819275"/>
              <a:gd name="connsiteX6-69" fmla="*/ 1087312 w 1774058"/>
              <a:gd name="connsiteY6-70" fmla="*/ 895020 h 1819275"/>
              <a:gd name="connsiteX7-71" fmla="*/ 1067594 w 1774058"/>
              <a:gd name="connsiteY7-72" fmla="*/ 856060 h 1819275"/>
              <a:gd name="connsiteX8-73" fmla="*/ 1044723 w 1774058"/>
              <a:gd name="connsiteY8-74" fmla="*/ 819259 h 1819275"/>
              <a:gd name="connsiteX9-75" fmla="*/ 1032247 w 1774058"/>
              <a:gd name="connsiteY9-76" fmla="*/ 797066 h 1819275"/>
              <a:gd name="connsiteX10-77" fmla="*/ 1011074 w 1774058"/>
              <a:gd name="connsiteY10-78" fmla="*/ 765115 h 1819275"/>
              <a:gd name="connsiteX11-79" fmla="*/ 976419 w 1774058"/>
              <a:gd name="connsiteY11-80" fmla="*/ 709350 h 1819275"/>
              <a:gd name="connsiteX12-81" fmla="*/ 949071 w 1774058"/>
              <a:gd name="connsiteY12-82" fmla="*/ 671548 h 1819275"/>
              <a:gd name="connsiteX13-83" fmla="*/ 932625 w 1774058"/>
              <a:gd name="connsiteY13-84" fmla="*/ 646730 h 1819275"/>
              <a:gd name="connsiteX14-85" fmla="*/ 911183 w 1774058"/>
              <a:gd name="connsiteY14-86" fmla="*/ 619176 h 1819275"/>
              <a:gd name="connsiteX15-87" fmla="*/ 873826 w 1774058"/>
              <a:gd name="connsiteY15-88" fmla="*/ 567538 h 1819275"/>
              <a:gd name="connsiteX16-89" fmla="*/ 842456 w 1774058"/>
              <a:gd name="connsiteY16-90" fmla="*/ 530859 h 1819275"/>
              <a:gd name="connsiteX17-91" fmla="*/ 827460 w 1774058"/>
              <a:gd name="connsiteY17-92" fmla="*/ 511589 h 1819275"/>
              <a:gd name="connsiteX18-93" fmla="*/ 804660 w 1774058"/>
              <a:gd name="connsiteY18-94" fmla="*/ 486667 h 1819275"/>
              <a:gd name="connsiteX19-95" fmla="*/ 759485 w 1774058"/>
              <a:gd name="connsiteY19-96" fmla="*/ 433846 h 1819275"/>
              <a:gd name="connsiteX20-97" fmla="*/ 732019 w 1774058"/>
              <a:gd name="connsiteY20-98" fmla="*/ 407265 h 1819275"/>
              <a:gd name="connsiteX21-99" fmla="*/ 717863 w 1774058"/>
              <a:gd name="connsiteY21-100" fmla="*/ 391791 h 1819275"/>
              <a:gd name="connsiteX22-101" fmla="*/ 677622 w 1774058"/>
              <a:gd name="connsiteY22-102" fmla="*/ 354620 h 1819275"/>
              <a:gd name="connsiteX23-103" fmla="*/ 633065 w 1774058"/>
              <a:gd name="connsiteY23-104" fmla="*/ 311498 h 1819275"/>
              <a:gd name="connsiteX24-105" fmla="*/ 619739 w 1774058"/>
              <a:gd name="connsiteY24-106" fmla="*/ 301151 h 1819275"/>
              <a:gd name="connsiteX25-107" fmla="*/ 604942 w 1774058"/>
              <a:gd name="connsiteY25-108" fmla="*/ 287483 h 1819275"/>
              <a:gd name="connsiteX26-109" fmla="*/ 29334 w 1774058"/>
              <a:gd name="connsiteY26-110" fmla="*/ 3471 h 1819275"/>
              <a:gd name="connsiteX27-111" fmla="*/ 7152 w 1774058"/>
              <a:gd name="connsiteY27-112" fmla="*/ 1798 h 1819275"/>
              <a:gd name="connsiteX28-113" fmla="*/ 0 w 1774058"/>
              <a:gd name="connsiteY28-114" fmla="*/ 0 h 1819275"/>
              <a:gd name="connsiteX0-115" fmla="*/ 0 w 1775399"/>
              <a:gd name="connsiteY0-116" fmla="*/ 0 h 1819275"/>
              <a:gd name="connsiteX1-117" fmla="*/ 1239837 w 1775399"/>
              <a:gd name="connsiteY1-118" fmla="*/ 0 h 1819275"/>
              <a:gd name="connsiteX2-119" fmla="*/ 1425575 w 1775399"/>
              <a:gd name="connsiteY2-120" fmla="*/ 1819275 h 1819275"/>
              <a:gd name="connsiteX3-121" fmla="*/ 1217011 w 1775399"/>
              <a:gd name="connsiteY3-122" fmla="*/ 1151279 h 1819275"/>
              <a:gd name="connsiteX4-123" fmla="*/ 1120532 w 1775399"/>
              <a:gd name="connsiteY4-124" fmla="*/ 960656 h 1819275"/>
              <a:gd name="connsiteX5-125" fmla="*/ 1125218 w 1775399"/>
              <a:gd name="connsiteY5-126" fmla="*/ 962449 h 1819275"/>
              <a:gd name="connsiteX6-127" fmla="*/ 1087312 w 1775399"/>
              <a:gd name="connsiteY6-128" fmla="*/ 895020 h 1819275"/>
              <a:gd name="connsiteX7-129" fmla="*/ 1067594 w 1775399"/>
              <a:gd name="connsiteY7-130" fmla="*/ 856060 h 1819275"/>
              <a:gd name="connsiteX8-131" fmla="*/ 1044723 w 1775399"/>
              <a:gd name="connsiteY8-132" fmla="*/ 819259 h 1819275"/>
              <a:gd name="connsiteX9-133" fmla="*/ 1032247 w 1775399"/>
              <a:gd name="connsiteY9-134" fmla="*/ 797066 h 1819275"/>
              <a:gd name="connsiteX10-135" fmla="*/ 1011074 w 1775399"/>
              <a:gd name="connsiteY10-136" fmla="*/ 765115 h 1819275"/>
              <a:gd name="connsiteX11-137" fmla="*/ 976419 w 1775399"/>
              <a:gd name="connsiteY11-138" fmla="*/ 709350 h 1819275"/>
              <a:gd name="connsiteX12-139" fmla="*/ 949071 w 1775399"/>
              <a:gd name="connsiteY12-140" fmla="*/ 671548 h 1819275"/>
              <a:gd name="connsiteX13-141" fmla="*/ 932625 w 1775399"/>
              <a:gd name="connsiteY13-142" fmla="*/ 646730 h 1819275"/>
              <a:gd name="connsiteX14-143" fmla="*/ 911183 w 1775399"/>
              <a:gd name="connsiteY14-144" fmla="*/ 619176 h 1819275"/>
              <a:gd name="connsiteX15-145" fmla="*/ 873826 w 1775399"/>
              <a:gd name="connsiteY15-146" fmla="*/ 567538 h 1819275"/>
              <a:gd name="connsiteX16-147" fmla="*/ 842456 w 1775399"/>
              <a:gd name="connsiteY16-148" fmla="*/ 530859 h 1819275"/>
              <a:gd name="connsiteX17-149" fmla="*/ 827460 w 1775399"/>
              <a:gd name="connsiteY17-150" fmla="*/ 511589 h 1819275"/>
              <a:gd name="connsiteX18-151" fmla="*/ 804660 w 1775399"/>
              <a:gd name="connsiteY18-152" fmla="*/ 486667 h 1819275"/>
              <a:gd name="connsiteX19-153" fmla="*/ 759485 w 1775399"/>
              <a:gd name="connsiteY19-154" fmla="*/ 433846 h 1819275"/>
              <a:gd name="connsiteX20-155" fmla="*/ 732019 w 1775399"/>
              <a:gd name="connsiteY20-156" fmla="*/ 407265 h 1819275"/>
              <a:gd name="connsiteX21-157" fmla="*/ 717863 w 1775399"/>
              <a:gd name="connsiteY21-158" fmla="*/ 391791 h 1819275"/>
              <a:gd name="connsiteX22-159" fmla="*/ 677622 w 1775399"/>
              <a:gd name="connsiteY22-160" fmla="*/ 354620 h 1819275"/>
              <a:gd name="connsiteX23-161" fmla="*/ 633065 w 1775399"/>
              <a:gd name="connsiteY23-162" fmla="*/ 311498 h 1819275"/>
              <a:gd name="connsiteX24-163" fmla="*/ 619739 w 1775399"/>
              <a:gd name="connsiteY24-164" fmla="*/ 301151 h 1819275"/>
              <a:gd name="connsiteX25-165" fmla="*/ 604942 w 1775399"/>
              <a:gd name="connsiteY25-166" fmla="*/ 287483 h 1819275"/>
              <a:gd name="connsiteX26-167" fmla="*/ 29334 w 1775399"/>
              <a:gd name="connsiteY26-168" fmla="*/ 3471 h 1819275"/>
              <a:gd name="connsiteX27-169" fmla="*/ 7152 w 1775399"/>
              <a:gd name="connsiteY27-170" fmla="*/ 1798 h 1819275"/>
              <a:gd name="connsiteX28-171" fmla="*/ 0 w 1775399"/>
              <a:gd name="connsiteY28-172" fmla="*/ 0 h 1819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113" y="connsiteY28-114"/>
              </a:cxn>
            </a:cxnLst>
            <a:rect l="l" t="t" r="r" b="b"/>
            <a:pathLst>
              <a:path w="1775399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97075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4000">
                <a:schemeClr val="accent2"/>
              </a:gs>
              <a:gs pos="64000">
                <a:schemeClr val="accent2"/>
              </a:gs>
              <a:gs pos="4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MH_Other_3"/>
          <p:cNvSpPr/>
          <p:nvPr>
            <p:custDataLst>
              <p:tags r:id="rId5"/>
            </p:custDataLst>
          </p:nvPr>
        </p:nvSpPr>
        <p:spPr>
          <a:xfrm rot="18018922">
            <a:off x="4902080" y="2334226"/>
            <a:ext cx="1520211" cy="156430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4"/>
              </a:gs>
              <a:gs pos="64000">
                <a:schemeClr val="accent4"/>
              </a:gs>
              <a:gs pos="4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MH_Other_4"/>
          <p:cNvSpPr/>
          <p:nvPr>
            <p:custDataLst>
              <p:tags r:id="rId6"/>
            </p:custDataLst>
          </p:nvPr>
        </p:nvSpPr>
        <p:spPr>
          <a:xfrm rot="14427225">
            <a:off x="4591689" y="2963825"/>
            <a:ext cx="1520211" cy="1564301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3"/>
              </a:gs>
              <a:gs pos="64000">
                <a:schemeClr val="accent3"/>
              </a:gs>
              <a:gs pos="4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MH_Other_5"/>
          <p:cNvSpPr/>
          <p:nvPr>
            <p:custDataLst>
              <p:tags r:id="rId7"/>
            </p:custDataLst>
          </p:nvPr>
        </p:nvSpPr>
        <p:spPr>
          <a:xfrm rot="10859581">
            <a:off x="4982323" y="3553744"/>
            <a:ext cx="1520211" cy="1566065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1"/>
              </a:gs>
              <a:gs pos="64000">
                <a:schemeClr val="accent1"/>
              </a:gs>
              <a:gs pos="4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MH_Other_6"/>
          <p:cNvSpPr/>
          <p:nvPr>
            <p:custDataLst>
              <p:tags r:id="rId8"/>
            </p:custDataLst>
          </p:nvPr>
        </p:nvSpPr>
        <p:spPr>
          <a:xfrm rot="7267884">
            <a:off x="5678939" y="3509655"/>
            <a:ext cx="1521974" cy="1564300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2"/>
              </a:gs>
              <a:gs pos="64000">
                <a:schemeClr val="accent2"/>
              </a:gs>
              <a:gs pos="4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MH_Other_7"/>
          <p:cNvSpPr/>
          <p:nvPr>
            <p:custDataLst>
              <p:tags r:id="rId9"/>
            </p:custDataLst>
          </p:nvPr>
        </p:nvSpPr>
        <p:spPr>
          <a:xfrm rot="3662163">
            <a:off x="5992857" y="2881818"/>
            <a:ext cx="1520211" cy="1566064"/>
          </a:xfrm>
          <a:custGeom>
            <a:avLst/>
            <a:gdLst>
              <a:gd name="connsiteX0" fmla="*/ 0 w 1768701"/>
              <a:gd name="connsiteY0" fmla="*/ 0 h 1819275"/>
              <a:gd name="connsiteX1" fmla="*/ 1239837 w 1768701"/>
              <a:gd name="connsiteY1" fmla="*/ 0 h 1819275"/>
              <a:gd name="connsiteX2" fmla="*/ 1425575 w 1768701"/>
              <a:gd name="connsiteY2" fmla="*/ 1819275 h 1819275"/>
              <a:gd name="connsiteX3" fmla="*/ 1217011 w 1768701"/>
              <a:gd name="connsiteY3" fmla="*/ 1151279 h 1819275"/>
              <a:gd name="connsiteX4" fmla="*/ 1120532 w 1768701"/>
              <a:gd name="connsiteY4" fmla="*/ 960656 h 1819275"/>
              <a:gd name="connsiteX5" fmla="*/ 1125218 w 1768701"/>
              <a:gd name="connsiteY5" fmla="*/ 962449 h 1819275"/>
              <a:gd name="connsiteX6" fmla="*/ 1087312 w 1768701"/>
              <a:gd name="connsiteY6" fmla="*/ 895020 h 1819275"/>
              <a:gd name="connsiteX7" fmla="*/ 1067594 w 1768701"/>
              <a:gd name="connsiteY7" fmla="*/ 856060 h 1819275"/>
              <a:gd name="connsiteX8" fmla="*/ 1044723 w 1768701"/>
              <a:gd name="connsiteY8" fmla="*/ 819259 h 1819275"/>
              <a:gd name="connsiteX9" fmla="*/ 1032247 w 1768701"/>
              <a:gd name="connsiteY9" fmla="*/ 797066 h 1819275"/>
              <a:gd name="connsiteX10" fmla="*/ 1011074 w 1768701"/>
              <a:gd name="connsiteY10" fmla="*/ 765115 h 1819275"/>
              <a:gd name="connsiteX11" fmla="*/ 976419 w 1768701"/>
              <a:gd name="connsiteY11" fmla="*/ 709350 h 1819275"/>
              <a:gd name="connsiteX12" fmla="*/ 949071 w 1768701"/>
              <a:gd name="connsiteY12" fmla="*/ 671548 h 1819275"/>
              <a:gd name="connsiteX13" fmla="*/ 932625 w 1768701"/>
              <a:gd name="connsiteY13" fmla="*/ 646730 h 1819275"/>
              <a:gd name="connsiteX14" fmla="*/ 911183 w 1768701"/>
              <a:gd name="connsiteY14" fmla="*/ 619176 h 1819275"/>
              <a:gd name="connsiteX15" fmla="*/ 873826 w 1768701"/>
              <a:gd name="connsiteY15" fmla="*/ 567538 h 1819275"/>
              <a:gd name="connsiteX16" fmla="*/ 842456 w 1768701"/>
              <a:gd name="connsiteY16" fmla="*/ 530859 h 1819275"/>
              <a:gd name="connsiteX17" fmla="*/ 827460 w 1768701"/>
              <a:gd name="connsiteY17" fmla="*/ 511589 h 1819275"/>
              <a:gd name="connsiteX18" fmla="*/ 804660 w 1768701"/>
              <a:gd name="connsiteY18" fmla="*/ 486667 h 1819275"/>
              <a:gd name="connsiteX19" fmla="*/ 759485 w 1768701"/>
              <a:gd name="connsiteY19" fmla="*/ 433846 h 1819275"/>
              <a:gd name="connsiteX20" fmla="*/ 732019 w 1768701"/>
              <a:gd name="connsiteY20" fmla="*/ 407265 h 1819275"/>
              <a:gd name="connsiteX21" fmla="*/ 717863 w 1768701"/>
              <a:gd name="connsiteY21" fmla="*/ 391791 h 1819275"/>
              <a:gd name="connsiteX22" fmla="*/ 677622 w 1768701"/>
              <a:gd name="connsiteY22" fmla="*/ 354620 h 1819275"/>
              <a:gd name="connsiteX23" fmla="*/ 633065 w 1768701"/>
              <a:gd name="connsiteY23" fmla="*/ 311498 h 1819275"/>
              <a:gd name="connsiteX24" fmla="*/ 619739 w 1768701"/>
              <a:gd name="connsiteY24" fmla="*/ 301151 h 1819275"/>
              <a:gd name="connsiteX25" fmla="*/ 604942 w 1768701"/>
              <a:gd name="connsiteY25" fmla="*/ 287483 h 1819275"/>
              <a:gd name="connsiteX26" fmla="*/ 29334 w 1768701"/>
              <a:gd name="connsiteY26" fmla="*/ 3471 h 1819275"/>
              <a:gd name="connsiteX27" fmla="*/ 7152 w 1768701"/>
              <a:gd name="connsiteY27" fmla="*/ 1798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68701" h="1819275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gradFill flip="none" rotWithShape="1">
            <a:gsLst>
              <a:gs pos="14000">
                <a:schemeClr val="accent3"/>
              </a:gs>
              <a:gs pos="64000">
                <a:schemeClr val="accent3"/>
              </a:gs>
              <a:gs pos="4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MH_Other_8"/>
          <p:cNvSpPr/>
          <p:nvPr>
            <p:custDataLst>
              <p:tags r:id="rId10"/>
            </p:custDataLst>
          </p:nvPr>
        </p:nvSpPr>
        <p:spPr>
          <a:xfrm flipH="1">
            <a:off x="4181654" y="2202837"/>
            <a:ext cx="1220402" cy="439134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MH_Other_9"/>
          <p:cNvSpPr/>
          <p:nvPr>
            <p:custDataLst>
              <p:tags r:id="rId11"/>
            </p:custDataLst>
          </p:nvPr>
        </p:nvSpPr>
        <p:spPr>
          <a:xfrm>
            <a:off x="6668310" y="2202837"/>
            <a:ext cx="1220402" cy="439134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MH_Other_10"/>
          <p:cNvSpPr/>
          <p:nvPr>
            <p:custDataLst>
              <p:tags r:id="rId12"/>
            </p:custDataLst>
          </p:nvPr>
        </p:nvSpPr>
        <p:spPr>
          <a:xfrm flipH="1" flipV="1">
            <a:off x="4181654" y="4798836"/>
            <a:ext cx="1220402" cy="439134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MH_Other_11"/>
          <p:cNvSpPr/>
          <p:nvPr>
            <p:custDataLst>
              <p:tags r:id="rId13"/>
            </p:custDataLst>
          </p:nvPr>
        </p:nvSpPr>
        <p:spPr>
          <a:xfrm flipV="1">
            <a:off x="6668310" y="4798836"/>
            <a:ext cx="1220402" cy="439134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6398" name="MH_Other_12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H="1">
            <a:off x="7202679" y="3747740"/>
            <a:ext cx="686034" cy="10582"/>
          </a:xfrm>
          <a:prstGeom prst="straightConnector1">
            <a:avLst/>
          </a:prstGeom>
          <a:noFill/>
          <a:ln w="19050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MH_Other_1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4181654" y="3765374"/>
            <a:ext cx="514967" cy="0"/>
          </a:xfrm>
          <a:prstGeom prst="straightConnector1">
            <a:avLst/>
          </a:prstGeom>
          <a:noFill/>
          <a:ln w="19050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3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30515" y="1712561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责任制的落实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6406" name="MH_Other_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76545" y="3164840"/>
            <a:ext cx="1528445" cy="115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未达标</a:t>
            </a:r>
          </a:p>
        </p:txBody>
      </p:sp>
      <p:sp>
        <p:nvSpPr>
          <p:cNvPr id="35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19213" y="3190306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r">
              <a:lnSpc>
                <a:spcPct val="130000"/>
              </a:lnSpc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检查</a:t>
            </a:r>
          </a:p>
        </p:txBody>
      </p:sp>
      <p:sp>
        <p:nvSpPr>
          <p:cNvPr id="36" name="MH_SubTitle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18997" y="4709364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r">
              <a:lnSpc>
                <a:spcPct val="130000"/>
              </a:lnSpc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安全文化建设</a:t>
            </a:r>
          </a:p>
        </p:txBody>
      </p:sp>
      <p:sp>
        <p:nvSpPr>
          <p:cNvPr id="37" name="MH_SubTitle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39234" y="1712561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培训教育</a:t>
            </a:r>
          </a:p>
        </p:txBody>
      </p:sp>
      <p:sp>
        <p:nvSpPr>
          <p:cNvPr id="38" name="MH_SubTitle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027932" y="3176336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整改</a:t>
            </a:r>
          </a:p>
        </p:txBody>
      </p:sp>
      <p:sp>
        <p:nvSpPr>
          <p:cNvPr id="39" name="MH_SubTitle_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55021" y="4709999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l">
              <a:lnSpc>
                <a:spcPct val="130000"/>
              </a:lnSpc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安全考核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51680" y="1619250"/>
            <a:ext cx="8248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63740" y="161925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81475" y="313690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14235" y="313690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仿宋_GB2312" panose="02010609030101010101" charset="-122"/>
                <a:ea typeface="仿宋_GB2312" panose="02010609030101010101" charset="-122"/>
              </a:rPr>
              <a:t>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96410" y="465455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仿宋_GB2312" panose="02010609030101010101" charset="-122"/>
                <a:ea typeface="仿宋_GB2312" panose="02010609030101010101" charset="-122"/>
              </a:rPr>
              <a:t>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63740" y="465455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3200" b="1">
                <a:solidFill>
                  <a:schemeClr val="accent3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79595" y="1619250"/>
            <a:ext cx="824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实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33590" y="161925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勤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33215" y="316484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33590" y="319024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仿宋_GB2312" panose="02010609030101010101" charset="-122"/>
                <a:ea typeface="仿宋_GB2312" panose="02010609030101010101" charset="-122"/>
              </a:rPr>
              <a:t>快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81475" y="465455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仿宋_GB2312" panose="02010609030101010101" charset="-122"/>
                <a:ea typeface="仿宋_GB2312" panose="02010609030101010101" charset="-122"/>
              </a:rPr>
              <a:t>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81190" y="465455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3200" b="1">
                <a:solidFill>
                  <a:schemeClr val="accent3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硬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" grpId="0"/>
      <p:bldP spid="3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>
            <p:custDataLst>
              <p:tags r:id="rId2"/>
            </p:custDataLst>
          </p:nvPr>
        </p:nvSpPr>
        <p:spPr>
          <a:xfrm>
            <a:off x="2380201" y="1546167"/>
            <a:ext cx="1800343" cy="1800344"/>
          </a:xfrm>
          <a:prstGeom prst="diamond">
            <a:avLst/>
          </a:pr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3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" name="菱形 3"/>
          <p:cNvSpPr/>
          <p:nvPr>
            <p:custDataLst>
              <p:tags r:id="rId3"/>
            </p:custDataLst>
          </p:nvPr>
        </p:nvSpPr>
        <p:spPr>
          <a:xfrm>
            <a:off x="2668216" y="1834183"/>
            <a:ext cx="1223439" cy="1223439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innerShdw blurRad="63500" dist="254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>
                <a:solidFill>
                  <a:srgbClr val="FFFFFF"/>
                </a:solidFill>
                <a:latin typeface="+mn-ea"/>
              </a:rPr>
              <a:t>谢</a:t>
            </a:r>
          </a:p>
        </p:txBody>
      </p:sp>
      <p:sp>
        <p:nvSpPr>
          <p:cNvPr id="8" name="菱形 7"/>
          <p:cNvSpPr/>
          <p:nvPr>
            <p:custDataLst>
              <p:tags r:id="rId4"/>
            </p:custDataLst>
          </p:nvPr>
        </p:nvSpPr>
        <p:spPr>
          <a:xfrm>
            <a:off x="4261190" y="1546167"/>
            <a:ext cx="1798163" cy="1800344"/>
          </a:xfrm>
          <a:prstGeom prst="diamond">
            <a:avLst/>
          </a:pr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3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" name="菱形 8"/>
          <p:cNvSpPr/>
          <p:nvPr>
            <p:custDataLst>
              <p:tags r:id="rId5"/>
            </p:custDataLst>
          </p:nvPr>
        </p:nvSpPr>
        <p:spPr>
          <a:xfrm>
            <a:off x="4548548" y="1834183"/>
            <a:ext cx="1223439" cy="1223439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innerShdw blurRad="63500" dist="254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>
                <a:solidFill>
                  <a:srgbClr val="FFFFFF"/>
                </a:solidFill>
                <a:latin typeface="+mn-ea"/>
              </a:rPr>
              <a:t>谢</a:t>
            </a:r>
          </a:p>
        </p:txBody>
      </p: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6139997" y="1546167"/>
            <a:ext cx="1800343" cy="1800344"/>
          </a:xfrm>
          <a:prstGeom prst="diamond">
            <a:avLst/>
          </a:pr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3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" name="菱形 12"/>
          <p:cNvSpPr/>
          <p:nvPr>
            <p:custDataLst>
              <p:tags r:id="rId7"/>
            </p:custDataLst>
          </p:nvPr>
        </p:nvSpPr>
        <p:spPr>
          <a:xfrm>
            <a:off x="6428880" y="1834183"/>
            <a:ext cx="1223439" cy="1223439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innerShdw blurRad="63500" dist="254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>
                <a:solidFill>
                  <a:srgbClr val="FFFFFF"/>
                </a:solidFill>
                <a:latin typeface="+mn-ea"/>
              </a:rPr>
              <a:t>聆</a:t>
            </a:r>
          </a:p>
        </p:txBody>
      </p:sp>
      <p:sp>
        <p:nvSpPr>
          <p:cNvPr id="16" name="菱形 15"/>
          <p:cNvSpPr/>
          <p:nvPr>
            <p:custDataLst>
              <p:tags r:id="rId8"/>
            </p:custDataLst>
          </p:nvPr>
        </p:nvSpPr>
        <p:spPr>
          <a:xfrm>
            <a:off x="8020984" y="1546167"/>
            <a:ext cx="1800343" cy="1800344"/>
          </a:xfrm>
          <a:prstGeom prst="diamond">
            <a:avLst/>
          </a:pr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3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" name="菱形 16"/>
          <p:cNvSpPr/>
          <p:nvPr>
            <p:custDataLst>
              <p:tags r:id="rId9"/>
            </p:custDataLst>
          </p:nvPr>
        </p:nvSpPr>
        <p:spPr>
          <a:xfrm>
            <a:off x="8309212" y="1834183"/>
            <a:ext cx="1223439" cy="1223439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innerShdw blurRad="63500" dist="254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>
                <a:solidFill>
                  <a:srgbClr val="FFFFFF"/>
                </a:solidFill>
                <a:latin typeface="+mn-ea"/>
              </a:rPr>
              <a:t>听</a:t>
            </a:r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5097464" y="3862070"/>
            <a:ext cx="2147887" cy="45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作者：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**</a:t>
            </a:r>
          </a:p>
        </p:txBody>
      </p:sp>
      <p:sp>
        <p:nvSpPr>
          <p:cNvPr id="33" name="矩形 32"/>
          <p:cNvSpPr/>
          <p:nvPr>
            <p:custDataLst>
              <p:tags r:id="rId11"/>
            </p:custDataLst>
          </p:nvPr>
        </p:nvSpPr>
        <p:spPr>
          <a:xfrm>
            <a:off x="4261485" y="4286885"/>
            <a:ext cx="3759200" cy="33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defRPr/>
            </a:pP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71787" y="4107022"/>
            <a:ext cx="1641701" cy="45719"/>
            <a:chOff x="3060700" y="4724400"/>
            <a:chExt cx="5955507" cy="3143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6929325" y="4088289"/>
            <a:ext cx="1641701" cy="45719"/>
            <a:chOff x="3060700" y="4724400"/>
            <a:chExt cx="5955507" cy="31432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4593837" y="4622069"/>
            <a:ext cx="3157538" cy="33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2019-12-16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目 录 页</a:t>
            </a:r>
          </a:p>
        </p:txBody>
      </p:sp>
      <p:sp>
        <p:nvSpPr>
          <p:cNvPr id="3" name="Freeform 19"/>
          <p:cNvSpPr/>
          <p:nvPr/>
        </p:nvSpPr>
        <p:spPr bwMode="auto">
          <a:xfrm>
            <a:off x="3848100" y="1709102"/>
            <a:ext cx="3922405" cy="726414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3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165343" y="1608789"/>
            <a:ext cx="2234864" cy="98547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272446" y="1709102"/>
            <a:ext cx="1008373" cy="766040"/>
          </a:xfrm>
          <a:custGeom>
            <a:avLst/>
            <a:gdLst>
              <a:gd name="T0" fmla="*/ 206 w 524"/>
              <a:gd name="T1" fmla="*/ 0 h 398"/>
              <a:gd name="T2" fmla="*/ 199 w 524"/>
              <a:gd name="T3" fmla="*/ 0 h 398"/>
              <a:gd name="T4" fmla="*/ 195 w 524"/>
              <a:gd name="T5" fmla="*/ 0 h 398"/>
              <a:gd name="T6" fmla="*/ 190 w 524"/>
              <a:gd name="T7" fmla="*/ 0 h 398"/>
              <a:gd name="T8" fmla="*/ 0 w 524"/>
              <a:gd name="T9" fmla="*/ 199 h 398"/>
              <a:gd name="T10" fmla="*/ 190 w 524"/>
              <a:gd name="T11" fmla="*/ 398 h 398"/>
              <a:gd name="T12" fmla="*/ 195 w 524"/>
              <a:gd name="T13" fmla="*/ 398 h 398"/>
              <a:gd name="T14" fmla="*/ 199 w 524"/>
              <a:gd name="T15" fmla="*/ 398 h 398"/>
              <a:gd name="T16" fmla="*/ 206 w 524"/>
              <a:gd name="T17" fmla="*/ 398 h 398"/>
              <a:gd name="T18" fmla="*/ 524 w 524"/>
              <a:gd name="T19" fmla="*/ 199 h 398"/>
              <a:gd name="T20" fmla="*/ 206 w 524"/>
              <a:gd name="T21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" h="398">
                <a:moveTo>
                  <a:pt x="206" y="0"/>
                </a:moveTo>
                <a:cubicBezTo>
                  <a:pt x="204" y="0"/>
                  <a:pt x="201" y="0"/>
                  <a:pt x="199" y="0"/>
                </a:cubicBezTo>
                <a:cubicBezTo>
                  <a:pt x="198" y="0"/>
                  <a:pt x="196" y="0"/>
                  <a:pt x="195" y="0"/>
                </a:cubicBezTo>
                <a:cubicBezTo>
                  <a:pt x="193" y="0"/>
                  <a:pt x="192" y="0"/>
                  <a:pt x="190" y="0"/>
                </a:cubicBezTo>
                <a:cubicBezTo>
                  <a:pt x="84" y="5"/>
                  <a:pt x="0" y="92"/>
                  <a:pt x="0" y="199"/>
                </a:cubicBezTo>
                <a:cubicBezTo>
                  <a:pt x="0" y="306"/>
                  <a:pt x="84" y="393"/>
                  <a:pt x="190" y="398"/>
                </a:cubicBezTo>
                <a:cubicBezTo>
                  <a:pt x="192" y="398"/>
                  <a:pt x="193" y="398"/>
                  <a:pt x="195" y="398"/>
                </a:cubicBezTo>
                <a:cubicBezTo>
                  <a:pt x="196" y="398"/>
                  <a:pt x="198" y="398"/>
                  <a:pt x="199" y="398"/>
                </a:cubicBezTo>
                <a:cubicBezTo>
                  <a:pt x="201" y="398"/>
                  <a:pt x="204" y="398"/>
                  <a:pt x="206" y="398"/>
                </a:cubicBezTo>
                <a:cubicBezTo>
                  <a:pt x="401" y="394"/>
                  <a:pt x="524" y="199"/>
                  <a:pt x="524" y="199"/>
                </a:cubicBezTo>
                <a:cubicBezTo>
                  <a:pt x="524" y="199"/>
                  <a:pt x="401" y="4"/>
                  <a:pt x="206" y="0"/>
                </a:cubicBez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368263" y="1797613"/>
            <a:ext cx="589017" cy="589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43801" y="1839917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01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Freeform 19"/>
          <p:cNvSpPr/>
          <p:nvPr/>
        </p:nvSpPr>
        <p:spPr bwMode="auto">
          <a:xfrm>
            <a:off x="3848100" y="3864226"/>
            <a:ext cx="3922405" cy="726414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3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165343" y="3763913"/>
            <a:ext cx="2234864" cy="98547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72446" y="3864226"/>
            <a:ext cx="1008373" cy="766040"/>
            <a:chOff x="8489270" y="3429000"/>
            <a:chExt cx="1968500" cy="1495425"/>
          </a:xfrm>
        </p:grpSpPr>
        <p:sp>
          <p:nvSpPr>
            <p:cNvPr id="20" name="Freeform 5"/>
            <p:cNvSpPr/>
            <p:nvPr/>
          </p:nvSpPr>
          <p:spPr bwMode="auto">
            <a:xfrm>
              <a:off x="8489270" y="3429000"/>
              <a:ext cx="1968500" cy="1495425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676319" y="3601786"/>
              <a:ext cx="1149852" cy="11498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325056" y="3995041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03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Freeform 19"/>
          <p:cNvSpPr/>
          <p:nvPr/>
        </p:nvSpPr>
        <p:spPr bwMode="auto">
          <a:xfrm flipH="1">
            <a:off x="3896016" y="2811362"/>
            <a:ext cx="3918293" cy="726414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gradFill>
            <a:gsLst>
              <a:gs pos="0">
                <a:srgbClr val="DEDEDE"/>
              </a:gs>
              <a:gs pos="100000">
                <a:srgbClr val="FBFBFB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3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 flipH="1">
            <a:off x="2165360" y="2647549"/>
            <a:ext cx="2234864" cy="98547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 rot="10800000" flipH="1">
            <a:off x="2231283" y="2757387"/>
            <a:ext cx="1008373" cy="766040"/>
            <a:chOff x="8489270" y="3429000"/>
            <a:chExt cx="1968500" cy="1495425"/>
          </a:xfrm>
        </p:grpSpPr>
        <p:sp>
          <p:nvSpPr>
            <p:cNvPr id="34" name="Freeform 5"/>
            <p:cNvSpPr/>
            <p:nvPr/>
          </p:nvSpPr>
          <p:spPr bwMode="auto">
            <a:xfrm>
              <a:off x="8489270" y="3429000"/>
              <a:ext cx="1968500" cy="1495425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8676319" y="3601786"/>
              <a:ext cx="1149852" cy="11498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 flipH="1">
            <a:off x="2342706" y="2913602"/>
            <a:ext cx="645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02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880858" y="1861289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全年工作概述</a:t>
            </a:r>
          </a:p>
        </p:txBody>
      </p:sp>
      <p:sp>
        <p:nvSpPr>
          <p:cNvPr id="38" name="矩形 37"/>
          <p:cNvSpPr/>
          <p:nvPr/>
        </p:nvSpPr>
        <p:spPr>
          <a:xfrm>
            <a:off x="4633208" y="4025818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明年工作计划</a:t>
            </a:r>
          </a:p>
        </p:txBody>
      </p:sp>
      <p:sp>
        <p:nvSpPr>
          <p:cNvPr id="39" name="矩形 38"/>
          <p:cNvSpPr/>
          <p:nvPr/>
        </p:nvSpPr>
        <p:spPr>
          <a:xfrm>
            <a:off x="4539863" y="2943864"/>
            <a:ext cx="2926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+mn-ea"/>
              </a:rPr>
              <a:t>不足之处及解决措施</a:t>
            </a:r>
          </a:p>
        </p:txBody>
      </p:sp>
      <p:sp>
        <p:nvSpPr>
          <p:cNvPr id="40" name="KSO_Shape"/>
          <p:cNvSpPr/>
          <p:nvPr/>
        </p:nvSpPr>
        <p:spPr bwMode="auto">
          <a:xfrm>
            <a:off x="3516663" y="1840142"/>
            <a:ext cx="267848" cy="535695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KSO_Shape"/>
          <p:cNvSpPr/>
          <p:nvPr/>
        </p:nvSpPr>
        <p:spPr bwMode="auto">
          <a:xfrm>
            <a:off x="8194170" y="5085542"/>
            <a:ext cx="478528" cy="478528"/>
          </a:xfrm>
          <a:custGeom>
            <a:avLst/>
            <a:gdLst>
              <a:gd name="T0" fmla="*/ 366124 w 1611313"/>
              <a:gd name="T1" fmla="*/ 1610945 h 1611313"/>
              <a:gd name="T2" fmla="*/ 489434 w 1611313"/>
              <a:gd name="T3" fmla="*/ 1727064 h 1611313"/>
              <a:gd name="T4" fmla="*/ 599113 w 1611313"/>
              <a:gd name="T5" fmla="*/ 1611260 h 1611313"/>
              <a:gd name="T6" fmla="*/ 599113 w 1611313"/>
              <a:gd name="T7" fmla="*/ 1952659 h 1611313"/>
              <a:gd name="T8" fmla="*/ 366124 w 1611313"/>
              <a:gd name="T9" fmla="*/ 1952659 h 1611313"/>
              <a:gd name="T10" fmla="*/ 1027366 w 1611313"/>
              <a:gd name="T11" fmla="*/ 1324703 h 1611313"/>
              <a:gd name="T12" fmla="*/ 1156381 w 1611313"/>
              <a:gd name="T13" fmla="*/ 1446550 h 1611313"/>
              <a:gd name="T14" fmla="*/ 1252430 w 1611313"/>
              <a:gd name="T15" fmla="*/ 1537618 h 1611313"/>
              <a:gd name="T16" fmla="*/ 1260354 w 1611313"/>
              <a:gd name="T17" fmla="*/ 1529368 h 1611313"/>
              <a:gd name="T18" fmla="*/ 1260354 w 1611313"/>
              <a:gd name="T19" fmla="*/ 1952661 h 1611313"/>
              <a:gd name="T20" fmla="*/ 1027366 w 1611313"/>
              <a:gd name="T21" fmla="*/ 1952661 h 1611313"/>
              <a:gd name="T22" fmla="*/ 929733 w 1611313"/>
              <a:gd name="T23" fmla="*/ 1260353 h 1611313"/>
              <a:gd name="T24" fmla="*/ 929733 w 1611313"/>
              <a:gd name="T25" fmla="*/ 1952659 h 1611313"/>
              <a:gd name="T26" fmla="*/ 696745 w 1611313"/>
              <a:gd name="T27" fmla="*/ 1952659 h 1611313"/>
              <a:gd name="T28" fmla="*/ 696745 w 1611313"/>
              <a:gd name="T29" fmla="*/ 1507605 h 1611313"/>
              <a:gd name="T30" fmla="*/ 1590975 w 1611313"/>
              <a:gd name="T31" fmla="*/ 1180471 h 1611313"/>
              <a:gd name="T32" fmla="*/ 1590975 w 1611313"/>
              <a:gd name="T33" fmla="*/ 1952659 h 1611313"/>
              <a:gd name="T34" fmla="*/ 1357986 w 1611313"/>
              <a:gd name="T35" fmla="*/ 1952659 h 1611313"/>
              <a:gd name="T36" fmla="*/ 1357986 w 1611313"/>
              <a:gd name="T37" fmla="*/ 1427204 h 1611313"/>
              <a:gd name="T38" fmla="*/ 1846571 w 1611313"/>
              <a:gd name="T39" fmla="*/ 909762 h 1611313"/>
              <a:gd name="T40" fmla="*/ 1921595 w 1611313"/>
              <a:gd name="T41" fmla="*/ 980386 h 1611313"/>
              <a:gd name="T42" fmla="*/ 1921595 w 1611313"/>
              <a:gd name="T43" fmla="*/ 1952659 h 1611313"/>
              <a:gd name="T44" fmla="*/ 1688608 w 1611313"/>
              <a:gd name="T45" fmla="*/ 1952659 h 1611313"/>
              <a:gd name="T46" fmla="*/ 1688608 w 1611313"/>
              <a:gd name="T47" fmla="*/ 1077614 h 1611313"/>
              <a:gd name="T48" fmla="*/ 1369516 w 1611313"/>
              <a:gd name="T49" fmla="*/ 201924 h 1611313"/>
              <a:gd name="T50" fmla="*/ 1966622 w 1611313"/>
              <a:gd name="T51" fmla="*/ 256445 h 1611313"/>
              <a:gd name="T52" fmla="*/ 2048074 w 1611313"/>
              <a:gd name="T53" fmla="*/ 848901 h 1611313"/>
              <a:gd name="T54" fmla="*/ 1846503 w 1611313"/>
              <a:gd name="T55" fmla="*/ 655536 h 1611313"/>
              <a:gd name="T56" fmla="*/ 1253200 w 1611313"/>
              <a:gd name="T57" fmla="*/ 1284446 h 1611313"/>
              <a:gd name="T58" fmla="*/ 1157170 w 1611313"/>
              <a:gd name="T59" fmla="*/ 1193787 h 1611313"/>
              <a:gd name="T60" fmla="*/ 977783 w 1611313"/>
              <a:gd name="T61" fmla="*/ 1024514 h 1611313"/>
              <a:gd name="T62" fmla="*/ 944188 w 1611313"/>
              <a:gd name="T63" fmla="*/ 992815 h 1611313"/>
              <a:gd name="T64" fmla="*/ 490970 w 1611313"/>
              <a:gd name="T65" fmla="*/ 1473371 h 1611313"/>
              <a:gd name="T66" fmla="*/ 215237 w 1611313"/>
              <a:gd name="T67" fmla="*/ 1213123 h 1611313"/>
              <a:gd name="T68" fmla="*/ 668454 w 1611313"/>
              <a:gd name="T69" fmla="*/ 732565 h 1611313"/>
              <a:gd name="T70" fmla="*/ 793961 w 1611313"/>
              <a:gd name="T71" fmla="*/ 599429 h 1611313"/>
              <a:gd name="T72" fmla="*/ 919784 w 1611313"/>
              <a:gd name="T73" fmla="*/ 466293 h 1611313"/>
              <a:gd name="T74" fmla="*/ 1228796 w 1611313"/>
              <a:gd name="T75" fmla="*/ 757924 h 1611313"/>
              <a:gd name="T76" fmla="*/ 1570770 w 1611313"/>
              <a:gd name="T77" fmla="*/ 395287 h 1611313"/>
              <a:gd name="T78" fmla="*/ 0 w 1611313"/>
              <a:gd name="T79" fmla="*/ 0 h 1611313"/>
              <a:gd name="T80" fmla="*/ 96958 w 1611313"/>
              <a:gd name="T81" fmla="*/ 0 h 1611313"/>
              <a:gd name="T82" fmla="*/ 96958 w 1611313"/>
              <a:gd name="T83" fmla="*/ 2155273 h 1611313"/>
              <a:gd name="T84" fmla="*/ 2252216 w 1611313"/>
              <a:gd name="T85" fmla="*/ 2155273 h 1611313"/>
              <a:gd name="T86" fmla="*/ 2252216 w 1611313"/>
              <a:gd name="T87" fmla="*/ 2252216 h 1611313"/>
              <a:gd name="T88" fmla="*/ 96958 w 1611313"/>
              <a:gd name="T89" fmla="*/ 2252216 h 1611313"/>
              <a:gd name="T90" fmla="*/ 0 w 1611313"/>
              <a:gd name="T91" fmla="*/ 2252216 h 1611313"/>
              <a:gd name="T92" fmla="*/ 0 w 1611313"/>
              <a:gd name="T93" fmla="*/ 2155273 h 1611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11313" h="1611313">
                <a:moveTo>
                  <a:pt x="261938" y="1152525"/>
                </a:moveTo>
                <a:lnTo>
                  <a:pt x="350158" y="1235601"/>
                </a:lnTo>
                <a:lnTo>
                  <a:pt x="428626" y="1152751"/>
                </a:lnTo>
                <a:lnTo>
                  <a:pt x="428626" y="1397000"/>
                </a:lnTo>
                <a:lnTo>
                  <a:pt x="261938" y="1397000"/>
                </a:lnTo>
                <a:lnTo>
                  <a:pt x="261938" y="1152525"/>
                </a:lnTo>
                <a:close/>
                <a:moveTo>
                  <a:pt x="735013" y="947738"/>
                </a:moveTo>
                <a:lnTo>
                  <a:pt x="827315" y="1034912"/>
                </a:lnTo>
                <a:lnTo>
                  <a:pt x="896031" y="1100065"/>
                </a:lnTo>
                <a:lnTo>
                  <a:pt x="901701" y="1094163"/>
                </a:lnTo>
                <a:lnTo>
                  <a:pt x="901701" y="1397001"/>
                </a:lnTo>
                <a:lnTo>
                  <a:pt x="735013" y="1397001"/>
                </a:lnTo>
                <a:lnTo>
                  <a:pt x="735013" y="947738"/>
                </a:lnTo>
                <a:close/>
                <a:moveTo>
                  <a:pt x="665163" y="901700"/>
                </a:moveTo>
                <a:lnTo>
                  <a:pt x="665163" y="1397000"/>
                </a:lnTo>
                <a:lnTo>
                  <a:pt x="498475" y="1397000"/>
                </a:lnTo>
                <a:lnTo>
                  <a:pt x="498475" y="1078593"/>
                </a:lnTo>
                <a:lnTo>
                  <a:pt x="665163" y="901700"/>
                </a:lnTo>
                <a:close/>
                <a:moveTo>
                  <a:pt x="1138238" y="844550"/>
                </a:moveTo>
                <a:lnTo>
                  <a:pt x="1138238" y="1397000"/>
                </a:lnTo>
                <a:lnTo>
                  <a:pt x="971550" y="1397000"/>
                </a:lnTo>
                <a:lnTo>
                  <a:pt x="971550" y="1021071"/>
                </a:lnTo>
                <a:lnTo>
                  <a:pt x="1138238" y="844550"/>
                </a:lnTo>
                <a:close/>
                <a:moveTo>
                  <a:pt x="1321101" y="650875"/>
                </a:moveTo>
                <a:lnTo>
                  <a:pt x="1374776" y="701402"/>
                </a:lnTo>
                <a:lnTo>
                  <a:pt x="1374776" y="1397000"/>
                </a:lnTo>
                <a:lnTo>
                  <a:pt x="1208088" y="1397000"/>
                </a:lnTo>
                <a:lnTo>
                  <a:pt x="1208088" y="770962"/>
                </a:lnTo>
                <a:lnTo>
                  <a:pt x="1321101" y="650875"/>
                </a:lnTo>
                <a:close/>
                <a:moveTo>
                  <a:pt x="979799" y="144463"/>
                </a:moveTo>
                <a:lnTo>
                  <a:pt x="1406989" y="183470"/>
                </a:lnTo>
                <a:lnTo>
                  <a:pt x="1465263" y="607333"/>
                </a:lnTo>
                <a:lnTo>
                  <a:pt x="1321052" y="468993"/>
                </a:lnTo>
                <a:lnTo>
                  <a:pt x="896583" y="918937"/>
                </a:lnTo>
                <a:lnTo>
                  <a:pt x="827879" y="854076"/>
                </a:lnTo>
                <a:lnTo>
                  <a:pt x="699540" y="732972"/>
                </a:lnTo>
                <a:lnTo>
                  <a:pt x="675505" y="710294"/>
                </a:lnTo>
                <a:lnTo>
                  <a:pt x="351257" y="1054101"/>
                </a:lnTo>
                <a:lnTo>
                  <a:pt x="153988" y="867910"/>
                </a:lnTo>
                <a:lnTo>
                  <a:pt x="478235" y="524102"/>
                </a:lnTo>
                <a:lnTo>
                  <a:pt x="568027" y="428852"/>
                </a:lnTo>
                <a:lnTo>
                  <a:pt x="658045" y="333602"/>
                </a:lnTo>
                <a:lnTo>
                  <a:pt x="879123" y="542245"/>
                </a:lnTo>
                <a:lnTo>
                  <a:pt x="1123783" y="282802"/>
                </a:lnTo>
                <a:lnTo>
                  <a:pt x="979799" y="144463"/>
                </a:lnTo>
                <a:close/>
                <a:moveTo>
                  <a:pt x="0" y="0"/>
                </a:moveTo>
                <a:lnTo>
                  <a:pt x="69367" y="0"/>
                </a:lnTo>
                <a:lnTo>
                  <a:pt x="69367" y="1541956"/>
                </a:lnTo>
                <a:lnTo>
                  <a:pt x="1611313" y="1541956"/>
                </a:lnTo>
                <a:lnTo>
                  <a:pt x="1611313" y="1611313"/>
                </a:lnTo>
                <a:lnTo>
                  <a:pt x="69367" y="1611313"/>
                </a:lnTo>
                <a:lnTo>
                  <a:pt x="0" y="1611313"/>
                </a:lnTo>
                <a:lnTo>
                  <a:pt x="0" y="154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KSO_Shape"/>
          <p:cNvSpPr>
            <a:spLocks noChangeArrowheads="1"/>
          </p:cNvSpPr>
          <p:nvPr/>
        </p:nvSpPr>
        <p:spPr bwMode="auto">
          <a:xfrm>
            <a:off x="3443618" y="4105214"/>
            <a:ext cx="451840" cy="376534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3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933412" y="3283662"/>
            <a:ext cx="43147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452184" y="2173124"/>
            <a:ext cx="2449676" cy="2449676"/>
            <a:chOff x="1959919" y="2023759"/>
            <a:chExt cx="2773806" cy="2773806"/>
          </a:xfrm>
        </p:grpSpPr>
        <p:grpSp>
          <p:nvGrpSpPr>
            <p:cNvPr id="7" name="组合 6"/>
            <p:cNvGrpSpPr/>
            <p:nvPr/>
          </p:nvGrpSpPr>
          <p:grpSpPr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0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3074142" y="2865303"/>
              <a:ext cx="545358" cy="1090716"/>
            </a:xfrm>
            <a:custGeom>
              <a:avLst/>
              <a:gdLst/>
              <a:ahLst/>
              <a:cxnLst/>
              <a:rect l="0" t="0" r="r" b="b"/>
              <a:pathLst>
                <a:path w="725488" h="1450976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933412" y="2492815"/>
            <a:ext cx="35356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+mn-ea"/>
              </a:rPr>
              <a:t>全年工作概述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81010" y="3469769"/>
            <a:ext cx="1840230" cy="36830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本职工作简介</a:t>
            </a:r>
          </a:p>
        </p:txBody>
      </p:sp>
      <p:sp>
        <p:nvSpPr>
          <p:cNvPr id="19" name="矩形 18"/>
          <p:cNvSpPr/>
          <p:nvPr/>
        </p:nvSpPr>
        <p:spPr>
          <a:xfrm>
            <a:off x="7152710" y="3448362"/>
            <a:ext cx="1840230" cy="36830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全年工作概述</a:t>
            </a:r>
          </a:p>
        </p:txBody>
      </p:sp>
      <p:sp>
        <p:nvSpPr>
          <p:cNvPr id="20" name="矩形 19"/>
          <p:cNvSpPr/>
          <p:nvPr/>
        </p:nvSpPr>
        <p:spPr>
          <a:xfrm>
            <a:off x="4981010" y="3887870"/>
            <a:ext cx="185820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重点工作回顾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25181" y="3167067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安全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305" y="1231900"/>
            <a:ext cx="3041650" cy="22790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本职工作简介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933121" y="2049816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48055" y="2049145"/>
            <a:ext cx="2978785" cy="2286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12700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48361" y="2726118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932815" y="2726055"/>
            <a:ext cx="3794760" cy="2286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12700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33121" y="3282405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32815" y="3282315"/>
            <a:ext cx="3981450" cy="2286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5400000" scaled="1"/>
          </a:gradFill>
          <a:ln w="12700" cap="flat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33121" y="3803768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932815" y="3803650"/>
            <a:ext cx="3981450" cy="2286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 w="12700" cap="flat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TextBox 31"/>
          <p:cNvSpPr txBox="1"/>
          <p:nvPr/>
        </p:nvSpPr>
        <p:spPr>
          <a:xfrm>
            <a:off x="394281" y="1971473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cs typeface="Lato Light" charset="0"/>
              </a:rPr>
              <a:t>能力</a:t>
            </a:r>
          </a:p>
        </p:txBody>
      </p:sp>
      <p:sp>
        <p:nvSpPr>
          <p:cNvPr id="16" name="TextBox 32"/>
          <p:cNvSpPr txBox="1"/>
          <p:nvPr/>
        </p:nvSpPr>
        <p:spPr>
          <a:xfrm>
            <a:off x="394281" y="264777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cs typeface="Lato Light" charset="0"/>
              </a:rPr>
              <a:t>细心</a:t>
            </a:r>
          </a:p>
        </p:txBody>
      </p:sp>
      <p:sp>
        <p:nvSpPr>
          <p:cNvPr id="17" name="TextBox 33"/>
          <p:cNvSpPr txBox="1"/>
          <p:nvPr/>
        </p:nvSpPr>
        <p:spPr>
          <a:xfrm>
            <a:off x="235531" y="3282167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cs typeface="Lato Light" charset="0"/>
              </a:rPr>
              <a:t>责任心</a:t>
            </a:r>
          </a:p>
        </p:txBody>
      </p:sp>
      <p:sp>
        <p:nvSpPr>
          <p:cNvPr id="18" name="TextBox 34"/>
          <p:cNvSpPr txBox="1"/>
          <p:nvPr/>
        </p:nvSpPr>
        <p:spPr>
          <a:xfrm>
            <a:off x="394281" y="372542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cs typeface="Lato Light" charset="0"/>
              </a:rPr>
              <a:t>态度</a:t>
            </a:r>
          </a:p>
        </p:txBody>
      </p:sp>
      <p:sp>
        <p:nvSpPr>
          <p:cNvPr id="19" name="矩形 18"/>
          <p:cNvSpPr/>
          <p:nvPr/>
        </p:nvSpPr>
        <p:spPr>
          <a:xfrm>
            <a:off x="5083810" y="1718310"/>
            <a:ext cx="448310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一、明确本部门安全防范职责，在思想上高度重视安全责任，认真落实公司各项安全规章管理制度，确保本部门顺利实行安全生产工作。</a:t>
            </a:r>
          </a:p>
          <a:p>
            <a:pPr lv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二、加强日常安全管理，建立、完善公司突发性事故制度，参与编制事故应急救援和演练工作，特别在重大节日、重大假期进行中。</a:t>
            </a:r>
          </a:p>
          <a:p>
            <a:pPr lv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三、检查，消除安全隐患，做到责任、组织、制度、防范措施四落实。</a:t>
            </a:r>
          </a:p>
          <a:p>
            <a:pPr lv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四、加强对部门人员工有关安全教育，全面履行安全职责，确保员工无违法犯罪。</a:t>
            </a:r>
          </a:p>
          <a:p>
            <a:pPr lv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五</a:t>
            </a:r>
            <a:r>
              <a:rPr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、负责跟班中的安全生产隐患的排查治理，落实现场管理中存在各项不安全因素的及时整改。</a:t>
            </a:r>
          </a:p>
          <a:p>
            <a:pPr lv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六</a:t>
            </a:r>
            <a:r>
              <a:rPr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、带动全员参与安全工作，充分发挥</a:t>
            </a:r>
            <a:r>
              <a:rPr lang="zh-CN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全体员工</a:t>
            </a:r>
            <a:r>
              <a:rPr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的作用，积极开展</a:t>
            </a:r>
            <a:r>
              <a:rPr lang="zh-CN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全员</a:t>
            </a:r>
            <a:r>
              <a:rPr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/>
                <a:sym typeface="Gill Sans" charset="0"/>
              </a:rPr>
              <a:t>活动。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10083082" y="3872349"/>
            <a:ext cx="1702648" cy="40401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270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548048" y="3908105"/>
            <a:ext cx="772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陈 晨</a:t>
            </a:r>
          </a:p>
        </p:txBody>
      </p:sp>
      <p:sp>
        <p:nvSpPr>
          <p:cNvPr id="23" name="矩形 22"/>
          <p:cNvSpPr/>
          <p:nvPr/>
        </p:nvSpPr>
        <p:spPr>
          <a:xfrm>
            <a:off x="10027162" y="4368376"/>
            <a:ext cx="1813218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zh-CN" alt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sym typeface="Lato Light" charset="0"/>
              </a:rPr>
              <a:t>公司专职安全员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全年工作概述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117819" y="4679327"/>
            <a:ext cx="1709702" cy="1709702"/>
            <a:chOff x="4700937" y="4015204"/>
            <a:chExt cx="455921" cy="455921"/>
          </a:xfrm>
          <a:effectLst/>
        </p:grpSpPr>
        <p:sp>
          <p:nvSpPr>
            <p:cNvPr id="9" name="椭圆 8"/>
            <p:cNvSpPr/>
            <p:nvPr/>
          </p:nvSpPr>
          <p:spPr>
            <a:xfrm flipH="1">
              <a:off x="4700937" y="4015204"/>
              <a:ext cx="455921" cy="4559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4711557" y="4025824"/>
              <a:ext cx="434681" cy="43468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342792" y="1500033"/>
            <a:ext cx="1425893" cy="3802264"/>
            <a:chOff x="4342792" y="1500033"/>
            <a:chExt cx="1425893" cy="3802264"/>
          </a:xfrm>
        </p:grpSpPr>
        <p:sp>
          <p:nvSpPr>
            <p:cNvPr id="14" name="MH_Other_3"/>
            <p:cNvSpPr/>
            <p:nvPr>
              <p:custDataLst>
                <p:tags r:id="rId6"/>
              </p:custDataLst>
            </p:nvPr>
          </p:nvSpPr>
          <p:spPr>
            <a:xfrm rot="16200000" flipH="1" flipV="1">
              <a:off x="3546429" y="3080042"/>
              <a:ext cx="3555609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solidFill>
              <a:srgbClr val="5FBD98"/>
            </a:solidFill>
            <a:ln w="762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29970">
                <a:defRPr/>
              </a:pPr>
              <a:endParaRPr lang="en-US" sz="2660" kern="0">
                <a:solidFill>
                  <a:srgbClr val="262626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342792" y="1500033"/>
              <a:ext cx="622162" cy="622163"/>
            </a:xfrm>
            <a:prstGeom prst="ellipse">
              <a:avLst/>
            </a:prstGeom>
            <a:solidFill>
              <a:srgbClr val="EC4844"/>
            </a:solidFill>
            <a:ln>
              <a:solidFill>
                <a:srgbClr val="EC484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342792" y="3076450"/>
            <a:ext cx="1203168" cy="2670299"/>
            <a:chOff x="4342792" y="3076450"/>
            <a:chExt cx="1203168" cy="2670299"/>
          </a:xfrm>
        </p:grpSpPr>
        <p:sp>
          <p:nvSpPr>
            <p:cNvPr id="15" name="MH_Other_3"/>
            <p:cNvSpPr/>
            <p:nvPr>
              <p:custDataLst>
                <p:tags r:id="rId5"/>
              </p:custDataLst>
            </p:nvPr>
          </p:nvSpPr>
          <p:spPr>
            <a:xfrm rot="16200000" flipH="1" flipV="1">
              <a:off x="3897358" y="4098147"/>
              <a:ext cx="2408302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solidFill>
              <a:srgbClr val="5FBD98"/>
            </a:solidFill>
            <a:ln w="762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29970">
                <a:defRPr/>
              </a:pPr>
              <a:endParaRPr lang="en-US" sz="2660" kern="0">
                <a:solidFill>
                  <a:srgbClr val="262626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342792" y="3076450"/>
              <a:ext cx="622162" cy="622163"/>
            </a:xfrm>
            <a:prstGeom prst="ellipse">
              <a:avLst/>
            </a:prstGeom>
            <a:solidFill>
              <a:srgbClr val="EE7744"/>
            </a:solidFill>
            <a:ln>
              <a:solidFill>
                <a:srgbClr val="EE774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342792" y="4217343"/>
            <a:ext cx="1197024" cy="1440517"/>
            <a:chOff x="4342792" y="4217343"/>
            <a:chExt cx="1197024" cy="1440517"/>
          </a:xfrm>
        </p:grpSpPr>
        <p:sp>
          <p:nvSpPr>
            <p:cNvPr id="16" name="MH_Other_3"/>
            <p:cNvSpPr/>
            <p:nvPr>
              <p:custDataLst>
                <p:tags r:id="rId4"/>
              </p:custDataLst>
            </p:nvPr>
          </p:nvSpPr>
          <p:spPr>
            <a:xfrm rot="16200000" flipH="1" flipV="1">
              <a:off x="4508276" y="4626321"/>
              <a:ext cx="1174177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solidFill>
              <a:srgbClr val="5FBD98"/>
            </a:solidFill>
            <a:ln w="76200" cap="flat" cmpd="sng" algn="ctr">
              <a:solidFill>
                <a:srgbClr val="EF932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29970">
                <a:defRPr/>
              </a:pPr>
              <a:endParaRPr lang="en-US" sz="2660" kern="0">
                <a:solidFill>
                  <a:srgbClr val="262626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342792" y="4217343"/>
              <a:ext cx="622162" cy="622163"/>
            </a:xfrm>
            <a:prstGeom prst="ellipse">
              <a:avLst/>
            </a:prstGeom>
            <a:solidFill>
              <a:srgbClr val="EF9322"/>
            </a:solidFill>
            <a:ln>
              <a:solidFill>
                <a:srgbClr val="EF932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156302" y="1476392"/>
            <a:ext cx="1484565" cy="2848113"/>
            <a:chOff x="6156302" y="1476392"/>
            <a:chExt cx="1484565" cy="2848113"/>
          </a:xfrm>
        </p:grpSpPr>
        <p:sp>
          <p:nvSpPr>
            <p:cNvPr id="11" name="MH_Other_3"/>
            <p:cNvSpPr/>
            <p:nvPr>
              <p:custDataLst>
                <p:tags r:id="rId3"/>
              </p:custDataLst>
            </p:nvPr>
          </p:nvSpPr>
          <p:spPr>
            <a:xfrm rot="5400000" flipV="1">
              <a:off x="5311844" y="2591146"/>
              <a:ext cx="2577817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solidFill>
              <a:srgbClr val="5FBD98"/>
            </a:solidFill>
            <a:ln w="76200" cap="flat" cmpd="sng" algn="ctr">
              <a:solidFill>
                <a:srgbClr val="5FBD98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29970">
                <a:defRPr/>
              </a:pPr>
              <a:endParaRPr lang="en-US" sz="2660" kern="0">
                <a:solidFill>
                  <a:srgbClr val="262626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7018705" y="1476392"/>
              <a:ext cx="622162" cy="622163"/>
            </a:xfrm>
            <a:prstGeom prst="ellipse">
              <a:avLst/>
            </a:prstGeom>
            <a:solidFill>
              <a:srgbClr val="5AB390"/>
            </a:solidFill>
            <a:ln>
              <a:solidFill>
                <a:srgbClr val="5AB39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156302" y="2614250"/>
            <a:ext cx="1484565" cy="2865828"/>
            <a:chOff x="6156302" y="2614250"/>
            <a:chExt cx="1484565" cy="2865828"/>
          </a:xfrm>
        </p:grpSpPr>
        <p:sp>
          <p:nvSpPr>
            <p:cNvPr id="12" name="MH_Other_3"/>
            <p:cNvSpPr/>
            <p:nvPr>
              <p:custDataLst>
                <p:tags r:id="rId2"/>
              </p:custDataLst>
            </p:nvPr>
          </p:nvSpPr>
          <p:spPr>
            <a:xfrm rot="5400000" flipV="1">
              <a:off x="5311844" y="3746719"/>
              <a:ext cx="2577817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solidFill>
              <a:srgbClr val="5FBD98"/>
            </a:solidFill>
            <a:ln w="762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29970">
                <a:defRPr/>
              </a:pPr>
              <a:endParaRPr lang="en-US" sz="2660" kern="0">
                <a:solidFill>
                  <a:srgbClr val="262626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018705" y="2614250"/>
              <a:ext cx="622162" cy="622163"/>
            </a:xfrm>
            <a:prstGeom prst="ellipse">
              <a:avLst/>
            </a:prstGeom>
            <a:solidFill>
              <a:srgbClr val="009389"/>
            </a:solidFill>
            <a:ln>
              <a:solidFill>
                <a:srgbClr val="00938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413660" y="3762732"/>
            <a:ext cx="1227207" cy="1895127"/>
            <a:chOff x="6413660" y="3762732"/>
            <a:chExt cx="1227207" cy="1895127"/>
          </a:xfrm>
        </p:grpSpPr>
        <p:sp>
          <p:nvSpPr>
            <p:cNvPr id="13" name="MH_Other_3"/>
            <p:cNvSpPr/>
            <p:nvPr>
              <p:custDataLst>
                <p:tags r:id="rId1"/>
              </p:custDataLst>
            </p:nvPr>
          </p:nvSpPr>
          <p:spPr>
            <a:xfrm rot="5400000" flipV="1">
              <a:off x="6041185" y="4396482"/>
              <a:ext cx="1633852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solidFill>
              <a:srgbClr val="5FBD98"/>
            </a:solidFill>
            <a:ln w="762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029970">
                <a:defRPr/>
              </a:pPr>
              <a:endParaRPr lang="en-US" sz="2660" kern="0">
                <a:solidFill>
                  <a:srgbClr val="262626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018705" y="3762732"/>
              <a:ext cx="622162" cy="622163"/>
            </a:xfrm>
            <a:prstGeom prst="ellipse">
              <a:avLst/>
            </a:prstGeom>
            <a:solidFill>
              <a:srgbClr val="005670"/>
            </a:solidFill>
            <a:ln>
              <a:solidFill>
                <a:srgbClr val="00567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14351" y="4971094"/>
            <a:ext cx="1112182" cy="1112182"/>
            <a:chOff x="5414351" y="4971094"/>
            <a:chExt cx="1112182" cy="1112182"/>
          </a:xfrm>
        </p:grpSpPr>
        <p:sp>
          <p:nvSpPr>
            <p:cNvPr id="48" name="椭圆 47"/>
            <p:cNvSpPr/>
            <p:nvPr/>
          </p:nvSpPr>
          <p:spPr>
            <a:xfrm flipH="1">
              <a:off x="5414351" y="4971094"/>
              <a:ext cx="1112182" cy="111218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flipH="1">
              <a:off x="5440260" y="4996998"/>
              <a:ext cx="1060369" cy="10603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KSO_Shape"/>
            <p:cNvSpPr/>
            <p:nvPr/>
          </p:nvSpPr>
          <p:spPr bwMode="auto">
            <a:xfrm>
              <a:off x="5700848" y="5297740"/>
              <a:ext cx="535370" cy="458888"/>
            </a:xfrm>
            <a:custGeom>
              <a:avLst/>
              <a:gdLst>
                <a:gd name="T0" fmla="*/ 354482 w 1812925"/>
                <a:gd name="T1" fmla="*/ 872801 h 1511300"/>
                <a:gd name="T2" fmla="*/ 380318 w 1812925"/>
                <a:gd name="T3" fmla="*/ 984699 h 1511300"/>
                <a:gd name="T4" fmla="*/ 425879 w 1812925"/>
                <a:gd name="T5" fmla="*/ 1087433 h 1511300"/>
                <a:gd name="T6" fmla="*/ 488386 w 1812925"/>
                <a:gd name="T7" fmla="*/ 1179061 h 1511300"/>
                <a:gd name="T8" fmla="*/ 591174 w 1812925"/>
                <a:gd name="T9" fmla="*/ 1276520 h 1511300"/>
                <a:gd name="T10" fmla="*/ 711743 w 1812925"/>
                <a:gd name="T11" fmla="*/ 1346213 h 1511300"/>
                <a:gd name="T12" fmla="*/ 796474 w 1812925"/>
                <a:gd name="T13" fmla="*/ 1375922 h 1511300"/>
                <a:gd name="T14" fmla="*/ 907876 w 1812925"/>
                <a:gd name="T15" fmla="*/ 1394804 h 1511300"/>
                <a:gd name="T16" fmla="*/ 1015110 w 1812925"/>
                <a:gd name="T17" fmla="*/ 1393415 h 1511300"/>
                <a:gd name="T18" fmla="*/ 1118176 w 1812925"/>
                <a:gd name="T19" fmla="*/ 1373702 h 1511300"/>
                <a:gd name="T20" fmla="*/ 1216519 w 1812925"/>
                <a:gd name="T21" fmla="*/ 1335939 h 1511300"/>
                <a:gd name="T22" fmla="*/ 1302085 w 1812925"/>
                <a:gd name="T23" fmla="*/ 1285127 h 1511300"/>
                <a:gd name="T24" fmla="*/ 1341811 w 1812925"/>
                <a:gd name="T25" fmla="*/ 1271245 h 1511300"/>
                <a:gd name="T26" fmla="*/ 1382649 w 1812925"/>
                <a:gd name="T27" fmla="*/ 1275131 h 1511300"/>
                <a:gd name="T28" fmla="*/ 1417930 w 1812925"/>
                <a:gd name="T29" fmla="*/ 1296789 h 1511300"/>
                <a:gd name="T30" fmla="*/ 1441822 w 1812925"/>
                <a:gd name="T31" fmla="*/ 1332607 h 1511300"/>
                <a:gd name="T32" fmla="*/ 1447378 w 1812925"/>
                <a:gd name="T33" fmla="*/ 1373146 h 1511300"/>
                <a:gd name="T34" fmla="*/ 1435710 w 1812925"/>
                <a:gd name="T35" fmla="*/ 1412574 h 1511300"/>
                <a:gd name="T36" fmla="*/ 1407374 w 1812925"/>
                <a:gd name="T37" fmla="*/ 1443950 h 1511300"/>
                <a:gd name="T38" fmla="*/ 1288472 w 1812925"/>
                <a:gd name="T39" fmla="*/ 1512532 h 1511300"/>
                <a:gd name="T40" fmla="*/ 1161792 w 1812925"/>
                <a:gd name="T41" fmla="*/ 1559734 h 1511300"/>
                <a:gd name="T42" fmla="*/ 1028722 w 1812925"/>
                <a:gd name="T43" fmla="*/ 1583891 h 1511300"/>
                <a:gd name="T44" fmla="*/ 874538 w 1812925"/>
                <a:gd name="T45" fmla="*/ 1583335 h 1511300"/>
                <a:gd name="T46" fmla="*/ 770639 w 1812925"/>
                <a:gd name="T47" fmla="*/ 1565565 h 1511300"/>
                <a:gd name="T48" fmla="*/ 648125 w 1812925"/>
                <a:gd name="T49" fmla="*/ 1526415 h 1511300"/>
                <a:gd name="T50" fmla="*/ 534502 w 1812925"/>
                <a:gd name="T51" fmla="*/ 1468106 h 1511300"/>
                <a:gd name="T52" fmla="*/ 433380 w 1812925"/>
                <a:gd name="T53" fmla="*/ 1393693 h 1511300"/>
                <a:gd name="T54" fmla="*/ 342258 w 1812925"/>
                <a:gd name="T55" fmla="*/ 1300954 h 1511300"/>
                <a:gd name="T56" fmla="*/ 283085 w 1812925"/>
                <a:gd name="T57" fmla="*/ 1219322 h 1511300"/>
                <a:gd name="T58" fmla="*/ 221690 w 1812925"/>
                <a:gd name="T59" fmla="*/ 1102705 h 1511300"/>
                <a:gd name="T60" fmla="*/ 180019 w 1812925"/>
                <a:gd name="T61" fmla="*/ 976091 h 1511300"/>
                <a:gd name="T62" fmla="*/ 160017 w 1812925"/>
                <a:gd name="T63" fmla="*/ 840871 h 1511300"/>
                <a:gd name="T64" fmla="*/ 979901 w 1812925"/>
                <a:gd name="T65" fmla="*/ 833 h 1511300"/>
                <a:gd name="T66" fmla="*/ 1097691 w 1812925"/>
                <a:gd name="T67" fmla="*/ 13331 h 1511300"/>
                <a:gd name="T68" fmla="*/ 1216593 w 1812925"/>
                <a:gd name="T69" fmla="*/ 45825 h 1511300"/>
                <a:gd name="T70" fmla="*/ 1371054 w 1812925"/>
                <a:gd name="T71" fmla="*/ 119422 h 1511300"/>
                <a:gd name="T72" fmla="*/ 1533016 w 1812925"/>
                <a:gd name="T73" fmla="*/ 252454 h 1511300"/>
                <a:gd name="T74" fmla="*/ 1614691 w 1812925"/>
                <a:gd name="T75" fmla="*/ 356878 h 1511300"/>
                <a:gd name="T76" fmla="*/ 1678032 w 1812925"/>
                <a:gd name="T77" fmla="*/ 471857 h 1511300"/>
                <a:gd name="T78" fmla="*/ 1721370 w 1812925"/>
                <a:gd name="T79" fmla="*/ 597112 h 1511300"/>
                <a:gd name="T80" fmla="*/ 1743872 w 1812925"/>
                <a:gd name="T81" fmla="*/ 731254 h 1511300"/>
                <a:gd name="T82" fmla="*/ 1555796 w 1812925"/>
                <a:gd name="T83" fmla="*/ 779578 h 1511300"/>
                <a:gd name="T84" fmla="*/ 1541350 w 1812925"/>
                <a:gd name="T85" fmla="*/ 661544 h 1511300"/>
                <a:gd name="T86" fmla="*/ 1505235 w 1812925"/>
                <a:gd name="T87" fmla="*/ 551287 h 1511300"/>
                <a:gd name="T88" fmla="*/ 1449396 w 1812925"/>
                <a:gd name="T89" fmla="*/ 451583 h 1511300"/>
                <a:gd name="T90" fmla="*/ 1369110 w 1812925"/>
                <a:gd name="T91" fmla="*/ 357434 h 1511300"/>
                <a:gd name="T92" fmla="*/ 1239096 w 1812925"/>
                <a:gd name="T93" fmla="*/ 263007 h 1511300"/>
                <a:gd name="T94" fmla="*/ 1127973 w 1812925"/>
                <a:gd name="T95" fmla="*/ 216627 h 1511300"/>
                <a:gd name="T96" fmla="*/ 1010181 w 1812925"/>
                <a:gd name="T97" fmla="*/ 193297 h 1511300"/>
                <a:gd name="T98" fmla="*/ 899058 w 1812925"/>
                <a:gd name="T99" fmla="*/ 193020 h 1511300"/>
                <a:gd name="T100" fmla="*/ 796825 w 1812925"/>
                <a:gd name="T101" fmla="*/ 210794 h 1511300"/>
                <a:gd name="T102" fmla="*/ 698759 w 1812925"/>
                <a:gd name="T103" fmla="*/ 246343 h 1511300"/>
                <a:gd name="T104" fmla="*/ 606805 w 1812925"/>
                <a:gd name="T105" fmla="*/ 299667 h 1511300"/>
                <a:gd name="T106" fmla="*/ 567912 w 1812925"/>
                <a:gd name="T107" fmla="*/ 315497 h 1511300"/>
                <a:gd name="T108" fmla="*/ 526797 w 1812925"/>
                <a:gd name="T109" fmla="*/ 313275 h 1511300"/>
                <a:gd name="T110" fmla="*/ 490404 w 1812925"/>
                <a:gd name="T111" fmla="*/ 293835 h 1511300"/>
                <a:gd name="T112" fmla="*/ 465123 w 1812925"/>
                <a:gd name="T113" fmla="*/ 259119 h 1511300"/>
                <a:gd name="T114" fmla="*/ 457067 w 1812925"/>
                <a:gd name="T115" fmla="*/ 218570 h 1511300"/>
                <a:gd name="T116" fmla="*/ 467345 w 1812925"/>
                <a:gd name="T117" fmla="*/ 178856 h 1511300"/>
                <a:gd name="T118" fmla="*/ 494015 w 1812925"/>
                <a:gd name="T119" fmla="*/ 146640 h 1511300"/>
                <a:gd name="T120" fmla="*/ 602639 w 1812925"/>
                <a:gd name="T121" fmla="*/ 81374 h 1511300"/>
                <a:gd name="T122" fmla="*/ 728763 w 1812925"/>
                <a:gd name="T123" fmla="*/ 32216 h 1511300"/>
                <a:gd name="T124" fmla="*/ 860722 w 1812925"/>
                <a:gd name="T125" fmla="*/ 5555 h 151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12925" h="1511300">
                  <a:moveTo>
                    <a:pt x="241643" y="393700"/>
                  </a:moveTo>
                  <a:lnTo>
                    <a:pt x="483287" y="755836"/>
                  </a:lnTo>
                  <a:lnTo>
                    <a:pt x="332326" y="755836"/>
                  </a:lnTo>
                  <a:lnTo>
                    <a:pt x="332326" y="768789"/>
                  </a:lnTo>
                  <a:lnTo>
                    <a:pt x="332590" y="781212"/>
                  </a:lnTo>
                  <a:lnTo>
                    <a:pt x="333648" y="793636"/>
                  </a:lnTo>
                  <a:lnTo>
                    <a:pt x="334441" y="806324"/>
                  </a:lnTo>
                  <a:lnTo>
                    <a:pt x="335763" y="818748"/>
                  </a:lnTo>
                  <a:lnTo>
                    <a:pt x="337349" y="830907"/>
                  </a:lnTo>
                  <a:lnTo>
                    <a:pt x="338671" y="843066"/>
                  </a:lnTo>
                  <a:lnTo>
                    <a:pt x="340786" y="855225"/>
                  </a:lnTo>
                  <a:lnTo>
                    <a:pt x="343165" y="867120"/>
                  </a:lnTo>
                  <a:lnTo>
                    <a:pt x="345809" y="879015"/>
                  </a:lnTo>
                  <a:lnTo>
                    <a:pt x="348453" y="890910"/>
                  </a:lnTo>
                  <a:lnTo>
                    <a:pt x="351361" y="902805"/>
                  </a:lnTo>
                  <a:lnTo>
                    <a:pt x="354534" y="914436"/>
                  </a:lnTo>
                  <a:lnTo>
                    <a:pt x="357971" y="925802"/>
                  </a:lnTo>
                  <a:lnTo>
                    <a:pt x="361936" y="937433"/>
                  </a:lnTo>
                  <a:lnTo>
                    <a:pt x="365902" y="948799"/>
                  </a:lnTo>
                  <a:lnTo>
                    <a:pt x="369868" y="959901"/>
                  </a:lnTo>
                  <a:lnTo>
                    <a:pt x="374362" y="971003"/>
                  </a:lnTo>
                  <a:lnTo>
                    <a:pt x="379121" y="981841"/>
                  </a:lnTo>
                  <a:lnTo>
                    <a:pt x="383880" y="992943"/>
                  </a:lnTo>
                  <a:lnTo>
                    <a:pt x="388639" y="1003781"/>
                  </a:lnTo>
                  <a:lnTo>
                    <a:pt x="394191" y="1014354"/>
                  </a:lnTo>
                  <a:lnTo>
                    <a:pt x="399743" y="1024927"/>
                  </a:lnTo>
                  <a:lnTo>
                    <a:pt x="405295" y="1035236"/>
                  </a:lnTo>
                  <a:lnTo>
                    <a:pt x="411375" y="1045545"/>
                  </a:lnTo>
                  <a:lnTo>
                    <a:pt x="417456" y="1055590"/>
                  </a:lnTo>
                  <a:lnTo>
                    <a:pt x="423537" y="1065635"/>
                  </a:lnTo>
                  <a:lnTo>
                    <a:pt x="430146" y="1075415"/>
                  </a:lnTo>
                  <a:lnTo>
                    <a:pt x="436756" y="1085195"/>
                  </a:lnTo>
                  <a:lnTo>
                    <a:pt x="443630" y="1094976"/>
                  </a:lnTo>
                  <a:lnTo>
                    <a:pt x="450769" y="1104492"/>
                  </a:lnTo>
                  <a:lnTo>
                    <a:pt x="458171" y="1113479"/>
                  </a:lnTo>
                  <a:lnTo>
                    <a:pt x="464781" y="1122466"/>
                  </a:lnTo>
                  <a:lnTo>
                    <a:pt x="473241" y="1132247"/>
                  </a:lnTo>
                  <a:lnTo>
                    <a:pt x="481701" y="1141498"/>
                  </a:lnTo>
                  <a:lnTo>
                    <a:pt x="490161" y="1150750"/>
                  </a:lnTo>
                  <a:lnTo>
                    <a:pt x="498886" y="1159737"/>
                  </a:lnTo>
                  <a:lnTo>
                    <a:pt x="500736" y="1161852"/>
                  </a:lnTo>
                  <a:lnTo>
                    <a:pt x="515806" y="1175861"/>
                  </a:lnTo>
                  <a:lnTo>
                    <a:pt x="530876" y="1189607"/>
                  </a:lnTo>
                  <a:lnTo>
                    <a:pt x="546474" y="1202823"/>
                  </a:lnTo>
                  <a:lnTo>
                    <a:pt x="562601" y="1215247"/>
                  </a:lnTo>
                  <a:lnTo>
                    <a:pt x="579257" y="1227406"/>
                  </a:lnTo>
                  <a:lnTo>
                    <a:pt x="596178" y="1238773"/>
                  </a:lnTo>
                  <a:lnTo>
                    <a:pt x="613627" y="1249346"/>
                  </a:lnTo>
                  <a:lnTo>
                    <a:pt x="631605" y="1259655"/>
                  </a:lnTo>
                  <a:lnTo>
                    <a:pt x="633455" y="1260712"/>
                  </a:lnTo>
                  <a:lnTo>
                    <a:pt x="644031" y="1266528"/>
                  </a:lnTo>
                  <a:lnTo>
                    <a:pt x="654870" y="1271550"/>
                  </a:lnTo>
                  <a:lnTo>
                    <a:pt x="665974" y="1276837"/>
                  </a:lnTo>
                  <a:lnTo>
                    <a:pt x="677342" y="1281595"/>
                  </a:lnTo>
                  <a:lnTo>
                    <a:pt x="681573" y="1283709"/>
                  </a:lnTo>
                  <a:lnTo>
                    <a:pt x="685803" y="1285560"/>
                  </a:lnTo>
                  <a:lnTo>
                    <a:pt x="695320" y="1289525"/>
                  </a:lnTo>
                  <a:lnTo>
                    <a:pt x="704838" y="1292961"/>
                  </a:lnTo>
                  <a:lnTo>
                    <a:pt x="724402" y="1299834"/>
                  </a:lnTo>
                  <a:lnTo>
                    <a:pt x="732598" y="1302741"/>
                  </a:lnTo>
                  <a:lnTo>
                    <a:pt x="740794" y="1305385"/>
                  </a:lnTo>
                  <a:lnTo>
                    <a:pt x="749518" y="1307764"/>
                  </a:lnTo>
                  <a:lnTo>
                    <a:pt x="757978" y="1309878"/>
                  </a:lnTo>
                  <a:lnTo>
                    <a:pt x="775428" y="1314372"/>
                  </a:lnTo>
                  <a:lnTo>
                    <a:pt x="786267" y="1316751"/>
                  </a:lnTo>
                  <a:lnTo>
                    <a:pt x="796842" y="1319130"/>
                  </a:lnTo>
                  <a:lnTo>
                    <a:pt x="806096" y="1320716"/>
                  </a:lnTo>
                  <a:lnTo>
                    <a:pt x="815085" y="1322302"/>
                  </a:lnTo>
                  <a:lnTo>
                    <a:pt x="833591" y="1324681"/>
                  </a:lnTo>
                  <a:lnTo>
                    <a:pt x="842845" y="1325738"/>
                  </a:lnTo>
                  <a:lnTo>
                    <a:pt x="852362" y="1327060"/>
                  </a:lnTo>
                  <a:lnTo>
                    <a:pt x="863995" y="1327853"/>
                  </a:lnTo>
                  <a:lnTo>
                    <a:pt x="875892" y="1328646"/>
                  </a:lnTo>
                  <a:lnTo>
                    <a:pt x="887525" y="1329175"/>
                  </a:lnTo>
                  <a:lnTo>
                    <a:pt x="899158" y="1329439"/>
                  </a:lnTo>
                  <a:lnTo>
                    <a:pt x="910526" y="1329439"/>
                  </a:lnTo>
                  <a:lnTo>
                    <a:pt x="921894" y="1329175"/>
                  </a:lnTo>
                  <a:lnTo>
                    <a:pt x="932734" y="1328910"/>
                  </a:lnTo>
                  <a:lnTo>
                    <a:pt x="944102" y="1328382"/>
                  </a:lnTo>
                  <a:lnTo>
                    <a:pt x="954942" y="1327589"/>
                  </a:lnTo>
                  <a:lnTo>
                    <a:pt x="966046" y="1326531"/>
                  </a:lnTo>
                  <a:lnTo>
                    <a:pt x="977150" y="1325210"/>
                  </a:lnTo>
                  <a:lnTo>
                    <a:pt x="988254" y="1323624"/>
                  </a:lnTo>
                  <a:lnTo>
                    <a:pt x="999093" y="1322302"/>
                  </a:lnTo>
                  <a:lnTo>
                    <a:pt x="1010197" y="1320452"/>
                  </a:lnTo>
                  <a:lnTo>
                    <a:pt x="1020772" y="1318337"/>
                  </a:lnTo>
                  <a:lnTo>
                    <a:pt x="1031876" y="1315694"/>
                  </a:lnTo>
                  <a:lnTo>
                    <a:pt x="1042452" y="1313315"/>
                  </a:lnTo>
                  <a:lnTo>
                    <a:pt x="1053556" y="1310671"/>
                  </a:lnTo>
                  <a:lnTo>
                    <a:pt x="1064131" y="1307764"/>
                  </a:lnTo>
                  <a:lnTo>
                    <a:pt x="1074706" y="1304592"/>
                  </a:lnTo>
                  <a:lnTo>
                    <a:pt x="1085281" y="1301155"/>
                  </a:lnTo>
                  <a:lnTo>
                    <a:pt x="1095856" y="1297719"/>
                  </a:lnTo>
                  <a:lnTo>
                    <a:pt x="1106167" y="1293754"/>
                  </a:lnTo>
                  <a:lnTo>
                    <a:pt x="1116742" y="1289789"/>
                  </a:lnTo>
                  <a:lnTo>
                    <a:pt x="1126789" y="1285560"/>
                  </a:lnTo>
                  <a:lnTo>
                    <a:pt x="1137100" y="1281330"/>
                  </a:lnTo>
                  <a:lnTo>
                    <a:pt x="1147675" y="1276837"/>
                  </a:lnTo>
                  <a:lnTo>
                    <a:pt x="1157721" y="1271814"/>
                  </a:lnTo>
                  <a:lnTo>
                    <a:pt x="1167768" y="1267056"/>
                  </a:lnTo>
                  <a:lnTo>
                    <a:pt x="1177286" y="1261770"/>
                  </a:lnTo>
                  <a:lnTo>
                    <a:pt x="1187332" y="1256483"/>
                  </a:lnTo>
                  <a:lnTo>
                    <a:pt x="1197114" y="1250668"/>
                  </a:lnTo>
                  <a:lnTo>
                    <a:pt x="1206896" y="1244852"/>
                  </a:lnTo>
                  <a:lnTo>
                    <a:pt x="1216414" y="1238773"/>
                  </a:lnTo>
                  <a:lnTo>
                    <a:pt x="1225932" y="1232693"/>
                  </a:lnTo>
                  <a:lnTo>
                    <a:pt x="1235185" y="1225820"/>
                  </a:lnTo>
                  <a:lnTo>
                    <a:pt x="1239151" y="1223441"/>
                  </a:lnTo>
                  <a:lnTo>
                    <a:pt x="1243116" y="1221062"/>
                  </a:lnTo>
                  <a:lnTo>
                    <a:pt x="1247082" y="1218948"/>
                  </a:lnTo>
                  <a:lnTo>
                    <a:pt x="1251312" y="1217097"/>
                  </a:lnTo>
                  <a:lnTo>
                    <a:pt x="1255278" y="1215247"/>
                  </a:lnTo>
                  <a:lnTo>
                    <a:pt x="1259772" y="1213925"/>
                  </a:lnTo>
                  <a:lnTo>
                    <a:pt x="1264002" y="1212604"/>
                  </a:lnTo>
                  <a:lnTo>
                    <a:pt x="1268232" y="1211546"/>
                  </a:lnTo>
                  <a:lnTo>
                    <a:pt x="1272727" y="1210753"/>
                  </a:lnTo>
                  <a:lnTo>
                    <a:pt x="1276957" y="1210225"/>
                  </a:lnTo>
                  <a:lnTo>
                    <a:pt x="1281187" y="1209696"/>
                  </a:lnTo>
                  <a:lnTo>
                    <a:pt x="1285417" y="1209696"/>
                  </a:lnTo>
                  <a:lnTo>
                    <a:pt x="1290176" y="1209696"/>
                  </a:lnTo>
                  <a:lnTo>
                    <a:pt x="1294406" y="1209696"/>
                  </a:lnTo>
                  <a:lnTo>
                    <a:pt x="1298636" y="1210489"/>
                  </a:lnTo>
                  <a:lnTo>
                    <a:pt x="1302866" y="1211018"/>
                  </a:lnTo>
                  <a:lnTo>
                    <a:pt x="1307096" y="1211811"/>
                  </a:lnTo>
                  <a:lnTo>
                    <a:pt x="1311326" y="1212868"/>
                  </a:lnTo>
                  <a:lnTo>
                    <a:pt x="1315821" y="1213925"/>
                  </a:lnTo>
                  <a:lnTo>
                    <a:pt x="1319787" y="1215511"/>
                  </a:lnTo>
                  <a:lnTo>
                    <a:pt x="1324017" y="1217362"/>
                  </a:lnTo>
                  <a:lnTo>
                    <a:pt x="1327982" y="1219212"/>
                  </a:lnTo>
                  <a:lnTo>
                    <a:pt x="1331419" y="1221062"/>
                  </a:lnTo>
                  <a:lnTo>
                    <a:pt x="1335385" y="1223441"/>
                  </a:lnTo>
                  <a:lnTo>
                    <a:pt x="1339086" y="1225820"/>
                  </a:lnTo>
                  <a:lnTo>
                    <a:pt x="1342788" y="1228728"/>
                  </a:lnTo>
                  <a:lnTo>
                    <a:pt x="1346225" y="1231371"/>
                  </a:lnTo>
                  <a:lnTo>
                    <a:pt x="1349397" y="1234543"/>
                  </a:lnTo>
                  <a:lnTo>
                    <a:pt x="1352834" y="1237451"/>
                  </a:lnTo>
                  <a:lnTo>
                    <a:pt x="1356007" y="1240887"/>
                  </a:lnTo>
                  <a:lnTo>
                    <a:pt x="1358650" y="1244588"/>
                  </a:lnTo>
                  <a:lnTo>
                    <a:pt x="1361294" y="1248289"/>
                  </a:lnTo>
                  <a:lnTo>
                    <a:pt x="1364202" y="1252254"/>
                  </a:lnTo>
                  <a:lnTo>
                    <a:pt x="1366582" y="1256219"/>
                  </a:lnTo>
                  <a:lnTo>
                    <a:pt x="1368697" y="1260448"/>
                  </a:lnTo>
                  <a:lnTo>
                    <a:pt x="1370548" y="1264413"/>
                  </a:lnTo>
                  <a:lnTo>
                    <a:pt x="1372134" y="1268642"/>
                  </a:lnTo>
                  <a:lnTo>
                    <a:pt x="1373456" y="1272872"/>
                  </a:lnTo>
                  <a:lnTo>
                    <a:pt x="1374778" y="1277101"/>
                  </a:lnTo>
                  <a:lnTo>
                    <a:pt x="1376100" y="1281330"/>
                  </a:lnTo>
                  <a:lnTo>
                    <a:pt x="1376628" y="1285560"/>
                  </a:lnTo>
                  <a:lnTo>
                    <a:pt x="1377157" y="1289789"/>
                  </a:lnTo>
                  <a:lnTo>
                    <a:pt x="1377950" y="1294283"/>
                  </a:lnTo>
                  <a:lnTo>
                    <a:pt x="1377950" y="1298776"/>
                  </a:lnTo>
                  <a:lnTo>
                    <a:pt x="1377950" y="1303006"/>
                  </a:lnTo>
                  <a:lnTo>
                    <a:pt x="1377421" y="1307235"/>
                  </a:lnTo>
                  <a:lnTo>
                    <a:pt x="1377157" y="1311729"/>
                  </a:lnTo>
                  <a:lnTo>
                    <a:pt x="1376628" y="1316222"/>
                  </a:lnTo>
                  <a:lnTo>
                    <a:pt x="1375835" y="1320452"/>
                  </a:lnTo>
                  <a:lnTo>
                    <a:pt x="1374513" y="1324417"/>
                  </a:lnTo>
                  <a:lnTo>
                    <a:pt x="1373191" y="1328646"/>
                  </a:lnTo>
                  <a:lnTo>
                    <a:pt x="1372134" y="1332875"/>
                  </a:lnTo>
                  <a:lnTo>
                    <a:pt x="1370283" y="1336840"/>
                  </a:lnTo>
                  <a:lnTo>
                    <a:pt x="1368432" y="1340805"/>
                  </a:lnTo>
                  <a:lnTo>
                    <a:pt x="1366317" y="1344770"/>
                  </a:lnTo>
                  <a:lnTo>
                    <a:pt x="1364202" y="1348471"/>
                  </a:lnTo>
                  <a:lnTo>
                    <a:pt x="1361823" y="1351907"/>
                  </a:lnTo>
                  <a:lnTo>
                    <a:pt x="1358915" y="1355608"/>
                  </a:lnTo>
                  <a:lnTo>
                    <a:pt x="1356271" y="1359044"/>
                  </a:lnTo>
                  <a:lnTo>
                    <a:pt x="1353098" y="1362481"/>
                  </a:lnTo>
                  <a:lnTo>
                    <a:pt x="1350190" y="1365653"/>
                  </a:lnTo>
                  <a:lnTo>
                    <a:pt x="1346753" y="1368825"/>
                  </a:lnTo>
                  <a:lnTo>
                    <a:pt x="1343052" y="1371732"/>
                  </a:lnTo>
                  <a:lnTo>
                    <a:pt x="1339351" y="1374640"/>
                  </a:lnTo>
                  <a:lnTo>
                    <a:pt x="1327189" y="1382834"/>
                  </a:lnTo>
                  <a:lnTo>
                    <a:pt x="1315028" y="1390764"/>
                  </a:lnTo>
                  <a:lnTo>
                    <a:pt x="1302602" y="1398694"/>
                  </a:lnTo>
                  <a:lnTo>
                    <a:pt x="1290176" y="1406360"/>
                  </a:lnTo>
                  <a:lnTo>
                    <a:pt x="1277750" y="1413497"/>
                  </a:lnTo>
                  <a:lnTo>
                    <a:pt x="1264795" y="1420634"/>
                  </a:lnTo>
                  <a:lnTo>
                    <a:pt x="1252105" y="1427242"/>
                  </a:lnTo>
                  <a:lnTo>
                    <a:pt x="1239151" y="1433851"/>
                  </a:lnTo>
                  <a:lnTo>
                    <a:pt x="1226196" y="1439930"/>
                  </a:lnTo>
                  <a:lnTo>
                    <a:pt x="1212977" y="1446274"/>
                  </a:lnTo>
                  <a:lnTo>
                    <a:pt x="1200022" y="1451825"/>
                  </a:lnTo>
                  <a:lnTo>
                    <a:pt x="1186803" y="1457376"/>
                  </a:lnTo>
                  <a:lnTo>
                    <a:pt x="1173320" y="1462663"/>
                  </a:lnTo>
                  <a:lnTo>
                    <a:pt x="1160101" y="1467421"/>
                  </a:lnTo>
                  <a:lnTo>
                    <a:pt x="1146353" y="1472443"/>
                  </a:lnTo>
                  <a:lnTo>
                    <a:pt x="1132870" y="1476672"/>
                  </a:lnTo>
                  <a:lnTo>
                    <a:pt x="1119122" y="1480902"/>
                  </a:lnTo>
                  <a:lnTo>
                    <a:pt x="1105639" y="1484867"/>
                  </a:lnTo>
                  <a:lnTo>
                    <a:pt x="1091626" y="1488567"/>
                  </a:lnTo>
                  <a:lnTo>
                    <a:pt x="1077879" y="1491739"/>
                  </a:lnTo>
                  <a:lnTo>
                    <a:pt x="1063866" y="1494911"/>
                  </a:lnTo>
                  <a:lnTo>
                    <a:pt x="1049854" y="1497555"/>
                  </a:lnTo>
                  <a:lnTo>
                    <a:pt x="1035842" y="1500462"/>
                  </a:lnTo>
                  <a:lnTo>
                    <a:pt x="1021830" y="1502841"/>
                  </a:lnTo>
                  <a:lnTo>
                    <a:pt x="1007818" y="1504692"/>
                  </a:lnTo>
                  <a:lnTo>
                    <a:pt x="993541" y="1506542"/>
                  </a:lnTo>
                  <a:lnTo>
                    <a:pt x="979000" y="1507864"/>
                  </a:lnTo>
                  <a:lnTo>
                    <a:pt x="964988" y="1509185"/>
                  </a:lnTo>
                  <a:lnTo>
                    <a:pt x="950712" y="1510243"/>
                  </a:lnTo>
                  <a:lnTo>
                    <a:pt x="936435" y="1510771"/>
                  </a:lnTo>
                  <a:lnTo>
                    <a:pt x="922159" y="1511300"/>
                  </a:lnTo>
                  <a:lnTo>
                    <a:pt x="907618" y="1511300"/>
                  </a:lnTo>
                  <a:lnTo>
                    <a:pt x="888847" y="1511036"/>
                  </a:lnTo>
                  <a:lnTo>
                    <a:pt x="870076" y="1510507"/>
                  </a:lnTo>
                  <a:lnTo>
                    <a:pt x="851040" y="1508921"/>
                  </a:lnTo>
                  <a:lnTo>
                    <a:pt x="832269" y="1507335"/>
                  </a:lnTo>
                  <a:lnTo>
                    <a:pt x="816935" y="1505220"/>
                  </a:lnTo>
                  <a:lnTo>
                    <a:pt x="796049" y="1502841"/>
                  </a:lnTo>
                  <a:lnTo>
                    <a:pt x="785738" y="1501255"/>
                  </a:lnTo>
                  <a:lnTo>
                    <a:pt x="774899" y="1499669"/>
                  </a:lnTo>
                  <a:lnTo>
                    <a:pt x="768818" y="1498612"/>
                  </a:lnTo>
                  <a:lnTo>
                    <a:pt x="762737" y="1497026"/>
                  </a:lnTo>
                  <a:lnTo>
                    <a:pt x="755335" y="1495440"/>
                  </a:lnTo>
                  <a:lnTo>
                    <a:pt x="747932" y="1493590"/>
                  </a:lnTo>
                  <a:lnTo>
                    <a:pt x="733391" y="1490418"/>
                  </a:lnTo>
                  <a:lnTo>
                    <a:pt x="710919" y="1484867"/>
                  </a:lnTo>
                  <a:lnTo>
                    <a:pt x="700079" y="1482223"/>
                  </a:lnTo>
                  <a:lnTo>
                    <a:pt x="688975" y="1478787"/>
                  </a:lnTo>
                  <a:lnTo>
                    <a:pt x="677342" y="1475086"/>
                  </a:lnTo>
                  <a:lnTo>
                    <a:pt x="665710" y="1471121"/>
                  </a:lnTo>
                  <a:lnTo>
                    <a:pt x="653548" y="1466892"/>
                  </a:lnTo>
                  <a:lnTo>
                    <a:pt x="640858" y="1462663"/>
                  </a:lnTo>
                  <a:lnTo>
                    <a:pt x="628697" y="1457905"/>
                  </a:lnTo>
                  <a:lnTo>
                    <a:pt x="616799" y="1453147"/>
                  </a:lnTo>
                  <a:lnTo>
                    <a:pt x="602787" y="1447067"/>
                  </a:lnTo>
                  <a:lnTo>
                    <a:pt x="589304" y="1440723"/>
                  </a:lnTo>
                  <a:lnTo>
                    <a:pt x="575292" y="1434379"/>
                  </a:lnTo>
                  <a:lnTo>
                    <a:pt x="561544" y="1427507"/>
                  </a:lnTo>
                  <a:lnTo>
                    <a:pt x="548061" y="1420634"/>
                  </a:lnTo>
                  <a:lnTo>
                    <a:pt x="543302" y="1417462"/>
                  </a:lnTo>
                  <a:lnTo>
                    <a:pt x="531669" y="1411118"/>
                  </a:lnTo>
                  <a:lnTo>
                    <a:pt x="520036" y="1404510"/>
                  </a:lnTo>
                  <a:lnTo>
                    <a:pt x="508668" y="1397637"/>
                  </a:lnTo>
                  <a:lnTo>
                    <a:pt x="497564" y="1390500"/>
                  </a:lnTo>
                  <a:lnTo>
                    <a:pt x="486196" y="1383099"/>
                  </a:lnTo>
                  <a:lnTo>
                    <a:pt x="475356" y="1375697"/>
                  </a:lnTo>
                  <a:lnTo>
                    <a:pt x="464516" y="1368296"/>
                  </a:lnTo>
                  <a:lnTo>
                    <a:pt x="453941" y="1360366"/>
                  </a:lnTo>
                  <a:lnTo>
                    <a:pt x="443366" y="1351907"/>
                  </a:lnTo>
                  <a:lnTo>
                    <a:pt x="432790" y="1343713"/>
                  </a:lnTo>
                  <a:lnTo>
                    <a:pt x="422479" y="1335519"/>
                  </a:lnTo>
                  <a:lnTo>
                    <a:pt x="412433" y="1326796"/>
                  </a:lnTo>
                  <a:lnTo>
                    <a:pt x="402387" y="1317808"/>
                  </a:lnTo>
                  <a:lnTo>
                    <a:pt x="392604" y="1309085"/>
                  </a:lnTo>
                  <a:lnTo>
                    <a:pt x="383087" y="1299834"/>
                  </a:lnTo>
                  <a:lnTo>
                    <a:pt x="373569" y="1290582"/>
                  </a:lnTo>
                  <a:lnTo>
                    <a:pt x="369339" y="1285824"/>
                  </a:lnTo>
                  <a:lnTo>
                    <a:pt x="357971" y="1274458"/>
                  </a:lnTo>
                  <a:lnTo>
                    <a:pt x="347131" y="1262827"/>
                  </a:lnTo>
                  <a:lnTo>
                    <a:pt x="336291" y="1250668"/>
                  </a:lnTo>
                  <a:lnTo>
                    <a:pt x="325716" y="1238508"/>
                  </a:lnTo>
                  <a:lnTo>
                    <a:pt x="320429" y="1231636"/>
                  </a:lnTo>
                  <a:lnTo>
                    <a:pt x="315405" y="1224763"/>
                  </a:lnTo>
                  <a:lnTo>
                    <a:pt x="301393" y="1207317"/>
                  </a:lnTo>
                  <a:lnTo>
                    <a:pt x="294255" y="1198330"/>
                  </a:lnTo>
                  <a:lnTo>
                    <a:pt x="287646" y="1189078"/>
                  </a:lnTo>
                  <a:lnTo>
                    <a:pt x="286059" y="1186699"/>
                  </a:lnTo>
                  <a:lnTo>
                    <a:pt x="284737" y="1183791"/>
                  </a:lnTo>
                  <a:lnTo>
                    <a:pt x="277070" y="1172425"/>
                  </a:lnTo>
                  <a:lnTo>
                    <a:pt x="269403" y="1160795"/>
                  </a:lnTo>
                  <a:lnTo>
                    <a:pt x="262001" y="1149164"/>
                  </a:lnTo>
                  <a:lnTo>
                    <a:pt x="255127" y="1137005"/>
                  </a:lnTo>
                  <a:lnTo>
                    <a:pt x="247988" y="1125110"/>
                  </a:lnTo>
                  <a:lnTo>
                    <a:pt x="241379" y="1112950"/>
                  </a:lnTo>
                  <a:lnTo>
                    <a:pt x="234505" y="1100527"/>
                  </a:lnTo>
                  <a:lnTo>
                    <a:pt x="228424" y="1087839"/>
                  </a:lnTo>
                  <a:lnTo>
                    <a:pt x="222344" y="1075415"/>
                  </a:lnTo>
                  <a:lnTo>
                    <a:pt x="216263" y="1062727"/>
                  </a:lnTo>
                  <a:lnTo>
                    <a:pt x="210975" y="1049775"/>
                  </a:lnTo>
                  <a:lnTo>
                    <a:pt x="205423" y="1037087"/>
                  </a:lnTo>
                  <a:lnTo>
                    <a:pt x="200400" y="1023870"/>
                  </a:lnTo>
                  <a:lnTo>
                    <a:pt x="195377" y="1010653"/>
                  </a:lnTo>
                  <a:lnTo>
                    <a:pt x="190618" y="997437"/>
                  </a:lnTo>
                  <a:lnTo>
                    <a:pt x="186388" y="983956"/>
                  </a:lnTo>
                  <a:lnTo>
                    <a:pt x="182158" y="970475"/>
                  </a:lnTo>
                  <a:lnTo>
                    <a:pt x="178192" y="956729"/>
                  </a:lnTo>
                  <a:lnTo>
                    <a:pt x="174491" y="942984"/>
                  </a:lnTo>
                  <a:lnTo>
                    <a:pt x="171318" y="929239"/>
                  </a:lnTo>
                  <a:lnTo>
                    <a:pt x="167881" y="915229"/>
                  </a:lnTo>
                  <a:lnTo>
                    <a:pt x="165237" y="901219"/>
                  </a:lnTo>
                  <a:lnTo>
                    <a:pt x="162329" y="887210"/>
                  </a:lnTo>
                  <a:lnTo>
                    <a:pt x="160214" y="872936"/>
                  </a:lnTo>
                  <a:lnTo>
                    <a:pt x="158099" y="858662"/>
                  </a:lnTo>
                  <a:lnTo>
                    <a:pt x="156249" y="844388"/>
                  </a:lnTo>
                  <a:lnTo>
                    <a:pt x="154662" y="829585"/>
                  </a:lnTo>
                  <a:lnTo>
                    <a:pt x="153340" y="815047"/>
                  </a:lnTo>
                  <a:lnTo>
                    <a:pt x="152283" y="800509"/>
                  </a:lnTo>
                  <a:lnTo>
                    <a:pt x="151754" y="785706"/>
                  </a:lnTo>
                  <a:lnTo>
                    <a:pt x="151225" y="770903"/>
                  </a:lnTo>
                  <a:lnTo>
                    <a:pt x="151225" y="755836"/>
                  </a:lnTo>
                  <a:lnTo>
                    <a:pt x="0" y="755836"/>
                  </a:lnTo>
                  <a:lnTo>
                    <a:pt x="241643" y="393700"/>
                  </a:lnTo>
                  <a:close/>
                  <a:moveTo>
                    <a:pt x="906894" y="0"/>
                  </a:moveTo>
                  <a:lnTo>
                    <a:pt x="912182" y="264"/>
                  </a:lnTo>
                  <a:lnTo>
                    <a:pt x="917469" y="529"/>
                  </a:lnTo>
                  <a:lnTo>
                    <a:pt x="932539" y="793"/>
                  </a:lnTo>
                  <a:lnTo>
                    <a:pt x="947344" y="1586"/>
                  </a:lnTo>
                  <a:lnTo>
                    <a:pt x="962414" y="2380"/>
                  </a:lnTo>
                  <a:lnTo>
                    <a:pt x="977484" y="3702"/>
                  </a:lnTo>
                  <a:lnTo>
                    <a:pt x="989645" y="5288"/>
                  </a:lnTo>
                  <a:lnTo>
                    <a:pt x="1002335" y="6610"/>
                  </a:lnTo>
                  <a:lnTo>
                    <a:pt x="1020313" y="8725"/>
                  </a:lnTo>
                  <a:lnTo>
                    <a:pt x="1029038" y="10047"/>
                  </a:lnTo>
                  <a:lnTo>
                    <a:pt x="1038291" y="11369"/>
                  </a:lnTo>
                  <a:lnTo>
                    <a:pt x="1044636" y="12691"/>
                  </a:lnTo>
                  <a:lnTo>
                    <a:pt x="1050981" y="14277"/>
                  </a:lnTo>
                  <a:lnTo>
                    <a:pt x="1064465" y="17186"/>
                  </a:lnTo>
                  <a:lnTo>
                    <a:pt x="1077419" y="20358"/>
                  </a:lnTo>
                  <a:lnTo>
                    <a:pt x="1101478" y="26175"/>
                  </a:lnTo>
                  <a:lnTo>
                    <a:pt x="1113375" y="29348"/>
                  </a:lnTo>
                  <a:lnTo>
                    <a:pt x="1125008" y="32521"/>
                  </a:lnTo>
                  <a:lnTo>
                    <a:pt x="1134790" y="35693"/>
                  </a:lnTo>
                  <a:lnTo>
                    <a:pt x="1144572" y="38866"/>
                  </a:lnTo>
                  <a:lnTo>
                    <a:pt x="1157791" y="43625"/>
                  </a:lnTo>
                  <a:lnTo>
                    <a:pt x="1171274" y="48384"/>
                  </a:lnTo>
                  <a:lnTo>
                    <a:pt x="1184493" y="53408"/>
                  </a:lnTo>
                  <a:lnTo>
                    <a:pt x="1197448" y="58431"/>
                  </a:lnTo>
                  <a:lnTo>
                    <a:pt x="1206701" y="62397"/>
                  </a:lnTo>
                  <a:lnTo>
                    <a:pt x="1226794" y="71651"/>
                  </a:lnTo>
                  <a:lnTo>
                    <a:pt x="1246887" y="81434"/>
                  </a:lnTo>
                  <a:lnTo>
                    <a:pt x="1266716" y="91745"/>
                  </a:lnTo>
                  <a:lnTo>
                    <a:pt x="1285751" y="102321"/>
                  </a:lnTo>
                  <a:lnTo>
                    <a:pt x="1304786" y="113690"/>
                  </a:lnTo>
                  <a:lnTo>
                    <a:pt x="1323557" y="125588"/>
                  </a:lnTo>
                  <a:lnTo>
                    <a:pt x="1341800" y="138015"/>
                  </a:lnTo>
                  <a:lnTo>
                    <a:pt x="1359513" y="151234"/>
                  </a:lnTo>
                  <a:lnTo>
                    <a:pt x="1377227" y="164718"/>
                  </a:lnTo>
                  <a:lnTo>
                    <a:pt x="1394411" y="178731"/>
                  </a:lnTo>
                  <a:lnTo>
                    <a:pt x="1411067" y="193538"/>
                  </a:lnTo>
                  <a:lnTo>
                    <a:pt x="1427459" y="208608"/>
                  </a:lnTo>
                  <a:lnTo>
                    <a:pt x="1443322" y="224207"/>
                  </a:lnTo>
                  <a:lnTo>
                    <a:pt x="1458920" y="240336"/>
                  </a:lnTo>
                  <a:lnTo>
                    <a:pt x="1473725" y="257257"/>
                  </a:lnTo>
                  <a:lnTo>
                    <a:pt x="1488531" y="274178"/>
                  </a:lnTo>
                  <a:lnTo>
                    <a:pt x="1492496" y="279466"/>
                  </a:lnTo>
                  <a:lnTo>
                    <a:pt x="1509152" y="300353"/>
                  </a:lnTo>
                  <a:lnTo>
                    <a:pt x="1517348" y="311194"/>
                  </a:lnTo>
                  <a:lnTo>
                    <a:pt x="1525544" y="322034"/>
                  </a:lnTo>
                  <a:lnTo>
                    <a:pt x="1527130" y="325207"/>
                  </a:lnTo>
                  <a:lnTo>
                    <a:pt x="1528981" y="328115"/>
                  </a:lnTo>
                  <a:lnTo>
                    <a:pt x="1536648" y="339748"/>
                  </a:lnTo>
                  <a:lnTo>
                    <a:pt x="1544050" y="351382"/>
                  </a:lnTo>
                  <a:lnTo>
                    <a:pt x="1551453" y="362751"/>
                  </a:lnTo>
                  <a:lnTo>
                    <a:pt x="1558591" y="374913"/>
                  </a:lnTo>
                  <a:lnTo>
                    <a:pt x="1565465" y="386811"/>
                  </a:lnTo>
                  <a:lnTo>
                    <a:pt x="1572075" y="399237"/>
                  </a:lnTo>
                  <a:lnTo>
                    <a:pt x="1578684" y="411400"/>
                  </a:lnTo>
                  <a:lnTo>
                    <a:pt x="1585029" y="423826"/>
                  </a:lnTo>
                  <a:lnTo>
                    <a:pt x="1591110" y="436253"/>
                  </a:lnTo>
                  <a:lnTo>
                    <a:pt x="1596927" y="449208"/>
                  </a:lnTo>
                  <a:lnTo>
                    <a:pt x="1602214" y="461899"/>
                  </a:lnTo>
                  <a:lnTo>
                    <a:pt x="1607766" y="474854"/>
                  </a:lnTo>
                  <a:lnTo>
                    <a:pt x="1612789" y="488074"/>
                  </a:lnTo>
                  <a:lnTo>
                    <a:pt x="1617548" y="501294"/>
                  </a:lnTo>
                  <a:lnTo>
                    <a:pt x="1622571" y="514249"/>
                  </a:lnTo>
                  <a:lnTo>
                    <a:pt x="1626801" y="527734"/>
                  </a:lnTo>
                  <a:lnTo>
                    <a:pt x="1631032" y="541482"/>
                  </a:lnTo>
                  <a:lnTo>
                    <a:pt x="1634997" y="554702"/>
                  </a:lnTo>
                  <a:lnTo>
                    <a:pt x="1638170" y="568451"/>
                  </a:lnTo>
                  <a:lnTo>
                    <a:pt x="1641871" y="582463"/>
                  </a:lnTo>
                  <a:lnTo>
                    <a:pt x="1645044" y="596212"/>
                  </a:lnTo>
                  <a:lnTo>
                    <a:pt x="1647688" y="610225"/>
                  </a:lnTo>
                  <a:lnTo>
                    <a:pt x="1650596" y="624502"/>
                  </a:lnTo>
                  <a:lnTo>
                    <a:pt x="1652975" y="638515"/>
                  </a:lnTo>
                  <a:lnTo>
                    <a:pt x="1655090" y="652793"/>
                  </a:lnTo>
                  <a:lnTo>
                    <a:pt x="1656941" y="667334"/>
                  </a:lnTo>
                  <a:lnTo>
                    <a:pt x="1658263" y="681876"/>
                  </a:lnTo>
                  <a:lnTo>
                    <a:pt x="1659585" y="696154"/>
                  </a:lnTo>
                  <a:lnTo>
                    <a:pt x="1660642" y="710695"/>
                  </a:lnTo>
                  <a:lnTo>
                    <a:pt x="1661435" y="725501"/>
                  </a:lnTo>
                  <a:lnTo>
                    <a:pt x="1661700" y="740308"/>
                  </a:lnTo>
                  <a:lnTo>
                    <a:pt x="1661700" y="754849"/>
                  </a:lnTo>
                  <a:lnTo>
                    <a:pt x="1812925" y="754849"/>
                  </a:lnTo>
                  <a:lnTo>
                    <a:pt x="1571282" y="1117600"/>
                  </a:lnTo>
                  <a:lnTo>
                    <a:pt x="1329638" y="754849"/>
                  </a:lnTo>
                  <a:lnTo>
                    <a:pt x="1480864" y="754849"/>
                  </a:lnTo>
                  <a:lnTo>
                    <a:pt x="1480599" y="742158"/>
                  </a:lnTo>
                  <a:lnTo>
                    <a:pt x="1480070" y="729467"/>
                  </a:lnTo>
                  <a:lnTo>
                    <a:pt x="1479277" y="716512"/>
                  </a:lnTo>
                  <a:lnTo>
                    <a:pt x="1478484" y="704085"/>
                  </a:lnTo>
                  <a:lnTo>
                    <a:pt x="1477162" y="691394"/>
                  </a:lnTo>
                  <a:lnTo>
                    <a:pt x="1475576" y="678703"/>
                  </a:lnTo>
                  <a:lnTo>
                    <a:pt x="1473725" y="666277"/>
                  </a:lnTo>
                  <a:lnTo>
                    <a:pt x="1471610" y="654115"/>
                  </a:lnTo>
                  <a:lnTo>
                    <a:pt x="1469231" y="641952"/>
                  </a:lnTo>
                  <a:lnTo>
                    <a:pt x="1466851" y="629790"/>
                  </a:lnTo>
                  <a:lnTo>
                    <a:pt x="1463943" y="617628"/>
                  </a:lnTo>
                  <a:lnTo>
                    <a:pt x="1460771" y="605730"/>
                  </a:lnTo>
                  <a:lnTo>
                    <a:pt x="1457334" y="593832"/>
                  </a:lnTo>
                  <a:lnTo>
                    <a:pt x="1453897" y="581935"/>
                  </a:lnTo>
                  <a:lnTo>
                    <a:pt x="1449931" y="570301"/>
                  </a:lnTo>
                  <a:lnTo>
                    <a:pt x="1445965" y="558668"/>
                  </a:lnTo>
                  <a:lnTo>
                    <a:pt x="1441471" y="547299"/>
                  </a:lnTo>
                  <a:lnTo>
                    <a:pt x="1436976" y="535930"/>
                  </a:lnTo>
                  <a:lnTo>
                    <a:pt x="1432482" y="524825"/>
                  </a:lnTo>
                  <a:lnTo>
                    <a:pt x="1427194" y="513721"/>
                  </a:lnTo>
                  <a:lnTo>
                    <a:pt x="1421907" y="502616"/>
                  </a:lnTo>
                  <a:lnTo>
                    <a:pt x="1416619" y="492040"/>
                  </a:lnTo>
                  <a:lnTo>
                    <a:pt x="1410803" y="481464"/>
                  </a:lnTo>
                  <a:lnTo>
                    <a:pt x="1404986" y="470624"/>
                  </a:lnTo>
                  <a:lnTo>
                    <a:pt x="1398906" y="460313"/>
                  </a:lnTo>
                  <a:lnTo>
                    <a:pt x="1392561" y="450001"/>
                  </a:lnTo>
                  <a:lnTo>
                    <a:pt x="1385951" y="439954"/>
                  </a:lnTo>
                  <a:lnTo>
                    <a:pt x="1379342" y="429907"/>
                  </a:lnTo>
                  <a:lnTo>
                    <a:pt x="1372468" y="420125"/>
                  </a:lnTo>
                  <a:lnTo>
                    <a:pt x="1365065" y="410342"/>
                  </a:lnTo>
                  <a:lnTo>
                    <a:pt x="1357662" y="400824"/>
                  </a:lnTo>
                  <a:lnTo>
                    <a:pt x="1350524" y="391570"/>
                  </a:lnTo>
                  <a:lnTo>
                    <a:pt x="1349202" y="390248"/>
                  </a:lnTo>
                  <a:lnTo>
                    <a:pt x="1338363" y="377293"/>
                  </a:lnTo>
                  <a:lnTo>
                    <a:pt x="1326730" y="364602"/>
                  </a:lnTo>
                  <a:lnTo>
                    <a:pt x="1315097" y="352175"/>
                  </a:lnTo>
                  <a:lnTo>
                    <a:pt x="1302936" y="340277"/>
                  </a:lnTo>
                  <a:lnTo>
                    <a:pt x="1290510" y="328644"/>
                  </a:lnTo>
                  <a:lnTo>
                    <a:pt x="1277555" y="317804"/>
                  </a:lnTo>
                  <a:lnTo>
                    <a:pt x="1264601" y="306699"/>
                  </a:lnTo>
                  <a:lnTo>
                    <a:pt x="1251117" y="296387"/>
                  </a:lnTo>
                  <a:lnTo>
                    <a:pt x="1237369" y="286340"/>
                  </a:lnTo>
                  <a:lnTo>
                    <a:pt x="1223093" y="276822"/>
                  </a:lnTo>
                  <a:lnTo>
                    <a:pt x="1208816" y="267568"/>
                  </a:lnTo>
                  <a:lnTo>
                    <a:pt x="1194275" y="258579"/>
                  </a:lnTo>
                  <a:lnTo>
                    <a:pt x="1179206" y="250383"/>
                  </a:lnTo>
                  <a:lnTo>
                    <a:pt x="1163872" y="242451"/>
                  </a:lnTo>
                  <a:lnTo>
                    <a:pt x="1148802" y="234783"/>
                  </a:lnTo>
                  <a:lnTo>
                    <a:pt x="1132939" y="227909"/>
                  </a:lnTo>
                  <a:lnTo>
                    <a:pt x="1128709" y="226058"/>
                  </a:lnTo>
                  <a:lnTo>
                    <a:pt x="1117869" y="221828"/>
                  </a:lnTo>
                  <a:lnTo>
                    <a:pt x="1107294" y="217862"/>
                  </a:lnTo>
                  <a:lnTo>
                    <a:pt x="1096455" y="213896"/>
                  </a:lnTo>
                  <a:lnTo>
                    <a:pt x="1085615" y="210194"/>
                  </a:lnTo>
                  <a:lnTo>
                    <a:pt x="1073454" y="206229"/>
                  </a:lnTo>
                  <a:lnTo>
                    <a:pt x="1063672" y="203585"/>
                  </a:lnTo>
                  <a:lnTo>
                    <a:pt x="1054418" y="200676"/>
                  </a:lnTo>
                  <a:lnTo>
                    <a:pt x="1034590" y="196182"/>
                  </a:lnTo>
                  <a:lnTo>
                    <a:pt x="1026130" y="194066"/>
                  </a:lnTo>
                  <a:lnTo>
                    <a:pt x="1017141" y="192216"/>
                  </a:lnTo>
                  <a:lnTo>
                    <a:pt x="1007094" y="190365"/>
                  </a:lnTo>
                  <a:lnTo>
                    <a:pt x="997048" y="188778"/>
                  </a:lnTo>
                  <a:lnTo>
                    <a:pt x="976690" y="186134"/>
                  </a:lnTo>
                  <a:lnTo>
                    <a:pt x="961356" y="184019"/>
                  </a:lnTo>
                  <a:lnTo>
                    <a:pt x="948930" y="183226"/>
                  </a:lnTo>
                  <a:lnTo>
                    <a:pt x="936505" y="182169"/>
                  </a:lnTo>
                  <a:lnTo>
                    <a:pt x="923550" y="181904"/>
                  </a:lnTo>
                  <a:lnTo>
                    <a:pt x="911124" y="181640"/>
                  </a:lnTo>
                  <a:lnTo>
                    <a:pt x="899756" y="181640"/>
                  </a:lnTo>
                  <a:lnTo>
                    <a:pt x="888916" y="181904"/>
                  </a:lnTo>
                  <a:lnTo>
                    <a:pt x="877548" y="182169"/>
                  </a:lnTo>
                  <a:lnTo>
                    <a:pt x="866708" y="182697"/>
                  </a:lnTo>
                  <a:lnTo>
                    <a:pt x="855604" y="183755"/>
                  </a:lnTo>
                  <a:lnTo>
                    <a:pt x="844765" y="184548"/>
                  </a:lnTo>
                  <a:lnTo>
                    <a:pt x="833661" y="186134"/>
                  </a:lnTo>
                  <a:lnTo>
                    <a:pt x="822821" y="187721"/>
                  </a:lnTo>
                  <a:lnTo>
                    <a:pt x="811982" y="189307"/>
                  </a:lnTo>
                  <a:lnTo>
                    <a:pt x="801142" y="190894"/>
                  </a:lnTo>
                  <a:lnTo>
                    <a:pt x="790302" y="193273"/>
                  </a:lnTo>
                  <a:lnTo>
                    <a:pt x="779463" y="195653"/>
                  </a:lnTo>
                  <a:lnTo>
                    <a:pt x="768888" y="198032"/>
                  </a:lnTo>
                  <a:lnTo>
                    <a:pt x="758312" y="200676"/>
                  </a:lnTo>
                  <a:lnTo>
                    <a:pt x="747473" y="203849"/>
                  </a:lnTo>
                  <a:lnTo>
                    <a:pt x="737162" y="206757"/>
                  </a:lnTo>
                  <a:lnTo>
                    <a:pt x="726587" y="210194"/>
                  </a:lnTo>
                  <a:lnTo>
                    <a:pt x="716276" y="213896"/>
                  </a:lnTo>
                  <a:lnTo>
                    <a:pt x="705965" y="217598"/>
                  </a:lnTo>
                  <a:lnTo>
                    <a:pt x="695390" y="221563"/>
                  </a:lnTo>
                  <a:lnTo>
                    <a:pt x="685079" y="225794"/>
                  </a:lnTo>
                  <a:lnTo>
                    <a:pt x="675033" y="230024"/>
                  </a:lnTo>
                  <a:lnTo>
                    <a:pt x="664986" y="234519"/>
                  </a:lnTo>
                  <a:lnTo>
                    <a:pt x="654940" y="239542"/>
                  </a:lnTo>
                  <a:lnTo>
                    <a:pt x="644893" y="244302"/>
                  </a:lnTo>
                  <a:lnTo>
                    <a:pt x="635111" y="249589"/>
                  </a:lnTo>
                  <a:lnTo>
                    <a:pt x="625329" y="254877"/>
                  </a:lnTo>
                  <a:lnTo>
                    <a:pt x="615547" y="260430"/>
                  </a:lnTo>
                  <a:lnTo>
                    <a:pt x="606029" y="266511"/>
                  </a:lnTo>
                  <a:lnTo>
                    <a:pt x="596512" y="272327"/>
                  </a:lnTo>
                  <a:lnTo>
                    <a:pt x="586994" y="278673"/>
                  </a:lnTo>
                  <a:lnTo>
                    <a:pt x="577476" y="285283"/>
                  </a:lnTo>
                  <a:lnTo>
                    <a:pt x="574039" y="287662"/>
                  </a:lnTo>
                  <a:lnTo>
                    <a:pt x="570074" y="290042"/>
                  </a:lnTo>
                  <a:lnTo>
                    <a:pt x="565843" y="292157"/>
                  </a:lnTo>
                  <a:lnTo>
                    <a:pt x="561878" y="294008"/>
                  </a:lnTo>
                  <a:lnTo>
                    <a:pt x="557383" y="295859"/>
                  </a:lnTo>
                  <a:lnTo>
                    <a:pt x="553153" y="296916"/>
                  </a:lnTo>
                  <a:lnTo>
                    <a:pt x="548923" y="298503"/>
                  </a:lnTo>
                  <a:lnTo>
                    <a:pt x="544693" y="299560"/>
                  </a:lnTo>
                  <a:lnTo>
                    <a:pt x="540463" y="300353"/>
                  </a:lnTo>
                  <a:lnTo>
                    <a:pt x="536233" y="300882"/>
                  </a:lnTo>
                  <a:lnTo>
                    <a:pt x="531474" y="301411"/>
                  </a:lnTo>
                  <a:lnTo>
                    <a:pt x="527244" y="301675"/>
                  </a:lnTo>
                  <a:lnTo>
                    <a:pt x="523014" y="301411"/>
                  </a:lnTo>
                  <a:lnTo>
                    <a:pt x="518519" y="301411"/>
                  </a:lnTo>
                  <a:lnTo>
                    <a:pt x="514289" y="300618"/>
                  </a:lnTo>
                  <a:lnTo>
                    <a:pt x="510059" y="300089"/>
                  </a:lnTo>
                  <a:lnTo>
                    <a:pt x="505829" y="299296"/>
                  </a:lnTo>
                  <a:lnTo>
                    <a:pt x="501335" y="298238"/>
                  </a:lnTo>
                  <a:lnTo>
                    <a:pt x="497369" y="296916"/>
                  </a:lnTo>
                  <a:lnTo>
                    <a:pt x="493139" y="295594"/>
                  </a:lnTo>
                  <a:lnTo>
                    <a:pt x="489173" y="293744"/>
                  </a:lnTo>
                  <a:lnTo>
                    <a:pt x="485208" y="291893"/>
                  </a:lnTo>
                  <a:lnTo>
                    <a:pt x="481242" y="290042"/>
                  </a:lnTo>
                  <a:lnTo>
                    <a:pt x="477805" y="287662"/>
                  </a:lnTo>
                  <a:lnTo>
                    <a:pt x="474104" y="285283"/>
                  </a:lnTo>
                  <a:lnTo>
                    <a:pt x="470402" y="282639"/>
                  </a:lnTo>
                  <a:lnTo>
                    <a:pt x="466701" y="279731"/>
                  </a:lnTo>
                  <a:lnTo>
                    <a:pt x="463264" y="276558"/>
                  </a:lnTo>
                  <a:lnTo>
                    <a:pt x="460356" y="273649"/>
                  </a:lnTo>
                  <a:lnTo>
                    <a:pt x="457183" y="270212"/>
                  </a:lnTo>
                  <a:lnTo>
                    <a:pt x="454275" y="266511"/>
                  </a:lnTo>
                  <a:lnTo>
                    <a:pt x="451367" y="262809"/>
                  </a:lnTo>
                  <a:lnTo>
                    <a:pt x="448987" y="258843"/>
                  </a:lnTo>
                  <a:lnTo>
                    <a:pt x="446608" y="254877"/>
                  </a:lnTo>
                  <a:lnTo>
                    <a:pt x="444493" y="251176"/>
                  </a:lnTo>
                  <a:lnTo>
                    <a:pt x="442642" y="246681"/>
                  </a:lnTo>
                  <a:lnTo>
                    <a:pt x="440792" y="242451"/>
                  </a:lnTo>
                  <a:lnTo>
                    <a:pt x="439205" y="238220"/>
                  </a:lnTo>
                  <a:lnTo>
                    <a:pt x="438148" y="233990"/>
                  </a:lnTo>
                  <a:lnTo>
                    <a:pt x="437090" y="229760"/>
                  </a:lnTo>
                  <a:lnTo>
                    <a:pt x="436297" y="225529"/>
                  </a:lnTo>
                  <a:lnTo>
                    <a:pt x="435768" y="221299"/>
                  </a:lnTo>
                  <a:lnTo>
                    <a:pt x="435240" y="216804"/>
                  </a:lnTo>
                  <a:lnTo>
                    <a:pt x="434975" y="212310"/>
                  </a:lnTo>
                  <a:lnTo>
                    <a:pt x="434975" y="208079"/>
                  </a:lnTo>
                  <a:lnTo>
                    <a:pt x="435240" y="203849"/>
                  </a:lnTo>
                  <a:lnTo>
                    <a:pt x="436033" y="199354"/>
                  </a:lnTo>
                  <a:lnTo>
                    <a:pt x="436562" y="194860"/>
                  </a:lnTo>
                  <a:lnTo>
                    <a:pt x="437355" y="190629"/>
                  </a:lnTo>
                  <a:lnTo>
                    <a:pt x="438412" y="186663"/>
                  </a:lnTo>
                  <a:lnTo>
                    <a:pt x="439734" y="182433"/>
                  </a:lnTo>
                  <a:lnTo>
                    <a:pt x="441056" y="178203"/>
                  </a:lnTo>
                  <a:lnTo>
                    <a:pt x="442907" y="174237"/>
                  </a:lnTo>
                  <a:lnTo>
                    <a:pt x="444757" y="170271"/>
                  </a:lnTo>
                  <a:lnTo>
                    <a:pt x="446608" y="166305"/>
                  </a:lnTo>
                  <a:lnTo>
                    <a:pt x="448987" y="162603"/>
                  </a:lnTo>
                  <a:lnTo>
                    <a:pt x="451367" y="159166"/>
                  </a:lnTo>
                  <a:lnTo>
                    <a:pt x="454011" y="155465"/>
                  </a:lnTo>
                  <a:lnTo>
                    <a:pt x="456919" y="152027"/>
                  </a:lnTo>
                  <a:lnTo>
                    <a:pt x="460091" y="148590"/>
                  </a:lnTo>
                  <a:lnTo>
                    <a:pt x="463000" y="145418"/>
                  </a:lnTo>
                  <a:lnTo>
                    <a:pt x="466437" y="142245"/>
                  </a:lnTo>
                  <a:lnTo>
                    <a:pt x="470138" y="139601"/>
                  </a:lnTo>
                  <a:lnTo>
                    <a:pt x="473839" y="136693"/>
                  </a:lnTo>
                  <a:lnTo>
                    <a:pt x="486001" y="128232"/>
                  </a:lnTo>
                  <a:lnTo>
                    <a:pt x="498162" y="120300"/>
                  </a:lnTo>
                  <a:lnTo>
                    <a:pt x="510588" y="112368"/>
                  </a:lnTo>
                  <a:lnTo>
                    <a:pt x="522749" y="105229"/>
                  </a:lnTo>
                  <a:lnTo>
                    <a:pt x="535440" y="97826"/>
                  </a:lnTo>
                  <a:lnTo>
                    <a:pt x="548130" y="90688"/>
                  </a:lnTo>
                  <a:lnTo>
                    <a:pt x="560820" y="83813"/>
                  </a:lnTo>
                  <a:lnTo>
                    <a:pt x="573511" y="77468"/>
                  </a:lnTo>
                  <a:lnTo>
                    <a:pt x="586730" y="71387"/>
                  </a:lnTo>
                  <a:lnTo>
                    <a:pt x="599949" y="65306"/>
                  </a:lnTo>
                  <a:lnTo>
                    <a:pt x="612903" y="59489"/>
                  </a:lnTo>
                  <a:lnTo>
                    <a:pt x="626122" y="53937"/>
                  </a:lnTo>
                  <a:lnTo>
                    <a:pt x="639341" y="48649"/>
                  </a:lnTo>
                  <a:lnTo>
                    <a:pt x="652825" y="43890"/>
                  </a:lnTo>
                  <a:lnTo>
                    <a:pt x="666572" y="39395"/>
                  </a:lnTo>
                  <a:lnTo>
                    <a:pt x="680056" y="34636"/>
                  </a:lnTo>
                  <a:lnTo>
                    <a:pt x="693539" y="30670"/>
                  </a:lnTo>
                  <a:lnTo>
                    <a:pt x="707287" y="26704"/>
                  </a:lnTo>
                  <a:lnTo>
                    <a:pt x="721035" y="23267"/>
                  </a:lnTo>
                  <a:lnTo>
                    <a:pt x="735047" y="19830"/>
                  </a:lnTo>
                  <a:lnTo>
                    <a:pt x="748795" y="16657"/>
                  </a:lnTo>
                  <a:lnTo>
                    <a:pt x="762807" y="14013"/>
                  </a:lnTo>
                  <a:lnTo>
                    <a:pt x="776819" y="11369"/>
                  </a:lnTo>
                  <a:lnTo>
                    <a:pt x="790831" y="9254"/>
                  </a:lnTo>
                  <a:lnTo>
                    <a:pt x="805108" y="7139"/>
                  </a:lnTo>
                  <a:lnTo>
                    <a:pt x="819120" y="5288"/>
                  </a:lnTo>
                  <a:lnTo>
                    <a:pt x="833396" y="3702"/>
                  </a:lnTo>
                  <a:lnTo>
                    <a:pt x="847408" y="2380"/>
                  </a:lnTo>
                  <a:lnTo>
                    <a:pt x="861685" y="1586"/>
                  </a:lnTo>
                  <a:lnTo>
                    <a:pt x="876226" y="793"/>
                  </a:lnTo>
                  <a:lnTo>
                    <a:pt x="890502" y="264"/>
                  </a:lnTo>
                  <a:lnTo>
                    <a:pt x="904779" y="264"/>
                  </a:lnTo>
                  <a:lnTo>
                    <a:pt x="90689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395789" y="1573446"/>
            <a:ext cx="487361" cy="479430"/>
            <a:chOff x="4395789" y="1573446"/>
            <a:chExt cx="487361" cy="479430"/>
          </a:xfrm>
        </p:grpSpPr>
        <p:sp>
          <p:nvSpPr>
            <p:cNvPr id="96" name="椭圆 95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2540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395789" y="1591211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</a:rPr>
                <a:t>01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382098" y="3155936"/>
            <a:ext cx="510856" cy="471175"/>
            <a:chOff x="4372294" y="1573446"/>
            <a:chExt cx="510856" cy="471175"/>
          </a:xfrm>
        </p:grpSpPr>
        <p:sp>
          <p:nvSpPr>
            <p:cNvPr id="105" name="椭圆 104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2540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372294" y="1582956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</a:rPr>
                <a:t>03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057137" y="2690388"/>
            <a:ext cx="510856" cy="481970"/>
            <a:chOff x="4372294" y="1573446"/>
            <a:chExt cx="510856" cy="481970"/>
          </a:xfrm>
        </p:grpSpPr>
        <p:sp>
          <p:nvSpPr>
            <p:cNvPr id="108" name="椭圆 107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2540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4372294" y="1593751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</a:rPr>
                <a:t>04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4380626" y="4296829"/>
            <a:ext cx="510856" cy="471175"/>
            <a:chOff x="4372294" y="1573446"/>
            <a:chExt cx="510856" cy="471175"/>
          </a:xfrm>
        </p:grpSpPr>
        <p:sp>
          <p:nvSpPr>
            <p:cNvPr id="111" name="椭圆 110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2540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4372294" y="1582956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</a:rPr>
                <a:t>05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7053962" y="1556084"/>
            <a:ext cx="507681" cy="483240"/>
            <a:chOff x="4375469" y="1573446"/>
            <a:chExt cx="507681" cy="483240"/>
          </a:xfrm>
        </p:grpSpPr>
        <p:sp>
          <p:nvSpPr>
            <p:cNvPr id="114" name="椭圆 113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2540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4375469" y="1595021"/>
              <a:ext cx="437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</a:rPr>
                <a:t>02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064416" y="3842218"/>
            <a:ext cx="510856" cy="481970"/>
            <a:chOff x="4372294" y="1573446"/>
            <a:chExt cx="510856" cy="481970"/>
          </a:xfrm>
        </p:grpSpPr>
        <p:sp>
          <p:nvSpPr>
            <p:cNvPr id="117" name="椭圆 116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2540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4372294" y="1593751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</a:rPr>
                <a:t>06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121" name="直接连接符 120"/>
          <p:cNvCxnSpPr/>
          <p:nvPr/>
        </p:nvCxnSpPr>
        <p:spPr>
          <a:xfrm>
            <a:off x="7652807" y="1796348"/>
            <a:ext cx="278659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组合 121"/>
          <p:cNvGrpSpPr/>
          <p:nvPr/>
        </p:nvGrpSpPr>
        <p:grpSpPr>
          <a:xfrm>
            <a:off x="7736117" y="1416170"/>
            <a:ext cx="3208109" cy="1311032"/>
            <a:chOff x="5841004" y="1447486"/>
            <a:chExt cx="3208109" cy="1311032"/>
          </a:xfrm>
        </p:grpSpPr>
        <p:sp>
          <p:nvSpPr>
            <p:cNvPr id="123" name="MH_SubTitle_1"/>
            <p:cNvSpPr>
              <a:spLocks noChangeArrowheads="1"/>
            </p:cNvSpPr>
            <p:nvPr/>
          </p:nvSpPr>
          <p:spPr bwMode="auto">
            <a:xfrm flipH="1">
              <a:off x="5841004" y="1447486"/>
              <a:ext cx="196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FBD98"/>
                  </a:solidFill>
                </a:rPr>
                <a:t>安全培训与教育</a:t>
              </a:r>
            </a:p>
          </p:txBody>
        </p:sp>
        <p:sp>
          <p:nvSpPr>
            <p:cNvPr id="124" name="Rectangle 5"/>
            <p:cNvSpPr/>
            <p:nvPr/>
          </p:nvSpPr>
          <p:spPr bwMode="auto">
            <a:xfrm>
              <a:off x="5980705" y="1871157"/>
              <a:ext cx="3068408" cy="88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安全培训次数：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10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次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累计培训人次：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500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多次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累计培训时长：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9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小时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7863117" y="2856235"/>
            <a:ext cx="3262084" cy="1311032"/>
            <a:chOff x="5787029" y="1447486"/>
            <a:chExt cx="3262084" cy="1311032"/>
          </a:xfrm>
        </p:grpSpPr>
        <p:sp>
          <p:nvSpPr>
            <p:cNvPr id="129" name="MH_SubTitle_1"/>
            <p:cNvSpPr>
              <a:spLocks noChangeArrowheads="1"/>
            </p:cNvSpPr>
            <p:nvPr/>
          </p:nvSpPr>
          <p:spPr bwMode="auto">
            <a:xfrm flipH="1">
              <a:off x="5787029" y="1447486"/>
              <a:ext cx="196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3"/>
                  </a:solidFill>
                </a:rPr>
                <a:t>安全会议的召开</a:t>
              </a:r>
            </a:p>
          </p:txBody>
        </p:sp>
        <p:sp>
          <p:nvSpPr>
            <p:cNvPr id="130" name="Rectangle 5"/>
            <p:cNvSpPr/>
            <p:nvPr/>
          </p:nvSpPr>
          <p:spPr bwMode="auto">
            <a:xfrm>
              <a:off x="5980705" y="1871157"/>
              <a:ext cx="3068408" cy="88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召开安全例会次数：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29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次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安全事故通报会议：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3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次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安全专题会议：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11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次</a:t>
              </a:r>
            </a:p>
          </p:txBody>
        </p:sp>
      </p:grpSp>
      <p:sp>
        <p:nvSpPr>
          <p:cNvPr id="132" name="任意多边形 131"/>
          <p:cNvSpPr/>
          <p:nvPr/>
        </p:nvSpPr>
        <p:spPr>
          <a:xfrm>
            <a:off x="7600950" y="3001877"/>
            <a:ext cx="2838450" cy="265198"/>
          </a:xfrm>
          <a:custGeom>
            <a:avLst/>
            <a:gdLst>
              <a:gd name="connsiteX0" fmla="*/ 0 w 3162300"/>
              <a:gd name="connsiteY0" fmla="*/ 0 h 190500"/>
              <a:gd name="connsiteX1" fmla="*/ 361950 w 3162300"/>
              <a:gd name="connsiteY1" fmla="*/ 190500 h 190500"/>
              <a:gd name="connsiteX2" fmla="*/ 3162300 w 31623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190500">
                <a:moveTo>
                  <a:pt x="0" y="0"/>
                </a:moveTo>
                <a:lnTo>
                  <a:pt x="361950" y="190500"/>
                </a:lnTo>
                <a:lnTo>
                  <a:pt x="3162300" y="190500"/>
                </a:ln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任意多边形 132"/>
          <p:cNvSpPr/>
          <p:nvPr/>
        </p:nvSpPr>
        <p:spPr>
          <a:xfrm>
            <a:off x="7575272" y="4272596"/>
            <a:ext cx="2864128" cy="390328"/>
          </a:xfrm>
          <a:custGeom>
            <a:avLst/>
            <a:gdLst>
              <a:gd name="connsiteX0" fmla="*/ 0 w 3162300"/>
              <a:gd name="connsiteY0" fmla="*/ 0 h 190500"/>
              <a:gd name="connsiteX1" fmla="*/ 361950 w 3162300"/>
              <a:gd name="connsiteY1" fmla="*/ 190500 h 190500"/>
              <a:gd name="connsiteX2" fmla="*/ 3162300 w 31623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190500">
                <a:moveTo>
                  <a:pt x="0" y="0"/>
                </a:moveTo>
                <a:lnTo>
                  <a:pt x="361950" y="190500"/>
                </a:lnTo>
                <a:lnTo>
                  <a:pt x="3162300" y="190500"/>
                </a:ln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7875223" y="4299106"/>
            <a:ext cx="3240494" cy="1311032"/>
            <a:chOff x="5808619" y="1447486"/>
            <a:chExt cx="3240494" cy="1311032"/>
          </a:xfrm>
        </p:grpSpPr>
        <p:sp>
          <p:nvSpPr>
            <p:cNvPr id="135" name="MH_SubTitle_1"/>
            <p:cNvSpPr>
              <a:spLocks noChangeArrowheads="1"/>
            </p:cNvSpPr>
            <p:nvPr/>
          </p:nvSpPr>
          <p:spPr bwMode="auto">
            <a:xfrm flipH="1">
              <a:off x="5808619" y="1447486"/>
              <a:ext cx="196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/>
                  </a:solidFill>
                </a:rPr>
                <a:t>特种作业的相关</a:t>
              </a:r>
            </a:p>
          </p:txBody>
        </p:sp>
        <p:sp>
          <p:nvSpPr>
            <p:cNvPr id="136" name="Rectangle 5"/>
            <p:cNvSpPr/>
            <p:nvPr/>
          </p:nvSpPr>
          <p:spPr bwMode="auto">
            <a:xfrm>
              <a:off x="5980705" y="1871157"/>
              <a:ext cx="3068408" cy="88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特种设备数目：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12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个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特种作业人员数目：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22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人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持证上岗率：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100%</a:t>
              </a:r>
            </a:p>
          </p:txBody>
        </p:sp>
      </p:grpSp>
      <p:cxnSp>
        <p:nvCxnSpPr>
          <p:cNvPr id="138" name="直接连接符 137"/>
          <p:cNvCxnSpPr/>
          <p:nvPr/>
        </p:nvCxnSpPr>
        <p:spPr>
          <a:xfrm flipH="1">
            <a:off x="1556199" y="1803136"/>
            <a:ext cx="278659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组合 138"/>
          <p:cNvGrpSpPr/>
          <p:nvPr/>
        </p:nvGrpSpPr>
        <p:grpSpPr>
          <a:xfrm flipH="1">
            <a:off x="1041073" y="1416171"/>
            <a:ext cx="3068408" cy="1311032"/>
            <a:chOff x="5980705" y="1447486"/>
            <a:chExt cx="3068408" cy="1311032"/>
          </a:xfrm>
        </p:grpSpPr>
        <p:sp>
          <p:nvSpPr>
            <p:cNvPr id="140" name="MH_SubTitle_1"/>
            <p:cNvSpPr>
              <a:spLocks noChangeArrowheads="1"/>
            </p:cNvSpPr>
            <p:nvPr/>
          </p:nvSpPr>
          <p:spPr bwMode="auto">
            <a:xfrm flipH="1">
              <a:off x="6114153" y="1447486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accent2"/>
                  </a:solidFill>
                </a:rPr>
                <a:t>责任制的落实</a:t>
              </a:r>
            </a:p>
          </p:txBody>
        </p:sp>
        <p:sp>
          <p:nvSpPr>
            <p:cNvPr id="141" name="Rectangle 5"/>
            <p:cNvSpPr/>
            <p:nvPr/>
          </p:nvSpPr>
          <p:spPr bwMode="auto">
            <a:xfrm>
              <a:off x="5980705" y="1871157"/>
              <a:ext cx="3068408" cy="88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责任书种类：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6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种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责任书签订率：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100%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责任书的落实：待加强</a:t>
              </a:r>
            </a:p>
          </p:txBody>
        </p:sp>
      </p:grpSp>
      <p:cxnSp>
        <p:nvCxnSpPr>
          <p:cNvPr id="142" name="直接连接符 141"/>
          <p:cNvCxnSpPr/>
          <p:nvPr/>
        </p:nvCxnSpPr>
        <p:spPr>
          <a:xfrm flipH="1">
            <a:off x="1543522" y="3347765"/>
            <a:ext cx="278659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组合 142"/>
          <p:cNvGrpSpPr/>
          <p:nvPr/>
        </p:nvGrpSpPr>
        <p:grpSpPr>
          <a:xfrm flipH="1">
            <a:off x="1028396" y="2948735"/>
            <a:ext cx="3068408" cy="1323097"/>
            <a:chOff x="5980705" y="1435421"/>
            <a:chExt cx="3068408" cy="1323097"/>
          </a:xfrm>
        </p:grpSpPr>
        <p:sp>
          <p:nvSpPr>
            <p:cNvPr id="144" name="MH_SubTitle_1"/>
            <p:cNvSpPr>
              <a:spLocks noChangeArrowheads="1"/>
            </p:cNvSpPr>
            <p:nvPr/>
          </p:nvSpPr>
          <p:spPr bwMode="auto">
            <a:xfrm flipH="1">
              <a:off x="6114788" y="1435421"/>
              <a:ext cx="2214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accent1"/>
                  </a:solidFill>
                </a:rPr>
                <a:t>日常的检查与整改</a:t>
              </a:r>
            </a:p>
          </p:txBody>
        </p:sp>
        <p:sp>
          <p:nvSpPr>
            <p:cNvPr id="145" name="Rectangle 5"/>
            <p:cNvSpPr/>
            <p:nvPr/>
          </p:nvSpPr>
          <p:spPr bwMode="auto">
            <a:xfrm>
              <a:off x="5980705" y="1871157"/>
              <a:ext cx="3068408" cy="88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组织日常安全检查：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102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次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隐患整改次数：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371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次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整改的及时性：待提高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 flipH="1">
            <a:off x="1028459" y="4483683"/>
            <a:ext cx="3068408" cy="1286267"/>
            <a:chOff x="5940700" y="1447486"/>
            <a:chExt cx="3068408" cy="1286267"/>
          </a:xfrm>
        </p:grpSpPr>
        <p:sp>
          <p:nvSpPr>
            <p:cNvPr id="148" name="MH_SubTitle_1"/>
            <p:cNvSpPr>
              <a:spLocks noChangeArrowheads="1"/>
            </p:cNvSpPr>
            <p:nvPr/>
          </p:nvSpPr>
          <p:spPr bwMode="auto">
            <a:xfrm flipH="1">
              <a:off x="6114153" y="1447486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rgbClr val="EF9322"/>
                  </a:solidFill>
                </a:rPr>
                <a:t>危险源的监控</a:t>
              </a:r>
            </a:p>
          </p:txBody>
        </p:sp>
        <p:sp>
          <p:nvSpPr>
            <p:cNvPr id="149" name="Rectangle 5"/>
            <p:cNvSpPr/>
            <p:nvPr/>
          </p:nvSpPr>
          <p:spPr bwMode="auto">
            <a:xfrm>
              <a:off x="5940700" y="1846392"/>
              <a:ext cx="3068408" cy="88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重要危险源数量：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5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处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危险源监控责任人：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12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人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现场警示标识：</a:t>
              </a:r>
              <a:r>
                <a:rPr lang="en-US" altLang="zh-CN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21</a:t>
              </a:r>
              <a:r>
                <a:rPr lang="zh-CN" altLang="en-US" sz="12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Lato Light" charset="0"/>
                  <a:sym typeface="Lato Light" charset="0"/>
                </a:rPr>
                <a:t>块</a:t>
              </a:r>
            </a:p>
          </p:txBody>
        </p:sp>
      </p:grpSp>
      <p:sp>
        <p:nvSpPr>
          <p:cNvPr id="150" name="任意多边形 149"/>
          <p:cNvSpPr/>
          <p:nvPr/>
        </p:nvSpPr>
        <p:spPr>
          <a:xfrm flipH="1">
            <a:off x="1517593" y="4614052"/>
            <a:ext cx="2838450" cy="265198"/>
          </a:xfrm>
          <a:custGeom>
            <a:avLst/>
            <a:gdLst>
              <a:gd name="connsiteX0" fmla="*/ 0 w 3162300"/>
              <a:gd name="connsiteY0" fmla="*/ 0 h 190500"/>
              <a:gd name="connsiteX1" fmla="*/ 361950 w 3162300"/>
              <a:gd name="connsiteY1" fmla="*/ 190500 h 190500"/>
              <a:gd name="connsiteX2" fmla="*/ 3162300 w 31623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2300" h="190500">
                <a:moveTo>
                  <a:pt x="0" y="0"/>
                </a:moveTo>
                <a:lnTo>
                  <a:pt x="361950" y="190500"/>
                </a:lnTo>
                <a:lnTo>
                  <a:pt x="3162300" y="190500"/>
                </a:ln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全年工作概述</a:t>
            </a:r>
          </a:p>
        </p:txBody>
      </p:sp>
      <p:sp>
        <p:nvSpPr>
          <p:cNvPr id="27" name="MH_Other_1"/>
          <p:cNvSpPr/>
          <p:nvPr>
            <p:custDataLst>
              <p:tags r:id="rId3"/>
            </p:custDataLst>
          </p:nvPr>
        </p:nvSpPr>
        <p:spPr bwMode="auto">
          <a:xfrm rot="5400000" flipV="1">
            <a:off x="6739338" y="3493874"/>
            <a:ext cx="1107501" cy="1610678"/>
          </a:xfrm>
          <a:custGeom>
            <a:avLst/>
            <a:gdLst>
              <a:gd name="T0" fmla="*/ 557 w 865"/>
              <a:gd name="T1" fmla="*/ 1258 h 1258"/>
              <a:gd name="T2" fmla="*/ 250 w 865"/>
              <a:gd name="T3" fmla="*/ 933 h 1258"/>
              <a:gd name="T4" fmla="*/ 0 w 865"/>
              <a:gd name="T5" fmla="*/ 147 h 1258"/>
              <a:gd name="T6" fmla="*/ 865 w 865"/>
              <a:gd name="T7" fmla="*/ 0 h 1258"/>
              <a:gd name="T8" fmla="*/ 557 w 865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1258">
                <a:moveTo>
                  <a:pt x="557" y="1258"/>
                </a:moveTo>
                <a:lnTo>
                  <a:pt x="250" y="933"/>
                </a:lnTo>
                <a:lnTo>
                  <a:pt x="0" y="147"/>
                </a:lnTo>
                <a:lnTo>
                  <a:pt x="865" y="0"/>
                </a:lnTo>
                <a:lnTo>
                  <a:pt x="557" y="1258"/>
                </a:lnTo>
                <a:close/>
              </a:path>
            </a:pathLst>
          </a:custGeom>
          <a:gradFill>
            <a:gsLst>
              <a:gs pos="2000">
                <a:sysClr val="window" lastClr="FFFFFF">
                  <a:lumMod val="95000"/>
                  <a:alpha val="0"/>
                </a:sysClr>
              </a:gs>
              <a:gs pos="76000">
                <a:schemeClr val="tx1">
                  <a:lumMod val="50000"/>
                  <a:lumOff val="50000"/>
                </a:schemeClr>
              </a:gs>
            </a:gsLst>
            <a:lin ang="10200000" scaled="0"/>
          </a:gra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28" name="MH_Other_2"/>
          <p:cNvSpPr/>
          <p:nvPr>
            <p:custDataLst>
              <p:tags r:id="rId4"/>
            </p:custDataLst>
          </p:nvPr>
        </p:nvSpPr>
        <p:spPr bwMode="auto">
          <a:xfrm rot="10800000" flipV="1">
            <a:off x="5009334" y="4261703"/>
            <a:ext cx="1107501" cy="1610678"/>
          </a:xfrm>
          <a:custGeom>
            <a:avLst/>
            <a:gdLst>
              <a:gd name="T0" fmla="*/ 557 w 865"/>
              <a:gd name="T1" fmla="*/ 1258 h 1258"/>
              <a:gd name="T2" fmla="*/ 250 w 865"/>
              <a:gd name="T3" fmla="*/ 933 h 1258"/>
              <a:gd name="T4" fmla="*/ 0 w 865"/>
              <a:gd name="T5" fmla="*/ 147 h 1258"/>
              <a:gd name="T6" fmla="*/ 865 w 865"/>
              <a:gd name="T7" fmla="*/ 0 h 1258"/>
              <a:gd name="T8" fmla="*/ 557 w 865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1258">
                <a:moveTo>
                  <a:pt x="557" y="1258"/>
                </a:moveTo>
                <a:lnTo>
                  <a:pt x="250" y="933"/>
                </a:lnTo>
                <a:lnTo>
                  <a:pt x="0" y="147"/>
                </a:lnTo>
                <a:lnTo>
                  <a:pt x="865" y="0"/>
                </a:lnTo>
                <a:lnTo>
                  <a:pt x="557" y="1258"/>
                </a:lnTo>
                <a:close/>
              </a:path>
            </a:pathLst>
          </a:custGeom>
          <a:gradFill>
            <a:gsLst>
              <a:gs pos="100000">
                <a:sysClr val="window" lastClr="FFFFFF">
                  <a:alpha val="0"/>
                  <a:lumMod val="100000"/>
                </a:sysClr>
              </a:gs>
              <a:gs pos="19000">
                <a:schemeClr val="tx1">
                  <a:lumMod val="50000"/>
                  <a:lumOff val="50000"/>
                </a:schemeClr>
              </a:gs>
            </a:gsLst>
            <a:lin ang="21000000" scaled="0"/>
          </a:gra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29" name="MH_Other_3"/>
          <p:cNvSpPr/>
          <p:nvPr>
            <p:custDataLst>
              <p:tags r:id="rId5"/>
            </p:custDataLst>
          </p:nvPr>
        </p:nvSpPr>
        <p:spPr bwMode="auto">
          <a:xfrm rot="16200000" flipV="1">
            <a:off x="4294020" y="2412788"/>
            <a:ext cx="1107501" cy="1610678"/>
          </a:xfrm>
          <a:custGeom>
            <a:avLst/>
            <a:gdLst>
              <a:gd name="T0" fmla="*/ 557 w 865"/>
              <a:gd name="T1" fmla="*/ 1258 h 1258"/>
              <a:gd name="T2" fmla="*/ 250 w 865"/>
              <a:gd name="T3" fmla="*/ 933 h 1258"/>
              <a:gd name="T4" fmla="*/ 0 w 865"/>
              <a:gd name="T5" fmla="*/ 147 h 1258"/>
              <a:gd name="T6" fmla="*/ 865 w 865"/>
              <a:gd name="T7" fmla="*/ 0 h 1258"/>
              <a:gd name="T8" fmla="*/ 557 w 865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1258">
                <a:moveTo>
                  <a:pt x="557" y="1258"/>
                </a:moveTo>
                <a:lnTo>
                  <a:pt x="250" y="933"/>
                </a:lnTo>
                <a:lnTo>
                  <a:pt x="0" y="147"/>
                </a:lnTo>
                <a:lnTo>
                  <a:pt x="865" y="0"/>
                </a:lnTo>
                <a:lnTo>
                  <a:pt x="557" y="1258"/>
                </a:ln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  <a:alpha val="0"/>
                </a:sys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30" name="MH_Other_4"/>
          <p:cNvSpPr/>
          <p:nvPr>
            <p:custDataLst>
              <p:tags r:id="rId6"/>
            </p:custDataLst>
          </p:nvPr>
        </p:nvSpPr>
        <p:spPr bwMode="auto">
          <a:xfrm flipV="1">
            <a:off x="4076512" y="3026593"/>
            <a:ext cx="397761" cy="373861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31" name="MH_Other_5"/>
          <p:cNvSpPr/>
          <p:nvPr>
            <p:custDataLst>
              <p:tags r:id="rId7"/>
            </p:custDataLst>
          </p:nvPr>
        </p:nvSpPr>
        <p:spPr bwMode="auto">
          <a:xfrm flipV="1">
            <a:off x="4155040" y="3190478"/>
            <a:ext cx="1838580" cy="1090856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gradFill>
            <a:gsLst>
              <a:gs pos="1923">
                <a:sysClr val="window" lastClr="FFFFFF"/>
              </a:gs>
              <a:gs pos="31000">
                <a:sysClr val="window" lastClr="FFFFFF"/>
              </a:gs>
              <a:gs pos="41000">
                <a:schemeClr val="accent4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32" name="MH_Other_6"/>
          <p:cNvSpPr/>
          <p:nvPr>
            <p:custDataLst>
              <p:tags r:id="rId8"/>
            </p:custDataLst>
          </p:nvPr>
        </p:nvSpPr>
        <p:spPr bwMode="auto">
          <a:xfrm flipH="1">
            <a:off x="6181402" y="3224621"/>
            <a:ext cx="1783952" cy="1060128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gradFill>
            <a:gsLst>
              <a:gs pos="1923">
                <a:sysClr val="window" lastClr="FFFFFF"/>
              </a:gs>
              <a:gs pos="31000">
                <a:sysClr val="window" lastClr="FFFFFF"/>
              </a:gs>
              <a:gs pos="41000">
                <a:schemeClr val="accent2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33" name="MH_Other_7"/>
          <p:cNvSpPr/>
          <p:nvPr>
            <p:custDataLst>
              <p:tags r:id="rId9"/>
            </p:custDataLst>
          </p:nvPr>
        </p:nvSpPr>
        <p:spPr bwMode="auto">
          <a:xfrm flipH="1">
            <a:off x="7710993" y="4124278"/>
            <a:ext cx="387519" cy="363619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34" name="MH_Other_8"/>
          <p:cNvSpPr/>
          <p:nvPr>
            <p:custDataLst>
              <p:tags r:id="rId10"/>
            </p:custDataLst>
          </p:nvPr>
        </p:nvSpPr>
        <p:spPr bwMode="auto">
          <a:xfrm flipV="1">
            <a:off x="6068004" y="1674543"/>
            <a:ext cx="1107501" cy="1610678"/>
          </a:xfrm>
          <a:custGeom>
            <a:avLst/>
            <a:gdLst>
              <a:gd name="T0" fmla="*/ 557 w 865"/>
              <a:gd name="T1" fmla="*/ 1258 h 1258"/>
              <a:gd name="T2" fmla="*/ 250 w 865"/>
              <a:gd name="T3" fmla="*/ 933 h 1258"/>
              <a:gd name="T4" fmla="*/ 0 w 865"/>
              <a:gd name="T5" fmla="*/ 147 h 1258"/>
              <a:gd name="T6" fmla="*/ 865 w 865"/>
              <a:gd name="T7" fmla="*/ 0 h 1258"/>
              <a:gd name="T8" fmla="*/ 557 w 865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1258">
                <a:moveTo>
                  <a:pt x="557" y="1258"/>
                </a:moveTo>
                <a:lnTo>
                  <a:pt x="250" y="933"/>
                </a:lnTo>
                <a:lnTo>
                  <a:pt x="0" y="147"/>
                </a:lnTo>
                <a:lnTo>
                  <a:pt x="865" y="0"/>
                </a:lnTo>
                <a:lnTo>
                  <a:pt x="557" y="1258"/>
                </a:ln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  <a:alpha val="0"/>
                </a:sys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35" name="MH_Other_9"/>
          <p:cNvSpPr/>
          <p:nvPr>
            <p:custDataLst>
              <p:tags r:id="rId11"/>
            </p:custDataLst>
          </p:nvPr>
        </p:nvSpPr>
        <p:spPr bwMode="auto">
          <a:xfrm rot="16200000" flipH="1">
            <a:off x="6437472" y="1715516"/>
            <a:ext cx="384105" cy="360204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36" name="MH_Other_10"/>
          <p:cNvSpPr/>
          <p:nvPr>
            <p:custDataLst>
              <p:tags r:id="rId12"/>
            </p:custDataLst>
          </p:nvPr>
        </p:nvSpPr>
        <p:spPr bwMode="auto">
          <a:xfrm rot="16200000" flipH="1">
            <a:off x="5229678" y="2151689"/>
            <a:ext cx="1773710" cy="1055007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gradFill>
            <a:gsLst>
              <a:gs pos="1923">
                <a:sysClr val="window" lastClr="FFFFFF"/>
              </a:gs>
              <a:gs pos="31000">
                <a:sysClr val="window" lastClr="FFFFFF"/>
              </a:gs>
              <a:gs pos="41000">
                <a:schemeClr val="accent1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37" name="MH_Other_11"/>
          <p:cNvSpPr/>
          <p:nvPr>
            <p:custDataLst>
              <p:tags r:id="rId13"/>
            </p:custDataLst>
          </p:nvPr>
        </p:nvSpPr>
        <p:spPr bwMode="auto">
          <a:xfrm rot="5400000" flipH="1">
            <a:off x="5379052" y="5486569"/>
            <a:ext cx="390932" cy="367033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38" name="MH_Other_12"/>
          <p:cNvSpPr/>
          <p:nvPr>
            <p:custDataLst>
              <p:tags r:id="rId14"/>
            </p:custDataLst>
          </p:nvPr>
        </p:nvSpPr>
        <p:spPr bwMode="auto">
          <a:xfrm rot="5400000" flipH="1">
            <a:off x="5209192" y="4316330"/>
            <a:ext cx="1804438" cy="1072078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gradFill>
            <a:gsLst>
              <a:gs pos="1923">
                <a:sysClr val="window" lastClr="FFFFFF"/>
              </a:gs>
              <a:gs pos="31000">
                <a:sysClr val="window" lastClr="FFFFFF"/>
              </a:gs>
              <a:gs pos="41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43" name="MH_Other_13"/>
          <p:cNvSpPr txBox="1"/>
          <p:nvPr>
            <p:custDataLst>
              <p:tags r:id="rId15"/>
            </p:custDataLst>
          </p:nvPr>
        </p:nvSpPr>
        <p:spPr>
          <a:xfrm>
            <a:off x="5790565" y="2651760"/>
            <a:ext cx="853440" cy="59563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prstClr val="white"/>
                </a:solidFill>
                <a:latin typeface="+mn-lt"/>
                <a:ea typeface="+mn-ea"/>
              </a:rPr>
              <a:t>0</a:t>
            </a:r>
            <a:r>
              <a:rPr lang="en-US" altLang="zh-CN" sz="3600" dirty="0">
                <a:solidFill>
                  <a:prstClr val="white"/>
                </a:solidFill>
                <a:latin typeface="+mn-lt"/>
                <a:ea typeface="+mn-ea"/>
              </a:rPr>
              <a:t>8</a:t>
            </a:r>
          </a:p>
        </p:txBody>
      </p:sp>
      <p:sp>
        <p:nvSpPr>
          <p:cNvPr id="44" name="MH_Other_14"/>
          <p:cNvSpPr txBox="1"/>
          <p:nvPr>
            <p:custDataLst>
              <p:tags r:id="rId16"/>
            </p:custDataLst>
          </p:nvPr>
        </p:nvSpPr>
        <p:spPr>
          <a:xfrm>
            <a:off x="5804208" y="4207353"/>
            <a:ext cx="757094" cy="769506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prstClr val="white"/>
                </a:solidFill>
                <a:latin typeface="+mn-lt"/>
                <a:ea typeface="+mn-ea"/>
              </a:rPr>
              <a:t>10</a:t>
            </a:r>
          </a:p>
        </p:txBody>
      </p:sp>
      <p:sp>
        <p:nvSpPr>
          <p:cNvPr id="45" name="MH_Other_15"/>
          <p:cNvSpPr txBox="1"/>
          <p:nvPr>
            <p:custDataLst>
              <p:tags r:id="rId17"/>
            </p:custDataLst>
          </p:nvPr>
        </p:nvSpPr>
        <p:spPr>
          <a:xfrm>
            <a:off x="4970986" y="3356828"/>
            <a:ext cx="757094" cy="769506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prstClr val="white"/>
                </a:solidFill>
                <a:latin typeface="+mn-lt"/>
                <a:ea typeface="+mn-ea"/>
              </a:rPr>
              <a:t>07</a:t>
            </a:r>
            <a:endParaRPr lang="zh-CN" altLang="en-US" sz="3200" dirty="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46" name="MH_Other_16"/>
          <p:cNvSpPr txBox="1"/>
          <p:nvPr>
            <p:custDataLst>
              <p:tags r:id="rId18"/>
            </p:custDataLst>
          </p:nvPr>
        </p:nvSpPr>
        <p:spPr>
          <a:xfrm>
            <a:off x="6365445" y="3356828"/>
            <a:ext cx="757094" cy="769506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prstClr val="white"/>
                </a:solidFill>
                <a:latin typeface="+mn-lt"/>
                <a:ea typeface="+mn-ea"/>
              </a:rPr>
              <a:t>09</a:t>
            </a:r>
            <a:endParaRPr lang="zh-CN" altLang="en-US" sz="3200" dirty="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5391" name="MH_SubTitle_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65715" y="1486761"/>
            <a:ext cx="3105271" cy="60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l" eaLnBrk="1" hangingPunct="1"/>
            <a:r>
              <a:rPr lang="zh-CN" altLang="en-US" sz="2000" dirty="0">
                <a:solidFill>
                  <a:schemeClr val="accent4"/>
                </a:solidFill>
                <a:latin typeface="+mn-lt"/>
                <a:ea typeface="+mn-ea"/>
              </a:rPr>
              <a:t>消防安全急救演练</a:t>
            </a:r>
          </a:p>
        </p:txBody>
      </p:sp>
      <p:sp>
        <p:nvSpPr>
          <p:cNvPr id="15392" name="MH_SubTitle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75505" y="1663946"/>
            <a:ext cx="3098442" cy="60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</a:rPr>
              <a:t>节假日、夜间值班</a:t>
            </a:r>
          </a:p>
        </p:txBody>
      </p:sp>
      <p:sp>
        <p:nvSpPr>
          <p:cNvPr id="15393" name="MH_SubTitle_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63256" y="4514968"/>
            <a:ext cx="3098442" cy="60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dirty="0">
                <a:solidFill>
                  <a:schemeClr val="accent2"/>
                </a:solidFill>
                <a:latin typeface="+mn-lt"/>
                <a:ea typeface="+mn-ea"/>
              </a:rPr>
              <a:t>配合上级部门进行检查</a:t>
            </a:r>
          </a:p>
        </p:txBody>
      </p:sp>
      <p:sp>
        <p:nvSpPr>
          <p:cNvPr id="15394" name="MH_SubTitle_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25634" y="4310326"/>
            <a:ext cx="3105271" cy="60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zh-CN" altLang="en-US" sz="2000" dirty="0">
                <a:solidFill>
                  <a:schemeClr val="accent3"/>
                </a:solidFill>
                <a:latin typeface="+mn-lt"/>
                <a:ea typeface="+mn-ea"/>
              </a:rPr>
              <a:t>建立健全制度文件</a:t>
            </a:r>
          </a:p>
        </p:txBody>
      </p:sp>
      <p:sp>
        <p:nvSpPr>
          <p:cNvPr id="39" name="MH_SubTitle_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60880" y="2085340"/>
            <a:ext cx="3114040" cy="8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组织消防安全急救演练：2次</a:t>
            </a:r>
          </a:p>
          <a:p>
            <a:pPr lvl="0" algn="l">
              <a:lnSpc>
                <a:spcPct val="150000"/>
              </a:lnSpc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参与演练人数：全员参加</a:t>
            </a:r>
          </a:p>
          <a:p>
            <a:pPr lvl="0" algn="l">
              <a:lnSpc>
                <a:spcPct val="150000"/>
              </a:lnSpc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演练逃生时间：3分钟以内</a:t>
            </a:r>
          </a:p>
        </p:txBody>
      </p:sp>
      <p:sp>
        <p:nvSpPr>
          <p:cNvPr id="40" name="MH_SubTitle_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64995" y="4857750"/>
            <a:ext cx="3401695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l">
              <a:lnSpc>
                <a:spcPct val="150000"/>
              </a:lnSpc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</a:rPr>
              <a:t>标准化制度文件：43个要素、50多个制度文件</a:t>
            </a:r>
          </a:p>
          <a:p>
            <a:pPr algn="l">
              <a:lnSpc>
                <a:spcPct val="150000"/>
              </a:lnSpc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</a:rPr>
              <a:t>按照国家标准编制：综合应急预案、危险因素辨识表等适用性文件</a:t>
            </a:r>
          </a:p>
        </p:txBody>
      </p:sp>
      <p:sp>
        <p:nvSpPr>
          <p:cNvPr id="48" name="MH_SubTitle_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94589" y="5024550"/>
            <a:ext cx="3114104" cy="9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</a:rPr>
              <a:t>上级各部门检查次数：13次</a:t>
            </a:r>
          </a:p>
          <a:p>
            <a:pPr algn="l">
              <a:lnSpc>
                <a:spcPct val="130000"/>
              </a:lnSpc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</a:rPr>
              <a:t>共整改隐患：43条</a:t>
            </a:r>
          </a:p>
          <a:p>
            <a:pPr algn="l">
              <a:lnSpc>
                <a:spcPct val="130000"/>
              </a:lnSpc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</a:rPr>
              <a:t>获得：青年安全生产示范岗、治安合格单位</a:t>
            </a:r>
          </a:p>
        </p:txBody>
      </p:sp>
      <p:sp>
        <p:nvSpPr>
          <p:cNvPr id="2" name="MH_SubTitle_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71385" y="2370455"/>
            <a:ext cx="3114040" cy="8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节假日、夜间值班次数：</a:t>
            </a:r>
            <a:r>
              <a:rPr lang="en-US" altLang="zh-CN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108</a:t>
            </a: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次</a:t>
            </a:r>
          </a:p>
          <a:p>
            <a:pPr lvl="0" algn="l">
              <a:lnSpc>
                <a:spcPct val="150000"/>
              </a:lnSpc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节假日、夜间值班人次：</a:t>
            </a:r>
            <a:r>
              <a:rPr lang="en-US" altLang="zh-CN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230</a:t>
            </a: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人次</a:t>
            </a:r>
          </a:p>
          <a:p>
            <a:pPr lvl="0" algn="l">
              <a:lnSpc>
                <a:spcPct val="150000"/>
              </a:lnSpc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值班出勤率：</a:t>
            </a:r>
            <a:r>
              <a:rPr lang="en-US" altLang="zh-CN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Lato Light" charset="0"/>
                <a:sym typeface="+mn-ea"/>
              </a:rPr>
              <a:t>91.2% </a:t>
            </a:r>
          </a:p>
          <a:p>
            <a:pPr lvl="0" algn="l">
              <a:lnSpc>
                <a:spcPct val="150000"/>
              </a:lnSpc>
            </a:pPr>
            <a:endParaRPr lang="zh-CN" altLang="en-US" sz="1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Lato Light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33"/>
          <p:cNvSpPr/>
          <p:nvPr/>
        </p:nvSpPr>
        <p:spPr>
          <a:xfrm rot="19335404">
            <a:off x="1374053" y="1549724"/>
            <a:ext cx="4779369" cy="4714030"/>
          </a:xfrm>
          <a:custGeom>
            <a:avLst/>
            <a:gdLst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37695 w 4779369"/>
              <a:gd name="connsiteY9" fmla="*/ 1732769 h 4714030"/>
              <a:gd name="connsiteX10" fmla="*/ 3126960 w 4779369"/>
              <a:gd name="connsiteY10" fmla="*/ 1827523 h 4714030"/>
              <a:gd name="connsiteX11" fmla="*/ 3048503 w 4779369"/>
              <a:gd name="connsiteY11" fmla="*/ 2123573 h 4714030"/>
              <a:gd name="connsiteX12" fmla="*/ 2992344 w 4779369"/>
              <a:gd name="connsiteY12" fmla="*/ 2253828 h 4714030"/>
              <a:gd name="connsiteX13" fmla="*/ 2997806 w 4779369"/>
              <a:gd name="connsiteY13" fmla="*/ 2275931 h 4714030"/>
              <a:gd name="connsiteX14" fmla="*/ 3162873 w 4779369"/>
              <a:gd name="connsiteY14" fmla="*/ 2503824 h 4714030"/>
              <a:gd name="connsiteX15" fmla="*/ 3356427 w 4779369"/>
              <a:gd name="connsiteY15" fmla="*/ 2595846 h 4714030"/>
              <a:gd name="connsiteX16" fmla="*/ 3414277 w 4779369"/>
              <a:gd name="connsiteY16" fmla="*/ 2604863 h 4714030"/>
              <a:gd name="connsiteX17" fmla="*/ 3454240 w 4779369"/>
              <a:gd name="connsiteY17" fmla="*/ 2587267 h 4714030"/>
              <a:gd name="connsiteX18" fmla="*/ 4029121 w 4779369"/>
              <a:gd name="connsiteY18" fmla="*/ 2685987 h 4714030"/>
              <a:gd name="connsiteX19" fmla="*/ 4140072 w 4779369"/>
              <a:gd name="connsiteY19" fmla="*/ 3557314 h 4714030"/>
              <a:gd name="connsiteX20" fmla="*/ 3268745 w 4779369"/>
              <a:gd name="connsiteY20" fmla="*/ 3668264 h 4714030"/>
              <a:gd name="connsiteX21" fmla="*/ 3029106 w 4779369"/>
              <a:gd name="connsiteY21" fmla="*/ 3136468 h 4714030"/>
              <a:gd name="connsiteX22" fmla="*/ 3040867 w 4779369"/>
              <a:gd name="connsiteY22" fmla="*/ 3064259 h 4714030"/>
              <a:gd name="connsiteX23" fmla="*/ 3024015 w 4779369"/>
              <a:gd name="connsiteY23" fmla="*/ 3025265 h 4714030"/>
              <a:gd name="connsiteX24" fmla="*/ 2886424 w 4779369"/>
              <a:gd name="connsiteY24" fmla="*/ 2860950 h 4714030"/>
              <a:gd name="connsiteX25" fmla="*/ 2624436 w 4779369"/>
              <a:gd name="connsiteY25" fmla="*/ 2758262 h 4714030"/>
              <a:gd name="connsiteX26" fmla="*/ 2608775 w 4779369"/>
              <a:gd name="connsiteY26" fmla="*/ 2758435 h 4714030"/>
              <a:gd name="connsiteX27" fmla="*/ 2598603 w 4779369"/>
              <a:gd name="connsiteY27" fmla="*/ 2768115 h 4714030"/>
              <a:gd name="connsiteX28" fmla="*/ 2138389 w 4779369"/>
              <a:gd name="connsiteY28" fmla="*/ 3042691 h 4714030"/>
              <a:gd name="connsiteX29" fmla="*/ 2080005 w 4779369"/>
              <a:gd name="connsiteY29" fmla="*/ 3062295 h 4714030"/>
              <a:gd name="connsiteX30" fmla="*/ 2075740 w 4779369"/>
              <a:gd name="connsiteY30" fmla="*/ 3101544 h 4714030"/>
              <a:gd name="connsiteX31" fmla="*/ 2091557 w 4779369"/>
              <a:gd name="connsiteY31" fmla="*/ 3245802 h 4714030"/>
              <a:gd name="connsiteX32" fmla="*/ 2235869 w 4779369"/>
              <a:gd name="connsiteY32" fmla="*/ 3487372 h 4714030"/>
              <a:gd name="connsiteX33" fmla="*/ 2246040 w 4779369"/>
              <a:gd name="connsiteY33" fmla="*/ 3495068 h 4714030"/>
              <a:gd name="connsiteX34" fmla="*/ 2353186 w 4779369"/>
              <a:gd name="connsiteY34" fmla="*/ 3535124 h 4714030"/>
              <a:gd name="connsiteX35" fmla="*/ 2459892 w 4779369"/>
              <a:gd name="connsiteY35" fmla="*/ 3601767 h 4714030"/>
              <a:gd name="connsiteX36" fmla="*/ 2570842 w 4779369"/>
              <a:gd name="connsiteY36" fmla="*/ 4473093 h 4714030"/>
              <a:gd name="connsiteX37" fmla="*/ 1699516 w 4779369"/>
              <a:gd name="connsiteY37" fmla="*/ 4584044 h 4714030"/>
              <a:gd name="connsiteX38" fmla="*/ 1588565 w 4779369"/>
              <a:gd name="connsiteY38" fmla="*/ 3712718 h 4714030"/>
              <a:gd name="connsiteX39" fmla="*/ 1634920 w 4779369"/>
              <a:gd name="connsiteY39" fmla="*/ 3663870 h 4714030"/>
              <a:gd name="connsiteX40" fmla="*/ 1645376 w 4779369"/>
              <a:gd name="connsiteY40" fmla="*/ 3640232 h 4714030"/>
              <a:gd name="connsiteX41" fmla="*/ 1654346 w 4779369"/>
              <a:gd name="connsiteY41" fmla="*/ 3358982 h 4714030"/>
              <a:gd name="connsiteX42" fmla="*/ 1557620 w 4779369"/>
              <a:gd name="connsiteY42" fmla="*/ 3167736 h 4714030"/>
              <a:gd name="connsiteX43" fmla="*/ 1536748 w 4779369"/>
              <a:gd name="connsiteY43" fmla="*/ 3145662 h 4714030"/>
              <a:gd name="connsiteX44" fmla="*/ 1489568 w 4779369"/>
              <a:gd name="connsiteY44" fmla="*/ 3145159 h 4714030"/>
              <a:gd name="connsiteX45" fmla="*/ 610434 w 4779369"/>
              <a:gd name="connsiteY45" fmla="*/ 2818009 h 4714030"/>
              <a:gd name="connsiteX46" fmla="*/ 329331 w 4779369"/>
              <a:gd name="connsiteY46" fmla="*/ 610434 h 4714030"/>
              <a:gd name="connsiteX47" fmla="*/ 2536907 w 4779369"/>
              <a:gd name="connsiteY47" fmla="*/ 329331 h 4714030"/>
              <a:gd name="connsiteX48" fmla="*/ 3068123 w 4779369"/>
              <a:gd name="connsiteY48" fmla="*/ 1080399 h 4714030"/>
              <a:gd name="connsiteX49" fmla="*/ 3094483 w 4779369"/>
              <a:gd name="connsiteY49" fmla="*/ 1175656 h 4714030"/>
              <a:gd name="connsiteX50" fmla="*/ 3127186 w 4779369"/>
              <a:gd name="connsiteY50" fmla="*/ 1193698 h 4714030"/>
              <a:gd name="connsiteX51" fmla="*/ 3336570 w 4779369"/>
              <a:gd name="connsiteY51" fmla="*/ 1239409 h 4714030"/>
              <a:gd name="connsiteX52" fmla="*/ 3545953 w 4779369"/>
              <a:gd name="connsiteY52" fmla="*/ 1193698 h 4714030"/>
              <a:gd name="connsiteX53" fmla="*/ 3604045 w 4779369"/>
              <a:gd name="connsiteY53" fmla="*/ 1161650 h 4714030"/>
              <a:gd name="connsiteX54" fmla="*/ 3667106 w 4779369"/>
              <a:gd name="connsiteY54" fmla="*/ 1060681 h 4714030"/>
              <a:gd name="connsiteX55" fmla="*/ 4538432 w 4779369"/>
              <a:gd name="connsiteY55" fmla="*/ 949730 h 4714030"/>
              <a:gd name="connsiteX0-1" fmla="*/ 4538432 w 4779369"/>
              <a:gd name="connsiteY0-2" fmla="*/ 949730 h 4714030"/>
              <a:gd name="connsiteX1-3" fmla="*/ 4649383 w 4779369"/>
              <a:gd name="connsiteY1-4" fmla="*/ 1821057 h 4714030"/>
              <a:gd name="connsiteX2-5" fmla="*/ 3778057 w 4779369"/>
              <a:gd name="connsiteY2-6" fmla="*/ 1932008 h 4714030"/>
              <a:gd name="connsiteX3-7" fmla="*/ 3686799 w 4779369"/>
              <a:gd name="connsiteY3-8" fmla="*/ 1845408 h 4714030"/>
              <a:gd name="connsiteX4-9" fmla="*/ 3658543 w 4779369"/>
              <a:gd name="connsiteY4-10" fmla="*/ 1805072 h 4714030"/>
              <a:gd name="connsiteX5-11" fmla="*/ 3658543 w 4779369"/>
              <a:gd name="connsiteY5-12" fmla="*/ 1811336 h 4714030"/>
              <a:gd name="connsiteX6-13" fmla="*/ 3606598 w 4779369"/>
              <a:gd name="connsiteY6-14" fmla="*/ 1770199 h 4714030"/>
              <a:gd name="connsiteX7-15" fmla="*/ 3336570 w 4779369"/>
              <a:gd name="connsiteY7-16" fmla="*/ 1691032 h 4714030"/>
              <a:gd name="connsiteX8-17" fmla="*/ 3192952 w 4779369"/>
              <a:gd name="connsiteY8-18" fmla="*/ 1711872 h 4714030"/>
              <a:gd name="connsiteX9-19" fmla="*/ 3137695 w 4779369"/>
              <a:gd name="connsiteY9-20" fmla="*/ 1732769 h 4714030"/>
              <a:gd name="connsiteX10-21" fmla="*/ 3126960 w 4779369"/>
              <a:gd name="connsiteY10-22" fmla="*/ 1827523 h 4714030"/>
              <a:gd name="connsiteX11-23" fmla="*/ 3048503 w 4779369"/>
              <a:gd name="connsiteY11-24" fmla="*/ 2123573 h 4714030"/>
              <a:gd name="connsiteX12-25" fmla="*/ 2992344 w 4779369"/>
              <a:gd name="connsiteY12-26" fmla="*/ 2253828 h 4714030"/>
              <a:gd name="connsiteX13-27" fmla="*/ 2997806 w 4779369"/>
              <a:gd name="connsiteY13-28" fmla="*/ 2275931 h 4714030"/>
              <a:gd name="connsiteX14-29" fmla="*/ 3162873 w 4779369"/>
              <a:gd name="connsiteY14-30" fmla="*/ 2503824 h 4714030"/>
              <a:gd name="connsiteX15-31" fmla="*/ 3356427 w 4779369"/>
              <a:gd name="connsiteY15-32" fmla="*/ 2595846 h 4714030"/>
              <a:gd name="connsiteX16-33" fmla="*/ 3414277 w 4779369"/>
              <a:gd name="connsiteY16-34" fmla="*/ 2604863 h 4714030"/>
              <a:gd name="connsiteX17-35" fmla="*/ 3454240 w 4779369"/>
              <a:gd name="connsiteY17-36" fmla="*/ 2587267 h 4714030"/>
              <a:gd name="connsiteX18-37" fmla="*/ 4029121 w 4779369"/>
              <a:gd name="connsiteY18-38" fmla="*/ 2685987 h 4714030"/>
              <a:gd name="connsiteX19-39" fmla="*/ 4140072 w 4779369"/>
              <a:gd name="connsiteY19-40" fmla="*/ 3557314 h 4714030"/>
              <a:gd name="connsiteX20-41" fmla="*/ 3268745 w 4779369"/>
              <a:gd name="connsiteY20-42" fmla="*/ 3668264 h 4714030"/>
              <a:gd name="connsiteX21-43" fmla="*/ 3029106 w 4779369"/>
              <a:gd name="connsiteY21-44" fmla="*/ 3136468 h 4714030"/>
              <a:gd name="connsiteX22-45" fmla="*/ 3040867 w 4779369"/>
              <a:gd name="connsiteY22-46" fmla="*/ 3064259 h 4714030"/>
              <a:gd name="connsiteX23-47" fmla="*/ 3024015 w 4779369"/>
              <a:gd name="connsiteY23-48" fmla="*/ 3025265 h 4714030"/>
              <a:gd name="connsiteX24-49" fmla="*/ 2886424 w 4779369"/>
              <a:gd name="connsiteY24-50" fmla="*/ 2860950 h 4714030"/>
              <a:gd name="connsiteX25-51" fmla="*/ 2624436 w 4779369"/>
              <a:gd name="connsiteY25-52" fmla="*/ 2758262 h 4714030"/>
              <a:gd name="connsiteX26-53" fmla="*/ 2608775 w 4779369"/>
              <a:gd name="connsiteY26-54" fmla="*/ 2758435 h 4714030"/>
              <a:gd name="connsiteX27-55" fmla="*/ 2598603 w 4779369"/>
              <a:gd name="connsiteY27-56" fmla="*/ 2768115 h 4714030"/>
              <a:gd name="connsiteX28-57" fmla="*/ 2138389 w 4779369"/>
              <a:gd name="connsiteY28-58" fmla="*/ 3042691 h 4714030"/>
              <a:gd name="connsiteX29-59" fmla="*/ 2080005 w 4779369"/>
              <a:gd name="connsiteY29-60" fmla="*/ 3062295 h 4714030"/>
              <a:gd name="connsiteX30-61" fmla="*/ 2075740 w 4779369"/>
              <a:gd name="connsiteY30-62" fmla="*/ 3101544 h 4714030"/>
              <a:gd name="connsiteX31-63" fmla="*/ 2091557 w 4779369"/>
              <a:gd name="connsiteY31-64" fmla="*/ 3245802 h 4714030"/>
              <a:gd name="connsiteX32-65" fmla="*/ 2235869 w 4779369"/>
              <a:gd name="connsiteY32-66" fmla="*/ 3487372 h 4714030"/>
              <a:gd name="connsiteX33-67" fmla="*/ 2246040 w 4779369"/>
              <a:gd name="connsiteY33-68" fmla="*/ 3495068 h 4714030"/>
              <a:gd name="connsiteX34-69" fmla="*/ 2353186 w 4779369"/>
              <a:gd name="connsiteY34-70" fmla="*/ 3535124 h 4714030"/>
              <a:gd name="connsiteX35-71" fmla="*/ 2459892 w 4779369"/>
              <a:gd name="connsiteY35-72" fmla="*/ 3601767 h 4714030"/>
              <a:gd name="connsiteX36-73" fmla="*/ 2570842 w 4779369"/>
              <a:gd name="connsiteY36-74" fmla="*/ 4473093 h 4714030"/>
              <a:gd name="connsiteX37-75" fmla="*/ 1699516 w 4779369"/>
              <a:gd name="connsiteY37-76" fmla="*/ 4584044 h 4714030"/>
              <a:gd name="connsiteX38-77" fmla="*/ 1588565 w 4779369"/>
              <a:gd name="connsiteY38-78" fmla="*/ 3712718 h 4714030"/>
              <a:gd name="connsiteX39-79" fmla="*/ 1634920 w 4779369"/>
              <a:gd name="connsiteY39-80" fmla="*/ 3663870 h 4714030"/>
              <a:gd name="connsiteX40-81" fmla="*/ 1645376 w 4779369"/>
              <a:gd name="connsiteY40-82" fmla="*/ 3640232 h 4714030"/>
              <a:gd name="connsiteX41-83" fmla="*/ 1654346 w 4779369"/>
              <a:gd name="connsiteY41-84" fmla="*/ 3358982 h 4714030"/>
              <a:gd name="connsiteX42-85" fmla="*/ 1557620 w 4779369"/>
              <a:gd name="connsiteY42-86" fmla="*/ 3167736 h 4714030"/>
              <a:gd name="connsiteX43-87" fmla="*/ 1536748 w 4779369"/>
              <a:gd name="connsiteY43-88" fmla="*/ 3145662 h 4714030"/>
              <a:gd name="connsiteX44-89" fmla="*/ 1489568 w 4779369"/>
              <a:gd name="connsiteY44-90" fmla="*/ 3145159 h 4714030"/>
              <a:gd name="connsiteX45-91" fmla="*/ 610434 w 4779369"/>
              <a:gd name="connsiteY45-92" fmla="*/ 2818009 h 4714030"/>
              <a:gd name="connsiteX46-93" fmla="*/ 329331 w 4779369"/>
              <a:gd name="connsiteY46-94" fmla="*/ 610434 h 4714030"/>
              <a:gd name="connsiteX47-95" fmla="*/ 2536907 w 4779369"/>
              <a:gd name="connsiteY47-96" fmla="*/ 329331 h 4714030"/>
              <a:gd name="connsiteX48-97" fmla="*/ 3068123 w 4779369"/>
              <a:gd name="connsiteY48-98" fmla="*/ 1080399 h 4714030"/>
              <a:gd name="connsiteX49-99" fmla="*/ 3127186 w 4779369"/>
              <a:gd name="connsiteY49-100" fmla="*/ 1193698 h 4714030"/>
              <a:gd name="connsiteX50-101" fmla="*/ 3336570 w 4779369"/>
              <a:gd name="connsiteY50-102" fmla="*/ 1239409 h 4714030"/>
              <a:gd name="connsiteX51-103" fmla="*/ 3545953 w 4779369"/>
              <a:gd name="connsiteY51-104" fmla="*/ 1193698 h 4714030"/>
              <a:gd name="connsiteX52-105" fmla="*/ 3604045 w 4779369"/>
              <a:gd name="connsiteY52-106" fmla="*/ 1161650 h 4714030"/>
              <a:gd name="connsiteX53-107" fmla="*/ 3667106 w 4779369"/>
              <a:gd name="connsiteY53-108" fmla="*/ 1060681 h 4714030"/>
              <a:gd name="connsiteX54-109" fmla="*/ 4538432 w 4779369"/>
              <a:gd name="connsiteY54-110" fmla="*/ 949730 h 4714030"/>
              <a:gd name="connsiteX0-111" fmla="*/ 4538432 w 4779369"/>
              <a:gd name="connsiteY0-112" fmla="*/ 949730 h 4714030"/>
              <a:gd name="connsiteX1-113" fmla="*/ 4649383 w 4779369"/>
              <a:gd name="connsiteY1-114" fmla="*/ 1821057 h 4714030"/>
              <a:gd name="connsiteX2-115" fmla="*/ 3778057 w 4779369"/>
              <a:gd name="connsiteY2-116" fmla="*/ 1932008 h 4714030"/>
              <a:gd name="connsiteX3-117" fmla="*/ 3686799 w 4779369"/>
              <a:gd name="connsiteY3-118" fmla="*/ 1845408 h 4714030"/>
              <a:gd name="connsiteX4-119" fmla="*/ 3658543 w 4779369"/>
              <a:gd name="connsiteY4-120" fmla="*/ 1805072 h 4714030"/>
              <a:gd name="connsiteX5-121" fmla="*/ 3658543 w 4779369"/>
              <a:gd name="connsiteY5-122" fmla="*/ 1811336 h 4714030"/>
              <a:gd name="connsiteX6-123" fmla="*/ 3606598 w 4779369"/>
              <a:gd name="connsiteY6-124" fmla="*/ 1770199 h 4714030"/>
              <a:gd name="connsiteX7-125" fmla="*/ 3336570 w 4779369"/>
              <a:gd name="connsiteY7-126" fmla="*/ 1691032 h 4714030"/>
              <a:gd name="connsiteX8-127" fmla="*/ 3192952 w 4779369"/>
              <a:gd name="connsiteY8-128" fmla="*/ 1711872 h 4714030"/>
              <a:gd name="connsiteX9-129" fmla="*/ 3126960 w 4779369"/>
              <a:gd name="connsiteY9-130" fmla="*/ 1827523 h 4714030"/>
              <a:gd name="connsiteX10-131" fmla="*/ 3048503 w 4779369"/>
              <a:gd name="connsiteY10-132" fmla="*/ 2123573 h 4714030"/>
              <a:gd name="connsiteX11-133" fmla="*/ 2992344 w 4779369"/>
              <a:gd name="connsiteY11-134" fmla="*/ 2253828 h 4714030"/>
              <a:gd name="connsiteX12-135" fmla="*/ 2997806 w 4779369"/>
              <a:gd name="connsiteY12-136" fmla="*/ 2275931 h 4714030"/>
              <a:gd name="connsiteX13-137" fmla="*/ 3162873 w 4779369"/>
              <a:gd name="connsiteY13-138" fmla="*/ 2503824 h 4714030"/>
              <a:gd name="connsiteX14-139" fmla="*/ 3356427 w 4779369"/>
              <a:gd name="connsiteY14-140" fmla="*/ 2595846 h 4714030"/>
              <a:gd name="connsiteX15-141" fmla="*/ 3414277 w 4779369"/>
              <a:gd name="connsiteY15-142" fmla="*/ 2604863 h 4714030"/>
              <a:gd name="connsiteX16-143" fmla="*/ 3454240 w 4779369"/>
              <a:gd name="connsiteY16-144" fmla="*/ 2587267 h 4714030"/>
              <a:gd name="connsiteX17-145" fmla="*/ 4029121 w 4779369"/>
              <a:gd name="connsiteY17-146" fmla="*/ 2685987 h 4714030"/>
              <a:gd name="connsiteX18-147" fmla="*/ 4140072 w 4779369"/>
              <a:gd name="connsiteY18-148" fmla="*/ 3557314 h 4714030"/>
              <a:gd name="connsiteX19-149" fmla="*/ 3268745 w 4779369"/>
              <a:gd name="connsiteY19-150" fmla="*/ 3668264 h 4714030"/>
              <a:gd name="connsiteX20-151" fmla="*/ 3029106 w 4779369"/>
              <a:gd name="connsiteY20-152" fmla="*/ 3136468 h 4714030"/>
              <a:gd name="connsiteX21-153" fmla="*/ 3040867 w 4779369"/>
              <a:gd name="connsiteY21-154" fmla="*/ 3064259 h 4714030"/>
              <a:gd name="connsiteX22-155" fmla="*/ 3024015 w 4779369"/>
              <a:gd name="connsiteY22-156" fmla="*/ 3025265 h 4714030"/>
              <a:gd name="connsiteX23-157" fmla="*/ 2886424 w 4779369"/>
              <a:gd name="connsiteY23-158" fmla="*/ 2860950 h 4714030"/>
              <a:gd name="connsiteX24-159" fmla="*/ 2624436 w 4779369"/>
              <a:gd name="connsiteY24-160" fmla="*/ 2758262 h 4714030"/>
              <a:gd name="connsiteX25-161" fmla="*/ 2608775 w 4779369"/>
              <a:gd name="connsiteY25-162" fmla="*/ 2758435 h 4714030"/>
              <a:gd name="connsiteX26-163" fmla="*/ 2598603 w 4779369"/>
              <a:gd name="connsiteY26-164" fmla="*/ 2768115 h 4714030"/>
              <a:gd name="connsiteX27-165" fmla="*/ 2138389 w 4779369"/>
              <a:gd name="connsiteY27-166" fmla="*/ 3042691 h 4714030"/>
              <a:gd name="connsiteX28-167" fmla="*/ 2080005 w 4779369"/>
              <a:gd name="connsiteY28-168" fmla="*/ 3062295 h 4714030"/>
              <a:gd name="connsiteX29-169" fmla="*/ 2075740 w 4779369"/>
              <a:gd name="connsiteY29-170" fmla="*/ 3101544 h 4714030"/>
              <a:gd name="connsiteX30-171" fmla="*/ 2091557 w 4779369"/>
              <a:gd name="connsiteY30-172" fmla="*/ 3245802 h 4714030"/>
              <a:gd name="connsiteX31-173" fmla="*/ 2235869 w 4779369"/>
              <a:gd name="connsiteY31-174" fmla="*/ 3487372 h 4714030"/>
              <a:gd name="connsiteX32-175" fmla="*/ 2246040 w 4779369"/>
              <a:gd name="connsiteY32-176" fmla="*/ 3495068 h 4714030"/>
              <a:gd name="connsiteX33-177" fmla="*/ 2353186 w 4779369"/>
              <a:gd name="connsiteY33-178" fmla="*/ 3535124 h 4714030"/>
              <a:gd name="connsiteX34-179" fmla="*/ 2459892 w 4779369"/>
              <a:gd name="connsiteY34-180" fmla="*/ 3601767 h 4714030"/>
              <a:gd name="connsiteX35-181" fmla="*/ 2570842 w 4779369"/>
              <a:gd name="connsiteY35-182" fmla="*/ 4473093 h 4714030"/>
              <a:gd name="connsiteX36-183" fmla="*/ 1699516 w 4779369"/>
              <a:gd name="connsiteY36-184" fmla="*/ 4584044 h 4714030"/>
              <a:gd name="connsiteX37-185" fmla="*/ 1588565 w 4779369"/>
              <a:gd name="connsiteY37-186" fmla="*/ 3712718 h 4714030"/>
              <a:gd name="connsiteX38-187" fmla="*/ 1634920 w 4779369"/>
              <a:gd name="connsiteY38-188" fmla="*/ 3663870 h 4714030"/>
              <a:gd name="connsiteX39-189" fmla="*/ 1645376 w 4779369"/>
              <a:gd name="connsiteY39-190" fmla="*/ 3640232 h 4714030"/>
              <a:gd name="connsiteX40-191" fmla="*/ 1654346 w 4779369"/>
              <a:gd name="connsiteY40-192" fmla="*/ 3358982 h 4714030"/>
              <a:gd name="connsiteX41-193" fmla="*/ 1557620 w 4779369"/>
              <a:gd name="connsiteY41-194" fmla="*/ 3167736 h 4714030"/>
              <a:gd name="connsiteX42-195" fmla="*/ 1536748 w 4779369"/>
              <a:gd name="connsiteY42-196" fmla="*/ 3145662 h 4714030"/>
              <a:gd name="connsiteX43-197" fmla="*/ 1489568 w 4779369"/>
              <a:gd name="connsiteY43-198" fmla="*/ 3145159 h 4714030"/>
              <a:gd name="connsiteX44-199" fmla="*/ 610434 w 4779369"/>
              <a:gd name="connsiteY44-200" fmla="*/ 2818009 h 4714030"/>
              <a:gd name="connsiteX45-201" fmla="*/ 329331 w 4779369"/>
              <a:gd name="connsiteY45-202" fmla="*/ 610434 h 4714030"/>
              <a:gd name="connsiteX46-203" fmla="*/ 2536907 w 4779369"/>
              <a:gd name="connsiteY46-204" fmla="*/ 329331 h 4714030"/>
              <a:gd name="connsiteX47-205" fmla="*/ 3068123 w 4779369"/>
              <a:gd name="connsiteY47-206" fmla="*/ 1080399 h 4714030"/>
              <a:gd name="connsiteX48-207" fmla="*/ 3127186 w 4779369"/>
              <a:gd name="connsiteY48-208" fmla="*/ 1193698 h 4714030"/>
              <a:gd name="connsiteX49-209" fmla="*/ 3336570 w 4779369"/>
              <a:gd name="connsiteY49-210" fmla="*/ 1239409 h 4714030"/>
              <a:gd name="connsiteX50-211" fmla="*/ 3545953 w 4779369"/>
              <a:gd name="connsiteY50-212" fmla="*/ 1193698 h 4714030"/>
              <a:gd name="connsiteX51-213" fmla="*/ 3604045 w 4779369"/>
              <a:gd name="connsiteY51-214" fmla="*/ 1161650 h 4714030"/>
              <a:gd name="connsiteX52-215" fmla="*/ 3667106 w 4779369"/>
              <a:gd name="connsiteY52-216" fmla="*/ 1060681 h 4714030"/>
              <a:gd name="connsiteX53-217" fmla="*/ 4538432 w 4779369"/>
              <a:gd name="connsiteY53-218" fmla="*/ 949730 h 4714030"/>
              <a:gd name="connsiteX0-219" fmla="*/ 4538432 w 4779369"/>
              <a:gd name="connsiteY0-220" fmla="*/ 949730 h 4714030"/>
              <a:gd name="connsiteX1-221" fmla="*/ 4649383 w 4779369"/>
              <a:gd name="connsiteY1-222" fmla="*/ 1821057 h 4714030"/>
              <a:gd name="connsiteX2-223" fmla="*/ 3778057 w 4779369"/>
              <a:gd name="connsiteY2-224" fmla="*/ 1932008 h 4714030"/>
              <a:gd name="connsiteX3-225" fmla="*/ 3686799 w 4779369"/>
              <a:gd name="connsiteY3-226" fmla="*/ 1845408 h 4714030"/>
              <a:gd name="connsiteX4-227" fmla="*/ 3658543 w 4779369"/>
              <a:gd name="connsiteY4-228" fmla="*/ 1805072 h 4714030"/>
              <a:gd name="connsiteX5-229" fmla="*/ 3606598 w 4779369"/>
              <a:gd name="connsiteY5-230" fmla="*/ 1770199 h 4714030"/>
              <a:gd name="connsiteX6-231" fmla="*/ 3336570 w 4779369"/>
              <a:gd name="connsiteY6-232" fmla="*/ 1691032 h 4714030"/>
              <a:gd name="connsiteX7-233" fmla="*/ 3192952 w 4779369"/>
              <a:gd name="connsiteY7-234" fmla="*/ 1711872 h 4714030"/>
              <a:gd name="connsiteX8-235" fmla="*/ 3126960 w 4779369"/>
              <a:gd name="connsiteY8-236" fmla="*/ 1827523 h 4714030"/>
              <a:gd name="connsiteX9-237" fmla="*/ 3048503 w 4779369"/>
              <a:gd name="connsiteY9-238" fmla="*/ 2123573 h 4714030"/>
              <a:gd name="connsiteX10-239" fmla="*/ 2992344 w 4779369"/>
              <a:gd name="connsiteY10-240" fmla="*/ 2253828 h 4714030"/>
              <a:gd name="connsiteX11-241" fmla="*/ 2997806 w 4779369"/>
              <a:gd name="connsiteY11-242" fmla="*/ 2275931 h 4714030"/>
              <a:gd name="connsiteX12-243" fmla="*/ 3162873 w 4779369"/>
              <a:gd name="connsiteY12-244" fmla="*/ 2503824 h 4714030"/>
              <a:gd name="connsiteX13-245" fmla="*/ 3356427 w 4779369"/>
              <a:gd name="connsiteY13-246" fmla="*/ 2595846 h 4714030"/>
              <a:gd name="connsiteX14-247" fmla="*/ 3414277 w 4779369"/>
              <a:gd name="connsiteY14-248" fmla="*/ 2604863 h 4714030"/>
              <a:gd name="connsiteX15-249" fmla="*/ 3454240 w 4779369"/>
              <a:gd name="connsiteY15-250" fmla="*/ 2587267 h 4714030"/>
              <a:gd name="connsiteX16-251" fmla="*/ 4029121 w 4779369"/>
              <a:gd name="connsiteY16-252" fmla="*/ 2685987 h 4714030"/>
              <a:gd name="connsiteX17-253" fmla="*/ 4140072 w 4779369"/>
              <a:gd name="connsiteY17-254" fmla="*/ 3557314 h 4714030"/>
              <a:gd name="connsiteX18-255" fmla="*/ 3268745 w 4779369"/>
              <a:gd name="connsiteY18-256" fmla="*/ 3668264 h 4714030"/>
              <a:gd name="connsiteX19-257" fmla="*/ 3029106 w 4779369"/>
              <a:gd name="connsiteY19-258" fmla="*/ 3136468 h 4714030"/>
              <a:gd name="connsiteX20-259" fmla="*/ 3040867 w 4779369"/>
              <a:gd name="connsiteY20-260" fmla="*/ 3064259 h 4714030"/>
              <a:gd name="connsiteX21-261" fmla="*/ 3024015 w 4779369"/>
              <a:gd name="connsiteY21-262" fmla="*/ 3025265 h 4714030"/>
              <a:gd name="connsiteX22-263" fmla="*/ 2886424 w 4779369"/>
              <a:gd name="connsiteY22-264" fmla="*/ 2860950 h 4714030"/>
              <a:gd name="connsiteX23-265" fmla="*/ 2624436 w 4779369"/>
              <a:gd name="connsiteY23-266" fmla="*/ 2758262 h 4714030"/>
              <a:gd name="connsiteX24-267" fmla="*/ 2608775 w 4779369"/>
              <a:gd name="connsiteY24-268" fmla="*/ 2758435 h 4714030"/>
              <a:gd name="connsiteX25-269" fmla="*/ 2598603 w 4779369"/>
              <a:gd name="connsiteY25-270" fmla="*/ 2768115 h 4714030"/>
              <a:gd name="connsiteX26-271" fmla="*/ 2138389 w 4779369"/>
              <a:gd name="connsiteY26-272" fmla="*/ 3042691 h 4714030"/>
              <a:gd name="connsiteX27-273" fmla="*/ 2080005 w 4779369"/>
              <a:gd name="connsiteY27-274" fmla="*/ 3062295 h 4714030"/>
              <a:gd name="connsiteX28-275" fmla="*/ 2075740 w 4779369"/>
              <a:gd name="connsiteY28-276" fmla="*/ 3101544 h 4714030"/>
              <a:gd name="connsiteX29-277" fmla="*/ 2091557 w 4779369"/>
              <a:gd name="connsiteY29-278" fmla="*/ 3245802 h 4714030"/>
              <a:gd name="connsiteX30-279" fmla="*/ 2235869 w 4779369"/>
              <a:gd name="connsiteY30-280" fmla="*/ 3487372 h 4714030"/>
              <a:gd name="connsiteX31-281" fmla="*/ 2246040 w 4779369"/>
              <a:gd name="connsiteY31-282" fmla="*/ 3495068 h 4714030"/>
              <a:gd name="connsiteX32-283" fmla="*/ 2353186 w 4779369"/>
              <a:gd name="connsiteY32-284" fmla="*/ 3535124 h 4714030"/>
              <a:gd name="connsiteX33-285" fmla="*/ 2459892 w 4779369"/>
              <a:gd name="connsiteY33-286" fmla="*/ 3601767 h 4714030"/>
              <a:gd name="connsiteX34-287" fmla="*/ 2570842 w 4779369"/>
              <a:gd name="connsiteY34-288" fmla="*/ 4473093 h 4714030"/>
              <a:gd name="connsiteX35-289" fmla="*/ 1699516 w 4779369"/>
              <a:gd name="connsiteY35-290" fmla="*/ 4584044 h 4714030"/>
              <a:gd name="connsiteX36-291" fmla="*/ 1588565 w 4779369"/>
              <a:gd name="connsiteY36-292" fmla="*/ 3712718 h 4714030"/>
              <a:gd name="connsiteX37-293" fmla="*/ 1634920 w 4779369"/>
              <a:gd name="connsiteY37-294" fmla="*/ 3663870 h 4714030"/>
              <a:gd name="connsiteX38-295" fmla="*/ 1645376 w 4779369"/>
              <a:gd name="connsiteY38-296" fmla="*/ 3640232 h 4714030"/>
              <a:gd name="connsiteX39-297" fmla="*/ 1654346 w 4779369"/>
              <a:gd name="connsiteY39-298" fmla="*/ 3358982 h 4714030"/>
              <a:gd name="connsiteX40-299" fmla="*/ 1557620 w 4779369"/>
              <a:gd name="connsiteY40-300" fmla="*/ 3167736 h 4714030"/>
              <a:gd name="connsiteX41-301" fmla="*/ 1536748 w 4779369"/>
              <a:gd name="connsiteY41-302" fmla="*/ 3145662 h 4714030"/>
              <a:gd name="connsiteX42-303" fmla="*/ 1489568 w 4779369"/>
              <a:gd name="connsiteY42-304" fmla="*/ 3145159 h 4714030"/>
              <a:gd name="connsiteX43-305" fmla="*/ 610434 w 4779369"/>
              <a:gd name="connsiteY43-306" fmla="*/ 2818009 h 4714030"/>
              <a:gd name="connsiteX44-307" fmla="*/ 329331 w 4779369"/>
              <a:gd name="connsiteY44-308" fmla="*/ 610434 h 4714030"/>
              <a:gd name="connsiteX45-309" fmla="*/ 2536907 w 4779369"/>
              <a:gd name="connsiteY45-310" fmla="*/ 329331 h 4714030"/>
              <a:gd name="connsiteX46-311" fmla="*/ 3068123 w 4779369"/>
              <a:gd name="connsiteY46-312" fmla="*/ 1080399 h 4714030"/>
              <a:gd name="connsiteX47-313" fmla="*/ 3127186 w 4779369"/>
              <a:gd name="connsiteY47-314" fmla="*/ 1193698 h 4714030"/>
              <a:gd name="connsiteX48-315" fmla="*/ 3336570 w 4779369"/>
              <a:gd name="connsiteY48-316" fmla="*/ 1239409 h 4714030"/>
              <a:gd name="connsiteX49-317" fmla="*/ 3545953 w 4779369"/>
              <a:gd name="connsiteY49-318" fmla="*/ 1193698 h 4714030"/>
              <a:gd name="connsiteX50-319" fmla="*/ 3604045 w 4779369"/>
              <a:gd name="connsiteY50-320" fmla="*/ 1161650 h 4714030"/>
              <a:gd name="connsiteX51-321" fmla="*/ 3667106 w 4779369"/>
              <a:gd name="connsiteY51-322" fmla="*/ 1060681 h 4714030"/>
              <a:gd name="connsiteX52-323" fmla="*/ 4538432 w 4779369"/>
              <a:gd name="connsiteY52-324" fmla="*/ 949730 h 4714030"/>
              <a:gd name="connsiteX0-325" fmla="*/ 4538432 w 4779369"/>
              <a:gd name="connsiteY0-326" fmla="*/ 949730 h 4714030"/>
              <a:gd name="connsiteX1-327" fmla="*/ 4649383 w 4779369"/>
              <a:gd name="connsiteY1-328" fmla="*/ 1821057 h 4714030"/>
              <a:gd name="connsiteX2-329" fmla="*/ 3778057 w 4779369"/>
              <a:gd name="connsiteY2-330" fmla="*/ 1932008 h 4714030"/>
              <a:gd name="connsiteX3-331" fmla="*/ 3686799 w 4779369"/>
              <a:gd name="connsiteY3-332" fmla="*/ 1845408 h 4714030"/>
              <a:gd name="connsiteX4-333" fmla="*/ 3606598 w 4779369"/>
              <a:gd name="connsiteY4-334" fmla="*/ 1770199 h 4714030"/>
              <a:gd name="connsiteX5-335" fmla="*/ 3336570 w 4779369"/>
              <a:gd name="connsiteY5-336" fmla="*/ 1691032 h 4714030"/>
              <a:gd name="connsiteX6-337" fmla="*/ 3192952 w 4779369"/>
              <a:gd name="connsiteY6-338" fmla="*/ 1711872 h 4714030"/>
              <a:gd name="connsiteX7-339" fmla="*/ 3126960 w 4779369"/>
              <a:gd name="connsiteY7-340" fmla="*/ 1827523 h 4714030"/>
              <a:gd name="connsiteX8-341" fmla="*/ 3048503 w 4779369"/>
              <a:gd name="connsiteY8-342" fmla="*/ 2123573 h 4714030"/>
              <a:gd name="connsiteX9-343" fmla="*/ 2992344 w 4779369"/>
              <a:gd name="connsiteY9-344" fmla="*/ 2253828 h 4714030"/>
              <a:gd name="connsiteX10-345" fmla="*/ 2997806 w 4779369"/>
              <a:gd name="connsiteY10-346" fmla="*/ 2275931 h 4714030"/>
              <a:gd name="connsiteX11-347" fmla="*/ 3162873 w 4779369"/>
              <a:gd name="connsiteY11-348" fmla="*/ 2503824 h 4714030"/>
              <a:gd name="connsiteX12-349" fmla="*/ 3356427 w 4779369"/>
              <a:gd name="connsiteY12-350" fmla="*/ 2595846 h 4714030"/>
              <a:gd name="connsiteX13-351" fmla="*/ 3414277 w 4779369"/>
              <a:gd name="connsiteY13-352" fmla="*/ 2604863 h 4714030"/>
              <a:gd name="connsiteX14-353" fmla="*/ 3454240 w 4779369"/>
              <a:gd name="connsiteY14-354" fmla="*/ 2587267 h 4714030"/>
              <a:gd name="connsiteX15-355" fmla="*/ 4029121 w 4779369"/>
              <a:gd name="connsiteY15-356" fmla="*/ 2685987 h 4714030"/>
              <a:gd name="connsiteX16-357" fmla="*/ 4140072 w 4779369"/>
              <a:gd name="connsiteY16-358" fmla="*/ 3557314 h 4714030"/>
              <a:gd name="connsiteX17-359" fmla="*/ 3268745 w 4779369"/>
              <a:gd name="connsiteY17-360" fmla="*/ 3668264 h 4714030"/>
              <a:gd name="connsiteX18-361" fmla="*/ 3029106 w 4779369"/>
              <a:gd name="connsiteY18-362" fmla="*/ 3136468 h 4714030"/>
              <a:gd name="connsiteX19-363" fmla="*/ 3040867 w 4779369"/>
              <a:gd name="connsiteY19-364" fmla="*/ 3064259 h 4714030"/>
              <a:gd name="connsiteX20-365" fmla="*/ 3024015 w 4779369"/>
              <a:gd name="connsiteY20-366" fmla="*/ 3025265 h 4714030"/>
              <a:gd name="connsiteX21-367" fmla="*/ 2886424 w 4779369"/>
              <a:gd name="connsiteY21-368" fmla="*/ 2860950 h 4714030"/>
              <a:gd name="connsiteX22-369" fmla="*/ 2624436 w 4779369"/>
              <a:gd name="connsiteY22-370" fmla="*/ 2758262 h 4714030"/>
              <a:gd name="connsiteX23-371" fmla="*/ 2608775 w 4779369"/>
              <a:gd name="connsiteY23-372" fmla="*/ 2758435 h 4714030"/>
              <a:gd name="connsiteX24-373" fmla="*/ 2598603 w 4779369"/>
              <a:gd name="connsiteY24-374" fmla="*/ 2768115 h 4714030"/>
              <a:gd name="connsiteX25-375" fmla="*/ 2138389 w 4779369"/>
              <a:gd name="connsiteY25-376" fmla="*/ 3042691 h 4714030"/>
              <a:gd name="connsiteX26-377" fmla="*/ 2080005 w 4779369"/>
              <a:gd name="connsiteY26-378" fmla="*/ 3062295 h 4714030"/>
              <a:gd name="connsiteX27-379" fmla="*/ 2075740 w 4779369"/>
              <a:gd name="connsiteY27-380" fmla="*/ 3101544 h 4714030"/>
              <a:gd name="connsiteX28-381" fmla="*/ 2091557 w 4779369"/>
              <a:gd name="connsiteY28-382" fmla="*/ 3245802 h 4714030"/>
              <a:gd name="connsiteX29-383" fmla="*/ 2235869 w 4779369"/>
              <a:gd name="connsiteY29-384" fmla="*/ 3487372 h 4714030"/>
              <a:gd name="connsiteX30-385" fmla="*/ 2246040 w 4779369"/>
              <a:gd name="connsiteY30-386" fmla="*/ 3495068 h 4714030"/>
              <a:gd name="connsiteX31-387" fmla="*/ 2353186 w 4779369"/>
              <a:gd name="connsiteY31-388" fmla="*/ 3535124 h 4714030"/>
              <a:gd name="connsiteX32-389" fmla="*/ 2459892 w 4779369"/>
              <a:gd name="connsiteY32-390" fmla="*/ 3601767 h 4714030"/>
              <a:gd name="connsiteX33-391" fmla="*/ 2570842 w 4779369"/>
              <a:gd name="connsiteY33-392" fmla="*/ 4473093 h 4714030"/>
              <a:gd name="connsiteX34-393" fmla="*/ 1699516 w 4779369"/>
              <a:gd name="connsiteY34-394" fmla="*/ 4584044 h 4714030"/>
              <a:gd name="connsiteX35-395" fmla="*/ 1588565 w 4779369"/>
              <a:gd name="connsiteY35-396" fmla="*/ 3712718 h 4714030"/>
              <a:gd name="connsiteX36-397" fmla="*/ 1634920 w 4779369"/>
              <a:gd name="connsiteY36-398" fmla="*/ 3663870 h 4714030"/>
              <a:gd name="connsiteX37-399" fmla="*/ 1645376 w 4779369"/>
              <a:gd name="connsiteY37-400" fmla="*/ 3640232 h 4714030"/>
              <a:gd name="connsiteX38-401" fmla="*/ 1654346 w 4779369"/>
              <a:gd name="connsiteY38-402" fmla="*/ 3358982 h 4714030"/>
              <a:gd name="connsiteX39-403" fmla="*/ 1557620 w 4779369"/>
              <a:gd name="connsiteY39-404" fmla="*/ 3167736 h 4714030"/>
              <a:gd name="connsiteX40-405" fmla="*/ 1536748 w 4779369"/>
              <a:gd name="connsiteY40-406" fmla="*/ 3145662 h 4714030"/>
              <a:gd name="connsiteX41-407" fmla="*/ 1489568 w 4779369"/>
              <a:gd name="connsiteY41-408" fmla="*/ 3145159 h 4714030"/>
              <a:gd name="connsiteX42-409" fmla="*/ 610434 w 4779369"/>
              <a:gd name="connsiteY42-410" fmla="*/ 2818009 h 4714030"/>
              <a:gd name="connsiteX43-411" fmla="*/ 329331 w 4779369"/>
              <a:gd name="connsiteY43-412" fmla="*/ 610434 h 4714030"/>
              <a:gd name="connsiteX44-413" fmla="*/ 2536907 w 4779369"/>
              <a:gd name="connsiteY44-414" fmla="*/ 329331 h 4714030"/>
              <a:gd name="connsiteX45-415" fmla="*/ 3068123 w 4779369"/>
              <a:gd name="connsiteY45-416" fmla="*/ 1080399 h 4714030"/>
              <a:gd name="connsiteX46-417" fmla="*/ 3127186 w 4779369"/>
              <a:gd name="connsiteY46-418" fmla="*/ 1193698 h 4714030"/>
              <a:gd name="connsiteX47-419" fmla="*/ 3336570 w 4779369"/>
              <a:gd name="connsiteY47-420" fmla="*/ 1239409 h 4714030"/>
              <a:gd name="connsiteX48-421" fmla="*/ 3545953 w 4779369"/>
              <a:gd name="connsiteY48-422" fmla="*/ 1193698 h 4714030"/>
              <a:gd name="connsiteX49-423" fmla="*/ 3604045 w 4779369"/>
              <a:gd name="connsiteY49-424" fmla="*/ 1161650 h 4714030"/>
              <a:gd name="connsiteX50-425" fmla="*/ 3667106 w 4779369"/>
              <a:gd name="connsiteY50-426" fmla="*/ 1060681 h 4714030"/>
              <a:gd name="connsiteX51-427" fmla="*/ 4538432 w 4779369"/>
              <a:gd name="connsiteY51-428" fmla="*/ 949730 h 4714030"/>
              <a:gd name="connsiteX0-429" fmla="*/ 4538432 w 4779369"/>
              <a:gd name="connsiteY0-430" fmla="*/ 949730 h 4714030"/>
              <a:gd name="connsiteX1-431" fmla="*/ 4649383 w 4779369"/>
              <a:gd name="connsiteY1-432" fmla="*/ 1821057 h 4714030"/>
              <a:gd name="connsiteX2-433" fmla="*/ 3778057 w 4779369"/>
              <a:gd name="connsiteY2-434" fmla="*/ 1932008 h 4714030"/>
              <a:gd name="connsiteX3-435" fmla="*/ 3686799 w 4779369"/>
              <a:gd name="connsiteY3-436" fmla="*/ 1845408 h 4714030"/>
              <a:gd name="connsiteX4-437" fmla="*/ 3606598 w 4779369"/>
              <a:gd name="connsiteY4-438" fmla="*/ 1770199 h 4714030"/>
              <a:gd name="connsiteX5-439" fmla="*/ 3336570 w 4779369"/>
              <a:gd name="connsiteY5-440" fmla="*/ 1691032 h 4714030"/>
              <a:gd name="connsiteX6-441" fmla="*/ 3192952 w 4779369"/>
              <a:gd name="connsiteY6-442" fmla="*/ 1711872 h 4714030"/>
              <a:gd name="connsiteX7-443" fmla="*/ 3126960 w 4779369"/>
              <a:gd name="connsiteY7-444" fmla="*/ 1827523 h 4714030"/>
              <a:gd name="connsiteX8-445" fmla="*/ 3048503 w 4779369"/>
              <a:gd name="connsiteY8-446" fmla="*/ 2123573 h 4714030"/>
              <a:gd name="connsiteX9-447" fmla="*/ 2992344 w 4779369"/>
              <a:gd name="connsiteY9-448" fmla="*/ 2253828 h 4714030"/>
              <a:gd name="connsiteX10-449" fmla="*/ 2997806 w 4779369"/>
              <a:gd name="connsiteY10-450" fmla="*/ 2275931 h 4714030"/>
              <a:gd name="connsiteX11-451" fmla="*/ 3162873 w 4779369"/>
              <a:gd name="connsiteY11-452" fmla="*/ 2503824 h 4714030"/>
              <a:gd name="connsiteX12-453" fmla="*/ 3356427 w 4779369"/>
              <a:gd name="connsiteY12-454" fmla="*/ 2595846 h 4714030"/>
              <a:gd name="connsiteX13-455" fmla="*/ 3414277 w 4779369"/>
              <a:gd name="connsiteY13-456" fmla="*/ 2604863 h 4714030"/>
              <a:gd name="connsiteX14-457" fmla="*/ 3454240 w 4779369"/>
              <a:gd name="connsiteY14-458" fmla="*/ 2587267 h 4714030"/>
              <a:gd name="connsiteX15-459" fmla="*/ 4029121 w 4779369"/>
              <a:gd name="connsiteY15-460" fmla="*/ 2685987 h 4714030"/>
              <a:gd name="connsiteX16-461" fmla="*/ 4140072 w 4779369"/>
              <a:gd name="connsiteY16-462" fmla="*/ 3557314 h 4714030"/>
              <a:gd name="connsiteX17-463" fmla="*/ 3268745 w 4779369"/>
              <a:gd name="connsiteY17-464" fmla="*/ 3668264 h 4714030"/>
              <a:gd name="connsiteX18-465" fmla="*/ 3029106 w 4779369"/>
              <a:gd name="connsiteY18-466" fmla="*/ 3136468 h 4714030"/>
              <a:gd name="connsiteX19-467" fmla="*/ 3040867 w 4779369"/>
              <a:gd name="connsiteY19-468" fmla="*/ 3064259 h 4714030"/>
              <a:gd name="connsiteX20-469" fmla="*/ 3024015 w 4779369"/>
              <a:gd name="connsiteY20-470" fmla="*/ 3025265 h 4714030"/>
              <a:gd name="connsiteX21-471" fmla="*/ 2886424 w 4779369"/>
              <a:gd name="connsiteY21-472" fmla="*/ 2860950 h 4714030"/>
              <a:gd name="connsiteX22-473" fmla="*/ 2624436 w 4779369"/>
              <a:gd name="connsiteY22-474" fmla="*/ 2758262 h 4714030"/>
              <a:gd name="connsiteX23-475" fmla="*/ 2608775 w 4779369"/>
              <a:gd name="connsiteY23-476" fmla="*/ 2758435 h 4714030"/>
              <a:gd name="connsiteX24-477" fmla="*/ 2598603 w 4779369"/>
              <a:gd name="connsiteY24-478" fmla="*/ 2768115 h 4714030"/>
              <a:gd name="connsiteX25-479" fmla="*/ 2138389 w 4779369"/>
              <a:gd name="connsiteY25-480" fmla="*/ 3042691 h 4714030"/>
              <a:gd name="connsiteX26-481" fmla="*/ 2080005 w 4779369"/>
              <a:gd name="connsiteY26-482" fmla="*/ 3062295 h 4714030"/>
              <a:gd name="connsiteX27-483" fmla="*/ 2075740 w 4779369"/>
              <a:gd name="connsiteY27-484" fmla="*/ 3101544 h 4714030"/>
              <a:gd name="connsiteX28-485" fmla="*/ 2091557 w 4779369"/>
              <a:gd name="connsiteY28-486" fmla="*/ 3245802 h 4714030"/>
              <a:gd name="connsiteX29-487" fmla="*/ 2235869 w 4779369"/>
              <a:gd name="connsiteY29-488" fmla="*/ 3487372 h 4714030"/>
              <a:gd name="connsiteX30-489" fmla="*/ 2246040 w 4779369"/>
              <a:gd name="connsiteY30-490" fmla="*/ 3495068 h 4714030"/>
              <a:gd name="connsiteX31-491" fmla="*/ 2353186 w 4779369"/>
              <a:gd name="connsiteY31-492" fmla="*/ 3535124 h 4714030"/>
              <a:gd name="connsiteX32-493" fmla="*/ 2459892 w 4779369"/>
              <a:gd name="connsiteY32-494" fmla="*/ 3601767 h 4714030"/>
              <a:gd name="connsiteX33-495" fmla="*/ 2570842 w 4779369"/>
              <a:gd name="connsiteY33-496" fmla="*/ 4473093 h 4714030"/>
              <a:gd name="connsiteX34-497" fmla="*/ 1699516 w 4779369"/>
              <a:gd name="connsiteY34-498" fmla="*/ 4584044 h 4714030"/>
              <a:gd name="connsiteX35-499" fmla="*/ 1588565 w 4779369"/>
              <a:gd name="connsiteY35-500" fmla="*/ 3712718 h 4714030"/>
              <a:gd name="connsiteX36-501" fmla="*/ 1634920 w 4779369"/>
              <a:gd name="connsiteY36-502" fmla="*/ 3663870 h 4714030"/>
              <a:gd name="connsiteX37-503" fmla="*/ 1645376 w 4779369"/>
              <a:gd name="connsiteY37-504" fmla="*/ 3640232 h 4714030"/>
              <a:gd name="connsiteX38-505" fmla="*/ 1654346 w 4779369"/>
              <a:gd name="connsiteY38-506" fmla="*/ 3358982 h 4714030"/>
              <a:gd name="connsiteX39-507" fmla="*/ 1557620 w 4779369"/>
              <a:gd name="connsiteY39-508" fmla="*/ 3167736 h 4714030"/>
              <a:gd name="connsiteX40-509" fmla="*/ 1536748 w 4779369"/>
              <a:gd name="connsiteY40-510" fmla="*/ 3145662 h 4714030"/>
              <a:gd name="connsiteX41-511" fmla="*/ 1489568 w 4779369"/>
              <a:gd name="connsiteY41-512" fmla="*/ 3145159 h 4714030"/>
              <a:gd name="connsiteX42-513" fmla="*/ 610434 w 4779369"/>
              <a:gd name="connsiteY42-514" fmla="*/ 2818009 h 4714030"/>
              <a:gd name="connsiteX43-515" fmla="*/ 329331 w 4779369"/>
              <a:gd name="connsiteY43-516" fmla="*/ 610434 h 4714030"/>
              <a:gd name="connsiteX44-517" fmla="*/ 2536907 w 4779369"/>
              <a:gd name="connsiteY44-518" fmla="*/ 329331 h 4714030"/>
              <a:gd name="connsiteX45-519" fmla="*/ 3068123 w 4779369"/>
              <a:gd name="connsiteY45-520" fmla="*/ 1080399 h 4714030"/>
              <a:gd name="connsiteX46-521" fmla="*/ 3127186 w 4779369"/>
              <a:gd name="connsiteY46-522" fmla="*/ 1193698 h 4714030"/>
              <a:gd name="connsiteX47-523" fmla="*/ 3336570 w 4779369"/>
              <a:gd name="connsiteY47-524" fmla="*/ 1239409 h 4714030"/>
              <a:gd name="connsiteX48-525" fmla="*/ 3545953 w 4779369"/>
              <a:gd name="connsiteY48-526" fmla="*/ 1193698 h 4714030"/>
              <a:gd name="connsiteX49-527" fmla="*/ 3667106 w 4779369"/>
              <a:gd name="connsiteY49-528" fmla="*/ 1060681 h 4714030"/>
              <a:gd name="connsiteX50-529" fmla="*/ 4538432 w 4779369"/>
              <a:gd name="connsiteY50-530" fmla="*/ 949730 h 4714030"/>
              <a:gd name="connsiteX0-531" fmla="*/ 4538432 w 4779369"/>
              <a:gd name="connsiteY0-532" fmla="*/ 949730 h 4714030"/>
              <a:gd name="connsiteX1-533" fmla="*/ 4649383 w 4779369"/>
              <a:gd name="connsiteY1-534" fmla="*/ 1821057 h 4714030"/>
              <a:gd name="connsiteX2-535" fmla="*/ 3778057 w 4779369"/>
              <a:gd name="connsiteY2-536" fmla="*/ 1932008 h 4714030"/>
              <a:gd name="connsiteX3-537" fmla="*/ 3686799 w 4779369"/>
              <a:gd name="connsiteY3-538" fmla="*/ 1845408 h 4714030"/>
              <a:gd name="connsiteX4-539" fmla="*/ 3606598 w 4779369"/>
              <a:gd name="connsiteY4-540" fmla="*/ 1770199 h 4714030"/>
              <a:gd name="connsiteX5-541" fmla="*/ 3336570 w 4779369"/>
              <a:gd name="connsiteY5-542" fmla="*/ 1691032 h 4714030"/>
              <a:gd name="connsiteX6-543" fmla="*/ 3192952 w 4779369"/>
              <a:gd name="connsiteY6-544" fmla="*/ 1711872 h 4714030"/>
              <a:gd name="connsiteX7-545" fmla="*/ 3126960 w 4779369"/>
              <a:gd name="connsiteY7-546" fmla="*/ 1827523 h 4714030"/>
              <a:gd name="connsiteX8-547" fmla="*/ 3048503 w 4779369"/>
              <a:gd name="connsiteY8-548" fmla="*/ 2123573 h 4714030"/>
              <a:gd name="connsiteX9-549" fmla="*/ 2992344 w 4779369"/>
              <a:gd name="connsiteY9-550" fmla="*/ 2253828 h 4714030"/>
              <a:gd name="connsiteX10-551" fmla="*/ 2997806 w 4779369"/>
              <a:gd name="connsiteY10-552" fmla="*/ 2275931 h 4714030"/>
              <a:gd name="connsiteX11-553" fmla="*/ 3162873 w 4779369"/>
              <a:gd name="connsiteY11-554" fmla="*/ 2503824 h 4714030"/>
              <a:gd name="connsiteX12-555" fmla="*/ 3356427 w 4779369"/>
              <a:gd name="connsiteY12-556" fmla="*/ 2595846 h 4714030"/>
              <a:gd name="connsiteX13-557" fmla="*/ 3414277 w 4779369"/>
              <a:gd name="connsiteY13-558" fmla="*/ 2604863 h 4714030"/>
              <a:gd name="connsiteX14-559" fmla="*/ 3454240 w 4779369"/>
              <a:gd name="connsiteY14-560" fmla="*/ 2587267 h 4714030"/>
              <a:gd name="connsiteX15-561" fmla="*/ 4029121 w 4779369"/>
              <a:gd name="connsiteY15-562" fmla="*/ 2685987 h 4714030"/>
              <a:gd name="connsiteX16-563" fmla="*/ 4140072 w 4779369"/>
              <a:gd name="connsiteY16-564" fmla="*/ 3557314 h 4714030"/>
              <a:gd name="connsiteX17-565" fmla="*/ 3268745 w 4779369"/>
              <a:gd name="connsiteY17-566" fmla="*/ 3668264 h 4714030"/>
              <a:gd name="connsiteX18-567" fmla="*/ 3029106 w 4779369"/>
              <a:gd name="connsiteY18-568" fmla="*/ 3136468 h 4714030"/>
              <a:gd name="connsiteX19-569" fmla="*/ 3024015 w 4779369"/>
              <a:gd name="connsiteY19-570" fmla="*/ 3025265 h 4714030"/>
              <a:gd name="connsiteX20-571" fmla="*/ 2886424 w 4779369"/>
              <a:gd name="connsiteY20-572" fmla="*/ 2860950 h 4714030"/>
              <a:gd name="connsiteX21-573" fmla="*/ 2624436 w 4779369"/>
              <a:gd name="connsiteY21-574" fmla="*/ 2758262 h 4714030"/>
              <a:gd name="connsiteX22-575" fmla="*/ 2608775 w 4779369"/>
              <a:gd name="connsiteY22-576" fmla="*/ 2758435 h 4714030"/>
              <a:gd name="connsiteX23-577" fmla="*/ 2598603 w 4779369"/>
              <a:gd name="connsiteY23-578" fmla="*/ 2768115 h 4714030"/>
              <a:gd name="connsiteX24-579" fmla="*/ 2138389 w 4779369"/>
              <a:gd name="connsiteY24-580" fmla="*/ 3042691 h 4714030"/>
              <a:gd name="connsiteX25-581" fmla="*/ 2080005 w 4779369"/>
              <a:gd name="connsiteY25-582" fmla="*/ 3062295 h 4714030"/>
              <a:gd name="connsiteX26-583" fmla="*/ 2075740 w 4779369"/>
              <a:gd name="connsiteY26-584" fmla="*/ 3101544 h 4714030"/>
              <a:gd name="connsiteX27-585" fmla="*/ 2091557 w 4779369"/>
              <a:gd name="connsiteY27-586" fmla="*/ 3245802 h 4714030"/>
              <a:gd name="connsiteX28-587" fmla="*/ 2235869 w 4779369"/>
              <a:gd name="connsiteY28-588" fmla="*/ 3487372 h 4714030"/>
              <a:gd name="connsiteX29-589" fmla="*/ 2246040 w 4779369"/>
              <a:gd name="connsiteY29-590" fmla="*/ 3495068 h 4714030"/>
              <a:gd name="connsiteX30-591" fmla="*/ 2353186 w 4779369"/>
              <a:gd name="connsiteY30-592" fmla="*/ 3535124 h 4714030"/>
              <a:gd name="connsiteX31-593" fmla="*/ 2459892 w 4779369"/>
              <a:gd name="connsiteY31-594" fmla="*/ 3601767 h 4714030"/>
              <a:gd name="connsiteX32-595" fmla="*/ 2570842 w 4779369"/>
              <a:gd name="connsiteY32-596" fmla="*/ 4473093 h 4714030"/>
              <a:gd name="connsiteX33-597" fmla="*/ 1699516 w 4779369"/>
              <a:gd name="connsiteY33-598" fmla="*/ 4584044 h 4714030"/>
              <a:gd name="connsiteX34-599" fmla="*/ 1588565 w 4779369"/>
              <a:gd name="connsiteY34-600" fmla="*/ 3712718 h 4714030"/>
              <a:gd name="connsiteX35-601" fmla="*/ 1634920 w 4779369"/>
              <a:gd name="connsiteY35-602" fmla="*/ 3663870 h 4714030"/>
              <a:gd name="connsiteX36-603" fmla="*/ 1645376 w 4779369"/>
              <a:gd name="connsiteY36-604" fmla="*/ 3640232 h 4714030"/>
              <a:gd name="connsiteX37-605" fmla="*/ 1654346 w 4779369"/>
              <a:gd name="connsiteY37-606" fmla="*/ 3358982 h 4714030"/>
              <a:gd name="connsiteX38-607" fmla="*/ 1557620 w 4779369"/>
              <a:gd name="connsiteY38-608" fmla="*/ 3167736 h 4714030"/>
              <a:gd name="connsiteX39-609" fmla="*/ 1536748 w 4779369"/>
              <a:gd name="connsiteY39-610" fmla="*/ 3145662 h 4714030"/>
              <a:gd name="connsiteX40-611" fmla="*/ 1489568 w 4779369"/>
              <a:gd name="connsiteY40-612" fmla="*/ 3145159 h 4714030"/>
              <a:gd name="connsiteX41-613" fmla="*/ 610434 w 4779369"/>
              <a:gd name="connsiteY41-614" fmla="*/ 2818009 h 4714030"/>
              <a:gd name="connsiteX42-615" fmla="*/ 329331 w 4779369"/>
              <a:gd name="connsiteY42-616" fmla="*/ 610434 h 4714030"/>
              <a:gd name="connsiteX43-617" fmla="*/ 2536907 w 4779369"/>
              <a:gd name="connsiteY43-618" fmla="*/ 329331 h 4714030"/>
              <a:gd name="connsiteX44-619" fmla="*/ 3068123 w 4779369"/>
              <a:gd name="connsiteY44-620" fmla="*/ 1080399 h 4714030"/>
              <a:gd name="connsiteX45-621" fmla="*/ 3127186 w 4779369"/>
              <a:gd name="connsiteY45-622" fmla="*/ 1193698 h 4714030"/>
              <a:gd name="connsiteX46-623" fmla="*/ 3336570 w 4779369"/>
              <a:gd name="connsiteY46-624" fmla="*/ 1239409 h 4714030"/>
              <a:gd name="connsiteX47-625" fmla="*/ 3545953 w 4779369"/>
              <a:gd name="connsiteY47-626" fmla="*/ 1193698 h 4714030"/>
              <a:gd name="connsiteX48-627" fmla="*/ 3667106 w 4779369"/>
              <a:gd name="connsiteY48-628" fmla="*/ 1060681 h 4714030"/>
              <a:gd name="connsiteX49-629" fmla="*/ 4538432 w 4779369"/>
              <a:gd name="connsiteY49-630" fmla="*/ 949730 h 4714030"/>
              <a:gd name="connsiteX0-631" fmla="*/ 4538432 w 4779369"/>
              <a:gd name="connsiteY0-632" fmla="*/ 949730 h 4714030"/>
              <a:gd name="connsiteX1-633" fmla="*/ 4649383 w 4779369"/>
              <a:gd name="connsiteY1-634" fmla="*/ 1821057 h 4714030"/>
              <a:gd name="connsiteX2-635" fmla="*/ 3778057 w 4779369"/>
              <a:gd name="connsiteY2-636" fmla="*/ 1932008 h 4714030"/>
              <a:gd name="connsiteX3-637" fmla="*/ 3686799 w 4779369"/>
              <a:gd name="connsiteY3-638" fmla="*/ 1845408 h 4714030"/>
              <a:gd name="connsiteX4-639" fmla="*/ 3606598 w 4779369"/>
              <a:gd name="connsiteY4-640" fmla="*/ 1770199 h 4714030"/>
              <a:gd name="connsiteX5-641" fmla="*/ 3336570 w 4779369"/>
              <a:gd name="connsiteY5-642" fmla="*/ 1691032 h 4714030"/>
              <a:gd name="connsiteX6-643" fmla="*/ 3192952 w 4779369"/>
              <a:gd name="connsiteY6-644" fmla="*/ 1711872 h 4714030"/>
              <a:gd name="connsiteX7-645" fmla="*/ 3126960 w 4779369"/>
              <a:gd name="connsiteY7-646" fmla="*/ 1827523 h 4714030"/>
              <a:gd name="connsiteX8-647" fmla="*/ 3048503 w 4779369"/>
              <a:gd name="connsiteY8-648" fmla="*/ 2123573 h 4714030"/>
              <a:gd name="connsiteX9-649" fmla="*/ 2992344 w 4779369"/>
              <a:gd name="connsiteY9-650" fmla="*/ 2253828 h 4714030"/>
              <a:gd name="connsiteX10-651" fmla="*/ 2997806 w 4779369"/>
              <a:gd name="connsiteY10-652" fmla="*/ 2275931 h 4714030"/>
              <a:gd name="connsiteX11-653" fmla="*/ 3162873 w 4779369"/>
              <a:gd name="connsiteY11-654" fmla="*/ 2503824 h 4714030"/>
              <a:gd name="connsiteX12-655" fmla="*/ 3356427 w 4779369"/>
              <a:gd name="connsiteY12-656" fmla="*/ 2595846 h 4714030"/>
              <a:gd name="connsiteX13-657" fmla="*/ 3454240 w 4779369"/>
              <a:gd name="connsiteY13-658" fmla="*/ 2587267 h 4714030"/>
              <a:gd name="connsiteX14-659" fmla="*/ 4029121 w 4779369"/>
              <a:gd name="connsiteY14-660" fmla="*/ 2685987 h 4714030"/>
              <a:gd name="connsiteX15-661" fmla="*/ 4140072 w 4779369"/>
              <a:gd name="connsiteY15-662" fmla="*/ 3557314 h 4714030"/>
              <a:gd name="connsiteX16-663" fmla="*/ 3268745 w 4779369"/>
              <a:gd name="connsiteY16-664" fmla="*/ 3668264 h 4714030"/>
              <a:gd name="connsiteX17-665" fmla="*/ 3029106 w 4779369"/>
              <a:gd name="connsiteY17-666" fmla="*/ 3136468 h 4714030"/>
              <a:gd name="connsiteX18-667" fmla="*/ 3024015 w 4779369"/>
              <a:gd name="connsiteY18-668" fmla="*/ 3025265 h 4714030"/>
              <a:gd name="connsiteX19-669" fmla="*/ 2886424 w 4779369"/>
              <a:gd name="connsiteY19-670" fmla="*/ 2860950 h 4714030"/>
              <a:gd name="connsiteX20-671" fmla="*/ 2624436 w 4779369"/>
              <a:gd name="connsiteY20-672" fmla="*/ 2758262 h 4714030"/>
              <a:gd name="connsiteX21-673" fmla="*/ 2608775 w 4779369"/>
              <a:gd name="connsiteY21-674" fmla="*/ 2758435 h 4714030"/>
              <a:gd name="connsiteX22-675" fmla="*/ 2598603 w 4779369"/>
              <a:gd name="connsiteY22-676" fmla="*/ 2768115 h 4714030"/>
              <a:gd name="connsiteX23-677" fmla="*/ 2138389 w 4779369"/>
              <a:gd name="connsiteY23-678" fmla="*/ 3042691 h 4714030"/>
              <a:gd name="connsiteX24-679" fmla="*/ 2080005 w 4779369"/>
              <a:gd name="connsiteY24-680" fmla="*/ 3062295 h 4714030"/>
              <a:gd name="connsiteX25-681" fmla="*/ 2075740 w 4779369"/>
              <a:gd name="connsiteY25-682" fmla="*/ 3101544 h 4714030"/>
              <a:gd name="connsiteX26-683" fmla="*/ 2091557 w 4779369"/>
              <a:gd name="connsiteY26-684" fmla="*/ 3245802 h 4714030"/>
              <a:gd name="connsiteX27-685" fmla="*/ 2235869 w 4779369"/>
              <a:gd name="connsiteY27-686" fmla="*/ 3487372 h 4714030"/>
              <a:gd name="connsiteX28-687" fmla="*/ 2246040 w 4779369"/>
              <a:gd name="connsiteY28-688" fmla="*/ 3495068 h 4714030"/>
              <a:gd name="connsiteX29-689" fmla="*/ 2353186 w 4779369"/>
              <a:gd name="connsiteY29-690" fmla="*/ 3535124 h 4714030"/>
              <a:gd name="connsiteX30-691" fmla="*/ 2459892 w 4779369"/>
              <a:gd name="connsiteY30-692" fmla="*/ 3601767 h 4714030"/>
              <a:gd name="connsiteX31-693" fmla="*/ 2570842 w 4779369"/>
              <a:gd name="connsiteY31-694" fmla="*/ 4473093 h 4714030"/>
              <a:gd name="connsiteX32-695" fmla="*/ 1699516 w 4779369"/>
              <a:gd name="connsiteY32-696" fmla="*/ 4584044 h 4714030"/>
              <a:gd name="connsiteX33-697" fmla="*/ 1588565 w 4779369"/>
              <a:gd name="connsiteY33-698" fmla="*/ 3712718 h 4714030"/>
              <a:gd name="connsiteX34-699" fmla="*/ 1634920 w 4779369"/>
              <a:gd name="connsiteY34-700" fmla="*/ 3663870 h 4714030"/>
              <a:gd name="connsiteX35-701" fmla="*/ 1645376 w 4779369"/>
              <a:gd name="connsiteY35-702" fmla="*/ 3640232 h 4714030"/>
              <a:gd name="connsiteX36-703" fmla="*/ 1654346 w 4779369"/>
              <a:gd name="connsiteY36-704" fmla="*/ 3358982 h 4714030"/>
              <a:gd name="connsiteX37-705" fmla="*/ 1557620 w 4779369"/>
              <a:gd name="connsiteY37-706" fmla="*/ 3167736 h 4714030"/>
              <a:gd name="connsiteX38-707" fmla="*/ 1536748 w 4779369"/>
              <a:gd name="connsiteY38-708" fmla="*/ 3145662 h 4714030"/>
              <a:gd name="connsiteX39-709" fmla="*/ 1489568 w 4779369"/>
              <a:gd name="connsiteY39-710" fmla="*/ 3145159 h 4714030"/>
              <a:gd name="connsiteX40-711" fmla="*/ 610434 w 4779369"/>
              <a:gd name="connsiteY40-712" fmla="*/ 2818009 h 4714030"/>
              <a:gd name="connsiteX41-713" fmla="*/ 329331 w 4779369"/>
              <a:gd name="connsiteY41-714" fmla="*/ 610434 h 4714030"/>
              <a:gd name="connsiteX42-715" fmla="*/ 2536907 w 4779369"/>
              <a:gd name="connsiteY42-716" fmla="*/ 329331 h 4714030"/>
              <a:gd name="connsiteX43-717" fmla="*/ 3068123 w 4779369"/>
              <a:gd name="connsiteY43-718" fmla="*/ 1080399 h 4714030"/>
              <a:gd name="connsiteX44-719" fmla="*/ 3127186 w 4779369"/>
              <a:gd name="connsiteY44-720" fmla="*/ 1193698 h 4714030"/>
              <a:gd name="connsiteX45-721" fmla="*/ 3336570 w 4779369"/>
              <a:gd name="connsiteY45-722" fmla="*/ 1239409 h 4714030"/>
              <a:gd name="connsiteX46-723" fmla="*/ 3545953 w 4779369"/>
              <a:gd name="connsiteY46-724" fmla="*/ 1193698 h 4714030"/>
              <a:gd name="connsiteX47-725" fmla="*/ 3667106 w 4779369"/>
              <a:gd name="connsiteY47-726" fmla="*/ 1060681 h 4714030"/>
              <a:gd name="connsiteX48-727" fmla="*/ 4538432 w 4779369"/>
              <a:gd name="connsiteY48-728" fmla="*/ 949730 h 4714030"/>
              <a:gd name="connsiteX0-729" fmla="*/ 4538432 w 4779369"/>
              <a:gd name="connsiteY0-730" fmla="*/ 949730 h 4714030"/>
              <a:gd name="connsiteX1-731" fmla="*/ 4649383 w 4779369"/>
              <a:gd name="connsiteY1-732" fmla="*/ 1821057 h 4714030"/>
              <a:gd name="connsiteX2-733" fmla="*/ 3778057 w 4779369"/>
              <a:gd name="connsiteY2-734" fmla="*/ 1932008 h 4714030"/>
              <a:gd name="connsiteX3-735" fmla="*/ 3686799 w 4779369"/>
              <a:gd name="connsiteY3-736" fmla="*/ 1845408 h 4714030"/>
              <a:gd name="connsiteX4-737" fmla="*/ 3606598 w 4779369"/>
              <a:gd name="connsiteY4-738" fmla="*/ 1770199 h 4714030"/>
              <a:gd name="connsiteX5-739" fmla="*/ 3336570 w 4779369"/>
              <a:gd name="connsiteY5-740" fmla="*/ 1691032 h 4714030"/>
              <a:gd name="connsiteX6-741" fmla="*/ 3192952 w 4779369"/>
              <a:gd name="connsiteY6-742" fmla="*/ 1711872 h 4714030"/>
              <a:gd name="connsiteX7-743" fmla="*/ 3126960 w 4779369"/>
              <a:gd name="connsiteY7-744" fmla="*/ 1827523 h 4714030"/>
              <a:gd name="connsiteX8-745" fmla="*/ 3048503 w 4779369"/>
              <a:gd name="connsiteY8-746" fmla="*/ 2123573 h 4714030"/>
              <a:gd name="connsiteX9-747" fmla="*/ 2997806 w 4779369"/>
              <a:gd name="connsiteY9-748" fmla="*/ 2275931 h 4714030"/>
              <a:gd name="connsiteX10-749" fmla="*/ 3162873 w 4779369"/>
              <a:gd name="connsiteY10-750" fmla="*/ 2503824 h 4714030"/>
              <a:gd name="connsiteX11-751" fmla="*/ 3356427 w 4779369"/>
              <a:gd name="connsiteY11-752" fmla="*/ 2595846 h 4714030"/>
              <a:gd name="connsiteX12-753" fmla="*/ 3454240 w 4779369"/>
              <a:gd name="connsiteY12-754" fmla="*/ 2587267 h 4714030"/>
              <a:gd name="connsiteX13-755" fmla="*/ 4029121 w 4779369"/>
              <a:gd name="connsiteY13-756" fmla="*/ 2685987 h 4714030"/>
              <a:gd name="connsiteX14-757" fmla="*/ 4140072 w 4779369"/>
              <a:gd name="connsiteY14-758" fmla="*/ 3557314 h 4714030"/>
              <a:gd name="connsiteX15-759" fmla="*/ 3268745 w 4779369"/>
              <a:gd name="connsiteY15-760" fmla="*/ 3668264 h 4714030"/>
              <a:gd name="connsiteX16-761" fmla="*/ 3029106 w 4779369"/>
              <a:gd name="connsiteY16-762" fmla="*/ 3136468 h 4714030"/>
              <a:gd name="connsiteX17-763" fmla="*/ 3024015 w 4779369"/>
              <a:gd name="connsiteY17-764" fmla="*/ 3025265 h 4714030"/>
              <a:gd name="connsiteX18-765" fmla="*/ 2886424 w 4779369"/>
              <a:gd name="connsiteY18-766" fmla="*/ 2860950 h 4714030"/>
              <a:gd name="connsiteX19-767" fmla="*/ 2624436 w 4779369"/>
              <a:gd name="connsiteY19-768" fmla="*/ 2758262 h 4714030"/>
              <a:gd name="connsiteX20-769" fmla="*/ 2608775 w 4779369"/>
              <a:gd name="connsiteY20-770" fmla="*/ 2758435 h 4714030"/>
              <a:gd name="connsiteX21-771" fmla="*/ 2598603 w 4779369"/>
              <a:gd name="connsiteY21-772" fmla="*/ 2768115 h 4714030"/>
              <a:gd name="connsiteX22-773" fmla="*/ 2138389 w 4779369"/>
              <a:gd name="connsiteY22-774" fmla="*/ 3042691 h 4714030"/>
              <a:gd name="connsiteX23-775" fmla="*/ 2080005 w 4779369"/>
              <a:gd name="connsiteY23-776" fmla="*/ 3062295 h 4714030"/>
              <a:gd name="connsiteX24-777" fmla="*/ 2075740 w 4779369"/>
              <a:gd name="connsiteY24-778" fmla="*/ 3101544 h 4714030"/>
              <a:gd name="connsiteX25-779" fmla="*/ 2091557 w 4779369"/>
              <a:gd name="connsiteY25-780" fmla="*/ 3245802 h 4714030"/>
              <a:gd name="connsiteX26-781" fmla="*/ 2235869 w 4779369"/>
              <a:gd name="connsiteY26-782" fmla="*/ 3487372 h 4714030"/>
              <a:gd name="connsiteX27-783" fmla="*/ 2246040 w 4779369"/>
              <a:gd name="connsiteY27-784" fmla="*/ 3495068 h 4714030"/>
              <a:gd name="connsiteX28-785" fmla="*/ 2353186 w 4779369"/>
              <a:gd name="connsiteY28-786" fmla="*/ 3535124 h 4714030"/>
              <a:gd name="connsiteX29-787" fmla="*/ 2459892 w 4779369"/>
              <a:gd name="connsiteY29-788" fmla="*/ 3601767 h 4714030"/>
              <a:gd name="connsiteX30-789" fmla="*/ 2570842 w 4779369"/>
              <a:gd name="connsiteY30-790" fmla="*/ 4473093 h 4714030"/>
              <a:gd name="connsiteX31-791" fmla="*/ 1699516 w 4779369"/>
              <a:gd name="connsiteY31-792" fmla="*/ 4584044 h 4714030"/>
              <a:gd name="connsiteX32-793" fmla="*/ 1588565 w 4779369"/>
              <a:gd name="connsiteY32-794" fmla="*/ 3712718 h 4714030"/>
              <a:gd name="connsiteX33-795" fmla="*/ 1634920 w 4779369"/>
              <a:gd name="connsiteY33-796" fmla="*/ 3663870 h 4714030"/>
              <a:gd name="connsiteX34-797" fmla="*/ 1645376 w 4779369"/>
              <a:gd name="connsiteY34-798" fmla="*/ 3640232 h 4714030"/>
              <a:gd name="connsiteX35-799" fmla="*/ 1654346 w 4779369"/>
              <a:gd name="connsiteY35-800" fmla="*/ 3358982 h 4714030"/>
              <a:gd name="connsiteX36-801" fmla="*/ 1557620 w 4779369"/>
              <a:gd name="connsiteY36-802" fmla="*/ 3167736 h 4714030"/>
              <a:gd name="connsiteX37-803" fmla="*/ 1536748 w 4779369"/>
              <a:gd name="connsiteY37-804" fmla="*/ 3145662 h 4714030"/>
              <a:gd name="connsiteX38-805" fmla="*/ 1489568 w 4779369"/>
              <a:gd name="connsiteY38-806" fmla="*/ 3145159 h 4714030"/>
              <a:gd name="connsiteX39-807" fmla="*/ 610434 w 4779369"/>
              <a:gd name="connsiteY39-808" fmla="*/ 2818009 h 4714030"/>
              <a:gd name="connsiteX40-809" fmla="*/ 329331 w 4779369"/>
              <a:gd name="connsiteY40-810" fmla="*/ 610434 h 4714030"/>
              <a:gd name="connsiteX41-811" fmla="*/ 2536907 w 4779369"/>
              <a:gd name="connsiteY41-812" fmla="*/ 329331 h 4714030"/>
              <a:gd name="connsiteX42-813" fmla="*/ 3068123 w 4779369"/>
              <a:gd name="connsiteY42-814" fmla="*/ 1080399 h 4714030"/>
              <a:gd name="connsiteX43-815" fmla="*/ 3127186 w 4779369"/>
              <a:gd name="connsiteY43-816" fmla="*/ 1193698 h 4714030"/>
              <a:gd name="connsiteX44-817" fmla="*/ 3336570 w 4779369"/>
              <a:gd name="connsiteY44-818" fmla="*/ 1239409 h 4714030"/>
              <a:gd name="connsiteX45-819" fmla="*/ 3545953 w 4779369"/>
              <a:gd name="connsiteY45-820" fmla="*/ 1193698 h 4714030"/>
              <a:gd name="connsiteX46-821" fmla="*/ 3667106 w 4779369"/>
              <a:gd name="connsiteY46-822" fmla="*/ 1060681 h 4714030"/>
              <a:gd name="connsiteX47-823" fmla="*/ 4538432 w 4779369"/>
              <a:gd name="connsiteY47-824" fmla="*/ 949730 h 4714030"/>
              <a:gd name="connsiteX0-825" fmla="*/ 4538432 w 4779369"/>
              <a:gd name="connsiteY0-826" fmla="*/ 949730 h 4714030"/>
              <a:gd name="connsiteX1-827" fmla="*/ 4649383 w 4779369"/>
              <a:gd name="connsiteY1-828" fmla="*/ 1821057 h 4714030"/>
              <a:gd name="connsiteX2-829" fmla="*/ 3778057 w 4779369"/>
              <a:gd name="connsiteY2-830" fmla="*/ 1932008 h 4714030"/>
              <a:gd name="connsiteX3-831" fmla="*/ 3686799 w 4779369"/>
              <a:gd name="connsiteY3-832" fmla="*/ 1845408 h 4714030"/>
              <a:gd name="connsiteX4-833" fmla="*/ 3606598 w 4779369"/>
              <a:gd name="connsiteY4-834" fmla="*/ 1770199 h 4714030"/>
              <a:gd name="connsiteX5-835" fmla="*/ 3336570 w 4779369"/>
              <a:gd name="connsiteY5-836" fmla="*/ 1691032 h 4714030"/>
              <a:gd name="connsiteX6-837" fmla="*/ 3192952 w 4779369"/>
              <a:gd name="connsiteY6-838" fmla="*/ 1711872 h 4714030"/>
              <a:gd name="connsiteX7-839" fmla="*/ 3126960 w 4779369"/>
              <a:gd name="connsiteY7-840" fmla="*/ 1827523 h 4714030"/>
              <a:gd name="connsiteX8-841" fmla="*/ 3048503 w 4779369"/>
              <a:gd name="connsiteY8-842" fmla="*/ 2123573 h 4714030"/>
              <a:gd name="connsiteX9-843" fmla="*/ 2997806 w 4779369"/>
              <a:gd name="connsiteY9-844" fmla="*/ 2275931 h 4714030"/>
              <a:gd name="connsiteX10-845" fmla="*/ 3162873 w 4779369"/>
              <a:gd name="connsiteY10-846" fmla="*/ 2503824 h 4714030"/>
              <a:gd name="connsiteX11-847" fmla="*/ 3356427 w 4779369"/>
              <a:gd name="connsiteY11-848" fmla="*/ 2595846 h 4714030"/>
              <a:gd name="connsiteX12-849" fmla="*/ 3454240 w 4779369"/>
              <a:gd name="connsiteY12-850" fmla="*/ 2587267 h 4714030"/>
              <a:gd name="connsiteX13-851" fmla="*/ 4029121 w 4779369"/>
              <a:gd name="connsiteY13-852" fmla="*/ 2685987 h 4714030"/>
              <a:gd name="connsiteX14-853" fmla="*/ 4140072 w 4779369"/>
              <a:gd name="connsiteY14-854" fmla="*/ 3557314 h 4714030"/>
              <a:gd name="connsiteX15-855" fmla="*/ 3268745 w 4779369"/>
              <a:gd name="connsiteY15-856" fmla="*/ 3668264 h 4714030"/>
              <a:gd name="connsiteX16-857" fmla="*/ 3029106 w 4779369"/>
              <a:gd name="connsiteY16-858" fmla="*/ 3136468 h 4714030"/>
              <a:gd name="connsiteX17-859" fmla="*/ 3024015 w 4779369"/>
              <a:gd name="connsiteY17-860" fmla="*/ 3025265 h 4714030"/>
              <a:gd name="connsiteX18-861" fmla="*/ 2886424 w 4779369"/>
              <a:gd name="connsiteY18-862" fmla="*/ 2860950 h 4714030"/>
              <a:gd name="connsiteX19-863" fmla="*/ 2624436 w 4779369"/>
              <a:gd name="connsiteY19-864" fmla="*/ 2758262 h 4714030"/>
              <a:gd name="connsiteX20-865" fmla="*/ 2598603 w 4779369"/>
              <a:gd name="connsiteY20-866" fmla="*/ 2768115 h 4714030"/>
              <a:gd name="connsiteX21-867" fmla="*/ 2138389 w 4779369"/>
              <a:gd name="connsiteY21-868" fmla="*/ 3042691 h 4714030"/>
              <a:gd name="connsiteX22-869" fmla="*/ 2080005 w 4779369"/>
              <a:gd name="connsiteY22-870" fmla="*/ 3062295 h 4714030"/>
              <a:gd name="connsiteX23-871" fmla="*/ 2075740 w 4779369"/>
              <a:gd name="connsiteY23-872" fmla="*/ 3101544 h 4714030"/>
              <a:gd name="connsiteX24-873" fmla="*/ 2091557 w 4779369"/>
              <a:gd name="connsiteY24-874" fmla="*/ 3245802 h 4714030"/>
              <a:gd name="connsiteX25-875" fmla="*/ 2235869 w 4779369"/>
              <a:gd name="connsiteY25-876" fmla="*/ 3487372 h 4714030"/>
              <a:gd name="connsiteX26-877" fmla="*/ 2246040 w 4779369"/>
              <a:gd name="connsiteY26-878" fmla="*/ 3495068 h 4714030"/>
              <a:gd name="connsiteX27-879" fmla="*/ 2353186 w 4779369"/>
              <a:gd name="connsiteY27-880" fmla="*/ 3535124 h 4714030"/>
              <a:gd name="connsiteX28-881" fmla="*/ 2459892 w 4779369"/>
              <a:gd name="connsiteY28-882" fmla="*/ 3601767 h 4714030"/>
              <a:gd name="connsiteX29-883" fmla="*/ 2570842 w 4779369"/>
              <a:gd name="connsiteY29-884" fmla="*/ 4473093 h 4714030"/>
              <a:gd name="connsiteX30-885" fmla="*/ 1699516 w 4779369"/>
              <a:gd name="connsiteY30-886" fmla="*/ 4584044 h 4714030"/>
              <a:gd name="connsiteX31-887" fmla="*/ 1588565 w 4779369"/>
              <a:gd name="connsiteY31-888" fmla="*/ 3712718 h 4714030"/>
              <a:gd name="connsiteX32-889" fmla="*/ 1634920 w 4779369"/>
              <a:gd name="connsiteY32-890" fmla="*/ 3663870 h 4714030"/>
              <a:gd name="connsiteX33-891" fmla="*/ 1645376 w 4779369"/>
              <a:gd name="connsiteY33-892" fmla="*/ 3640232 h 4714030"/>
              <a:gd name="connsiteX34-893" fmla="*/ 1654346 w 4779369"/>
              <a:gd name="connsiteY34-894" fmla="*/ 3358982 h 4714030"/>
              <a:gd name="connsiteX35-895" fmla="*/ 1557620 w 4779369"/>
              <a:gd name="connsiteY35-896" fmla="*/ 3167736 h 4714030"/>
              <a:gd name="connsiteX36-897" fmla="*/ 1536748 w 4779369"/>
              <a:gd name="connsiteY36-898" fmla="*/ 3145662 h 4714030"/>
              <a:gd name="connsiteX37-899" fmla="*/ 1489568 w 4779369"/>
              <a:gd name="connsiteY37-900" fmla="*/ 3145159 h 4714030"/>
              <a:gd name="connsiteX38-901" fmla="*/ 610434 w 4779369"/>
              <a:gd name="connsiteY38-902" fmla="*/ 2818009 h 4714030"/>
              <a:gd name="connsiteX39-903" fmla="*/ 329331 w 4779369"/>
              <a:gd name="connsiteY39-904" fmla="*/ 610434 h 4714030"/>
              <a:gd name="connsiteX40-905" fmla="*/ 2536907 w 4779369"/>
              <a:gd name="connsiteY40-906" fmla="*/ 329331 h 4714030"/>
              <a:gd name="connsiteX41-907" fmla="*/ 3068123 w 4779369"/>
              <a:gd name="connsiteY41-908" fmla="*/ 1080399 h 4714030"/>
              <a:gd name="connsiteX42-909" fmla="*/ 3127186 w 4779369"/>
              <a:gd name="connsiteY42-910" fmla="*/ 1193698 h 4714030"/>
              <a:gd name="connsiteX43-911" fmla="*/ 3336570 w 4779369"/>
              <a:gd name="connsiteY43-912" fmla="*/ 1239409 h 4714030"/>
              <a:gd name="connsiteX44-913" fmla="*/ 3545953 w 4779369"/>
              <a:gd name="connsiteY44-914" fmla="*/ 1193698 h 4714030"/>
              <a:gd name="connsiteX45-915" fmla="*/ 3667106 w 4779369"/>
              <a:gd name="connsiteY45-916" fmla="*/ 1060681 h 4714030"/>
              <a:gd name="connsiteX46-917" fmla="*/ 4538432 w 4779369"/>
              <a:gd name="connsiteY46-918" fmla="*/ 949730 h 4714030"/>
              <a:gd name="connsiteX0-919" fmla="*/ 4538432 w 4779369"/>
              <a:gd name="connsiteY0-920" fmla="*/ 949730 h 4714030"/>
              <a:gd name="connsiteX1-921" fmla="*/ 4649383 w 4779369"/>
              <a:gd name="connsiteY1-922" fmla="*/ 1821057 h 4714030"/>
              <a:gd name="connsiteX2-923" fmla="*/ 3778057 w 4779369"/>
              <a:gd name="connsiteY2-924" fmla="*/ 1932008 h 4714030"/>
              <a:gd name="connsiteX3-925" fmla="*/ 3686799 w 4779369"/>
              <a:gd name="connsiteY3-926" fmla="*/ 1845408 h 4714030"/>
              <a:gd name="connsiteX4-927" fmla="*/ 3606598 w 4779369"/>
              <a:gd name="connsiteY4-928" fmla="*/ 1770199 h 4714030"/>
              <a:gd name="connsiteX5-929" fmla="*/ 3336570 w 4779369"/>
              <a:gd name="connsiteY5-930" fmla="*/ 1691032 h 4714030"/>
              <a:gd name="connsiteX6-931" fmla="*/ 3192952 w 4779369"/>
              <a:gd name="connsiteY6-932" fmla="*/ 1711872 h 4714030"/>
              <a:gd name="connsiteX7-933" fmla="*/ 3126960 w 4779369"/>
              <a:gd name="connsiteY7-934" fmla="*/ 1827523 h 4714030"/>
              <a:gd name="connsiteX8-935" fmla="*/ 3048503 w 4779369"/>
              <a:gd name="connsiteY8-936" fmla="*/ 2123573 h 4714030"/>
              <a:gd name="connsiteX9-937" fmla="*/ 2997806 w 4779369"/>
              <a:gd name="connsiteY9-938" fmla="*/ 2275931 h 4714030"/>
              <a:gd name="connsiteX10-939" fmla="*/ 3162873 w 4779369"/>
              <a:gd name="connsiteY10-940" fmla="*/ 2503824 h 4714030"/>
              <a:gd name="connsiteX11-941" fmla="*/ 3356427 w 4779369"/>
              <a:gd name="connsiteY11-942" fmla="*/ 2595846 h 4714030"/>
              <a:gd name="connsiteX12-943" fmla="*/ 3454240 w 4779369"/>
              <a:gd name="connsiteY12-944" fmla="*/ 2587267 h 4714030"/>
              <a:gd name="connsiteX13-945" fmla="*/ 4029121 w 4779369"/>
              <a:gd name="connsiteY13-946" fmla="*/ 2685987 h 4714030"/>
              <a:gd name="connsiteX14-947" fmla="*/ 4140072 w 4779369"/>
              <a:gd name="connsiteY14-948" fmla="*/ 3557314 h 4714030"/>
              <a:gd name="connsiteX15-949" fmla="*/ 3268745 w 4779369"/>
              <a:gd name="connsiteY15-950" fmla="*/ 3668264 h 4714030"/>
              <a:gd name="connsiteX16-951" fmla="*/ 3029106 w 4779369"/>
              <a:gd name="connsiteY16-952" fmla="*/ 3136468 h 4714030"/>
              <a:gd name="connsiteX17-953" fmla="*/ 3024015 w 4779369"/>
              <a:gd name="connsiteY17-954" fmla="*/ 3025265 h 4714030"/>
              <a:gd name="connsiteX18-955" fmla="*/ 2886424 w 4779369"/>
              <a:gd name="connsiteY18-956" fmla="*/ 2860950 h 4714030"/>
              <a:gd name="connsiteX19-957" fmla="*/ 2598603 w 4779369"/>
              <a:gd name="connsiteY19-958" fmla="*/ 2768115 h 4714030"/>
              <a:gd name="connsiteX20-959" fmla="*/ 2138389 w 4779369"/>
              <a:gd name="connsiteY20-960" fmla="*/ 3042691 h 4714030"/>
              <a:gd name="connsiteX21-961" fmla="*/ 2080005 w 4779369"/>
              <a:gd name="connsiteY21-962" fmla="*/ 3062295 h 4714030"/>
              <a:gd name="connsiteX22-963" fmla="*/ 2075740 w 4779369"/>
              <a:gd name="connsiteY22-964" fmla="*/ 3101544 h 4714030"/>
              <a:gd name="connsiteX23-965" fmla="*/ 2091557 w 4779369"/>
              <a:gd name="connsiteY23-966" fmla="*/ 3245802 h 4714030"/>
              <a:gd name="connsiteX24-967" fmla="*/ 2235869 w 4779369"/>
              <a:gd name="connsiteY24-968" fmla="*/ 3487372 h 4714030"/>
              <a:gd name="connsiteX25-969" fmla="*/ 2246040 w 4779369"/>
              <a:gd name="connsiteY25-970" fmla="*/ 3495068 h 4714030"/>
              <a:gd name="connsiteX26-971" fmla="*/ 2353186 w 4779369"/>
              <a:gd name="connsiteY26-972" fmla="*/ 3535124 h 4714030"/>
              <a:gd name="connsiteX27-973" fmla="*/ 2459892 w 4779369"/>
              <a:gd name="connsiteY27-974" fmla="*/ 3601767 h 4714030"/>
              <a:gd name="connsiteX28-975" fmla="*/ 2570842 w 4779369"/>
              <a:gd name="connsiteY28-976" fmla="*/ 4473093 h 4714030"/>
              <a:gd name="connsiteX29-977" fmla="*/ 1699516 w 4779369"/>
              <a:gd name="connsiteY29-978" fmla="*/ 4584044 h 4714030"/>
              <a:gd name="connsiteX30-979" fmla="*/ 1588565 w 4779369"/>
              <a:gd name="connsiteY30-980" fmla="*/ 3712718 h 4714030"/>
              <a:gd name="connsiteX31-981" fmla="*/ 1634920 w 4779369"/>
              <a:gd name="connsiteY31-982" fmla="*/ 3663870 h 4714030"/>
              <a:gd name="connsiteX32-983" fmla="*/ 1645376 w 4779369"/>
              <a:gd name="connsiteY32-984" fmla="*/ 3640232 h 4714030"/>
              <a:gd name="connsiteX33-985" fmla="*/ 1654346 w 4779369"/>
              <a:gd name="connsiteY33-986" fmla="*/ 3358982 h 4714030"/>
              <a:gd name="connsiteX34-987" fmla="*/ 1557620 w 4779369"/>
              <a:gd name="connsiteY34-988" fmla="*/ 3167736 h 4714030"/>
              <a:gd name="connsiteX35-989" fmla="*/ 1536748 w 4779369"/>
              <a:gd name="connsiteY35-990" fmla="*/ 3145662 h 4714030"/>
              <a:gd name="connsiteX36-991" fmla="*/ 1489568 w 4779369"/>
              <a:gd name="connsiteY36-992" fmla="*/ 3145159 h 4714030"/>
              <a:gd name="connsiteX37-993" fmla="*/ 610434 w 4779369"/>
              <a:gd name="connsiteY37-994" fmla="*/ 2818009 h 4714030"/>
              <a:gd name="connsiteX38-995" fmla="*/ 329331 w 4779369"/>
              <a:gd name="connsiteY38-996" fmla="*/ 610434 h 4714030"/>
              <a:gd name="connsiteX39-997" fmla="*/ 2536907 w 4779369"/>
              <a:gd name="connsiteY39-998" fmla="*/ 329331 h 4714030"/>
              <a:gd name="connsiteX40-999" fmla="*/ 3068123 w 4779369"/>
              <a:gd name="connsiteY40-1000" fmla="*/ 1080399 h 4714030"/>
              <a:gd name="connsiteX41-1001" fmla="*/ 3127186 w 4779369"/>
              <a:gd name="connsiteY41-1002" fmla="*/ 1193698 h 4714030"/>
              <a:gd name="connsiteX42-1003" fmla="*/ 3336570 w 4779369"/>
              <a:gd name="connsiteY42-1004" fmla="*/ 1239409 h 4714030"/>
              <a:gd name="connsiteX43-1005" fmla="*/ 3545953 w 4779369"/>
              <a:gd name="connsiteY43-1006" fmla="*/ 1193698 h 4714030"/>
              <a:gd name="connsiteX44-1007" fmla="*/ 3667106 w 4779369"/>
              <a:gd name="connsiteY44-1008" fmla="*/ 1060681 h 4714030"/>
              <a:gd name="connsiteX45-1009" fmla="*/ 4538432 w 4779369"/>
              <a:gd name="connsiteY45-1010" fmla="*/ 949730 h 4714030"/>
              <a:gd name="connsiteX0-1011" fmla="*/ 4538432 w 4779369"/>
              <a:gd name="connsiteY0-1012" fmla="*/ 949730 h 4714030"/>
              <a:gd name="connsiteX1-1013" fmla="*/ 4649383 w 4779369"/>
              <a:gd name="connsiteY1-1014" fmla="*/ 1821057 h 4714030"/>
              <a:gd name="connsiteX2-1015" fmla="*/ 3778057 w 4779369"/>
              <a:gd name="connsiteY2-1016" fmla="*/ 1932008 h 4714030"/>
              <a:gd name="connsiteX3-1017" fmla="*/ 3686799 w 4779369"/>
              <a:gd name="connsiteY3-1018" fmla="*/ 1845408 h 4714030"/>
              <a:gd name="connsiteX4-1019" fmla="*/ 3606598 w 4779369"/>
              <a:gd name="connsiteY4-1020" fmla="*/ 1770199 h 4714030"/>
              <a:gd name="connsiteX5-1021" fmla="*/ 3336570 w 4779369"/>
              <a:gd name="connsiteY5-1022" fmla="*/ 1691032 h 4714030"/>
              <a:gd name="connsiteX6-1023" fmla="*/ 3192952 w 4779369"/>
              <a:gd name="connsiteY6-1024" fmla="*/ 1711872 h 4714030"/>
              <a:gd name="connsiteX7-1025" fmla="*/ 3126960 w 4779369"/>
              <a:gd name="connsiteY7-1026" fmla="*/ 1827523 h 4714030"/>
              <a:gd name="connsiteX8-1027" fmla="*/ 3048503 w 4779369"/>
              <a:gd name="connsiteY8-1028" fmla="*/ 2123573 h 4714030"/>
              <a:gd name="connsiteX9-1029" fmla="*/ 2997806 w 4779369"/>
              <a:gd name="connsiteY9-1030" fmla="*/ 2275931 h 4714030"/>
              <a:gd name="connsiteX10-1031" fmla="*/ 3162873 w 4779369"/>
              <a:gd name="connsiteY10-1032" fmla="*/ 2503824 h 4714030"/>
              <a:gd name="connsiteX11-1033" fmla="*/ 3356427 w 4779369"/>
              <a:gd name="connsiteY11-1034" fmla="*/ 2595846 h 4714030"/>
              <a:gd name="connsiteX12-1035" fmla="*/ 3454240 w 4779369"/>
              <a:gd name="connsiteY12-1036" fmla="*/ 2587267 h 4714030"/>
              <a:gd name="connsiteX13-1037" fmla="*/ 4029121 w 4779369"/>
              <a:gd name="connsiteY13-1038" fmla="*/ 2685987 h 4714030"/>
              <a:gd name="connsiteX14-1039" fmla="*/ 4140072 w 4779369"/>
              <a:gd name="connsiteY14-1040" fmla="*/ 3557314 h 4714030"/>
              <a:gd name="connsiteX15-1041" fmla="*/ 3268745 w 4779369"/>
              <a:gd name="connsiteY15-1042" fmla="*/ 3668264 h 4714030"/>
              <a:gd name="connsiteX16-1043" fmla="*/ 3029106 w 4779369"/>
              <a:gd name="connsiteY16-1044" fmla="*/ 3136468 h 4714030"/>
              <a:gd name="connsiteX17-1045" fmla="*/ 3024015 w 4779369"/>
              <a:gd name="connsiteY17-1046" fmla="*/ 3025265 h 4714030"/>
              <a:gd name="connsiteX18-1047" fmla="*/ 2886424 w 4779369"/>
              <a:gd name="connsiteY18-1048" fmla="*/ 2860950 h 4714030"/>
              <a:gd name="connsiteX19-1049" fmla="*/ 2598603 w 4779369"/>
              <a:gd name="connsiteY19-1050" fmla="*/ 2768115 h 4714030"/>
              <a:gd name="connsiteX20-1051" fmla="*/ 2138389 w 4779369"/>
              <a:gd name="connsiteY20-1052" fmla="*/ 3042691 h 4714030"/>
              <a:gd name="connsiteX21-1053" fmla="*/ 2075740 w 4779369"/>
              <a:gd name="connsiteY21-1054" fmla="*/ 3101544 h 4714030"/>
              <a:gd name="connsiteX22-1055" fmla="*/ 2091557 w 4779369"/>
              <a:gd name="connsiteY22-1056" fmla="*/ 3245802 h 4714030"/>
              <a:gd name="connsiteX23-1057" fmla="*/ 2235869 w 4779369"/>
              <a:gd name="connsiteY23-1058" fmla="*/ 3487372 h 4714030"/>
              <a:gd name="connsiteX24-1059" fmla="*/ 2246040 w 4779369"/>
              <a:gd name="connsiteY24-1060" fmla="*/ 3495068 h 4714030"/>
              <a:gd name="connsiteX25-1061" fmla="*/ 2353186 w 4779369"/>
              <a:gd name="connsiteY25-1062" fmla="*/ 3535124 h 4714030"/>
              <a:gd name="connsiteX26-1063" fmla="*/ 2459892 w 4779369"/>
              <a:gd name="connsiteY26-1064" fmla="*/ 3601767 h 4714030"/>
              <a:gd name="connsiteX27-1065" fmla="*/ 2570842 w 4779369"/>
              <a:gd name="connsiteY27-1066" fmla="*/ 4473093 h 4714030"/>
              <a:gd name="connsiteX28-1067" fmla="*/ 1699516 w 4779369"/>
              <a:gd name="connsiteY28-1068" fmla="*/ 4584044 h 4714030"/>
              <a:gd name="connsiteX29-1069" fmla="*/ 1588565 w 4779369"/>
              <a:gd name="connsiteY29-1070" fmla="*/ 3712718 h 4714030"/>
              <a:gd name="connsiteX30-1071" fmla="*/ 1634920 w 4779369"/>
              <a:gd name="connsiteY30-1072" fmla="*/ 3663870 h 4714030"/>
              <a:gd name="connsiteX31-1073" fmla="*/ 1645376 w 4779369"/>
              <a:gd name="connsiteY31-1074" fmla="*/ 3640232 h 4714030"/>
              <a:gd name="connsiteX32-1075" fmla="*/ 1654346 w 4779369"/>
              <a:gd name="connsiteY32-1076" fmla="*/ 3358982 h 4714030"/>
              <a:gd name="connsiteX33-1077" fmla="*/ 1557620 w 4779369"/>
              <a:gd name="connsiteY33-1078" fmla="*/ 3167736 h 4714030"/>
              <a:gd name="connsiteX34-1079" fmla="*/ 1536748 w 4779369"/>
              <a:gd name="connsiteY34-1080" fmla="*/ 3145662 h 4714030"/>
              <a:gd name="connsiteX35-1081" fmla="*/ 1489568 w 4779369"/>
              <a:gd name="connsiteY35-1082" fmla="*/ 3145159 h 4714030"/>
              <a:gd name="connsiteX36-1083" fmla="*/ 610434 w 4779369"/>
              <a:gd name="connsiteY36-1084" fmla="*/ 2818009 h 4714030"/>
              <a:gd name="connsiteX37-1085" fmla="*/ 329331 w 4779369"/>
              <a:gd name="connsiteY37-1086" fmla="*/ 610434 h 4714030"/>
              <a:gd name="connsiteX38-1087" fmla="*/ 2536907 w 4779369"/>
              <a:gd name="connsiteY38-1088" fmla="*/ 329331 h 4714030"/>
              <a:gd name="connsiteX39-1089" fmla="*/ 3068123 w 4779369"/>
              <a:gd name="connsiteY39-1090" fmla="*/ 1080399 h 4714030"/>
              <a:gd name="connsiteX40-1091" fmla="*/ 3127186 w 4779369"/>
              <a:gd name="connsiteY40-1092" fmla="*/ 1193698 h 4714030"/>
              <a:gd name="connsiteX41-1093" fmla="*/ 3336570 w 4779369"/>
              <a:gd name="connsiteY41-1094" fmla="*/ 1239409 h 4714030"/>
              <a:gd name="connsiteX42-1095" fmla="*/ 3545953 w 4779369"/>
              <a:gd name="connsiteY42-1096" fmla="*/ 1193698 h 4714030"/>
              <a:gd name="connsiteX43-1097" fmla="*/ 3667106 w 4779369"/>
              <a:gd name="connsiteY43-1098" fmla="*/ 1060681 h 4714030"/>
              <a:gd name="connsiteX44-1099" fmla="*/ 4538432 w 4779369"/>
              <a:gd name="connsiteY44-1100" fmla="*/ 949730 h 4714030"/>
              <a:gd name="connsiteX0-1101" fmla="*/ 4538432 w 4779369"/>
              <a:gd name="connsiteY0-1102" fmla="*/ 949730 h 4714030"/>
              <a:gd name="connsiteX1-1103" fmla="*/ 4649383 w 4779369"/>
              <a:gd name="connsiteY1-1104" fmla="*/ 1821057 h 4714030"/>
              <a:gd name="connsiteX2-1105" fmla="*/ 3778057 w 4779369"/>
              <a:gd name="connsiteY2-1106" fmla="*/ 1932008 h 4714030"/>
              <a:gd name="connsiteX3-1107" fmla="*/ 3686799 w 4779369"/>
              <a:gd name="connsiteY3-1108" fmla="*/ 1845408 h 4714030"/>
              <a:gd name="connsiteX4-1109" fmla="*/ 3606598 w 4779369"/>
              <a:gd name="connsiteY4-1110" fmla="*/ 1770199 h 4714030"/>
              <a:gd name="connsiteX5-1111" fmla="*/ 3336570 w 4779369"/>
              <a:gd name="connsiteY5-1112" fmla="*/ 1691032 h 4714030"/>
              <a:gd name="connsiteX6-1113" fmla="*/ 3192952 w 4779369"/>
              <a:gd name="connsiteY6-1114" fmla="*/ 1711872 h 4714030"/>
              <a:gd name="connsiteX7-1115" fmla="*/ 3126960 w 4779369"/>
              <a:gd name="connsiteY7-1116" fmla="*/ 1827523 h 4714030"/>
              <a:gd name="connsiteX8-1117" fmla="*/ 3048503 w 4779369"/>
              <a:gd name="connsiteY8-1118" fmla="*/ 2123573 h 4714030"/>
              <a:gd name="connsiteX9-1119" fmla="*/ 2997806 w 4779369"/>
              <a:gd name="connsiteY9-1120" fmla="*/ 2275931 h 4714030"/>
              <a:gd name="connsiteX10-1121" fmla="*/ 3162873 w 4779369"/>
              <a:gd name="connsiteY10-1122" fmla="*/ 2503824 h 4714030"/>
              <a:gd name="connsiteX11-1123" fmla="*/ 3356427 w 4779369"/>
              <a:gd name="connsiteY11-1124" fmla="*/ 2595846 h 4714030"/>
              <a:gd name="connsiteX12-1125" fmla="*/ 3454240 w 4779369"/>
              <a:gd name="connsiteY12-1126" fmla="*/ 2587267 h 4714030"/>
              <a:gd name="connsiteX13-1127" fmla="*/ 4029121 w 4779369"/>
              <a:gd name="connsiteY13-1128" fmla="*/ 2685987 h 4714030"/>
              <a:gd name="connsiteX14-1129" fmla="*/ 4140072 w 4779369"/>
              <a:gd name="connsiteY14-1130" fmla="*/ 3557314 h 4714030"/>
              <a:gd name="connsiteX15-1131" fmla="*/ 3268745 w 4779369"/>
              <a:gd name="connsiteY15-1132" fmla="*/ 3668264 h 4714030"/>
              <a:gd name="connsiteX16-1133" fmla="*/ 3029106 w 4779369"/>
              <a:gd name="connsiteY16-1134" fmla="*/ 3136468 h 4714030"/>
              <a:gd name="connsiteX17-1135" fmla="*/ 3024015 w 4779369"/>
              <a:gd name="connsiteY17-1136" fmla="*/ 3025265 h 4714030"/>
              <a:gd name="connsiteX18-1137" fmla="*/ 2886424 w 4779369"/>
              <a:gd name="connsiteY18-1138" fmla="*/ 2860950 h 4714030"/>
              <a:gd name="connsiteX19-1139" fmla="*/ 2598603 w 4779369"/>
              <a:gd name="connsiteY19-1140" fmla="*/ 2768115 h 4714030"/>
              <a:gd name="connsiteX20-1141" fmla="*/ 2138389 w 4779369"/>
              <a:gd name="connsiteY20-1142" fmla="*/ 3042691 h 4714030"/>
              <a:gd name="connsiteX21-1143" fmla="*/ 2075740 w 4779369"/>
              <a:gd name="connsiteY21-1144" fmla="*/ 3101544 h 4714030"/>
              <a:gd name="connsiteX22-1145" fmla="*/ 2091557 w 4779369"/>
              <a:gd name="connsiteY22-1146" fmla="*/ 3245802 h 4714030"/>
              <a:gd name="connsiteX23-1147" fmla="*/ 2235869 w 4779369"/>
              <a:gd name="connsiteY23-1148" fmla="*/ 3487372 h 4714030"/>
              <a:gd name="connsiteX24-1149" fmla="*/ 2246040 w 4779369"/>
              <a:gd name="connsiteY24-1150" fmla="*/ 3495068 h 4714030"/>
              <a:gd name="connsiteX25-1151" fmla="*/ 2353186 w 4779369"/>
              <a:gd name="connsiteY25-1152" fmla="*/ 3535124 h 4714030"/>
              <a:gd name="connsiteX26-1153" fmla="*/ 2459892 w 4779369"/>
              <a:gd name="connsiteY26-1154" fmla="*/ 3601767 h 4714030"/>
              <a:gd name="connsiteX27-1155" fmla="*/ 2570842 w 4779369"/>
              <a:gd name="connsiteY27-1156" fmla="*/ 4473093 h 4714030"/>
              <a:gd name="connsiteX28-1157" fmla="*/ 1699516 w 4779369"/>
              <a:gd name="connsiteY28-1158" fmla="*/ 4584044 h 4714030"/>
              <a:gd name="connsiteX29-1159" fmla="*/ 1588565 w 4779369"/>
              <a:gd name="connsiteY29-1160" fmla="*/ 3712718 h 4714030"/>
              <a:gd name="connsiteX30-1161" fmla="*/ 1634920 w 4779369"/>
              <a:gd name="connsiteY30-1162" fmla="*/ 3663870 h 4714030"/>
              <a:gd name="connsiteX31-1163" fmla="*/ 1645376 w 4779369"/>
              <a:gd name="connsiteY31-1164" fmla="*/ 3640232 h 4714030"/>
              <a:gd name="connsiteX32-1165" fmla="*/ 1654346 w 4779369"/>
              <a:gd name="connsiteY32-1166" fmla="*/ 3358982 h 4714030"/>
              <a:gd name="connsiteX33-1167" fmla="*/ 1557620 w 4779369"/>
              <a:gd name="connsiteY33-1168" fmla="*/ 3167736 h 4714030"/>
              <a:gd name="connsiteX34-1169" fmla="*/ 1489568 w 4779369"/>
              <a:gd name="connsiteY34-1170" fmla="*/ 3145159 h 4714030"/>
              <a:gd name="connsiteX35-1171" fmla="*/ 610434 w 4779369"/>
              <a:gd name="connsiteY35-1172" fmla="*/ 2818009 h 4714030"/>
              <a:gd name="connsiteX36-1173" fmla="*/ 329331 w 4779369"/>
              <a:gd name="connsiteY36-1174" fmla="*/ 610434 h 4714030"/>
              <a:gd name="connsiteX37-1175" fmla="*/ 2536907 w 4779369"/>
              <a:gd name="connsiteY37-1176" fmla="*/ 329331 h 4714030"/>
              <a:gd name="connsiteX38-1177" fmla="*/ 3068123 w 4779369"/>
              <a:gd name="connsiteY38-1178" fmla="*/ 1080399 h 4714030"/>
              <a:gd name="connsiteX39-1179" fmla="*/ 3127186 w 4779369"/>
              <a:gd name="connsiteY39-1180" fmla="*/ 1193698 h 4714030"/>
              <a:gd name="connsiteX40-1181" fmla="*/ 3336570 w 4779369"/>
              <a:gd name="connsiteY40-1182" fmla="*/ 1239409 h 4714030"/>
              <a:gd name="connsiteX41-1183" fmla="*/ 3545953 w 4779369"/>
              <a:gd name="connsiteY41-1184" fmla="*/ 1193698 h 4714030"/>
              <a:gd name="connsiteX42-1185" fmla="*/ 3667106 w 4779369"/>
              <a:gd name="connsiteY42-1186" fmla="*/ 1060681 h 4714030"/>
              <a:gd name="connsiteX43-1187" fmla="*/ 4538432 w 4779369"/>
              <a:gd name="connsiteY43-1188" fmla="*/ 949730 h 4714030"/>
              <a:gd name="connsiteX0-1189" fmla="*/ 4538432 w 4779369"/>
              <a:gd name="connsiteY0-1190" fmla="*/ 949730 h 4714030"/>
              <a:gd name="connsiteX1-1191" fmla="*/ 4649383 w 4779369"/>
              <a:gd name="connsiteY1-1192" fmla="*/ 1821057 h 4714030"/>
              <a:gd name="connsiteX2-1193" fmla="*/ 3778057 w 4779369"/>
              <a:gd name="connsiteY2-1194" fmla="*/ 1932008 h 4714030"/>
              <a:gd name="connsiteX3-1195" fmla="*/ 3686799 w 4779369"/>
              <a:gd name="connsiteY3-1196" fmla="*/ 1845408 h 4714030"/>
              <a:gd name="connsiteX4-1197" fmla="*/ 3606598 w 4779369"/>
              <a:gd name="connsiteY4-1198" fmla="*/ 1770199 h 4714030"/>
              <a:gd name="connsiteX5-1199" fmla="*/ 3336570 w 4779369"/>
              <a:gd name="connsiteY5-1200" fmla="*/ 1691032 h 4714030"/>
              <a:gd name="connsiteX6-1201" fmla="*/ 3192952 w 4779369"/>
              <a:gd name="connsiteY6-1202" fmla="*/ 1711872 h 4714030"/>
              <a:gd name="connsiteX7-1203" fmla="*/ 3126960 w 4779369"/>
              <a:gd name="connsiteY7-1204" fmla="*/ 1827523 h 4714030"/>
              <a:gd name="connsiteX8-1205" fmla="*/ 3048503 w 4779369"/>
              <a:gd name="connsiteY8-1206" fmla="*/ 2123573 h 4714030"/>
              <a:gd name="connsiteX9-1207" fmla="*/ 2997806 w 4779369"/>
              <a:gd name="connsiteY9-1208" fmla="*/ 2275931 h 4714030"/>
              <a:gd name="connsiteX10-1209" fmla="*/ 3162873 w 4779369"/>
              <a:gd name="connsiteY10-1210" fmla="*/ 2503824 h 4714030"/>
              <a:gd name="connsiteX11-1211" fmla="*/ 3356427 w 4779369"/>
              <a:gd name="connsiteY11-1212" fmla="*/ 2595846 h 4714030"/>
              <a:gd name="connsiteX12-1213" fmla="*/ 3454240 w 4779369"/>
              <a:gd name="connsiteY12-1214" fmla="*/ 2587267 h 4714030"/>
              <a:gd name="connsiteX13-1215" fmla="*/ 4029121 w 4779369"/>
              <a:gd name="connsiteY13-1216" fmla="*/ 2685987 h 4714030"/>
              <a:gd name="connsiteX14-1217" fmla="*/ 4140072 w 4779369"/>
              <a:gd name="connsiteY14-1218" fmla="*/ 3557314 h 4714030"/>
              <a:gd name="connsiteX15-1219" fmla="*/ 3268745 w 4779369"/>
              <a:gd name="connsiteY15-1220" fmla="*/ 3668264 h 4714030"/>
              <a:gd name="connsiteX16-1221" fmla="*/ 3029106 w 4779369"/>
              <a:gd name="connsiteY16-1222" fmla="*/ 3136468 h 4714030"/>
              <a:gd name="connsiteX17-1223" fmla="*/ 3024015 w 4779369"/>
              <a:gd name="connsiteY17-1224" fmla="*/ 3025265 h 4714030"/>
              <a:gd name="connsiteX18-1225" fmla="*/ 2886424 w 4779369"/>
              <a:gd name="connsiteY18-1226" fmla="*/ 2860950 h 4714030"/>
              <a:gd name="connsiteX19-1227" fmla="*/ 2598603 w 4779369"/>
              <a:gd name="connsiteY19-1228" fmla="*/ 2768115 h 4714030"/>
              <a:gd name="connsiteX20-1229" fmla="*/ 2138389 w 4779369"/>
              <a:gd name="connsiteY20-1230" fmla="*/ 3042691 h 4714030"/>
              <a:gd name="connsiteX21-1231" fmla="*/ 2075740 w 4779369"/>
              <a:gd name="connsiteY21-1232" fmla="*/ 3101544 h 4714030"/>
              <a:gd name="connsiteX22-1233" fmla="*/ 2091557 w 4779369"/>
              <a:gd name="connsiteY22-1234" fmla="*/ 3245802 h 4714030"/>
              <a:gd name="connsiteX23-1235" fmla="*/ 2235869 w 4779369"/>
              <a:gd name="connsiteY23-1236" fmla="*/ 3487372 h 4714030"/>
              <a:gd name="connsiteX24-1237" fmla="*/ 2246040 w 4779369"/>
              <a:gd name="connsiteY24-1238" fmla="*/ 3495068 h 4714030"/>
              <a:gd name="connsiteX25-1239" fmla="*/ 2353186 w 4779369"/>
              <a:gd name="connsiteY25-1240" fmla="*/ 3535124 h 4714030"/>
              <a:gd name="connsiteX26-1241" fmla="*/ 2459892 w 4779369"/>
              <a:gd name="connsiteY26-1242" fmla="*/ 3601767 h 4714030"/>
              <a:gd name="connsiteX27-1243" fmla="*/ 2570842 w 4779369"/>
              <a:gd name="connsiteY27-1244" fmla="*/ 4473093 h 4714030"/>
              <a:gd name="connsiteX28-1245" fmla="*/ 1699516 w 4779369"/>
              <a:gd name="connsiteY28-1246" fmla="*/ 4584044 h 4714030"/>
              <a:gd name="connsiteX29-1247" fmla="*/ 1588565 w 4779369"/>
              <a:gd name="connsiteY29-1248" fmla="*/ 3712718 h 4714030"/>
              <a:gd name="connsiteX30-1249" fmla="*/ 1645376 w 4779369"/>
              <a:gd name="connsiteY30-1250" fmla="*/ 3640232 h 4714030"/>
              <a:gd name="connsiteX31-1251" fmla="*/ 1654346 w 4779369"/>
              <a:gd name="connsiteY31-1252" fmla="*/ 3358982 h 4714030"/>
              <a:gd name="connsiteX32-1253" fmla="*/ 1557620 w 4779369"/>
              <a:gd name="connsiteY32-1254" fmla="*/ 3167736 h 4714030"/>
              <a:gd name="connsiteX33-1255" fmla="*/ 1489568 w 4779369"/>
              <a:gd name="connsiteY33-1256" fmla="*/ 3145159 h 4714030"/>
              <a:gd name="connsiteX34-1257" fmla="*/ 610434 w 4779369"/>
              <a:gd name="connsiteY34-1258" fmla="*/ 2818009 h 4714030"/>
              <a:gd name="connsiteX35-1259" fmla="*/ 329331 w 4779369"/>
              <a:gd name="connsiteY35-1260" fmla="*/ 610434 h 4714030"/>
              <a:gd name="connsiteX36-1261" fmla="*/ 2536907 w 4779369"/>
              <a:gd name="connsiteY36-1262" fmla="*/ 329331 h 4714030"/>
              <a:gd name="connsiteX37-1263" fmla="*/ 3068123 w 4779369"/>
              <a:gd name="connsiteY37-1264" fmla="*/ 1080399 h 4714030"/>
              <a:gd name="connsiteX38-1265" fmla="*/ 3127186 w 4779369"/>
              <a:gd name="connsiteY38-1266" fmla="*/ 1193698 h 4714030"/>
              <a:gd name="connsiteX39-1267" fmla="*/ 3336570 w 4779369"/>
              <a:gd name="connsiteY39-1268" fmla="*/ 1239409 h 4714030"/>
              <a:gd name="connsiteX40-1269" fmla="*/ 3545953 w 4779369"/>
              <a:gd name="connsiteY40-1270" fmla="*/ 1193698 h 4714030"/>
              <a:gd name="connsiteX41-1271" fmla="*/ 3667106 w 4779369"/>
              <a:gd name="connsiteY41-1272" fmla="*/ 1060681 h 4714030"/>
              <a:gd name="connsiteX42-1273" fmla="*/ 4538432 w 4779369"/>
              <a:gd name="connsiteY42-1274" fmla="*/ 949730 h 4714030"/>
              <a:gd name="connsiteX0-1275" fmla="*/ 4538432 w 4779369"/>
              <a:gd name="connsiteY0-1276" fmla="*/ 949730 h 4714030"/>
              <a:gd name="connsiteX1-1277" fmla="*/ 4649383 w 4779369"/>
              <a:gd name="connsiteY1-1278" fmla="*/ 1821057 h 4714030"/>
              <a:gd name="connsiteX2-1279" fmla="*/ 3778057 w 4779369"/>
              <a:gd name="connsiteY2-1280" fmla="*/ 1932008 h 4714030"/>
              <a:gd name="connsiteX3-1281" fmla="*/ 3686799 w 4779369"/>
              <a:gd name="connsiteY3-1282" fmla="*/ 1845408 h 4714030"/>
              <a:gd name="connsiteX4-1283" fmla="*/ 3606598 w 4779369"/>
              <a:gd name="connsiteY4-1284" fmla="*/ 1770199 h 4714030"/>
              <a:gd name="connsiteX5-1285" fmla="*/ 3336570 w 4779369"/>
              <a:gd name="connsiteY5-1286" fmla="*/ 1691032 h 4714030"/>
              <a:gd name="connsiteX6-1287" fmla="*/ 3192952 w 4779369"/>
              <a:gd name="connsiteY6-1288" fmla="*/ 1711872 h 4714030"/>
              <a:gd name="connsiteX7-1289" fmla="*/ 3126960 w 4779369"/>
              <a:gd name="connsiteY7-1290" fmla="*/ 1827523 h 4714030"/>
              <a:gd name="connsiteX8-1291" fmla="*/ 3048503 w 4779369"/>
              <a:gd name="connsiteY8-1292" fmla="*/ 2123573 h 4714030"/>
              <a:gd name="connsiteX9-1293" fmla="*/ 2997806 w 4779369"/>
              <a:gd name="connsiteY9-1294" fmla="*/ 2275931 h 4714030"/>
              <a:gd name="connsiteX10-1295" fmla="*/ 3162873 w 4779369"/>
              <a:gd name="connsiteY10-1296" fmla="*/ 2503824 h 4714030"/>
              <a:gd name="connsiteX11-1297" fmla="*/ 3356427 w 4779369"/>
              <a:gd name="connsiteY11-1298" fmla="*/ 2595846 h 4714030"/>
              <a:gd name="connsiteX12-1299" fmla="*/ 3454240 w 4779369"/>
              <a:gd name="connsiteY12-1300" fmla="*/ 2587267 h 4714030"/>
              <a:gd name="connsiteX13-1301" fmla="*/ 4029121 w 4779369"/>
              <a:gd name="connsiteY13-1302" fmla="*/ 2685987 h 4714030"/>
              <a:gd name="connsiteX14-1303" fmla="*/ 4140072 w 4779369"/>
              <a:gd name="connsiteY14-1304" fmla="*/ 3557314 h 4714030"/>
              <a:gd name="connsiteX15-1305" fmla="*/ 3268745 w 4779369"/>
              <a:gd name="connsiteY15-1306" fmla="*/ 3668264 h 4714030"/>
              <a:gd name="connsiteX16-1307" fmla="*/ 3029106 w 4779369"/>
              <a:gd name="connsiteY16-1308" fmla="*/ 3136468 h 4714030"/>
              <a:gd name="connsiteX17-1309" fmla="*/ 3024015 w 4779369"/>
              <a:gd name="connsiteY17-1310" fmla="*/ 3025265 h 4714030"/>
              <a:gd name="connsiteX18-1311" fmla="*/ 2886424 w 4779369"/>
              <a:gd name="connsiteY18-1312" fmla="*/ 2860950 h 4714030"/>
              <a:gd name="connsiteX19-1313" fmla="*/ 2598603 w 4779369"/>
              <a:gd name="connsiteY19-1314" fmla="*/ 2768115 h 4714030"/>
              <a:gd name="connsiteX20-1315" fmla="*/ 2138389 w 4779369"/>
              <a:gd name="connsiteY20-1316" fmla="*/ 3042691 h 4714030"/>
              <a:gd name="connsiteX21-1317" fmla="*/ 2075740 w 4779369"/>
              <a:gd name="connsiteY21-1318" fmla="*/ 3101544 h 4714030"/>
              <a:gd name="connsiteX22-1319" fmla="*/ 2091557 w 4779369"/>
              <a:gd name="connsiteY22-1320" fmla="*/ 3245802 h 4714030"/>
              <a:gd name="connsiteX23-1321" fmla="*/ 2235869 w 4779369"/>
              <a:gd name="connsiteY23-1322" fmla="*/ 3487372 h 4714030"/>
              <a:gd name="connsiteX24-1323" fmla="*/ 2353186 w 4779369"/>
              <a:gd name="connsiteY24-1324" fmla="*/ 3535124 h 4714030"/>
              <a:gd name="connsiteX25-1325" fmla="*/ 2459892 w 4779369"/>
              <a:gd name="connsiteY25-1326" fmla="*/ 3601767 h 4714030"/>
              <a:gd name="connsiteX26-1327" fmla="*/ 2570842 w 4779369"/>
              <a:gd name="connsiteY26-1328" fmla="*/ 4473093 h 4714030"/>
              <a:gd name="connsiteX27-1329" fmla="*/ 1699516 w 4779369"/>
              <a:gd name="connsiteY27-1330" fmla="*/ 4584044 h 4714030"/>
              <a:gd name="connsiteX28-1331" fmla="*/ 1588565 w 4779369"/>
              <a:gd name="connsiteY28-1332" fmla="*/ 3712718 h 4714030"/>
              <a:gd name="connsiteX29-1333" fmla="*/ 1645376 w 4779369"/>
              <a:gd name="connsiteY29-1334" fmla="*/ 3640232 h 4714030"/>
              <a:gd name="connsiteX30-1335" fmla="*/ 1654346 w 4779369"/>
              <a:gd name="connsiteY30-1336" fmla="*/ 3358982 h 4714030"/>
              <a:gd name="connsiteX31-1337" fmla="*/ 1557620 w 4779369"/>
              <a:gd name="connsiteY31-1338" fmla="*/ 3167736 h 4714030"/>
              <a:gd name="connsiteX32-1339" fmla="*/ 1489568 w 4779369"/>
              <a:gd name="connsiteY32-1340" fmla="*/ 3145159 h 4714030"/>
              <a:gd name="connsiteX33-1341" fmla="*/ 610434 w 4779369"/>
              <a:gd name="connsiteY33-1342" fmla="*/ 2818009 h 4714030"/>
              <a:gd name="connsiteX34-1343" fmla="*/ 329331 w 4779369"/>
              <a:gd name="connsiteY34-1344" fmla="*/ 610434 h 4714030"/>
              <a:gd name="connsiteX35-1345" fmla="*/ 2536907 w 4779369"/>
              <a:gd name="connsiteY35-1346" fmla="*/ 329331 h 4714030"/>
              <a:gd name="connsiteX36-1347" fmla="*/ 3068123 w 4779369"/>
              <a:gd name="connsiteY36-1348" fmla="*/ 1080399 h 4714030"/>
              <a:gd name="connsiteX37-1349" fmla="*/ 3127186 w 4779369"/>
              <a:gd name="connsiteY37-1350" fmla="*/ 1193698 h 4714030"/>
              <a:gd name="connsiteX38-1351" fmla="*/ 3336570 w 4779369"/>
              <a:gd name="connsiteY38-1352" fmla="*/ 1239409 h 4714030"/>
              <a:gd name="connsiteX39-1353" fmla="*/ 3545953 w 4779369"/>
              <a:gd name="connsiteY39-1354" fmla="*/ 1193698 h 4714030"/>
              <a:gd name="connsiteX40-1355" fmla="*/ 3667106 w 4779369"/>
              <a:gd name="connsiteY40-1356" fmla="*/ 1060681 h 4714030"/>
              <a:gd name="connsiteX41-1357" fmla="*/ 4538432 w 4779369"/>
              <a:gd name="connsiteY41-1358" fmla="*/ 949730 h 4714030"/>
              <a:gd name="connsiteX0-1359" fmla="*/ 4538432 w 4779369"/>
              <a:gd name="connsiteY0-1360" fmla="*/ 949730 h 4714030"/>
              <a:gd name="connsiteX1-1361" fmla="*/ 4649383 w 4779369"/>
              <a:gd name="connsiteY1-1362" fmla="*/ 1821057 h 4714030"/>
              <a:gd name="connsiteX2-1363" fmla="*/ 3778057 w 4779369"/>
              <a:gd name="connsiteY2-1364" fmla="*/ 1932008 h 4714030"/>
              <a:gd name="connsiteX3-1365" fmla="*/ 3686799 w 4779369"/>
              <a:gd name="connsiteY3-1366" fmla="*/ 1845408 h 4714030"/>
              <a:gd name="connsiteX4-1367" fmla="*/ 3606598 w 4779369"/>
              <a:gd name="connsiteY4-1368" fmla="*/ 1770199 h 4714030"/>
              <a:gd name="connsiteX5-1369" fmla="*/ 3336570 w 4779369"/>
              <a:gd name="connsiteY5-1370" fmla="*/ 1691032 h 4714030"/>
              <a:gd name="connsiteX6-1371" fmla="*/ 3192952 w 4779369"/>
              <a:gd name="connsiteY6-1372" fmla="*/ 1711872 h 4714030"/>
              <a:gd name="connsiteX7-1373" fmla="*/ 3126960 w 4779369"/>
              <a:gd name="connsiteY7-1374" fmla="*/ 1827523 h 4714030"/>
              <a:gd name="connsiteX8-1375" fmla="*/ 3048503 w 4779369"/>
              <a:gd name="connsiteY8-1376" fmla="*/ 2123573 h 4714030"/>
              <a:gd name="connsiteX9-1377" fmla="*/ 2997806 w 4779369"/>
              <a:gd name="connsiteY9-1378" fmla="*/ 2275931 h 4714030"/>
              <a:gd name="connsiteX10-1379" fmla="*/ 3162873 w 4779369"/>
              <a:gd name="connsiteY10-1380" fmla="*/ 2503824 h 4714030"/>
              <a:gd name="connsiteX11-1381" fmla="*/ 3356427 w 4779369"/>
              <a:gd name="connsiteY11-1382" fmla="*/ 2595846 h 4714030"/>
              <a:gd name="connsiteX12-1383" fmla="*/ 3454240 w 4779369"/>
              <a:gd name="connsiteY12-1384" fmla="*/ 2587267 h 4714030"/>
              <a:gd name="connsiteX13-1385" fmla="*/ 4029121 w 4779369"/>
              <a:gd name="connsiteY13-1386" fmla="*/ 2685987 h 4714030"/>
              <a:gd name="connsiteX14-1387" fmla="*/ 4140072 w 4779369"/>
              <a:gd name="connsiteY14-1388" fmla="*/ 3557314 h 4714030"/>
              <a:gd name="connsiteX15-1389" fmla="*/ 3268745 w 4779369"/>
              <a:gd name="connsiteY15-1390" fmla="*/ 3668264 h 4714030"/>
              <a:gd name="connsiteX16-1391" fmla="*/ 3029106 w 4779369"/>
              <a:gd name="connsiteY16-1392" fmla="*/ 3136468 h 4714030"/>
              <a:gd name="connsiteX17-1393" fmla="*/ 3024015 w 4779369"/>
              <a:gd name="connsiteY17-1394" fmla="*/ 3025265 h 4714030"/>
              <a:gd name="connsiteX18-1395" fmla="*/ 2886424 w 4779369"/>
              <a:gd name="connsiteY18-1396" fmla="*/ 2860950 h 4714030"/>
              <a:gd name="connsiteX19-1397" fmla="*/ 2598603 w 4779369"/>
              <a:gd name="connsiteY19-1398" fmla="*/ 2768115 h 4714030"/>
              <a:gd name="connsiteX20-1399" fmla="*/ 2138389 w 4779369"/>
              <a:gd name="connsiteY20-1400" fmla="*/ 3042691 h 4714030"/>
              <a:gd name="connsiteX21-1401" fmla="*/ 2091557 w 4779369"/>
              <a:gd name="connsiteY21-1402" fmla="*/ 3245802 h 4714030"/>
              <a:gd name="connsiteX22-1403" fmla="*/ 2235869 w 4779369"/>
              <a:gd name="connsiteY22-1404" fmla="*/ 3487372 h 4714030"/>
              <a:gd name="connsiteX23-1405" fmla="*/ 2353186 w 4779369"/>
              <a:gd name="connsiteY23-1406" fmla="*/ 3535124 h 4714030"/>
              <a:gd name="connsiteX24-1407" fmla="*/ 2459892 w 4779369"/>
              <a:gd name="connsiteY24-1408" fmla="*/ 3601767 h 4714030"/>
              <a:gd name="connsiteX25-1409" fmla="*/ 2570842 w 4779369"/>
              <a:gd name="connsiteY25-1410" fmla="*/ 4473093 h 4714030"/>
              <a:gd name="connsiteX26-1411" fmla="*/ 1699516 w 4779369"/>
              <a:gd name="connsiteY26-1412" fmla="*/ 4584044 h 4714030"/>
              <a:gd name="connsiteX27-1413" fmla="*/ 1588565 w 4779369"/>
              <a:gd name="connsiteY27-1414" fmla="*/ 3712718 h 4714030"/>
              <a:gd name="connsiteX28-1415" fmla="*/ 1645376 w 4779369"/>
              <a:gd name="connsiteY28-1416" fmla="*/ 3640232 h 4714030"/>
              <a:gd name="connsiteX29-1417" fmla="*/ 1654346 w 4779369"/>
              <a:gd name="connsiteY29-1418" fmla="*/ 3358982 h 4714030"/>
              <a:gd name="connsiteX30-1419" fmla="*/ 1557620 w 4779369"/>
              <a:gd name="connsiteY30-1420" fmla="*/ 3167736 h 4714030"/>
              <a:gd name="connsiteX31-1421" fmla="*/ 1489568 w 4779369"/>
              <a:gd name="connsiteY31-1422" fmla="*/ 3145159 h 4714030"/>
              <a:gd name="connsiteX32-1423" fmla="*/ 610434 w 4779369"/>
              <a:gd name="connsiteY32-1424" fmla="*/ 2818009 h 4714030"/>
              <a:gd name="connsiteX33-1425" fmla="*/ 329331 w 4779369"/>
              <a:gd name="connsiteY33-1426" fmla="*/ 610434 h 4714030"/>
              <a:gd name="connsiteX34-1427" fmla="*/ 2536907 w 4779369"/>
              <a:gd name="connsiteY34-1428" fmla="*/ 329331 h 4714030"/>
              <a:gd name="connsiteX35-1429" fmla="*/ 3068123 w 4779369"/>
              <a:gd name="connsiteY35-1430" fmla="*/ 1080399 h 4714030"/>
              <a:gd name="connsiteX36-1431" fmla="*/ 3127186 w 4779369"/>
              <a:gd name="connsiteY36-1432" fmla="*/ 1193698 h 4714030"/>
              <a:gd name="connsiteX37-1433" fmla="*/ 3336570 w 4779369"/>
              <a:gd name="connsiteY37-1434" fmla="*/ 1239409 h 4714030"/>
              <a:gd name="connsiteX38-1435" fmla="*/ 3545953 w 4779369"/>
              <a:gd name="connsiteY38-1436" fmla="*/ 1193698 h 4714030"/>
              <a:gd name="connsiteX39-1437" fmla="*/ 3667106 w 4779369"/>
              <a:gd name="connsiteY39-1438" fmla="*/ 1060681 h 4714030"/>
              <a:gd name="connsiteX40-1439" fmla="*/ 4538432 w 4779369"/>
              <a:gd name="connsiteY40-1440" fmla="*/ 949730 h 4714030"/>
              <a:gd name="connsiteX0-1441" fmla="*/ 4538432 w 4779369"/>
              <a:gd name="connsiteY0-1442" fmla="*/ 949730 h 4714030"/>
              <a:gd name="connsiteX1-1443" fmla="*/ 4649383 w 4779369"/>
              <a:gd name="connsiteY1-1444" fmla="*/ 1821057 h 4714030"/>
              <a:gd name="connsiteX2-1445" fmla="*/ 3778057 w 4779369"/>
              <a:gd name="connsiteY2-1446" fmla="*/ 1932008 h 4714030"/>
              <a:gd name="connsiteX3-1447" fmla="*/ 3686799 w 4779369"/>
              <a:gd name="connsiteY3-1448" fmla="*/ 1845408 h 4714030"/>
              <a:gd name="connsiteX4-1449" fmla="*/ 3606598 w 4779369"/>
              <a:gd name="connsiteY4-1450" fmla="*/ 1770199 h 4714030"/>
              <a:gd name="connsiteX5-1451" fmla="*/ 3336570 w 4779369"/>
              <a:gd name="connsiteY5-1452" fmla="*/ 1691032 h 4714030"/>
              <a:gd name="connsiteX6-1453" fmla="*/ 3192952 w 4779369"/>
              <a:gd name="connsiteY6-1454" fmla="*/ 1711872 h 4714030"/>
              <a:gd name="connsiteX7-1455" fmla="*/ 3126960 w 4779369"/>
              <a:gd name="connsiteY7-1456" fmla="*/ 1827523 h 4714030"/>
              <a:gd name="connsiteX8-1457" fmla="*/ 3048503 w 4779369"/>
              <a:gd name="connsiteY8-1458" fmla="*/ 2123573 h 4714030"/>
              <a:gd name="connsiteX9-1459" fmla="*/ 2997806 w 4779369"/>
              <a:gd name="connsiteY9-1460" fmla="*/ 2275931 h 4714030"/>
              <a:gd name="connsiteX10-1461" fmla="*/ 3162873 w 4779369"/>
              <a:gd name="connsiteY10-1462" fmla="*/ 2503824 h 4714030"/>
              <a:gd name="connsiteX11-1463" fmla="*/ 3356427 w 4779369"/>
              <a:gd name="connsiteY11-1464" fmla="*/ 2595846 h 4714030"/>
              <a:gd name="connsiteX12-1465" fmla="*/ 3454240 w 4779369"/>
              <a:gd name="connsiteY12-1466" fmla="*/ 2587267 h 4714030"/>
              <a:gd name="connsiteX13-1467" fmla="*/ 4029121 w 4779369"/>
              <a:gd name="connsiteY13-1468" fmla="*/ 2685987 h 4714030"/>
              <a:gd name="connsiteX14-1469" fmla="*/ 4140072 w 4779369"/>
              <a:gd name="connsiteY14-1470" fmla="*/ 3557314 h 4714030"/>
              <a:gd name="connsiteX15-1471" fmla="*/ 3268745 w 4779369"/>
              <a:gd name="connsiteY15-1472" fmla="*/ 3668264 h 4714030"/>
              <a:gd name="connsiteX16-1473" fmla="*/ 3029106 w 4779369"/>
              <a:gd name="connsiteY16-1474" fmla="*/ 3136468 h 4714030"/>
              <a:gd name="connsiteX17-1475" fmla="*/ 3024015 w 4779369"/>
              <a:gd name="connsiteY17-1476" fmla="*/ 3025265 h 4714030"/>
              <a:gd name="connsiteX18-1477" fmla="*/ 2886424 w 4779369"/>
              <a:gd name="connsiteY18-1478" fmla="*/ 2860950 h 4714030"/>
              <a:gd name="connsiteX19-1479" fmla="*/ 2598603 w 4779369"/>
              <a:gd name="connsiteY19-1480" fmla="*/ 2768115 h 4714030"/>
              <a:gd name="connsiteX20-1481" fmla="*/ 2138389 w 4779369"/>
              <a:gd name="connsiteY20-1482" fmla="*/ 3042691 h 4714030"/>
              <a:gd name="connsiteX21-1483" fmla="*/ 2091557 w 4779369"/>
              <a:gd name="connsiteY21-1484" fmla="*/ 3245802 h 4714030"/>
              <a:gd name="connsiteX22-1485" fmla="*/ 2235869 w 4779369"/>
              <a:gd name="connsiteY22-1486" fmla="*/ 3487372 h 4714030"/>
              <a:gd name="connsiteX23-1487" fmla="*/ 2353186 w 4779369"/>
              <a:gd name="connsiteY23-1488" fmla="*/ 3535124 h 4714030"/>
              <a:gd name="connsiteX24-1489" fmla="*/ 2459892 w 4779369"/>
              <a:gd name="connsiteY24-1490" fmla="*/ 3601767 h 4714030"/>
              <a:gd name="connsiteX25-1491" fmla="*/ 2570842 w 4779369"/>
              <a:gd name="connsiteY25-1492" fmla="*/ 4473093 h 4714030"/>
              <a:gd name="connsiteX26-1493" fmla="*/ 1699516 w 4779369"/>
              <a:gd name="connsiteY26-1494" fmla="*/ 4584044 h 4714030"/>
              <a:gd name="connsiteX27-1495" fmla="*/ 1588565 w 4779369"/>
              <a:gd name="connsiteY27-1496" fmla="*/ 3712718 h 4714030"/>
              <a:gd name="connsiteX28-1497" fmla="*/ 1645376 w 4779369"/>
              <a:gd name="connsiteY28-1498" fmla="*/ 3640232 h 4714030"/>
              <a:gd name="connsiteX29-1499" fmla="*/ 1654346 w 4779369"/>
              <a:gd name="connsiteY29-1500" fmla="*/ 3358982 h 4714030"/>
              <a:gd name="connsiteX30-1501" fmla="*/ 1557620 w 4779369"/>
              <a:gd name="connsiteY30-1502" fmla="*/ 3167736 h 4714030"/>
              <a:gd name="connsiteX31-1503" fmla="*/ 1489568 w 4779369"/>
              <a:gd name="connsiteY31-1504" fmla="*/ 3145159 h 4714030"/>
              <a:gd name="connsiteX32-1505" fmla="*/ 610434 w 4779369"/>
              <a:gd name="connsiteY32-1506" fmla="*/ 2818009 h 4714030"/>
              <a:gd name="connsiteX33-1507" fmla="*/ 329331 w 4779369"/>
              <a:gd name="connsiteY33-1508" fmla="*/ 610434 h 4714030"/>
              <a:gd name="connsiteX34-1509" fmla="*/ 2536907 w 4779369"/>
              <a:gd name="connsiteY34-1510" fmla="*/ 329331 h 4714030"/>
              <a:gd name="connsiteX35-1511" fmla="*/ 3068123 w 4779369"/>
              <a:gd name="connsiteY35-1512" fmla="*/ 1080399 h 4714030"/>
              <a:gd name="connsiteX36-1513" fmla="*/ 3127186 w 4779369"/>
              <a:gd name="connsiteY36-1514" fmla="*/ 1193698 h 4714030"/>
              <a:gd name="connsiteX37-1515" fmla="*/ 3336570 w 4779369"/>
              <a:gd name="connsiteY37-1516" fmla="*/ 1239409 h 4714030"/>
              <a:gd name="connsiteX38-1517" fmla="*/ 3545953 w 4779369"/>
              <a:gd name="connsiteY38-1518" fmla="*/ 1193698 h 4714030"/>
              <a:gd name="connsiteX39-1519" fmla="*/ 3667106 w 4779369"/>
              <a:gd name="connsiteY39-1520" fmla="*/ 1060681 h 4714030"/>
              <a:gd name="connsiteX40-1521" fmla="*/ 4538432 w 4779369"/>
              <a:gd name="connsiteY40-1522" fmla="*/ 949730 h 4714030"/>
              <a:gd name="connsiteX0-1523" fmla="*/ 4538432 w 4779369"/>
              <a:gd name="connsiteY0-1524" fmla="*/ 949730 h 4714030"/>
              <a:gd name="connsiteX1-1525" fmla="*/ 4649383 w 4779369"/>
              <a:gd name="connsiteY1-1526" fmla="*/ 1821057 h 4714030"/>
              <a:gd name="connsiteX2-1527" fmla="*/ 3778057 w 4779369"/>
              <a:gd name="connsiteY2-1528" fmla="*/ 1932008 h 4714030"/>
              <a:gd name="connsiteX3-1529" fmla="*/ 3686799 w 4779369"/>
              <a:gd name="connsiteY3-1530" fmla="*/ 1845408 h 4714030"/>
              <a:gd name="connsiteX4-1531" fmla="*/ 3606598 w 4779369"/>
              <a:gd name="connsiteY4-1532" fmla="*/ 1770199 h 4714030"/>
              <a:gd name="connsiteX5-1533" fmla="*/ 3336570 w 4779369"/>
              <a:gd name="connsiteY5-1534" fmla="*/ 1691032 h 4714030"/>
              <a:gd name="connsiteX6-1535" fmla="*/ 3192952 w 4779369"/>
              <a:gd name="connsiteY6-1536" fmla="*/ 1711872 h 4714030"/>
              <a:gd name="connsiteX7-1537" fmla="*/ 3126960 w 4779369"/>
              <a:gd name="connsiteY7-1538" fmla="*/ 1827523 h 4714030"/>
              <a:gd name="connsiteX8-1539" fmla="*/ 3048503 w 4779369"/>
              <a:gd name="connsiteY8-1540" fmla="*/ 2123573 h 4714030"/>
              <a:gd name="connsiteX9-1541" fmla="*/ 2997806 w 4779369"/>
              <a:gd name="connsiteY9-1542" fmla="*/ 2275931 h 4714030"/>
              <a:gd name="connsiteX10-1543" fmla="*/ 3162873 w 4779369"/>
              <a:gd name="connsiteY10-1544" fmla="*/ 2503824 h 4714030"/>
              <a:gd name="connsiteX11-1545" fmla="*/ 3356427 w 4779369"/>
              <a:gd name="connsiteY11-1546" fmla="*/ 2595846 h 4714030"/>
              <a:gd name="connsiteX12-1547" fmla="*/ 3454240 w 4779369"/>
              <a:gd name="connsiteY12-1548" fmla="*/ 2587267 h 4714030"/>
              <a:gd name="connsiteX13-1549" fmla="*/ 4029121 w 4779369"/>
              <a:gd name="connsiteY13-1550" fmla="*/ 2685987 h 4714030"/>
              <a:gd name="connsiteX14-1551" fmla="*/ 4140072 w 4779369"/>
              <a:gd name="connsiteY14-1552" fmla="*/ 3557314 h 4714030"/>
              <a:gd name="connsiteX15-1553" fmla="*/ 3268745 w 4779369"/>
              <a:gd name="connsiteY15-1554" fmla="*/ 3668264 h 4714030"/>
              <a:gd name="connsiteX16-1555" fmla="*/ 3029106 w 4779369"/>
              <a:gd name="connsiteY16-1556" fmla="*/ 3136468 h 4714030"/>
              <a:gd name="connsiteX17-1557" fmla="*/ 3024015 w 4779369"/>
              <a:gd name="connsiteY17-1558" fmla="*/ 3025265 h 4714030"/>
              <a:gd name="connsiteX18-1559" fmla="*/ 2886424 w 4779369"/>
              <a:gd name="connsiteY18-1560" fmla="*/ 2860950 h 4714030"/>
              <a:gd name="connsiteX19-1561" fmla="*/ 2598603 w 4779369"/>
              <a:gd name="connsiteY19-1562" fmla="*/ 2768115 h 4714030"/>
              <a:gd name="connsiteX20-1563" fmla="*/ 2138389 w 4779369"/>
              <a:gd name="connsiteY20-1564" fmla="*/ 3042691 h 4714030"/>
              <a:gd name="connsiteX21-1565" fmla="*/ 2091557 w 4779369"/>
              <a:gd name="connsiteY21-1566" fmla="*/ 3245802 h 4714030"/>
              <a:gd name="connsiteX22-1567" fmla="*/ 2235869 w 4779369"/>
              <a:gd name="connsiteY22-1568" fmla="*/ 3487372 h 4714030"/>
              <a:gd name="connsiteX23-1569" fmla="*/ 2353186 w 4779369"/>
              <a:gd name="connsiteY23-1570" fmla="*/ 3535124 h 4714030"/>
              <a:gd name="connsiteX24-1571" fmla="*/ 2459892 w 4779369"/>
              <a:gd name="connsiteY24-1572" fmla="*/ 3601767 h 4714030"/>
              <a:gd name="connsiteX25-1573" fmla="*/ 2570842 w 4779369"/>
              <a:gd name="connsiteY25-1574" fmla="*/ 4473093 h 4714030"/>
              <a:gd name="connsiteX26-1575" fmla="*/ 1699516 w 4779369"/>
              <a:gd name="connsiteY26-1576" fmla="*/ 4584044 h 4714030"/>
              <a:gd name="connsiteX27-1577" fmla="*/ 1588565 w 4779369"/>
              <a:gd name="connsiteY27-1578" fmla="*/ 3712718 h 4714030"/>
              <a:gd name="connsiteX28-1579" fmla="*/ 1645376 w 4779369"/>
              <a:gd name="connsiteY28-1580" fmla="*/ 3640232 h 4714030"/>
              <a:gd name="connsiteX29-1581" fmla="*/ 1654346 w 4779369"/>
              <a:gd name="connsiteY29-1582" fmla="*/ 3358982 h 4714030"/>
              <a:gd name="connsiteX30-1583" fmla="*/ 1557620 w 4779369"/>
              <a:gd name="connsiteY30-1584" fmla="*/ 3167736 h 4714030"/>
              <a:gd name="connsiteX31-1585" fmla="*/ 1489568 w 4779369"/>
              <a:gd name="connsiteY31-1586" fmla="*/ 3145159 h 4714030"/>
              <a:gd name="connsiteX32-1587" fmla="*/ 610434 w 4779369"/>
              <a:gd name="connsiteY32-1588" fmla="*/ 2818009 h 4714030"/>
              <a:gd name="connsiteX33-1589" fmla="*/ 329331 w 4779369"/>
              <a:gd name="connsiteY33-1590" fmla="*/ 610434 h 4714030"/>
              <a:gd name="connsiteX34-1591" fmla="*/ 2536907 w 4779369"/>
              <a:gd name="connsiteY34-1592" fmla="*/ 329331 h 4714030"/>
              <a:gd name="connsiteX35-1593" fmla="*/ 3068123 w 4779369"/>
              <a:gd name="connsiteY35-1594" fmla="*/ 1080399 h 4714030"/>
              <a:gd name="connsiteX36-1595" fmla="*/ 3127186 w 4779369"/>
              <a:gd name="connsiteY36-1596" fmla="*/ 1193698 h 4714030"/>
              <a:gd name="connsiteX37-1597" fmla="*/ 3336570 w 4779369"/>
              <a:gd name="connsiteY37-1598" fmla="*/ 1239409 h 4714030"/>
              <a:gd name="connsiteX38-1599" fmla="*/ 3545953 w 4779369"/>
              <a:gd name="connsiteY38-1600" fmla="*/ 1193698 h 4714030"/>
              <a:gd name="connsiteX39-1601" fmla="*/ 3667106 w 4779369"/>
              <a:gd name="connsiteY39-1602" fmla="*/ 1060681 h 4714030"/>
              <a:gd name="connsiteX40-1603" fmla="*/ 4538432 w 4779369"/>
              <a:gd name="connsiteY40-1604" fmla="*/ 949730 h 47140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4779369" h="4714030">
                <a:moveTo>
                  <a:pt x="4538432" y="949730"/>
                </a:moveTo>
                <a:cubicBezTo>
                  <a:pt x="4809681" y="1159702"/>
                  <a:pt x="4859355" y="1549808"/>
                  <a:pt x="4649383" y="1821057"/>
                </a:cubicBezTo>
                <a:cubicBezTo>
                  <a:pt x="4439411" y="2092305"/>
                  <a:pt x="4049305" y="2141980"/>
                  <a:pt x="3778057" y="1932008"/>
                </a:cubicBezTo>
                <a:cubicBezTo>
                  <a:pt x="3744150" y="1905761"/>
                  <a:pt x="3713707" y="1876700"/>
                  <a:pt x="3686799" y="1845408"/>
                </a:cubicBezTo>
                <a:lnTo>
                  <a:pt x="3606598" y="1770199"/>
                </a:lnTo>
                <a:cubicBezTo>
                  <a:pt x="3529516" y="1720217"/>
                  <a:pt x="3436594" y="1691032"/>
                  <a:pt x="3336570" y="1691032"/>
                </a:cubicBezTo>
                <a:cubicBezTo>
                  <a:pt x="3286557" y="1691032"/>
                  <a:pt x="3238321" y="1698329"/>
                  <a:pt x="3192952" y="1711872"/>
                </a:cubicBezTo>
                <a:lnTo>
                  <a:pt x="3126960" y="1827523"/>
                </a:lnTo>
                <a:cubicBezTo>
                  <a:pt x="3110678" y="1927706"/>
                  <a:pt x="3084589" y="2026882"/>
                  <a:pt x="3048503" y="2123573"/>
                </a:cubicBezTo>
                <a:lnTo>
                  <a:pt x="2997806" y="2275931"/>
                </a:lnTo>
                <a:cubicBezTo>
                  <a:pt x="3028163" y="2362638"/>
                  <a:pt x="3083778" y="2442597"/>
                  <a:pt x="3162873" y="2503824"/>
                </a:cubicBezTo>
                <a:cubicBezTo>
                  <a:pt x="3222195" y="2549745"/>
                  <a:pt x="3288407" y="2580238"/>
                  <a:pt x="3356427" y="2595846"/>
                </a:cubicBezTo>
                <a:lnTo>
                  <a:pt x="3454240" y="2587267"/>
                </a:lnTo>
                <a:cubicBezTo>
                  <a:pt x="3643632" y="2524946"/>
                  <a:pt x="3859590" y="2554754"/>
                  <a:pt x="4029121" y="2685987"/>
                </a:cubicBezTo>
                <a:cubicBezTo>
                  <a:pt x="4300370" y="2895959"/>
                  <a:pt x="4350044" y="3286065"/>
                  <a:pt x="4140072" y="3557314"/>
                </a:cubicBezTo>
                <a:cubicBezTo>
                  <a:pt x="3930100" y="3828562"/>
                  <a:pt x="3539994" y="3878237"/>
                  <a:pt x="3268745" y="3668264"/>
                </a:cubicBezTo>
                <a:cubicBezTo>
                  <a:pt x="3099214" y="3537032"/>
                  <a:pt x="3016237" y="3335435"/>
                  <a:pt x="3029106" y="3136468"/>
                </a:cubicBezTo>
                <a:lnTo>
                  <a:pt x="3024015" y="3025265"/>
                </a:lnTo>
                <a:cubicBezTo>
                  <a:pt x="2991859" y="2963328"/>
                  <a:pt x="2957326" y="2903808"/>
                  <a:pt x="2886424" y="2860950"/>
                </a:cubicBezTo>
                <a:cubicBezTo>
                  <a:pt x="2815522" y="2818092"/>
                  <a:pt x="2723276" y="2737825"/>
                  <a:pt x="2598603" y="2768115"/>
                </a:cubicBezTo>
                <a:cubicBezTo>
                  <a:pt x="2459863" y="2887416"/>
                  <a:pt x="2303815" y="2979278"/>
                  <a:pt x="2138389" y="3042691"/>
                </a:cubicBezTo>
                <a:cubicBezTo>
                  <a:pt x="2028027" y="3139434"/>
                  <a:pt x="2074124" y="3158542"/>
                  <a:pt x="2091557" y="3245802"/>
                </a:cubicBezTo>
                <a:cubicBezTo>
                  <a:pt x="2111153" y="3343888"/>
                  <a:pt x="2168165" y="3425277"/>
                  <a:pt x="2235869" y="3487372"/>
                </a:cubicBezTo>
                <a:lnTo>
                  <a:pt x="2353186" y="3535124"/>
                </a:lnTo>
                <a:cubicBezTo>
                  <a:pt x="2390222" y="3553331"/>
                  <a:pt x="2425986" y="3575521"/>
                  <a:pt x="2459892" y="3601767"/>
                </a:cubicBezTo>
                <a:cubicBezTo>
                  <a:pt x="2731140" y="3811739"/>
                  <a:pt x="2780815" y="4201845"/>
                  <a:pt x="2570842" y="4473093"/>
                </a:cubicBezTo>
                <a:cubicBezTo>
                  <a:pt x="2360870" y="4744342"/>
                  <a:pt x="1970764" y="4794016"/>
                  <a:pt x="1699516" y="4584044"/>
                </a:cubicBezTo>
                <a:cubicBezTo>
                  <a:pt x="1428267" y="4374072"/>
                  <a:pt x="1378593" y="3983966"/>
                  <a:pt x="1588565" y="3712718"/>
                </a:cubicBezTo>
                <a:lnTo>
                  <a:pt x="1645376" y="3640232"/>
                </a:lnTo>
                <a:cubicBezTo>
                  <a:pt x="1674446" y="3553085"/>
                  <a:pt x="1679412" y="3455814"/>
                  <a:pt x="1654346" y="3358982"/>
                </a:cubicBezTo>
                <a:cubicBezTo>
                  <a:pt x="1635545" y="3286357"/>
                  <a:pt x="1601854" y="3221714"/>
                  <a:pt x="1557620" y="3167736"/>
                </a:cubicBezTo>
                <a:lnTo>
                  <a:pt x="1489568" y="3145159"/>
                </a:lnTo>
                <a:cubicBezTo>
                  <a:pt x="1180724" y="3128904"/>
                  <a:pt x="873514" y="3021658"/>
                  <a:pt x="610434" y="2818009"/>
                </a:cubicBezTo>
                <a:cubicBezTo>
                  <a:pt x="-76796" y="2286029"/>
                  <a:pt x="-202649" y="1297663"/>
                  <a:pt x="329331" y="610434"/>
                </a:cubicBezTo>
                <a:cubicBezTo>
                  <a:pt x="861312" y="-76796"/>
                  <a:pt x="1849677" y="-202650"/>
                  <a:pt x="2536907" y="329331"/>
                </a:cubicBezTo>
                <a:cubicBezTo>
                  <a:pt x="2794618" y="528824"/>
                  <a:pt x="2973385" y="792496"/>
                  <a:pt x="3068123" y="1080399"/>
                </a:cubicBezTo>
                <a:lnTo>
                  <a:pt x="3127186" y="1193698"/>
                </a:lnTo>
                <a:cubicBezTo>
                  <a:pt x="3190528" y="1222992"/>
                  <a:pt x="3261551" y="1239409"/>
                  <a:pt x="3336570" y="1239409"/>
                </a:cubicBezTo>
                <a:cubicBezTo>
                  <a:pt x="3411588" y="1239409"/>
                  <a:pt x="3482611" y="1222992"/>
                  <a:pt x="3545953" y="1193698"/>
                </a:cubicBezTo>
                <a:lnTo>
                  <a:pt x="3667106" y="1060681"/>
                </a:lnTo>
                <a:cubicBezTo>
                  <a:pt x="3877078" y="789432"/>
                  <a:pt x="4267184" y="739758"/>
                  <a:pt x="4538432" y="9497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重点工作回顾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253900" y="2408919"/>
            <a:ext cx="2761482" cy="2761482"/>
            <a:chOff x="1689963" y="2421800"/>
            <a:chExt cx="2642282" cy="2642282"/>
          </a:xfrm>
        </p:grpSpPr>
        <p:sp>
          <p:nvSpPr>
            <p:cNvPr id="5" name="椭圆 4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5188" r="5188"/>
            <a:stretch>
              <a:fillRect/>
            </a:stretch>
          </p:blipFill>
          <p:spPr>
            <a:xfrm>
              <a:off x="1897883" y="2629720"/>
              <a:ext cx="2226441" cy="2226442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48" name="组合 47"/>
          <p:cNvGrpSpPr/>
          <p:nvPr/>
        </p:nvGrpSpPr>
        <p:grpSpPr>
          <a:xfrm>
            <a:off x="5442041" y="1615633"/>
            <a:ext cx="6381750" cy="1198245"/>
            <a:chOff x="5841004" y="1447486"/>
            <a:chExt cx="6381750" cy="1198245"/>
          </a:xfrm>
        </p:grpSpPr>
        <p:sp>
          <p:nvSpPr>
            <p:cNvPr id="40" name="MH_SubTitle_1"/>
            <p:cNvSpPr>
              <a:spLocks noChangeArrowheads="1"/>
            </p:cNvSpPr>
            <p:nvPr/>
          </p:nvSpPr>
          <p:spPr bwMode="auto">
            <a:xfrm flipH="1">
              <a:off x="5841004" y="1447486"/>
              <a:ext cx="309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41" name="Rectangle 5"/>
            <p:cNvSpPr/>
            <p:nvPr/>
          </p:nvSpPr>
          <p:spPr bwMode="auto">
            <a:xfrm>
              <a:off x="5980704" y="1832931"/>
              <a:ext cx="6242050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今年的隐患整改较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16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年来说有了很大的提高，得力于领导的重视以及各部门的配合支持。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17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年共整改掉的大大小小隐患共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300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多次，很多历史遗留问题也得以解决，如维修间等多处的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6S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整理、生育库房的电灯、电线整理等等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Lato Light" charset="0"/>
                  <a:sym typeface="Lato Light" charset="0"/>
                </a:rPr>
                <a:t>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931266" y="3279600"/>
            <a:ext cx="5892165" cy="1224915"/>
            <a:chOff x="5841004" y="2711041"/>
            <a:chExt cx="5892165" cy="1224915"/>
          </a:xfrm>
        </p:grpSpPr>
        <p:sp>
          <p:nvSpPr>
            <p:cNvPr id="42" name="MH_SubTitle_1"/>
            <p:cNvSpPr>
              <a:spLocks noChangeArrowheads="1"/>
            </p:cNvSpPr>
            <p:nvPr/>
          </p:nvSpPr>
          <p:spPr bwMode="auto">
            <a:xfrm flipH="1">
              <a:off x="5841004" y="2711041"/>
              <a:ext cx="2214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</a:rPr>
                <a:t>员工的培训与教育</a:t>
              </a:r>
            </a:p>
          </p:txBody>
        </p:sp>
        <p:sp>
          <p:nvSpPr>
            <p:cNvPr id="43" name="Rectangle 5"/>
            <p:cNvSpPr/>
            <p:nvPr/>
          </p:nvSpPr>
          <p:spPr bwMode="auto">
            <a:xfrm>
              <a:off x="5980704" y="3123156"/>
              <a:ext cx="5752465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今年也加大安全的培训教育力度，相比较于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2016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年，全年的安全教育人次和时长都有了很大的提高，共组织安全教育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10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余次，并且都留有纸质签名记录，而在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16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年这一项有很大的不足。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302340" y="5020042"/>
            <a:ext cx="6520815" cy="1577340"/>
            <a:chOff x="5678803" y="4973323"/>
            <a:chExt cx="6520815" cy="1577340"/>
          </a:xfrm>
        </p:grpSpPr>
        <p:sp>
          <p:nvSpPr>
            <p:cNvPr id="44" name="MH_SubTitle_1"/>
            <p:cNvSpPr>
              <a:spLocks noChangeArrowheads="1"/>
            </p:cNvSpPr>
            <p:nvPr/>
          </p:nvSpPr>
          <p:spPr bwMode="auto">
            <a:xfrm flipH="1">
              <a:off x="5678803" y="4973323"/>
              <a:ext cx="196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3"/>
                  </a:solidFill>
                </a:rPr>
                <a:t>相关设备的检验</a:t>
              </a:r>
            </a:p>
          </p:txBody>
        </p:sp>
        <p:sp>
          <p:nvSpPr>
            <p:cNvPr id="45" name="Rectangle 5"/>
            <p:cNvSpPr/>
            <p:nvPr/>
          </p:nvSpPr>
          <p:spPr bwMode="auto">
            <a:xfrm>
              <a:off x="5818503" y="5420998"/>
              <a:ext cx="6381115" cy="1129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全公司需要检测的设施设备共有压力表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43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只，安全阀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23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个，灭火器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156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只，锅炉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2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台，叉车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5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台，灭菌器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5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台，需要关注的特种作业人员有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22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Lato Light" charset="0"/>
                  <a:sym typeface="Lato Light" charset="0"/>
                </a:rPr>
                <a:t>人，今年将压力容器操作证、锅炉证、电工证、叉车证、焊工证都一一登记在档并及时通知反馈过期时间，并将操作证全部封塑上墙。</a:t>
              </a: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5233132" y="1985192"/>
            <a:ext cx="296645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907805" y="3669060"/>
            <a:ext cx="296645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5210272" y="5432319"/>
            <a:ext cx="296645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4116949" y="1605269"/>
            <a:ext cx="965576" cy="965576"/>
            <a:chOff x="4116949" y="1605269"/>
            <a:chExt cx="965576" cy="965576"/>
          </a:xfrm>
        </p:grpSpPr>
        <p:sp>
          <p:nvSpPr>
            <p:cNvPr id="37" name="椭圆 36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777349" y="3306872"/>
            <a:ext cx="965576" cy="965576"/>
            <a:chOff x="4777349" y="3344972"/>
            <a:chExt cx="965576" cy="965576"/>
          </a:xfrm>
        </p:grpSpPr>
        <p:sp>
          <p:nvSpPr>
            <p:cNvPr id="38" name="椭圆 37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097899" y="4979900"/>
            <a:ext cx="965576" cy="965576"/>
            <a:chOff x="4097899" y="4979900"/>
            <a:chExt cx="965576" cy="965576"/>
          </a:xfrm>
        </p:grpSpPr>
        <p:sp>
          <p:nvSpPr>
            <p:cNvPr id="39" name="椭圆 38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" name="MH_SubTitle_1"/>
          <p:cNvSpPr>
            <a:spLocks noChangeArrowheads="1"/>
          </p:cNvSpPr>
          <p:nvPr/>
        </p:nvSpPr>
        <p:spPr bwMode="auto">
          <a:xfrm flipH="1">
            <a:off x="5301981" y="1584785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</a:rPr>
              <a:t>日常隐患检查与整改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933412" y="3283662"/>
            <a:ext cx="43147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452184" y="2173124"/>
            <a:ext cx="2449676" cy="2449676"/>
            <a:chOff x="2099081" y="2031187"/>
            <a:chExt cx="2739620" cy="2739620"/>
          </a:xfrm>
        </p:grpSpPr>
        <p:sp>
          <p:nvSpPr>
            <p:cNvPr id="4" name="椭圆 3"/>
            <p:cNvSpPr/>
            <p:nvPr/>
          </p:nvSpPr>
          <p:spPr>
            <a:xfrm>
              <a:off x="2099081" y="2031187"/>
              <a:ext cx="2739620" cy="27396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9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377216" y="2309322"/>
              <a:ext cx="2183348" cy="21833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2938198" y="2659139"/>
            <a:ext cx="1477648" cy="147764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2032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0"/>
          </a:p>
        </p:txBody>
      </p:sp>
      <p:sp>
        <p:nvSpPr>
          <p:cNvPr id="11" name="矩形 10"/>
          <p:cNvSpPr/>
          <p:nvPr/>
        </p:nvSpPr>
        <p:spPr>
          <a:xfrm>
            <a:off x="4933412" y="2492815"/>
            <a:ext cx="52120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accent2"/>
                </a:solidFill>
                <a:latin typeface="+mn-ea"/>
              </a:rPr>
              <a:t>不足之处及改善措施</a:t>
            </a:r>
          </a:p>
        </p:txBody>
      </p:sp>
      <p:sp>
        <p:nvSpPr>
          <p:cNvPr id="18" name="矩形 17"/>
          <p:cNvSpPr/>
          <p:nvPr/>
        </p:nvSpPr>
        <p:spPr>
          <a:xfrm>
            <a:off x="4981010" y="3469769"/>
            <a:ext cx="13830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不足之处</a:t>
            </a:r>
          </a:p>
        </p:txBody>
      </p:sp>
      <p:sp>
        <p:nvSpPr>
          <p:cNvPr id="19" name="矩形 18"/>
          <p:cNvSpPr/>
          <p:nvPr/>
        </p:nvSpPr>
        <p:spPr>
          <a:xfrm>
            <a:off x="7152710" y="3448362"/>
            <a:ext cx="13830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改善措施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243396" y="2960706"/>
            <a:ext cx="860738" cy="874510"/>
            <a:chOff x="3619500" y="2434166"/>
            <a:chExt cx="590102" cy="599547"/>
          </a:xfrm>
          <a:solidFill>
            <a:schemeClr val="bg1"/>
          </a:solidFill>
        </p:grpSpPr>
        <p:sp>
          <p:nvSpPr>
            <p:cNvPr id="17" name="KSO_Shape"/>
            <p:cNvSpPr/>
            <p:nvPr/>
          </p:nvSpPr>
          <p:spPr>
            <a:xfrm>
              <a:off x="3619500" y="2476500"/>
              <a:ext cx="557213" cy="557213"/>
            </a:xfrm>
            <a:prstGeom prst="pi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KSO_Shape"/>
            <p:cNvSpPr/>
            <p:nvPr/>
          </p:nvSpPr>
          <p:spPr>
            <a:xfrm rot="17344659">
              <a:off x="3652389" y="2434166"/>
              <a:ext cx="557213" cy="557213"/>
            </a:xfrm>
            <a:prstGeom prst="pie">
              <a:avLst>
                <a:gd name="adj1" fmla="val 20720386"/>
                <a:gd name="adj2" fmla="val 40651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353435" y="3188335"/>
            <a:ext cx="633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02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Other"/>
  <p:tag name="MH_ORDER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SubTitle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SubTitle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YinZJG#"/>
  <p:tag name="MH_LAYOUT" val="SubTitle"/>
  <p:tag name="MH" val="20151222205109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PageTitle"/>
  <p:tag name="MH_ORDER" val="Page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YinZJG#"/>
  <p:tag name="MH_LAYOUT" val="SubTitle"/>
  <p:tag name="MH" val="20151222205109"/>
  <p:tag name="MH_LIBRARY" val="GRAPHI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PageTitle"/>
  <p:tag name="MH_ORDER" val="Page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XunHChF#"/>
  <p:tag name="MH_LAYOUT" val="SubTitleText"/>
  <p:tag name="MH" val="20151222211839"/>
  <p:tag name="MH_LIBRARY" val="GRAPHIC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1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2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TYPE" val="PageTitle"/>
  <p:tag name="MH_ORDER" val="PageTitle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7445"/>
      </a:accent1>
      <a:accent2>
        <a:srgbClr val="E94744"/>
      </a:accent2>
      <a:accent3>
        <a:srgbClr val="009288"/>
      </a:accent3>
      <a:accent4>
        <a:srgbClr val="015A7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gency FB"/>
        <a:ea typeface="造字工房悦黑（非商用）常规体"/>
        <a:cs typeface=""/>
      </a:majorFont>
      <a:minorFont>
        <a:latin typeface="Agency FB"/>
        <a:ea typeface="造字工房悦黑（非商用）常规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762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Arial" panose="020B0604020202020204"/>
            <a:ea typeface="微软雅黑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1292</Words>
  <Application>Microsoft Office PowerPoint</Application>
  <PresentationFormat>宽屏</PresentationFormat>
  <Paragraphs>218</Paragraphs>
  <Slides>25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</vt:lpstr>
      <vt:lpstr>仿宋_GB2312</vt:lpstr>
      <vt:lpstr>黑体</vt:lpstr>
      <vt:lpstr>楷体_GB2312</vt:lpstr>
      <vt:lpstr>微软雅黑</vt:lpstr>
      <vt:lpstr>叶根友行书繁</vt:lpstr>
      <vt:lpstr>造字工房悦黑（非商用）常规体</vt:lpstr>
      <vt:lpstr>Agency FB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目 录 页</vt:lpstr>
      <vt:lpstr>PowerPoint 演示文稿</vt:lpstr>
      <vt:lpstr>本职工作简介</vt:lpstr>
      <vt:lpstr>全年工作概述</vt:lpstr>
      <vt:lpstr>全年工作概述</vt:lpstr>
      <vt:lpstr>重点工作回顾</vt:lpstr>
      <vt:lpstr>PowerPoint 演示文稿</vt:lpstr>
      <vt:lpstr>存在的问题——执行力</vt:lpstr>
      <vt:lpstr>存在的问题</vt:lpstr>
      <vt:lpstr>改善不足的对策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工作计划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MDG</dc:creator>
  <cp:lastModifiedBy>xbany</cp:lastModifiedBy>
  <cp:revision>281</cp:revision>
  <dcterms:created xsi:type="dcterms:W3CDTF">2015-12-15T14:14:00Z</dcterms:created>
  <dcterms:modified xsi:type="dcterms:W3CDTF">2018-12-16T14:36:59Z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2052-10.1.0.7022</vt:lpwstr>
  </property>
</Properties>
</file>