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7"/>
  </p:notesMasterIdLst>
  <p:sldIdLst>
    <p:sldId id="258" r:id="rId2"/>
    <p:sldId id="259" r:id="rId3"/>
    <p:sldId id="257" r:id="rId4"/>
    <p:sldId id="265" r:id="rId5"/>
    <p:sldId id="276" r:id="rId6"/>
    <p:sldId id="261" r:id="rId7"/>
    <p:sldId id="330" r:id="rId8"/>
    <p:sldId id="260" r:id="rId9"/>
    <p:sldId id="331" r:id="rId10"/>
    <p:sldId id="272" r:id="rId11"/>
    <p:sldId id="332" r:id="rId12"/>
    <p:sldId id="274" r:id="rId13"/>
    <p:sldId id="268" r:id="rId14"/>
    <p:sldId id="342" r:id="rId15"/>
    <p:sldId id="334" r:id="rId16"/>
    <p:sldId id="337" r:id="rId17"/>
    <p:sldId id="338" r:id="rId18"/>
    <p:sldId id="339" r:id="rId19"/>
    <p:sldId id="343" r:id="rId20"/>
    <p:sldId id="344" r:id="rId21"/>
    <p:sldId id="345" r:id="rId22"/>
    <p:sldId id="346" r:id="rId23"/>
    <p:sldId id="347" r:id="rId24"/>
    <p:sldId id="350" r:id="rId25"/>
    <p:sldId id="302" r:id="rId2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F7F7"/>
    <a:srgbClr val="EF9322"/>
    <a:srgbClr val="5FBD98"/>
    <a:srgbClr val="B6D346"/>
    <a:srgbClr val="99C5AD"/>
    <a:srgbClr val="4AC0DC"/>
    <a:srgbClr val="F587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935" autoAdjust="0"/>
    <p:restoredTop sz="94660"/>
  </p:normalViewPr>
  <p:slideViewPr>
    <p:cSldViewPr snapToGrid="0">
      <p:cViewPr varScale="1">
        <p:scale>
          <a:sx n="72" d="100"/>
          <a:sy n="72" d="100"/>
        </p:scale>
        <p:origin x="70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F7B356-44B7-4C91-9F05-1F5067729FA3}" type="datetimeFigureOut">
              <a:rPr lang="zh-CN" altLang="en-US" smtClean="0"/>
              <a:t>2018/12/16 Sunday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7BF2FF-AB26-42B1-B18B-19F5B70C603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996036-7FB5-4C1A-AC05-9BF7C4618A56}" type="slidenum">
              <a:rPr lang="zh-CN" altLang="en-US" smtClean="0">
                <a:solidFill>
                  <a:prstClr val="black"/>
                </a:solidFill>
              </a:rPr>
              <a:t>14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74FD6-F232-4620-8CD2-CD2FB510B8DE}" type="slidenum">
              <a:rPr lang="zh-CN" altLang="en-US" smtClean="0">
                <a:solidFill>
                  <a:prstClr val="black"/>
                </a:solidFill>
              </a:rPr>
              <a:t>15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74FD6-F232-4620-8CD2-CD2FB510B8DE}" type="slidenum">
              <a:rPr lang="zh-CN" altLang="en-US" smtClean="0">
                <a:solidFill>
                  <a:prstClr val="black"/>
                </a:solidFill>
              </a:rPr>
              <a:t>16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74FD6-F232-4620-8CD2-CD2FB510B8DE}" type="slidenum">
              <a:rPr lang="zh-CN" altLang="en-US" smtClean="0">
                <a:solidFill>
                  <a:prstClr val="black"/>
                </a:solidFill>
              </a:rPr>
              <a:t>17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74FD6-F232-4620-8CD2-CD2FB510B8DE}" type="slidenum">
              <a:rPr lang="zh-CN" altLang="en-US" smtClean="0">
                <a:solidFill>
                  <a:prstClr val="black"/>
                </a:solidFill>
              </a:rPr>
              <a:t>18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74FD6-F232-4620-8CD2-CD2FB510B8DE}" type="slidenum">
              <a:rPr lang="zh-CN" altLang="en-US" smtClean="0">
                <a:solidFill>
                  <a:prstClr val="black"/>
                </a:solidFill>
              </a:rPr>
              <a:t>19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74FD6-F232-4620-8CD2-CD2FB510B8DE}" type="slidenum">
              <a:rPr lang="zh-CN" altLang="en-US" smtClean="0">
                <a:solidFill>
                  <a:prstClr val="black"/>
                </a:solidFill>
              </a:rPr>
              <a:t>20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74FD6-F232-4620-8CD2-CD2FB510B8DE}" type="slidenum">
              <a:rPr lang="zh-CN" altLang="en-US" smtClean="0">
                <a:solidFill>
                  <a:prstClr val="black"/>
                </a:solidFill>
              </a:rPr>
              <a:t>21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74FD6-F232-4620-8CD2-CD2FB510B8DE}" type="slidenum">
              <a:rPr lang="zh-CN" altLang="en-US" smtClean="0">
                <a:solidFill>
                  <a:prstClr val="black"/>
                </a:solidFill>
              </a:rPr>
              <a:t>22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74FD6-F232-4620-8CD2-CD2FB510B8DE}" type="slidenum">
              <a:rPr lang="zh-CN" altLang="en-US" smtClean="0">
                <a:solidFill>
                  <a:prstClr val="black"/>
                </a:solidFill>
              </a:rPr>
              <a:t>23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r>
              <a:rPr lang="zh-CN" altLang="en-US"/>
              <a:t>模板来自于 </a:t>
            </a:r>
            <a:r>
              <a:rPr lang="en-US" altLang="zh-CN"/>
              <a:t>http://docer.wps.cn</a:t>
            </a:r>
            <a:endParaRPr lang="zh-CN" altLang="en-US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1973D51-9E3B-48CE-BDA2-02AEC927BE09}" type="slidenum">
              <a:rPr lang="zh-CN" altLang="en-US" smtClean="0">
                <a:latin typeface="Calibri" panose="020F0502020204030204" pitchFamily="34" charset="0"/>
                <a:ea typeface="宋体" panose="02010600030101010101" pitchFamily="2" charset="-122"/>
              </a:rPr>
              <a:t>25</a:t>
            </a:fld>
            <a:endParaRPr lang="zh-CN" altLang="en-US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9DFC4-FDED-4B41-982D-8052FC63661B}" type="datetimeFigureOut">
              <a:rPr lang="zh-CN" altLang="en-US" smtClean="0"/>
              <a:t>2018/12/16 Sunday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FFF5A-79EA-4B61-A2E3-443713E8203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9DFC4-FDED-4B41-982D-8052FC63661B}" type="datetimeFigureOut">
              <a:rPr lang="zh-CN" altLang="en-US" smtClean="0"/>
              <a:t>2018/12/16 Sunday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FFF5A-79EA-4B61-A2E3-443713E8203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9DFC4-FDED-4B41-982D-8052FC63661B}" type="datetimeFigureOut">
              <a:rPr lang="zh-CN" altLang="en-US" smtClean="0"/>
              <a:t>2018/12/16 Sunday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FFF5A-79EA-4B61-A2E3-443713E8203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9DFC4-FDED-4B41-982D-8052FC63661B}" type="datetimeFigureOut">
              <a:rPr lang="zh-CN" altLang="en-US" smtClean="0"/>
              <a:t>2018/12/16 Sunday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FFF5A-79EA-4B61-A2E3-443713E8203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9DFC4-FDED-4B41-982D-8052FC63661B}" type="datetimeFigureOut">
              <a:rPr lang="zh-CN" altLang="en-US" smtClean="0"/>
              <a:t>2018/12/16 Sunday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FFF5A-79EA-4B61-A2E3-443713E8203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277419" y="419100"/>
            <a:ext cx="7289800" cy="683927"/>
          </a:xfrm>
        </p:spPr>
        <p:txBody>
          <a:bodyPr>
            <a:normAutofit/>
          </a:bodyPr>
          <a:lstStyle>
            <a:lvl1pPr algn="ctr">
              <a:defRPr sz="3600" b="0">
                <a:solidFill>
                  <a:schemeClr val="bg1">
                    <a:lumMod val="50000"/>
                  </a:schemeClr>
                </a:solidFill>
                <a:effectLst/>
                <a:latin typeface="+mj-ea"/>
                <a:ea typeface="+mj-ea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9DFC4-FDED-4B41-982D-8052FC63661B}" type="datetimeFigureOut">
              <a:rPr lang="zh-CN" altLang="en-US" smtClean="0"/>
              <a:t>2018/12/16 Sunday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FFF5A-79EA-4B61-A2E3-443713E82035}" type="slidenum">
              <a:rPr lang="zh-CN" altLang="en-US" smtClean="0"/>
              <a:t>‹#›</a:t>
            </a:fld>
            <a:endParaRPr lang="zh-CN" altLang="en-US"/>
          </a:p>
        </p:txBody>
      </p:sp>
      <p:grpSp>
        <p:nvGrpSpPr>
          <p:cNvPr id="7" name="组合 6"/>
          <p:cNvGrpSpPr/>
          <p:nvPr userDrawn="1"/>
        </p:nvGrpSpPr>
        <p:grpSpPr>
          <a:xfrm>
            <a:off x="3118246" y="1096995"/>
            <a:ext cx="5955507" cy="31432"/>
            <a:chOff x="3060700" y="4724400"/>
            <a:chExt cx="5955507" cy="31432"/>
          </a:xfrm>
        </p:grpSpPr>
        <p:cxnSp>
          <p:nvCxnSpPr>
            <p:cNvPr id="8" name="直接连接符 7"/>
            <p:cNvCxnSpPr/>
            <p:nvPr/>
          </p:nvCxnSpPr>
          <p:spPr>
            <a:xfrm>
              <a:off x="3060700" y="4724400"/>
              <a:ext cx="5955507" cy="0"/>
            </a:xfrm>
            <a:prstGeom prst="line">
              <a:avLst/>
            </a:prstGeom>
            <a:ln w="285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/>
            <p:cNvCxnSpPr/>
            <p:nvPr/>
          </p:nvCxnSpPr>
          <p:spPr>
            <a:xfrm>
              <a:off x="3060700" y="4755832"/>
              <a:ext cx="5955507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9DFC4-FDED-4B41-982D-8052FC63661B}" type="datetimeFigureOut">
              <a:rPr lang="zh-CN" altLang="en-US" smtClean="0"/>
              <a:t>2018/12/16 Sunday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FFF5A-79EA-4B61-A2E3-443713E8203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9DFC4-FDED-4B41-982D-8052FC63661B}" type="datetimeFigureOut">
              <a:rPr lang="zh-CN" altLang="en-US" smtClean="0"/>
              <a:t>2018/12/16 Sunday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FFF5A-79EA-4B61-A2E3-443713E8203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9DFC4-FDED-4B41-982D-8052FC63661B}" type="datetimeFigureOut">
              <a:rPr lang="zh-CN" altLang="en-US" smtClean="0"/>
              <a:t>2018/12/16 Sunday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FFF5A-79EA-4B61-A2E3-443713E8203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9DFC4-FDED-4B41-982D-8052FC63661B}" type="datetimeFigureOut">
              <a:rPr lang="zh-CN" altLang="en-US" smtClean="0"/>
              <a:t>2018/12/16 Sunday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FFF5A-79EA-4B61-A2E3-443713E8203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9DFC4-FDED-4B41-982D-8052FC63661B}" type="datetimeFigureOut">
              <a:rPr lang="zh-CN" altLang="en-US" smtClean="0"/>
              <a:t>2018/12/16 Sunday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FFF5A-79EA-4B61-A2E3-443713E8203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435" y="-1"/>
            <a:ext cx="12204435" cy="6876197"/>
          </a:xfrm>
          <a:prstGeom prst="rect">
            <a:avLst/>
          </a:prstGeom>
          <a:blipFill dpi="0" rotWithShape="1">
            <a:blip r:embed="rId14">
              <a:alphaModFix amt="29000"/>
              <a:duotone>
                <a:prstClr val="black"/>
                <a:srgbClr val="E4E4E4">
                  <a:tint val="45000"/>
                  <a:satMod val="400000"/>
                </a:srgbClr>
              </a:duotone>
            </a:blip>
            <a:srcRect/>
            <a:tile tx="0" ty="0" sx="100000" sy="100000" flip="none" algn="tl"/>
          </a:blipFill>
        </p:spPr>
      </p:pic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49DFC4-FDED-4B41-982D-8052FC63661B}" type="datetimeFigureOut">
              <a:rPr lang="zh-CN" altLang="en-US" smtClean="0"/>
              <a:t>2018/12/16 Sunday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5FFF5A-79EA-4B61-A2E3-443713E8203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7" Type="http://schemas.openxmlformats.org/officeDocument/2006/relationships/slideLayout" Target="../slideLayouts/slideLayout6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5" Type="http://schemas.openxmlformats.org/officeDocument/2006/relationships/tags" Target="../tags/tag6.xml"/><Relationship Id="rId4" Type="http://schemas.openxmlformats.org/officeDocument/2006/relationships/tags" Target="../tags/tag5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tags" Target="../tags/tag15.xml"/><Relationship Id="rId13" Type="http://schemas.openxmlformats.org/officeDocument/2006/relationships/tags" Target="../tags/tag20.xml"/><Relationship Id="rId18" Type="http://schemas.openxmlformats.org/officeDocument/2006/relationships/tags" Target="../tags/tag25.xml"/><Relationship Id="rId26" Type="http://schemas.openxmlformats.org/officeDocument/2006/relationships/tags" Target="../tags/tag33.xml"/><Relationship Id="rId3" Type="http://schemas.openxmlformats.org/officeDocument/2006/relationships/tags" Target="../tags/tag10.xml"/><Relationship Id="rId21" Type="http://schemas.openxmlformats.org/officeDocument/2006/relationships/tags" Target="../tags/tag28.xml"/><Relationship Id="rId7" Type="http://schemas.openxmlformats.org/officeDocument/2006/relationships/tags" Target="../tags/tag14.xml"/><Relationship Id="rId12" Type="http://schemas.openxmlformats.org/officeDocument/2006/relationships/tags" Target="../tags/tag19.xml"/><Relationship Id="rId17" Type="http://schemas.openxmlformats.org/officeDocument/2006/relationships/tags" Target="../tags/tag24.xml"/><Relationship Id="rId25" Type="http://schemas.openxmlformats.org/officeDocument/2006/relationships/tags" Target="../tags/tag32.xml"/><Relationship Id="rId2" Type="http://schemas.openxmlformats.org/officeDocument/2006/relationships/tags" Target="../tags/tag9.xml"/><Relationship Id="rId16" Type="http://schemas.openxmlformats.org/officeDocument/2006/relationships/tags" Target="../tags/tag23.xml"/><Relationship Id="rId20" Type="http://schemas.openxmlformats.org/officeDocument/2006/relationships/tags" Target="../tags/tag27.xml"/><Relationship Id="rId1" Type="http://schemas.openxmlformats.org/officeDocument/2006/relationships/tags" Target="../tags/tag8.xml"/><Relationship Id="rId6" Type="http://schemas.openxmlformats.org/officeDocument/2006/relationships/tags" Target="../tags/tag13.xml"/><Relationship Id="rId11" Type="http://schemas.openxmlformats.org/officeDocument/2006/relationships/tags" Target="../tags/tag18.xml"/><Relationship Id="rId24" Type="http://schemas.openxmlformats.org/officeDocument/2006/relationships/tags" Target="../tags/tag31.xml"/><Relationship Id="rId5" Type="http://schemas.openxmlformats.org/officeDocument/2006/relationships/tags" Target="../tags/tag12.xml"/><Relationship Id="rId15" Type="http://schemas.openxmlformats.org/officeDocument/2006/relationships/tags" Target="../tags/tag22.xml"/><Relationship Id="rId23" Type="http://schemas.openxmlformats.org/officeDocument/2006/relationships/tags" Target="../tags/tag30.xml"/><Relationship Id="rId10" Type="http://schemas.openxmlformats.org/officeDocument/2006/relationships/tags" Target="../tags/tag17.xml"/><Relationship Id="rId19" Type="http://schemas.openxmlformats.org/officeDocument/2006/relationships/tags" Target="../tags/tag26.xml"/><Relationship Id="rId4" Type="http://schemas.openxmlformats.org/officeDocument/2006/relationships/tags" Target="../tags/tag11.xml"/><Relationship Id="rId9" Type="http://schemas.openxmlformats.org/officeDocument/2006/relationships/tags" Target="../tags/tag16.xml"/><Relationship Id="rId14" Type="http://schemas.openxmlformats.org/officeDocument/2006/relationships/tags" Target="../tags/tag21.xml"/><Relationship Id="rId22" Type="http://schemas.openxmlformats.org/officeDocument/2006/relationships/tags" Target="../tags/tag29.xml"/><Relationship Id="rId27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tags" Target="../tags/tag41.xml"/><Relationship Id="rId13" Type="http://schemas.openxmlformats.org/officeDocument/2006/relationships/tags" Target="../tags/tag46.xml"/><Relationship Id="rId18" Type="http://schemas.openxmlformats.org/officeDocument/2006/relationships/tags" Target="../tags/tag51.xml"/><Relationship Id="rId3" Type="http://schemas.openxmlformats.org/officeDocument/2006/relationships/tags" Target="../tags/tag36.xml"/><Relationship Id="rId21" Type="http://schemas.openxmlformats.org/officeDocument/2006/relationships/tags" Target="../tags/tag54.xml"/><Relationship Id="rId7" Type="http://schemas.openxmlformats.org/officeDocument/2006/relationships/tags" Target="../tags/tag40.xml"/><Relationship Id="rId12" Type="http://schemas.openxmlformats.org/officeDocument/2006/relationships/tags" Target="../tags/tag45.xml"/><Relationship Id="rId17" Type="http://schemas.openxmlformats.org/officeDocument/2006/relationships/tags" Target="../tags/tag50.xml"/><Relationship Id="rId2" Type="http://schemas.openxmlformats.org/officeDocument/2006/relationships/tags" Target="../tags/tag35.xml"/><Relationship Id="rId16" Type="http://schemas.openxmlformats.org/officeDocument/2006/relationships/tags" Target="../tags/tag49.xml"/><Relationship Id="rId20" Type="http://schemas.openxmlformats.org/officeDocument/2006/relationships/tags" Target="../tags/tag53.xml"/><Relationship Id="rId1" Type="http://schemas.openxmlformats.org/officeDocument/2006/relationships/tags" Target="../tags/tag34.xml"/><Relationship Id="rId6" Type="http://schemas.openxmlformats.org/officeDocument/2006/relationships/tags" Target="../tags/tag39.xml"/><Relationship Id="rId11" Type="http://schemas.openxmlformats.org/officeDocument/2006/relationships/tags" Target="../tags/tag44.xml"/><Relationship Id="rId5" Type="http://schemas.openxmlformats.org/officeDocument/2006/relationships/tags" Target="../tags/tag38.xml"/><Relationship Id="rId15" Type="http://schemas.openxmlformats.org/officeDocument/2006/relationships/tags" Target="../tags/tag48.xml"/><Relationship Id="rId23" Type="http://schemas.openxmlformats.org/officeDocument/2006/relationships/slideLayout" Target="../slideLayouts/slideLayout6.xml"/><Relationship Id="rId10" Type="http://schemas.openxmlformats.org/officeDocument/2006/relationships/tags" Target="../tags/tag43.xml"/><Relationship Id="rId19" Type="http://schemas.openxmlformats.org/officeDocument/2006/relationships/tags" Target="../tags/tag52.xml"/><Relationship Id="rId4" Type="http://schemas.openxmlformats.org/officeDocument/2006/relationships/tags" Target="../tags/tag37.xml"/><Relationship Id="rId9" Type="http://schemas.openxmlformats.org/officeDocument/2006/relationships/tags" Target="../tags/tag42.xml"/><Relationship Id="rId14" Type="http://schemas.openxmlformats.org/officeDocument/2006/relationships/tags" Target="../tags/tag47.xml"/><Relationship Id="rId22" Type="http://schemas.openxmlformats.org/officeDocument/2006/relationships/tags" Target="../tags/tag5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tags" Target="../tags/tag63.xml"/><Relationship Id="rId13" Type="http://schemas.openxmlformats.org/officeDocument/2006/relationships/tags" Target="../tags/tag68.xml"/><Relationship Id="rId18" Type="http://schemas.openxmlformats.org/officeDocument/2006/relationships/tags" Target="../tags/tag73.xml"/><Relationship Id="rId3" Type="http://schemas.openxmlformats.org/officeDocument/2006/relationships/tags" Target="../tags/tag58.xml"/><Relationship Id="rId21" Type="http://schemas.openxmlformats.org/officeDocument/2006/relationships/tags" Target="../tags/tag76.xml"/><Relationship Id="rId7" Type="http://schemas.openxmlformats.org/officeDocument/2006/relationships/tags" Target="../tags/tag62.xml"/><Relationship Id="rId12" Type="http://schemas.openxmlformats.org/officeDocument/2006/relationships/tags" Target="../tags/tag67.xml"/><Relationship Id="rId17" Type="http://schemas.openxmlformats.org/officeDocument/2006/relationships/tags" Target="../tags/tag72.xml"/><Relationship Id="rId2" Type="http://schemas.openxmlformats.org/officeDocument/2006/relationships/tags" Target="../tags/tag57.xml"/><Relationship Id="rId16" Type="http://schemas.openxmlformats.org/officeDocument/2006/relationships/tags" Target="../tags/tag71.xml"/><Relationship Id="rId20" Type="http://schemas.openxmlformats.org/officeDocument/2006/relationships/tags" Target="../tags/tag75.xml"/><Relationship Id="rId1" Type="http://schemas.openxmlformats.org/officeDocument/2006/relationships/tags" Target="../tags/tag56.xml"/><Relationship Id="rId6" Type="http://schemas.openxmlformats.org/officeDocument/2006/relationships/tags" Target="../tags/tag61.xml"/><Relationship Id="rId11" Type="http://schemas.openxmlformats.org/officeDocument/2006/relationships/tags" Target="../tags/tag66.xml"/><Relationship Id="rId5" Type="http://schemas.openxmlformats.org/officeDocument/2006/relationships/tags" Target="../tags/tag60.xml"/><Relationship Id="rId15" Type="http://schemas.openxmlformats.org/officeDocument/2006/relationships/tags" Target="../tags/tag70.xml"/><Relationship Id="rId23" Type="http://schemas.openxmlformats.org/officeDocument/2006/relationships/slideLayout" Target="../slideLayouts/slideLayout6.xml"/><Relationship Id="rId10" Type="http://schemas.openxmlformats.org/officeDocument/2006/relationships/tags" Target="../tags/tag65.xml"/><Relationship Id="rId19" Type="http://schemas.openxmlformats.org/officeDocument/2006/relationships/tags" Target="../tags/tag74.xml"/><Relationship Id="rId4" Type="http://schemas.openxmlformats.org/officeDocument/2006/relationships/tags" Target="../tags/tag59.xml"/><Relationship Id="rId9" Type="http://schemas.openxmlformats.org/officeDocument/2006/relationships/tags" Target="../tags/tag64.xml"/><Relationship Id="rId14" Type="http://schemas.openxmlformats.org/officeDocument/2006/relationships/tags" Target="../tags/tag69.xml"/><Relationship Id="rId22" Type="http://schemas.openxmlformats.org/officeDocument/2006/relationships/tags" Target="../tags/tag77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tags" Target="../tags/tag85.xml"/><Relationship Id="rId13" Type="http://schemas.openxmlformats.org/officeDocument/2006/relationships/slideLayout" Target="../slideLayouts/slideLayout7.xml"/><Relationship Id="rId3" Type="http://schemas.openxmlformats.org/officeDocument/2006/relationships/tags" Target="../tags/tag80.xml"/><Relationship Id="rId7" Type="http://schemas.openxmlformats.org/officeDocument/2006/relationships/tags" Target="../tags/tag84.xml"/><Relationship Id="rId12" Type="http://schemas.openxmlformats.org/officeDocument/2006/relationships/tags" Target="../tags/tag89.xml"/><Relationship Id="rId2" Type="http://schemas.openxmlformats.org/officeDocument/2006/relationships/tags" Target="../tags/tag79.xml"/><Relationship Id="rId1" Type="http://schemas.openxmlformats.org/officeDocument/2006/relationships/tags" Target="../tags/tag78.xml"/><Relationship Id="rId6" Type="http://schemas.openxmlformats.org/officeDocument/2006/relationships/tags" Target="../tags/tag83.xml"/><Relationship Id="rId11" Type="http://schemas.openxmlformats.org/officeDocument/2006/relationships/tags" Target="../tags/tag88.xml"/><Relationship Id="rId5" Type="http://schemas.openxmlformats.org/officeDocument/2006/relationships/tags" Target="../tags/tag82.xml"/><Relationship Id="rId10" Type="http://schemas.openxmlformats.org/officeDocument/2006/relationships/tags" Target="../tags/tag87.xml"/><Relationship Id="rId4" Type="http://schemas.openxmlformats.org/officeDocument/2006/relationships/tags" Target="../tags/tag81.xml"/><Relationship Id="rId9" Type="http://schemas.openxmlformats.org/officeDocument/2006/relationships/tags" Target="../tags/tag86.xml"/><Relationship Id="rId14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组合 46"/>
          <p:cNvGrpSpPr/>
          <p:nvPr/>
        </p:nvGrpSpPr>
        <p:grpSpPr>
          <a:xfrm>
            <a:off x="2860170" y="1586246"/>
            <a:ext cx="1749828" cy="1749830"/>
            <a:chOff x="2612811" y="1661839"/>
            <a:chExt cx="2081664" cy="2081664"/>
          </a:xfrm>
        </p:grpSpPr>
        <p:grpSp>
          <p:nvGrpSpPr>
            <p:cNvPr id="4" name="组合 3"/>
            <p:cNvGrpSpPr/>
            <p:nvPr/>
          </p:nvGrpSpPr>
          <p:grpSpPr>
            <a:xfrm flipH="1">
              <a:off x="2612811" y="1661839"/>
              <a:ext cx="2081664" cy="2081664"/>
              <a:chOff x="2848131" y="1860029"/>
              <a:chExt cx="3807502" cy="3807502"/>
            </a:xfrm>
          </p:grpSpPr>
          <p:sp>
            <p:nvSpPr>
              <p:cNvPr id="5" name="椭圆 4"/>
              <p:cNvSpPr/>
              <p:nvPr/>
            </p:nvSpPr>
            <p:spPr>
              <a:xfrm>
                <a:off x="2848131" y="1860029"/>
                <a:ext cx="3807502" cy="3807502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00000">
                    <a:srgbClr val="E0E0E0"/>
                  </a:gs>
                </a:gsLst>
                <a:lin ang="5400000" scaled="1"/>
                <a:tileRect/>
              </a:gradFill>
              <a:ln>
                <a:noFill/>
              </a:ln>
              <a:effectLst>
                <a:outerShdw blurRad="279400" dist="2540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9600"/>
              </a:p>
            </p:txBody>
          </p:sp>
          <p:sp>
            <p:nvSpPr>
              <p:cNvPr id="6" name="椭圆 5"/>
              <p:cNvSpPr/>
              <p:nvPr/>
            </p:nvSpPr>
            <p:spPr>
              <a:xfrm>
                <a:off x="2936814" y="1948725"/>
                <a:ext cx="3630123" cy="3630123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00000">
                    <a:srgbClr val="DDDEDD"/>
                  </a:gs>
                </a:gsLst>
                <a:lin ang="189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9600"/>
              </a:p>
            </p:txBody>
          </p:sp>
        </p:grpSp>
        <p:sp>
          <p:nvSpPr>
            <p:cNvPr id="34" name="文本框 33"/>
            <p:cNvSpPr txBox="1"/>
            <p:nvPr/>
          </p:nvSpPr>
          <p:spPr>
            <a:xfrm>
              <a:off x="3206122" y="1774132"/>
              <a:ext cx="866157" cy="18673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9600" b="1" dirty="0">
                  <a:solidFill>
                    <a:schemeClr val="accent1"/>
                  </a:soli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</a:rPr>
                <a:t>2</a:t>
              </a:r>
              <a:endParaRPr lang="zh-CN" altLang="en-US" sz="9600" b="1" dirty="0">
                <a:solidFill>
                  <a:schemeClr val="accent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a:endParaRPr>
            </a:p>
          </p:txBody>
        </p:sp>
      </p:grpSp>
      <p:sp>
        <p:nvSpPr>
          <p:cNvPr id="17" name="椭圆 16"/>
          <p:cNvSpPr/>
          <p:nvPr/>
        </p:nvSpPr>
        <p:spPr>
          <a:xfrm flipH="1">
            <a:off x="3769010" y="1136862"/>
            <a:ext cx="417953" cy="417953"/>
          </a:xfrm>
          <a:prstGeom prst="ellipse">
            <a:avLst/>
          </a:prstGeom>
          <a:gradFill>
            <a:gsLst>
              <a:gs pos="100000">
                <a:schemeClr val="accent4"/>
              </a:gs>
              <a:gs pos="0">
                <a:schemeClr val="accent4">
                  <a:lumMod val="75000"/>
                </a:schemeClr>
              </a:gs>
            </a:gsLst>
            <a:lin ang="5400000" scaled="1"/>
          </a:gradFill>
          <a:ln w="28575" cap="flat">
            <a:gradFill>
              <a:gsLst>
                <a:gs pos="0">
                  <a:schemeClr val="accent4"/>
                </a:gs>
                <a:gs pos="100000">
                  <a:schemeClr val="accent4">
                    <a:lumMod val="75000"/>
                  </a:schemeClr>
                </a:gs>
              </a:gsLst>
              <a:lin ang="5400000" scaled="1"/>
            </a:gradFill>
            <a:prstDash val="solid"/>
            <a:miter lim="800000"/>
          </a:ln>
          <a:effectLst>
            <a:outerShdw blurRad="228600" dist="228600" dir="5400000" algn="t" rotWithShape="0">
              <a:schemeClr val="tx1">
                <a:lumMod val="85000"/>
                <a:lumOff val="15000"/>
                <a:alpha val="28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0" name="椭圆 19"/>
          <p:cNvSpPr/>
          <p:nvPr/>
        </p:nvSpPr>
        <p:spPr>
          <a:xfrm flipH="1">
            <a:off x="3380368" y="1439226"/>
            <a:ext cx="275632" cy="275632"/>
          </a:xfrm>
          <a:prstGeom prst="ellipse">
            <a:avLst/>
          </a:prstGeom>
          <a:gradFill>
            <a:gsLst>
              <a:gs pos="100000">
                <a:schemeClr val="accent2"/>
              </a:gs>
              <a:gs pos="0">
                <a:schemeClr val="accent2">
                  <a:lumMod val="75000"/>
                </a:schemeClr>
              </a:gs>
            </a:gsLst>
            <a:lin ang="5400000" scaled="1"/>
          </a:gradFill>
          <a:ln w="28575" cap="flat">
            <a:gradFill>
              <a:gsLst>
                <a:gs pos="0">
                  <a:schemeClr val="accent2"/>
                </a:gs>
                <a:gs pos="100000">
                  <a:schemeClr val="accent2">
                    <a:lumMod val="75000"/>
                  </a:schemeClr>
                </a:gs>
              </a:gsLst>
              <a:lin ang="5400000" scaled="1"/>
            </a:gradFill>
            <a:prstDash val="solid"/>
            <a:miter lim="800000"/>
          </a:ln>
          <a:effectLst>
            <a:outerShdw blurRad="228600" dist="228600" dir="5400000" algn="t" rotWithShape="0">
              <a:schemeClr val="tx1">
                <a:lumMod val="85000"/>
                <a:lumOff val="15000"/>
                <a:alpha val="28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3" name="椭圆 22"/>
          <p:cNvSpPr/>
          <p:nvPr/>
        </p:nvSpPr>
        <p:spPr>
          <a:xfrm flipH="1">
            <a:off x="5171262" y="3064157"/>
            <a:ext cx="525156" cy="525154"/>
          </a:xfrm>
          <a:prstGeom prst="ellipse">
            <a:avLst/>
          </a:prstGeom>
          <a:gradFill>
            <a:gsLst>
              <a:gs pos="100000">
                <a:schemeClr val="accent4"/>
              </a:gs>
              <a:gs pos="0">
                <a:schemeClr val="accent4">
                  <a:lumMod val="75000"/>
                </a:schemeClr>
              </a:gs>
            </a:gsLst>
            <a:lin ang="5400000" scaled="1"/>
          </a:gradFill>
          <a:ln w="28575" cap="flat">
            <a:gradFill>
              <a:gsLst>
                <a:gs pos="0">
                  <a:schemeClr val="accent4"/>
                </a:gs>
                <a:gs pos="100000">
                  <a:schemeClr val="accent4">
                    <a:lumMod val="75000"/>
                  </a:schemeClr>
                </a:gs>
              </a:gsLst>
              <a:lin ang="5400000" scaled="1"/>
            </a:gradFill>
            <a:prstDash val="solid"/>
            <a:miter lim="800000"/>
          </a:ln>
          <a:effectLst>
            <a:outerShdw blurRad="228600" dist="228600" dir="5400000" algn="t" rotWithShape="0">
              <a:schemeClr val="tx1">
                <a:lumMod val="85000"/>
                <a:lumOff val="15000"/>
                <a:alpha val="28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6" name="椭圆 25"/>
          <p:cNvSpPr/>
          <p:nvPr/>
        </p:nvSpPr>
        <p:spPr>
          <a:xfrm flipH="1">
            <a:off x="4357832" y="3097897"/>
            <a:ext cx="275632" cy="275632"/>
          </a:xfrm>
          <a:prstGeom prst="ellipse">
            <a:avLst/>
          </a:prstGeom>
          <a:gradFill>
            <a:gsLst>
              <a:gs pos="100000">
                <a:schemeClr val="accent2"/>
              </a:gs>
              <a:gs pos="0">
                <a:schemeClr val="accent2">
                  <a:lumMod val="75000"/>
                </a:schemeClr>
              </a:gs>
            </a:gsLst>
            <a:lin ang="5400000" scaled="1"/>
          </a:gradFill>
          <a:ln w="28575" cap="flat">
            <a:gradFill>
              <a:gsLst>
                <a:gs pos="0">
                  <a:schemeClr val="accent2"/>
                </a:gs>
                <a:gs pos="100000">
                  <a:schemeClr val="accent2">
                    <a:lumMod val="75000"/>
                  </a:schemeClr>
                </a:gs>
              </a:gsLst>
              <a:lin ang="5400000" scaled="1"/>
            </a:gradFill>
            <a:prstDash val="solid"/>
            <a:miter lim="800000"/>
          </a:ln>
          <a:effectLst>
            <a:outerShdw blurRad="228600" dist="228600" dir="5400000" algn="t" rotWithShape="0">
              <a:schemeClr val="tx1">
                <a:lumMod val="85000"/>
                <a:lumOff val="15000"/>
                <a:alpha val="28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9" name="椭圆 28"/>
          <p:cNvSpPr/>
          <p:nvPr/>
        </p:nvSpPr>
        <p:spPr>
          <a:xfrm flipH="1">
            <a:off x="7043950" y="1302282"/>
            <a:ext cx="514166" cy="514164"/>
          </a:xfrm>
          <a:prstGeom prst="ellipse">
            <a:avLst/>
          </a:prstGeom>
          <a:gradFill>
            <a:gsLst>
              <a:gs pos="100000">
                <a:schemeClr val="accent1"/>
              </a:gs>
              <a:gs pos="0">
                <a:schemeClr val="accent1">
                  <a:lumMod val="75000"/>
                </a:schemeClr>
              </a:gs>
            </a:gsLst>
            <a:lin ang="5400000" scaled="1"/>
          </a:gradFill>
          <a:ln w="28575" cap="flat">
            <a:gradFill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5400000" scaled="1"/>
            </a:gradFill>
            <a:prstDash val="solid"/>
            <a:miter lim="800000"/>
          </a:ln>
          <a:effectLst>
            <a:outerShdw blurRad="228600" dist="228600" dir="5400000" algn="t" rotWithShape="0">
              <a:schemeClr val="tx1">
                <a:lumMod val="85000"/>
                <a:lumOff val="15000"/>
                <a:alpha val="28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2" name="椭圆 31"/>
          <p:cNvSpPr/>
          <p:nvPr/>
        </p:nvSpPr>
        <p:spPr>
          <a:xfrm flipH="1">
            <a:off x="7646949" y="3272757"/>
            <a:ext cx="468350" cy="468352"/>
          </a:xfrm>
          <a:prstGeom prst="ellipse">
            <a:avLst/>
          </a:prstGeom>
          <a:gradFill>
            <a:gsLst>
              <a:gs pos="100000">
                <a:schemeClr val="accent2"/>
              </a:gs>
              <a:gs pos="0">
                <a:schemeClr val="accent2">
                  <a:lumMod val="75000"/>
                </a:schemeClr>
              </a:gs>
            </a:gsLst>
            <a:lin ang="5400000" scaled="1"/>
          </a:gradFill>
          <a:ln w="28575" cap="flat">
            <a:gradFill>
              <a:gsLst>
                <a:gs pos="0">
                  <a:schemeClr val="accent2"/>
                </a:gs>
                <a:gs pos="100000">
                  <a:schemeClr val="accent2">
                    <a:lumMod val="75000"/>
                  </a:schemeClr>
                </a:gs>
              </a:gsLst>
              <a:lin ang="5400000" scaled="1"/>
            </a:gradFill>
            <a:prstDash val="solid"/>
            <a:miter lim="800000"/>
          </a:ln>
          <a:effectLst>
            <a:outerShdw blurRad="228600" dist="228600" dir="5400000" algn="t" rotWithShape="0">
              <a:schemeClr val="tx1">
                <a:lumMod val="85000"/>
                <a:lumOff val="15000"/>
                <a:alpha val="28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50" name="组合 49"/>
          <p:cNvGrpSpPr/>
          <p:nvPr/>
        </p:nvGrpSpPr>
        <p:grpSpPr>
          <a:xfrm>
            <a:off x="4215627" y="1338289"/>
            <a:ext cx="1749828" cy="1749830"/>
            <a:chOff x="4315728" y="1022605"/>
            <a:chExt cx="2081664" cy="2081664"/>
          </a:xfrm>
        </p:grpSpPr>
        <p:grpSp>
          <p:nvGrpSpPr>
            <p:cNvPr id="7" name="组合 6"/>
            <p:cNvGrpSpPr/>
            <p:nvPr/>
          </p:nvGrpSpPr>
          <p:grpSpPr>
            <a:xfrm flipH="1">
              <a:off x="4315728" y="1022605"/>
              <a:ext cx="2081664" cy="2081664"/>
              <a:chOff x="2848131" y="1860029"/>
              <a:chExt cx="3807502" cy="3807502"/>
            </a:xfrm>
          </p:grpSpPr>
          <p:sp>
            <p:nvSpPr>
              <p:cNvPr id="8" name="椭圆 7"/>
              <p:cNvSpPr/>
              <p:nvPr/>
            </p:nvSpPr>
            <p:spPr>
              <a:xfrm>
                <a:off x="2848131" y="1860029"/>
                <a:ext cx="3807502" cy="3807502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00000">
                    <a:srgbClr val="E0E0E0"/>
                  </a:gs>
                </a:gsLst>
                <a:lin ang="5400000" scaled="1"/>
                <a:tileRect/>
              </a:gradFill>
              <a:ln>
                <a:noFill/>
              </a:ln>
              <a:effectLst>
                <a:outerShdw blurRad="279400" dist="2540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9600"/>
              </a:p>
            </p:txBody>
          </p:sp>
          <p:sp>
            <p:nvSpPr>
              <p:cNvPr id="9" name="椭圆 8"/>
              <p:cNvSpPr/>
              <p:nvPr/>
            </p:nvSpPr>
            <p:spPr>
              <a:xfrm>
                <a:off x="2936814" y="1948725"/>
                <a:ext cx="3630123" cy="3630123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00000">
                    <a:srgbClr val="DDDEDD"/>
                  </a:gs>
                </a:gsLst>
                <a:lin ang="189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9600"/>
              </a:p>
            </p:txBody>
          </p:sp>
        </p:grpSp>
        <p:sp>
          <p:nvSpPr>
            <p:cNvPr id="35" name="文本框 34"/>
            <p:cNvSpPr txBox="1"/>
            <p:nvPr/>
          </p:nvSpPr>
          <p:spPr>
            <a:xfrm>
              <a:off x="4888013" y="1127811"/>
              <a:ext cx="904297" cy="18673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9600" b="1" dirty="0">
                  <a:solidFill>
                    <a:schemeClr val="accent2"/>
                  </a:soli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</a:rPr>
                <a:t>0</a:t>
              </a:r>
              <a:endParaRPr lang="zh-CN" altLang="en-US" sz="9600" b="1" dirty="0">
                <a:solidFill>
                  <a:schemeClr val="accent2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5765833" y="1772347"/>
            <a:ext cx="1749828" cy="1749830"/>
            <a:chOff x="5766637" y="2057824"/>
            <a:chExt cx="2081664" cy="2081664"/>
          </a:xfrm>
        </p:grpSpPr>
        <p:grpSp>
          <p:nvGrpSpPr>
            <p:cNvPr id="10" name="组合 9"/>
            <p:cNvGrpSpPr/>
            <p:nvPr/>
          </p:nvGrpSpPr>
          <p:grpSpPr>
            <a:xfrm flipH="1">
              <a:off x="5766637" y="2057824"/>
              <a:ext cx="2081664" cy="2081664"/>
              <a:chOff x="2848131" y="1860029"/>
              <a:chExt cx="3807502" cy="3807502"/>
            </a:xfrm>
          </p:grpSpPr>
          <p:sp>
            <p:nvSpPr>
              <p:cNvPr id="11" name="椭圆 10"/>
              <p:cNvSpPr/>
              <p:nvPr/>
            </p:nvSpPr>
            <p:spPr>
              <a:xfrm>
                <a:off x="2848131" y="1860029"/>
                <a:ext cx="3807502" cy="3807502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00000">
                    <a:srgbClr val="E0E0E0"/>
                  </a:gs>
                </a:gsLst>
                <a:lin ang="5400000" scaled="1"/>
                <a:tileRect/>
              </a:gradFill>
              <a:ln>
                <a:noFill/>
              </a:ln>
              <a:effectLst>
                <a:outerShdw blurRad="279400" dist="2540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9600"/>
              </a:p>
            </p:txBody>
          </p:sp>
          <p:sp>
            <p:nvSpPr>
              <p:cNvPr id="12" name="椭圆 11"/>
              <p:cNvSpPr/>
              <p:nvPr/>
            </p:nvSpPr>
            <p:spPr>
              <a:xfrm>
                <a:off x="2936814" y="1948725"/>
                <a:ext cx="3630123" cy="3630123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00000">
                    <a:srgbClr val="DDDEDD"/>
                  </a:gs>
                </a:gsLst>
                <a:lin ang="189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9600"/>
              </a:p>
            </p:txBody>
          </p:sp>
        </p:grpSp>
        <p:sp>
          <p:nvSpPr>
            <p:cNvPr id="36" name="文本框 35"/>
            <p:cNvSpPr txBox="1"/>
            <p:nvPr/>
          </p:nvSpPr>
          <p:spPr>
            <a:xfrm>
              <a:off x="6505484" y="2138600"/>
              <a:ext cx="570810" cy="1867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9600" b="1" dirty="0">
                  <a:solidFill>
                    <a:schemeClr val="accent3"/>
                  </a:soli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</a:rPr>
                <a:t>1</a:t>
              </a:r>
              <a:endParaRPr lang="zh-CN" altLang="en-US" sz="9600" b="1" dirty="0">
                <a:solidFill>
                  <a:schemeClr val="accent3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7240385" y="1521225"/>
            <a:ext cx="1749828" cy="1749830"/>
            <a:chOff x="7314523" y="1440019"/>
            <a:chExt cx="2081664" cy="2081664"/>
          </a:xfrm>
        </p:grpSpPr>
        <p:grpSp>
          <p:nvGrpSpPr>
            <p:cNvPr id="13" name="组合 12"/>
            <p:cNvGrpSpPr/>
            <p:nvPr/>
          </p:nvGrpSpPr>
          <p:grpSpPr>
            <a:xfrm flipH="1">
              <a:off x="7314523" y="1440019"/>
              <a:ext cx="2081664" cy="2081664"/>
              <a:chOff x="2848131" y="1860029"/>
              <a:chExt cx="3807502" cy="3807502"/>
            </a:xfrm>
          </p:grpSpPr>
          <p:sp>
            <p:nvSpPr>
              <p:cNvPr id="14" name="椭圆 13"/>
              <p:cNvSpPr/>
              <p:nvPr/>
            </p:nvSpPr>
            <p:spPr>
              <a:xfrm>
                <a:off x="2848131" y="1860029"/>
                <a:ext cx="3807502" cy="3807502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00000">
                    <a:srgbClr val="E0E0E0"/>
                  </a:gs>
                </a:gsLst>
                <a:lin ang="5400000" scaled="1"/>
                <a:tileRect/>
              </a:gradFill>
              <a:ln>
                <a:noFill/>
              </a:ln>
              <a:effectLst>
                <a:outerShdw blurRad="279400" dist="2540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9600"/>
              </a:p>
            </p:txBody>
          </p:sp>
          <p:sp>
            <p:nvSpPr>
              <p:cNvPr id="15" name="椭圆 14"/>
              <p:cNvSpPr/>
              <p:nvPr/>
            </p:nvSpPr>
            <p:spPr>
              <a:xfrm>
                <a:off x="2936814" y="1948725"/>
                <a:ext cx="3630123" cy="3630123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00000">
                    <a:srgbClr val="DDDEDD"/>
                  </a:gs>
                </a:gsLst>
                <a:lin ang="189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9600"/>
              </a:p>
            </p:txBody>
          </p:sp>
        </p:grpSp>
        <p:sp>
          <p:nvSpPr>
            <p:cNvPr id="37" name="文本框 36"/>
            <p:cNvSpPr txBox="1"/>
            <p:nvPr/>
          </p:nvSpPr>
          <p:spPr>
            <a:xfrm>
              <a:off x="7910886" y="1533846"/>
              <a:ext cx="906204" cy="18673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9600" b="1" dirty="0">
                  <a:solidFill>
                    <a:schemeClr val="accent4"/>
                  </a:soli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</a:rPr>
                <a:t>8</a:t>
              </a: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3025549" y="4608289"/>
            <a:ext cx="5955507" cy="31432"/>
            <a:chOff x="3060700" y="4724400"/>
            <a:chExt cx="5955507" cy="31432"/>
          </a:xfrm>
        </p:grpSpPr>
        <p:cxnSp>
          <p:nvCxnSpPr>
            <p:cNvPr id="40" name="直接连接符 39"/>
            <p:cNvCxnSpPr/>
            <p:nvPr/>
          </p:nvCxnSpPr>
          <p:spPr>
            <a:xfrm>
              <a:off x="3060700" y="4724400"/>
              <a:ext cx="5955507" cy="0"/>
            </a:xfrm>
            <a:prstGeom prst="line">
              <a:avLst/>
            </a:prstGeom>
            <a:ln w="285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接连接符 40"/>
            <p:cNvCxnSpPr/>
            <p:nvPr/>
          </p:nvCxnSpPr>
          <p:spPr>
            <a:xfrm>
              <a:off x="3060700" y="4755832"/>
              <a:ext cx="5955507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" name="组合 42"/>
          <p:cNvGrpSpPr/>
          <p:nvPr/>
        </p:nvGrpSpPr>
        <p:grpSpPr>
          <a:xfrm>
            <a:off x="3025549" y="5516339"/>
            <a:ext cx="5955507" cy="31432"/>
            <a:chOff x="3060700" y="4724400"/>
            <a:chExt cx="5955507" cy="31432"/>
          </a:xfrm>
        </p:grpSpPr>
        <p:cxnSp>
          <p:nvCxnSpPr>
            <p:cNvPr id="44" name="直接连接符 43"/>
            <p:cNvCxnSpPr/>
            <p:nvPr/>
          </p:nvCxnSpPr>
          <p:spPr>
            <a:xfrm>
              <a:off x="3060700" y="4724400"/>
              <a:ext cx="5955507" cy="0"/>
            </a:xfrm>
            <a:prstGeom prst="line">
              <a:avLst/>
            </a:prstGeom>
            <a:ln w="285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接连接符 44"/>
            <p:cNvCxnSpPr/>
            <p:nvPr/>
          </p:nvCxnSpPr>
          <p:spPr>
            <a:xfrm>
              <a:off x="3060700" y="4755832"/>
              <a:ext cx="5955507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6" name="文本框 45"/>
          <p:cNvSpPr txBox="1"/>
          <p:nvPr/>
        </p:nvSpPr>
        <p:spPr>
          <a:xfrm>
            <a:off x="3371813" y="4714398"/>
            <a:ext cx="526297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dirty="0">
                <a:solidFill>
                  <a:schemeClr val="accent3"/>
                </a:solidFill>
                <a:latin typeface="+mj-ea"/>
                <a:ea typeface="+mj-ea"/>
              </a:rPr>
              <a:t>年终总结</a:t>
            </a:r>
            <a:r>
              <a:rPr lang="zh-CN" altLang="en-US" sz="4400" dirty="0">
                <a:solidFill>
                  <a:schemeClr val="accent2"/>
                </a:solidFill>
                <a:latin typeface="+mj-ea"/>
                <a:ea typeface="+mj-ea"/>
              </a:rPr>
              <a:t>暨新年计划</a:t>
            </a:r>
          </a:p>
        </p:txBody>
      </p:sp>
      <p:sp>
        <p:nvSpPr>
          <p:cNvPr id="60" name="文本框 59"/>
          <p:cNvSpPr txBox="1"/>
          <p:nvPr/>
        </p:nvSpPr>
        <p:spPr>
          <a:xfrm>
            <a:off x="3380415" y="4147830"/>
            <a:ext cx="4946650" cy="4603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en-US" altLang="zh-CN" sz="24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0030101010101" charset="-122"/>
                <a:ea typeface="黑体" panose="02010600030101010101" charset="-122"/>
              </a:rPr>
              <a:t>*******************************</a:t>
            </a:r>
          </a:p>
        </p:txBody>
      </p:sp>
      <p:grpSp>
        <p:nvGrpSpPr>
          <p:cNvPr id="63" name="组合 62"/>
          <p:cNvGrpSpPr/>
          <p:nvPr/>
        </p:nvGrpSpPr>
        <p:grpSpPr>
          <a:xfrm>
            <a:off x="3871523" y="5628100"/>
            <a:ext cx="4106464" cy="394732"/>
            <a:chOff x="3797499" y="5577300"/>
            <a:chExt cx="4106464" cy="394732"/>
          </a:xfrm>
        </p:grpSpPr>
        <p:sp>
          <p:nvSpPr>
            <p:cNvPr id="61" name="文本框 60"/>
            <p:cNvSpPr txBox="1"/>
            <p:nvPr/>
          </p:nvSpPr>
          <p:spPr>
            <a:xfrm>
              <a:off x="3797499" y="5577300"/>
              <a:ext cx="1333500" cy="3683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汇报人：</a:t>
              </a:r>
              <a:r>
                <a:rPr lang="en-US" altLang="zh-CN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**</a:t>
              </a:r>
            </a:p>
          </p:txBody>
        </p:sp>
        <p:sp>
          <p:nvSpPr>
            <p:cNvPr id="62" name="文本框 61"/>
            <p:cNvSpPr txBox="1"/>
            <p:nvPr/>
          </p:nvSpPr>
          <p:spPr>
            <a:xfrm>
              <a:off x="5968818" y="5602700"/>
              <a:ext cx="193514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时间：</a:t>
              </a:r>
              <a:r>
                <a:rPr lang="en-US" altLang="zh-CN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2019.12.16</a:t>
              </a:r>
            </a:p>
          </p:txBody>
        </p:sp>
      </p:grpSp>
      <p:sp>
        <p:nvSpPr>
          <p:cNvPr id="65" name="椭圆 64"/>
          <p:cNvSpPr/>
          <p:nvPr/>
        </p:nvSpPr>
        <p:spPr>
          <a:xfrm flipH="1">
            <a:off x="9209491" y="2632018"/>
            <a:ext cx="580544" cy="580546"/>
          </a:xfrm>
          <a:prstGeom prst="ellipse">
            <a:avLst/>
          </a:prstGeom>
          <a:gradFill>
            <a:gsLst>
              <a:gs pos="100000">
                <a:schemeClr val="accent3"/>
              </a:gs>
              <a:gs pos="0">
                <a:schemeClr val="accent3">
                  <a:lumMod val="75000"/>
                </a:schemeClr>
              </a:gs>
            </a:gsLst>
            <a:lin ang="5400000" scaled="1"/>
          </a:gradFill>
          <a:ln w="28575" cap="flat">
            <a:gradFill>
              <a:gsLst>
                <a:gs pos="0">
                  <a:schemeClr val="accent3"/>
                </a:gs>
                <a:gs pos="100000">
                  <a:schemeClr val="accent3">
                    <a:lumMod val="75000"/>
                  </a:schemeClr>
                </a:gs>
              </a:gsLst>
              <a:lin ang="5400000" scaled="1"/>
            </a:gradFill>
            <a:prstDash val="solid"/>
            <a:miter lim="800000"/>
          </a:ln>
          <a:effectLst>
            <a:outerShdw blurRad="228600" dist="228600" dir="5400000" algn="t" rotWithShape="0">
              <a:schemeClr val="tx1">
                <a:lumMod val="85000"/>
                <a:lumOff val="15000"/>
                <a:alpha val="28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8" name="椭圆 67"/>
          <p:cNvSpPr/>
          <p:nvPr/>
        </p:nvSpPr>
        <p:spPr>
          <a:xfrm flipH="1">
            <a:off x="1898212" y="2323370"/>
            <a:ext cx="564888" cy="564890"/>
          </a:xfrm>
          <a:prstGeom prst="ellipse">
            <a:avLst/>
          </a:prstGeom>
          <a:gradFill>
            <a:gsLst>
              <a:gs pos="100000">
                <a:schemeClr val="accent1"/>
              </a:gs>
              <a:gs pos="0">
                <a:schemeClr val="accent1">
                  <a:lumMod val="75000"/>
                </a:schemeClr>
              </a:gs>
            </a:gsLst>
            <a:lin ang="5400000" scaled="1"/>
          </a:gradFill>
          <a:ln w="28575" cap="flat">
            <a:gradFill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5400000" scaled="1"/>
            </a:gradFill>
            <a:prstDash val="solid"/>
            <a:miter lim="800000"/>
          </a:ln>
          <a:effectLst>
            <a:outerShdw blurRad="228600" dist="228600" dir="5400000" algn="t" rotWithShape="0">
              <a:schemeClr val="tx1">
                <a:lumMod val="85000"/>
                <a:lumOff val="15000"/>
                <a:alpha val="28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71" name="椭圆 70"/>
          <p:cNvSpPr/>
          <p:nvPr/>
        </p:nvSpPr>
        <p:spPr>
          <a:xfrm flipH="1">
            <a:off x="10385658" y="2360688"/>
            <a:ext cx="275632" cy="275632"/>
          </a:xfrm>
          <a:prstGeom prst="ellipse">
            <a:avLst/>
          </a:prstGeom>
          <a:gradFill>
            <a:gsLst>
              <a:gs pos="100000">
                <a:schemeClr val="accent4"/>
              </a:gs>
              <a:gs pos="0">
                <a:schemeClr val="accent4">
                  <a:lumMod val="75000"/>
                </a:schemeClr>
              </a:gs>
            </a:gsLst>
            <a:lin ang="5400000" scaled="1"/>
          </a:gradFill>
          <a:ln w="28575" cap="flat">
            <a:gradFill>
              <a:gsLst>
                <a:gs pos="0">
                  <a:schemeClr val="accent4"/>
                </a:gs>
                <a:gs pos="100000">
                  <a:schemeClr val="accent4">
                    <a:lumMod val="75000"/>
                  </a:schemeClr>
                </a:gs>
              </a:gsLst>
              <a:lin ang="5400000" scaled="1"/>
            </a:gradFill>
            <a:prstDash val="solid"/>
            <a:miter lim="800000"/>
          </a:ln>
          <a:effectLst>
            <a:outerShdw blurRad="228600" dist="228600" dir="5400000" algn="t" rotWithShape="0">
              <a:schemeClr val="tx1">
                <a:lumMod val="85000"/>
                <a:lumOff val="15000"/>
                <a:alpha val="28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74" name="椭圆 73"/>
          <p:cNvSpPr/>
          <p:nvPr/>
        </p:nvSpPr>
        <p:spPr>
          <a:xfrm flipH="1">
            <a:off x="1164773" y="2416057"/>
            <a:ext cx="275632" cy="275632"/>
          </a:xfrm>
          <a:prstGeom prst="ellipse">
            <a:avLst/>
          </a:prstGeom>
          <a:gradFill>
            <a:gsLst>
              <a:gs pos="100000">
                <a:schemeClr val="accent3"/>
              </a:gs>
              <a:gs pos="0">
                <a:schemeClr val="accent3">
                  <a:lumMod val="75000"/>
                </a:schemeClr>
              </a:gs>
            </a:gsLst>
            <a:lin ang="5400000" scaled="1"/>
          </a:gradFill>
          <a:ln w="28575" cap="flat">
            <a:gradFill>
              <a:gsLst>
                <a:gs pos="0">
                  <a:schemeClr val="accent3"/>
                </a:gs>
                <a:gs pos="100000">
                  <a:schemeClr val="accent3">
                    <a:lumMod val="75000"/>
                  </a:schemeClr>
                </a:gs>
              </a:gsLst>
              <a:lin ang="5400000" scaled="1"/>
            </a:gradFill>
            <a:prstDash val="solid"/>
            <a:miter lim="800000"/>
          </a:ln>
          <a:effectLst>
            <a:outerShdw blurRad="228600" dist="228600" dir="5400000" algn="t" rotWithShape="0">
              <a:schemeClr val="tx1">
                <a:lumMod val="85000"/>
                <a:lumOff val="15000"/>
                <a:alpha val="28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合 19"/>
          <p:cNvGrpSpPr/>
          <p:nvPr/>
        </p:nvGrpSpPr>
        <p:grpSpPr>
          <a:xfrm>
            <a:off x="1363302" y="1327425"/>
            <a:ext cx="9457097" cy="4347774"/>
            <a:chOff x="1363302" y="1365525"/>
            <a:chExt cx="9457097" cy="4347774"/>
          </a:xfrm>
        </p:grpSpPr>
        <p:sp>
          <p:nvSpPr>
            <p:cNvPr id="18" name="圆角矩形 17"/>
            <p:cNvSpPr/>
            <p:nvPr/>
          </p:nvSpPr>
          <p:spPr>
            <a:xfrm>
              <a:off x="1394459" y="1380931"/>
              <a:ext cx="9402129" cy="4312638"/>
            </a:xfrm>
            <a:prstGeom prst="roundRect">
              <a:avLst>
                <a:gd name="adj" fmla="val 7029"/>
              </a:avLst>
            </a:prstGeom>
            <a:noFill/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" name="圆角矩形 1"/>
            <p:cNvSpPr/>
            <p:nvPr/>
          </p:nvSpPr>
          <p:spPr>
            <a:xfrm>
              <a:off x="1363302" y="1365525"/>
              <a:ext cx="9457097" cy="4347774"/>
            </a:xfrm>
            <a:prstGeom prst="roundRect">
              <a:avLst>
                <a:gd name="adj" fmla="val 7380"/>
              </a:avLst>
            </a:prstGeom>
            <a:noFill/>
            <a:ln w="254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1" name="TextBox 9"/>
          <p:cNvSpPr txBox="1"/>
          <p:nvPr/>
        </p:nvSpPr>
        <p:spPr>
          <a:xfrm>
            <a:off x="2116401" y="2416706"/>
            <a:ext cx="8044869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6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ea"/>
              </a:rPr>
              <a:t>2017</a:t>
            </a:r>
            <a:r>
              <a:rPr lang="zh-CN" altLang="en-US" sz="16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ea"/>
              </a:rPr>
              <a:t>年接近尾声，回顾这一年的工作，有进步有不足，有取得成绩也有遇到的一些挫折；总体上来说，在可控的形势下过了一年，展望新的一年，我们将继续努力，力争各项工作更上一个新台阶，</a:t>
            </a:r>
            <a:r>
              <a:rPr lang="en-US" altLang="zh-CN" sz="16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ea"/>
              </a:rPr>
              <a:t>2019</a:t>
            </a:r>
            <a:r>
              <a:rPr lang="zh-CN" altLang="en-US" sz="16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ea"/>
              </a:rPr>
              <a:t>年一定是个平安而不平凡的一年。</a:t>
            </a:r>
          </a:p>
        </p:txBody>
      </p:sp>
      <p:grpSp>
        <p:nvGrpSpPr>
          <p:cNvPr id="22" name="组合 21"/>
          <p:cNvGrpSpPr/>
          <p:nvPr/>
        </p:nvGrpSpPr>
        <p:grpSpPr>
          <a:xfrm flipH="1">
            <a:off x="9304902" y="3842563"/>
            <a:ext cx="2148346" cy="2148346"/>
            <a:chOff x="2848131" y="1860029"/>
            <a:chExt cx="3807502" cy="3807502"/>
          </a:xfrm>
        </p:grpSpPr>
        <p:sp>
          <p:nvSpPr>
            <p:cNvPr id="23" name="椭圆 22"/>
            <p:cNvSpPr/>
            <p:nvPr/>
          </p:nvSpPr>
          <p:spPr>
            <a:xfrm>
              <a:off x="2848131" y="1860029"/>
              <a:ext cx="3807502" cy="3807502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E0E0E0"/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279400" dist="254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000"/>
            </a:p>
          </p:txBody>
        </p:sp>
        <p:sp>
          <p:nvSpPr>
            <p:cNvPr id="24" name="椭圆 23"/>
            <p:cNvSpPr/>
            <p:nvPr/>
          </p:nvSpPr>
          <p:spPr>
            <a:xfrm>
              <a:off x="2936814" y="1948725"/>
              <a:ext cx="3630123" cy="3630123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DDDEDD"/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000"/>
            </a:p>
          </p:txBody>
        </p:sp>
      </p:grpSp>
      <p:grpSp>
        <p:nvGrpSpPr>
          <p:cNvPr id="25" name="组合 24"/>
          <p:cNvGrpSpPr/>
          <p:nvPr/>
        </p:nvGrpSpPr>
        <p:grpSpPr>
          <a:xfrm flipH="1">
            <a:off x="7673680" y="4700840"/>
            <a:ext cx="1502636" cy="1502636"/>
            <a:chOff x="2848131" y="1860029"/>
            <a:chExt cx="3807502" cy="3807502"/>
          </a:xfrm>
        </p:grpSpPr>
        <p:sp>
          <p:nvSpPr>
            <p:cNvPr id="26" name="椭圆 25"/>
            <p:cNvSpPr/>
            <p:nvPr/>
          </p:nvSpPr>
          <p:spPr>
            <a:xfrm>
              <a:off x="2848131" y="1860029"/>
              <a:ext cx="3807502" cy="3807502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E0E0E0"/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279400" dist="254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000"/>
            </a:p>
          </p:txBody>
        </p:sp>
        <p:sp>
          <p:nvSpPr>
            <p:cNvPr id="27" name="椭圆 26"/>
            <p:cNvSpPr/>
            <p:nvPr/>
          </p:nvSpPr>
          <p:spPr>
            <a:xfrm>
              <a:off x="2936814" y="1948725"/>
              <a:ext cx="3630123" cy="3630123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DDDEDD"/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000"/>
            </a:p>
          </p:txBody>
        </p:sp>
      </p:grpSp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2"/>
          <a:srcRect l="384" r="384"/>
          <a:stretch>
            <a:fillRect/>
          </a:stretch>
        </p:blipFill>
        <p:spPr>
          <a:xfrm>
            <a:off x="9528174" y="4059889"/>
            <a:ext cx="1701802" cy="1701802"/>
          </a:xfrm>
          <a:prstGeom prst="ellipse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</p:spPr>
      </p:pic>
      <p:pic>
        <p:nvPicPr>
          <p:cNvPr id="29" name="图片 28"/>
          <p:cNvPicPr>
            <a:picLocks noChangeAspect="1"/>
          </p:cNvPicPr>
          <p:nvPr/>
        </p:nvPicPr>
        <p:blipFill rotWithShape="1">
          <a:blip r:embed="rId3"/>
          <a:srcRect l="6208" r="6208"/>
          <a:stretch>
            <a:fillRect/>
          </a:stretch>
        </p:blipFill>
        <p:spPr>
          <a:xfrm>
            <a:off x="7832996" y="4860156"/>
            <a:ext cx="1184004" cy="1184004"/>
          </a:xfrm>
          <a:prstGeom prst="ellipse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</p:spPr>
      </p:pic>
      <p:sp>
        <p:nvSpPr>
          <p:cNvPr id="31" name="椭圆 30"/>
          <p:cNvSpPr/>
          <p:nvPr/>
        </p:nvSpPr>
        <p:spPr>
          <a:xfrm flipH="1">
            <a:off x="10559602" y="3416705"/>
            <a:ext cx="557171" cy="557171"/>
          </a:xfrm>
          <a:prstGeom prst="ellipse">
            <a:avLst/>
          </a:prstGeom>
          <a:gradFill>
            <a:gsLst>
              <a:gs pos="100000">
                <a:schemeClr val="accent2"/>
              </a:gs>
              <a:gs pos="0">
                <a:schemeClr val="accent2">
                  <a:lumMod val="75000"/>
                </a:schemeClr>
              </a:gs>
            </a:gsLst>
            <a:lin ang="5400000" scaled="1"/>
          </a:gradFill>
          <a:ln w="28575" cap="flat">
            <a:gradFill>
              <a:gsLst>
                <a:gs pos="0">
                  <a:schemeClr val="accent2"/>
                </a:gs>
                <a:gs pos="100000">
                  <a:schemeClr val="accent2">
                    <a:lumMod val="75000"/>
                  </a:schemeClr>
                </a:gs>
              </a:gsLst>
              <a:lin ang="5400000" scaled="1"/>
            </a:gradFill>
            <a:prstDash val="solid"/>
            <a:miter lim="800000"/>
          </a:ln>
          <a:effectLst>
            <a:outerShdw blurRad="228600" dist="228600" dir="5400000" algn="t" rotWithShape="0">
              <a:schemeClr val="tx1">
                <a:lumMod val="85000"/>
                <a:lumOff val="15000"/>
                <a:alpha val="28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4" name="椭圆 33"/>
          <p:cNvSpPr/>
          <p:nvPr/>
        </p:nvSpPr>
        <p:spPr>
          <a:xfrm flipH="1">
            <a:off x="9116827" y="5548721"/>
            <a:ext cx="522472" cy="522474"/>
          </a:xfrm>
          <a:prstGeom prst="ellipse">
            <a:avLst/>
          </a:prstGeom>
          <a:gradFill>
            <a:gsLst>
              <a:gs pos="100000">
                <a:schemeClr val="accent4"/>
              </a:gs>
              <a:gs pos="0">
                <a:schemeClr val="accent4">
                  <a:lumMod val="75000"/>
                </a:schemeClr>
              </a:gs>
            </a:gsLst>
            <a:lin ang="5400000" scaled="1"/>
          </a:gradFill>
          <a:ln w="28575" cap="flat">
            <a:gradFill>
              <a:gsLst>
                <a:gs pos="0">
                  <a:schemeClr val="accent4"/>
                </a:gs>
                <a:gs pos="100000">
                  <a:schemeClr val="accent4">
                    <a:lumMod val="75000"/>
                  </a:schemeClr>
                </a:gs>
              </a:gsLst>
              <a:lin ang="5400000" scaled="1"/>
            </a:gradFill>
            <a:prstDash val="solid"/>
            <a:miter lim="800000"/>
          </a:ln>
          <a:effectLst>
            <a:outerShdw blurRad="228600" dist="228600" dir="5400000" algn="t" rotWithShape="0">
              <a:schemeClr val="tx1">
                <a:lumMod val="85000"/>
                <a:lumOff val="15000"/>
                <a:alpha val="28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7" name="椭圆 36"/>
          <p:cNvSpPr/>
          <p:nvPr/>
        </p:nvSpPr>
        <p:spPr>
          <a:xfrm flipH="1">
            <a:off x="9661388" y="5884712"/>
            <a:ext cx="243518" cy="243519"/>
          </a:xfrm>
          <a:prstGeom prst="ellipse">
            <a:avLst/>
          </a:prstGeom>
          <a:gradFill>
            <a:gsLst>
              <a:gs pos="100000">
                <a:schemeClr val="accent2"/>
              </a:gs>
              <a:gs pos="0">
                <a:schemeClr val="accent2">
                  <a:lumMod val="75000"/>
                </a:schemeClr>
              </a:gs>
            </a:gsLst>
            <a:lin ang="5400000" scaled="1"/>
          </a:gradFill>
          <a:ln w="28575" cap="flat">
            <a:gradFill>
              <a:gsLst>
                <a:gs pos="0">
                  <a:schemeClr val="accent2"/>
                </a:gs>
                <a:gs pos="100000">
                  <a:schemeClr val="accent2">
                    <a:lumMod val="75000"/>
                  </a:schemeClr>
                </a:gs>
              </a:gsLst>
              <a:lin ang="5400000" scaled="1"/>
            </a:gradFill>
            <a:prstDash val="solid"/>
            <a:miter lim="800000"/>
          </a:ln>
          <a:effectLst>
            <a:outerShdw blurRad="228600" dist="228600" dir="5400000" algn="t" rotWithShape="0">
              <a:schemeClr val="tx1">
                <a:lumMod val="85000"/>
                <a:lumOff val="15000"/>
                <a:alpha val="28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0" name="椭圆 39"/>
          <p:cNvSpPr/>
          <p:nvPr/>
        </p:nvSpPr>
        <p:spPr>
          <a:xfrm flipH="1">
            <a:off x="8676149" y="4385604"/>
            <a:ext cx="525186" cy="525186"/>
          </a:xfrm>
          <a:prstGeom prst="ellipse">
            <a:avLst/>
          </a:prstGeom>
          <a:gradFill>
            <a:gsLst>
              <a:gs pos="100000">
                <a:schemeClr val="accent1"/>
              </a:gs>
              <a:gs pos="0">
                <a:schemeClr val="accent1">
                  <a:lumMod val="75000"/>
                </a:schemeClr>
              </a:gs>
            </a:gsLst>
            <a:lin ang="5400000" scaled="1"/>
          </a:gradFill>
          <a:ln w="28575" cap="flat">
            <a:gradFill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5400000" scaled="1"/>
            </a:gradFill>
            <a:prstDash val="solid"/>
            <a:miter lim="800000"/>
          </a:ln>
          <a:effectLst>
            <a:outerShdw blurRad="228600" dist="228600" dir="5400000" algn="t" rotWithShape="0">
              <a:schemeClr val="tx1">
                <a:lumMod val="85000"/>
                <a:lumOff val="15000"/>
                <a:alpha val="28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3" name="椭圆 42"/>
          <p:cNvSpPr/>
          <p:nvPr/>
        </p:nvSpPr>
        <p:spPr>
          <a:xfrm flipH="1">
            <a:off x="7177826" y="5452158"/>
            <a:ext cx="432554" cy="432554"/>
          </a:xfrm>
          <a:prstGeom prst="ellipse">
            <a:avLst/>
          </a:prstGeom>
          <a:gradFill>
            <a:gsLst>
              <a:gs pos="100000">
                <a:schemeClr val="accent3"/>
              </a:gs>
              <a:gs pos="0">
                <a:schemeClr val="accent3">
                  <a:lumMod val="75000"/>
                </a:schemeClr>
              </a:gs>
            </a:gsLst>
            <a:lin ang="5400000" scaled="1"/>
          </a:gradFill>
          <a:ln w="28575" cap="flat">
            <a:gradFill>
              <a:gsLst>
                <a:gs pos="0">
                  <a:schemeClr val="accent3"/>
                </a:gs>
                <a:gs pos="100000">
                  <a:schemeClr val="accent3">
                    <a:lumMod val="75000"/>
                  </a:schemeClr>
                </a:gs>
              </a:gsLst>
              <a:lin ang="5400000" scaled="1"/>
            </a:gradFill>
            <a:prstDash val="solid"/>
            <a:miter lim="800000"/>
          </a:ln>
          <a:effectLst>
            <a:outerShdw blurRad="228600" dist="228600" dir="5400000" algn="t" rotWithShape="0">
              <a:schemeClr val="tx1">
                <a:lumMod val="85000"/>
                <a:lumOff val="15000"/>
                <a:alpha val="28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6" name="椭圆 45"/>
          <p:cNvSpPr/>
          <p:nvPr/>
        </p:nvSpPr>
        <p:spPr>
          <a:xfrm flipH="1">
            <a:off x="6967179" y="5149730"/>
            <a:ext cx="243518" cy="243519"/>
          </a:xfrm>
          <a:prstGeom prst="ellipse">
            <a:avLst/>
          </a:prstGeom>
          <a:gradFill>
            <a:gsLst>
              <a:gs pos="100000">
                <a:schemeClr val="accent2"/>
              </a:gs>
              <a:gs pos="0">
                <a:schemeClr val="accent2">
                  <a:lumMod val="75000"/>
                </a:schemeClr>
              </a:gs>
            </a:gsLst>
            <a:lin ang="5400000" scaled="1"/>
          </a:gradFill>
          <a:ln w="28575" cap="flat">
            <a:gradFill>
              <a:gsLst>
                <a:gs pos="0">
                  <a:schemeClr val="accent2"/>
                </a:gs>
                <a:gs pos="100000">
                  <a:schemeClr val="accent2">
                    <a:lumMod val="75000"/>
                  </a:schemeClr>
                </a:gs>
              </a:gsLst>
              <a:lin ang="5400000" scaled="1"/>
            </a:gradFill>
            <a:prstDash val="solid"/>
            <a:miter lim="800000"/>
          </a:ln>
          <a:effectLst>
            <a:outerShdw blurRad="228600" dist="228600" dir="5400000" algn="t" rotWithShape="0">
              <a:schemeClr val="tx1">
                <a:lumMod val="85000"/>
                <a:lumOff val="15000"/>
                <a:alpha val="28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9" name="椭圆 48"/>
          <p:cNvSpPr/>
          <p:nvPr/>
        </p:nvSpPr>
        <p:spPr>
          <a:xfrm flipH="1">
            <a:off x="6279318" y="4891036"/>
            <a:ext cx="432724" cy="432726"/>
          </a:xfrm>
          <a:prstGeom prst="ellipse">
            <a:avLst/>
          </a:prstGeom>
          <a:gradFill>
            <a:gsLst>
              <a:gs pos="100000">
                <a:schemeClr val="accent4"/>
              </a:gs>
              <a:gs pos="0">
                <a:schemeClr val="accent4">
                  <a:lumMod val="75000"/>
                </a:schemeClr>
              </a:gs>
            </a:gsLst>
            <a:lin ang="5400000" scaled="1"/>
          </a:gradFill>
          <a:ln w="28575" cap="flat">
            <a:gradFill>
              <a:gsLst>
                <a:gs pos="0">
                  <a:schemeClr val="accent4"/>
                </a:gs>
                <a:gs pos="100000">
                  <a:schemeClr val="accent4">
                    <a:lumMod val="75000"/>
                  </a:schemeClr>
                </a:gs>
              </a:gsLst>
              <a:lin ang="5400000" scaled="1"/>
            </a:gradFill>
            <a:prstDash val="solid"/>
            <a:miter lim="800000"/>
          </a:ln>
          <a:effectLst>
            <a:outerShdw blurRad="228600" dist="228600" dir="5400000" algn="t" rotWithShape="0">
              <a:schemeClr val="tx1">
                <a:lumMod val="85000"/>
                <a:lumOff val="15000"/>
                <a:alpha val="28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2" name="椭圆 51"/>
          <p:cNvSpPr/>
          <p:nvPr/>
        </p:nvSpPr>
        <p:spPr>
          <a:xfrm flipH="1">
            <a:off x="11129098" y="3066930"/>
            <a:ext cx="243518" cy="243519"/>
          </a:xfrm>
          <a:prstGeom prst="ellipse">
            <a:avLst/>
          </a:prstGeom>
          <a:gradFill>
            <a:gsLst>
              <a:gs pos="100000">
                <a:schemeClr val="accent3"/>
              </a:gs>
              <a:gs pos="0">
                <a:schemeClr val="accent3">
                  <a:lumMod val="75000"/>
                </a:schemeClr>
              </a:gs>
            </a:gsLst>
            <a:lin ang="5400000" scaled="1"/>
          </a:gradFill>
          <a:ln w="28575" cap="flat">
            <a:gradFill>
              <a:gsLst>
                <a:gs pos="0">
                  <a:schemeClr val="accent3"/>
                </a:gs>
                <a:gs pos="100000">
                  <a:schemeClr val="accent3">
                    <a:lumMod val="75000"/>
                  </a:schemeClr>
                </a:gs>
              </a:gsLst>
              <a:lin ang="5400000" scaled="1"/>
            </a:gradFill>
            <a:prstDash val="solid"/>
            <a:miter lim="800000"/>
          </a:ln>
          <a:effectLst>
            <a:outerShdw blurRad="228600" dist="228600" dir="5400000" algn="t" rotWithShape="0">
              <a:schemeClr val="tx1">
                <a:lumMod val="85000"/>
                <a:lumOff val="15000"/>
                <a:alpha val="28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0" name="椭圆 9"/>
          <p:cNvSpPr/>
          <p:nvPr/>
        </p:nvSpPr>
        <p:spPr>
          <a:xfrm flipH="1">
            <a:off x="776320" y="2261548"/>
            <a:ext cx="535365" cy="535365"/>
          </a:xfrm>
          <a:prstGeom prst="ellipse">
            <a:avLst/>
          </a:prstGeom>
          <a:gradFill>
            <a:gsLst>
              <a:gs pos="100000">
                <a:schemeClr val="accent2"/>
              </a:gs>
              <a:gs pos="0">
                <a:schemeClr val="accent2">
                  <a:lumMod val="75000"/>
                </a:schemeClr>
              </a:gs>
            </a:gsLst>
            <a:lin ang="5400000" scaled="1"/>
          </a:gradFill>
          <a:ln w="28575" cap="flat">
            <a:gradFill>
              <a:gsLst>
                <a:gs pos="0">
                  <a:schemeClr val="accent2"/>
                </a:gs>
                <a:gs pos="100000">
                  <a:schemeClr val="accent2">
                    <a:lumMod val="75000"/>
                  </a:schemeClr>
                </a:gs>
              </a:gsLst>
              <a:lin ang="5400000" scaled="1"/>
            </a:gradFill>
            <a:prstDash val="solid"/>
            <a:miter lim="800000"/>
          </a:ln>
          <a:effectLst>
            <a:outerShdw blurRad="228600" dist="228600" dir="5400000" algn="t" rotWithShape="0">
              <a:schemeClr val="tx1">
                <a:lumMod val="85000"/>
                <a:lumOff val="15000"/>
                <a:alpha val="28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3" name="椭圆 12"/>
          <p:cNvSpPr/>
          <p:nvPr/>
        </p:nvSpPr>
        <p:spPr>
          <a:xfrm flipH="1">
            <a:off x="1349252" y="2620382"/>
            <a:ext cx="353063" cy="353063"/>
          </a:xfrm>
          <a:prstGeom prst="ellipse">
            <a:avLst/>
          </a:prstGeom>
          <a:gradFill>
            <a:gsLst>
              <a:gs pos="100000">
                <a:schemeClr val="accent3"/>
              </a:gs>
              <a:gs pos="0">
                <a:schemeClr val="accent3">
                  <a:lumMod val="75000"/>
                </a:schemeClr>
              </a:gs>
            </a:gsLst>
            <a:lin ang="5400000" scaled="1"/>
          </a:gradFill>
          <a:ln w="28575" cap="flat">
            <a:gradFill>
              <a:gsLst>
                <a:gs pos="0">
                  <a:schemeClr val="accent3"/>
                </a:gs>
                <a:gs pos="100000">
                  <a:schemeClr val="accent3">
                    <a:lumMod val="75000"/>
                  </a:schemeClr>
                </a:gs>
              </a:gsLst>
              <a:lin ang="5400000" scaled="1"/>
            </a:gradFill>
            <a:prstDash val="solid"/>
            <a:miter lim="800000"/>
          </a:ln>
          <a:effectLst>
            <a:outerShdw blurRad="228600" dist="228600" dir="5400000" algn="t" rotWithShape="0">
              <a:schemeClr val="tx1">
                <a:lumMod val="85000"/>
                <a:lumOff val="15000"/>
                <a:alpha val="28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55" name="组合 54"/>
          <p:cNvGrpSpPr/>
          <p:nvPr/>
        </p:nvGrpSpPr>
        <p:grpSpPr>
          <a:xfrm>
            <a:off x="884385" y="878975"/>
            <a:ext cx="1574180" cy="1574181"/>
            <a:chOff x="1129232" y="711771"/>
            <a:chExt cx="1228944" cy="1228944"/>
          </a:xfrm>
        </p:grpSpPr>
        <p:grpSp>
          <p:nvGrpSpPr>
            <p:cNvPr id="4" name="组合 3"/>
            <p:cNvGrpSpPr/>
            <p:nvPr/>
          </p:nvGrpSpPr>
          <p:grpSpPr>
            <a:xfrm flipH="1">
              <a:off x="1129232" y="711771"/>
              <a:ext cx="1228944" cy="1228944"/>
              <a:chOff x="2848131" y="1860029"/>
              <a:chExt cx="3807502" cy="3807502"/>
            </a:xfrm>
          </p:grpSpPr>
          <p:sp>
            <p:nvSpPr>
              <p:cNvPr id="6" name="椭圆 5"/>
              <p:cNvSpPr/>
              <p:nvPr/>
            </p:nvSpPr>
            <p:spPr>
              <a:xfrm>
                <a:off x="2848131" y="1860029"/>
                <a:ext cx="3807502" cy="3807502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00000">
                    <a:srgbClr val="E0E0E0"/>
                  </a:gs>
                </a:gsLst>
                <a:lin ang="5400000" scaled="1"/>
                <a:tileRect/>
              </a:gradFill>
              <a:ln>
                <a:noFill/>
              </a:ln>
              <a:effectLst>
                <a:outerShdw blurRad="279400" dist="2540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6600"/>
              </a:p>
            </p:txBody>
          </p:sp>
          <p:sp>
            <p:nvSpPr>
              <p:cNvPr id="7" name="椭圆 6"/>
              <p:cNvSpPr/>
              <p:nvPr/>
            </p:nvSpPr>
            <p:spPr>
              <a:xfrm>
                <a:off x="2936814" y="1948725"/>
                <a:ext cx="3630123" cy="3630123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00000">
                    <a:srgbClr val="DDDEDD"/>
                  </a:gs>
                </a:gsLst>
                <a:lin ang="189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6600"/>
              </a:p>
            </p:txBody>
          </p:sp>
        </p:grpSp>
        <p:sp>
          <p:nvSpPr>
            <p:cNvPr id="54" name="椭圆 53"/>
            <p:cNvSpPr/>
            <p:nvPr/>
          </p:nvSpPr>
          <p:spPr>
            <a:xfrm>
              <a:off x="1278439" y="859618"/>
              <a:ext cx="937494" cy="93749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1276390" y="1074469"/>
              <a:ext cx="945092" cy="55263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4000" dirty="0">
                  <a:solidFill>
                    <a:schemeClr val="bg1"/>
                  </a:solidFill>
                </a:rPr>
                <a:t>序言</a:t>
              </a:r>
            </a:p>
          </p:txBody>
        </p:sp>
      </p:grpSp>
      <p:sp>
        <p:nvSpPr>
          <p:cNvPr id="16" name="椭圆 15"/>
          <p:cNvSpPr/>
          <p:nvPr/>
        </p:nvSpPr>
        <p:spPr>
          <a:xfrm flipH="1">
            <a:off x="2335088" y="874671"/>
            <a:ext cx="713692" cy="713693"/>
          </a:xfrm>
          <a:prstGeom prst="ellipse">
            <a:avLst/>
          </a:prstGeom>
          <a:gradFill>
            <a:gsLst>
              <a:gs pos="100000">
                <a:schemeClr val="accent4"/>
              </a:gs>
              <a:gs pos="0">
                <a:schemeClr val="accent4">
                  <a:lumMod val="75000"/>
                </a:schemeClr>
              </a:gs>
            </a:gsLst>
            <a:lin ang="5400000" scaled="1"/>
          </a:gradFill>
          <a:ln w="28575" cap="flat">
            <a:gradFill>
              <a:gsLst>
                <a:gs pos="0">
                  <a:schemeClr val="accent4"/>
                </a:gs>
                <a:gs pos="100000">
                  <a:schemeClr val="accent4">
                    <a:lumMod val="75000"/>
                  </a:schemeClr>
                </a:gs>
              </a:gsLst>
              <a:lin ang="5400000" scaled="1"/>
            </a:gradFill>
            <a:prstDash val="solid"/>
            <a:miter lim="800000"/>
          </a:ln>
          <a:effectLst>
            <a:outerShdw blurRad="228600" dist="228600" dir="5400000" algn="t" rotWithShape="0">
              <a:schemeClr val="tx1">
                <a:lumMod val="85000"/>
                <a:lumOff val="15000"/>
                <a:alpha val="28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7" name="椭圆 56"/>
          <p:cNvSpPr/>
          <p:nvPr/>
        </p:nvSpPr>
        <p:spPr>
          <a:xfrm flipH="1">
            <a:off x="2116512" y="605006"/>
            <a:ext cx="319702" cy="319702"/>
          </a:xfrm>
          <a:prstGeom prst="ellipse">
            <a:avLst/>
          </a:prstGeom>
          <a:gradFill>
            <a:gsLst>
              <a:gs pos="100000">
                <a:schemeClr val="accent1"/>
              </a:gs>
              <a:gs pos="0">
                <a:schemeClr val="accent1">
                  <a:lumMod val="75000"/>
                </a:schemeClr>
              </a:gs>
            </a:gsLst>
            <a:lin ang="5400000" scaled="1"/>
          </a:gradFill>
          <a:ln w="28575" cap="flat">
            <a:gradFill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5400000" scaled="1"/>
            </a:gradFill>
            <a:prstDash val="solid"/>
            <a:miter lim="800000"/>
          </a:ln>
          <a:effectLst>
            <a:outerShdw blurRad="228600" dist="228600" dir="5400000" algn="t" rotWithShape="0">
              <a:schemeClr val="tx1">
                <a:lumMod val="85000"/>
                <a:lumOff val="15000"/>
                <a:alpha val="28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</a:rPr>
              <a:t>目 录 页</a:t>
            </a:r>
          </a:p>
        </p:txBody>
      </p:sp>
      <p:sp>
        <p:nvSpPr>
          <p:cNvPr id="3" name="Freeform 19"/>
          <p:cNvSpPr/>
          <p:nvPr/>
        </p:nvSpPr>
        <p:spPr bwMode="auto">
          <a:xfrm>
            <a:off x="3848100" y="1709102"/>
            <a:ext cx="3922405" cy="726414"/>
          </a:xfrm>
          <a:custGeom>
            <a:avLst/>
            <a:gdLst>
              <a:gd name="T0" fmla="*/ 3200 w 3200"/>
              <a:gd name="T1" fmla="*/ 320 h 640"/>
              <a:gd name="T2" fmla="*/ 2880 w 3200"/>
              <a:gd name="T3" fmla="*/ 640 h 640"/>
              <a:gd name="T4" fmla="*/ 320 w 3200"/>
              <a:gd name="T5" fmla="*/ 640 h 640"/>
              <a:gd name="T6" fmla="*/ 0 w 3200"/>
              <a:gd name="T7" fmla="*/ 320 h 640"/>
              <a:gd name="T8" fmla="*/ 320 w 3200"/>
              <a:gd name="T9" fmla="*/ 0 h 640"/>
              <a:gd name="T10" fmla="*/ 2880 w 3200"/>
              <a:gd name="T11" fmla="*/ 0 h 640"/>
              <a:gd name="T12" fmla="*/ 3200 w 3200"/>
              <a:gd name="T13" fmla="*/ 320 h 6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200" h="640">
                <a:moveTo>
                  <a:pt x="3200" y="320"/>
                </a:moveTo>
                <a:cubicBezTo>
                  <a:pt x="3200" y="496"/>
                  <a:pt x="3056" y="640"/>
                  <a:pt x="2880" y="640"/>
                </a:cubicBezTo>
                <a:cubicBezTo>
                  <a:pt x="320" y="640"/>
                  <a:pt x="320" y="640"/>
                  <a:pt x="320" y="640"/>
                </a:cubicBezTo>
                <a:cubicBezTo>
                  <a:pt x="144" y="640"/>
                  <a:pt x="0" y="496"/>
                  <a:pt x="0" y="320"/>
                </a:cubicBezTo>
                <a:cubicBezTo>
                  <a:pt x="0" y="144"/>
                  <a:pt x="144" y="0"/>
                  <a:pt x="320" y="0"/>
                </a:cubicBezTo>
                <a:cubicBezTo>
                  <a:pt x="2880" y="0"/>
                  <a:pt x="2880" y="0"/>
                  <a:pt x="2880" y="0"/>
                </a:cubicBezTo>
                <a:cubicBezTo>
                  <a:pt x="3056" y="0"/>
                  <a:pt x="3200" y="144"/>
                  <a:pt x="3200" y="320"/>
                </a:cubicBezTo>
                <a:close/>
              </a:path>
            </a:pathLst>
          </a:custGeom>
          <a:gradFill>
            <a:gsLst>
              <a:gs pos="0">
                <a:srgbClr val="DEDEDE"/>
              </a:gs>
              <a:gs pos="100000">
                <a:srgbClr val="FBFBFB"/>
              </a:gs>
            </a:gsLst>
            <a:lin ang="5400000" scaled="1"/>
          </a:gradFill>
          <a:ln w="31750" cap="flat">
            <a:gradFill>
              <a:gsLst>
                <a:gs pos="0">
                  <a:schemeClr val="bg1"/>
                </a:gs>
                <a:gs pos="100000">
                  <a:srgbClr val="DDDDDD"/>
                </a:gs>
              </a:gsLst>
              <a:lin ang="5400000" scaled="1"/>
            </a:gradFill>
            <a:prstDash val="solid"/>
            <a:miter lim="800000"/>
          </a:ln>
          <a:effectLst>
            <a:outerShdw blurRad="228600" dist="101600" dir="5400000" algn="t" rotWithShape="0">
              <a:schemeClr val="tx1">
                <a:lumMod val="85000"/>
                <a:lumOff val="15000"/>
                <a:alpha val="33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9" name="圆角矩形 8"/>
          <p:cNvSpPr/>
          <p:nvPr/>
        </p:nvSpPr>
        <p:spPr>
          <a:xfrm>
            <a:off x="2165343" y="1608789"/>
            <a:ext cx="2234864" cy="985476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chemeClr val="accent1"/>
              </a:gs>
              <a:gs pos="0">
                <a:schemeClr val="accent1">
                  <a:lumMod val="75000"/>
                </a:schemeClr>
              </a:gs>
            </a:gsLst>
            <a:lin ang="5400000" scaled="1"/>
          </a:gradFill>
          <a:ln w="28575" cap="flat">
            <a:gradFill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5400000" scaled="1"/>
            </a:gradFill>
            <a:prstDash val="solid"/>
            <a:miter lim="800000"/>
          </a:ln>
          <a:effectLst>
            <a:outerShdw blurRad="228600" dist="228600" dir="5400000" algn="t" rotWithShape="0">
              <a:schemeClr val="tx1">
                <a:lumMod val="85000"/>
                <a:lumOff val="15000"/>
                <a:alpha val="28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Freeform 5"/>
          <p:cNvSpPr/>
          <p:nvPr/>
        </p:nvSpPr>
        <p:spPr bwMode="auto">
          <a:xfrm>
            <a:off x="2272446" y="1709102"/>
            <a:ext cx="1008373" cy="766040"/>
          </a:xfrm>
          <a:custGeom>
            <a:avLst/>
            <a:gdLst>
              <a:gd name="T0" fmla="*/ 206 w 524"/>
              <a:gd name="T1" fmla="*/ 0 h 398"/>
              <a:gd name="T2" fmla="*/ 199 w 524"/>
              <a:gd name="T3" fmla="*/ 0 h 398"/>
              <a:gd name="T4" fmla="*/ 195 w 524"/>
              <a:gd name="T5" fmla="*/ 0 h 398"/>
              <a:gd name="T6" fmla="*/ 190 w 524"/>
              <a:gd name="T7" fmla="*/ 0 h 398"/>
              <a:gd name="T8" fmla="*/ 0 w 524"/>
              <a:gd name="T9" fmla="*/ 199 h 398"/>
              <a:gd name="T10" fmla="*/ 190 w 524"/>
              <a:gd name="T11" fmla="*/ 398 h 398"/>
              <a:gd name="T12" fmla="*/ 195 w 524"/>
              <a:gd name="T13" fmla="*/ 398 h 398"/>
              <a:gd name="T14" fmla="*/ 199 w 524"/>
              <a:gd name="T15" fmla="*/ 398 h 398"/>
              <a:gd name="T16" fmla="*/ 206 w 524"/>
              <a:gd name="T17" fmla="*/ 398 h 398"/>
              <a:gd name="T18" fmla="*/ 524 w 524"/>
              <a:gd name="T19" fmla="*/ 199 h 398"/>
              <a:gd name="T20" fmla="*/ 206 w 524"/>
              <a:gd name="T21" fmla="*/ 0 h 3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24" h="398">
                <a:moveTo>
                  <a:pt x="206" y="0"/>
                </a:moveTo>
                <a:cubicBezTo>
                  <a:pt x="204" y="0"/>
                  <a:pt x="201" y="0"/>
                  <a:pt x="199" y="0"/>
                </a:cubicBezTo>
                <a:cubicBezTo>
                  <a:pt x="198" y="0"/>
                  <a:pt x="196" y="0"/>
                  <a:pt x="195" y="0"/>
                </a:cubicBezTo>
                <a:cubicBezTo>
                  <a:pt x="193" y="0"/>
                  <a:pt x="192" y="0"/>
                  <a:pt x="190" y="0"/>
                </a:cubicBezTo>
                <a:cubicBezTo>
                  <a:pt x="84" y="5"/>
                  <a:pt x="0" y="92"/>
                  <a:pt x="0" y="199"/>
                </a:cubicBezTo>
                <a:cubicBezTo>
                  <a:pt x="0" y="306"/>
                  <a:pt x="84" y="393"/>
                  <a:pt x="190" y="398"/>
                </a:cubicBezTo>
                <a:cubicBezTo>
                  <a:pt x="192" y="398"/>
                  <a:pt x="193" y="398"/>
                  <a:pt x="195" y="398"/>
                </a:cubicBezTo>
                <a:cubicBezTo>
                  <a:pt x="196" y="398"/>
                  <a:pt x="198" y="398"/>
                  <a:pt x="199" y="398"/>
                </a:cubicBezTo>
                <a:cubicBezTo>
                  <a:pt x="201" y="398"/>
                  <a:pt x="204" y="398"/>
                  <a:pt x="206" y="398"/>
                </a:cubicBezTo>
                <a:cubicBezTo>
                  <a:pt x="401" y="394"/>
                  <a:pt x="524" y="199"/>
                  <a:pt x="524" y="199"/>
                </a:cubicBezTo>
                <a:cubicBezTo>
                  <a:pt x="524" y="199"/>
                  <a:pt x="401" y="4"/>
                  <a:pt x="206" y="0"/>
                </a:cubicBezTo>
                <a:close/>
              </a:path>
            </a:pathLst>
          </a:custGeom>
          <a:gradFill>
            <a:gsLst>
              <a:gs pos="0">
                <a:srgbClr val="DDDDDD"/>
              </a:gs>
              <a:gs pos="100000">
                <a:schemeClr val="bg1"/>
              </a:gs>
            </a:gsLst>
            <a:lin ang="5400000" scaled="1"/>
          </a:gradFill>
          <a:ln w="28575" cap="flat">
            <a:gradFill>
              <a:gsLst>
                <a:gs pos="0">
                  <a:schemeClr val="bg1"/>
                </a:gs>
                <a:gs pos="100000">
                  <a:srgbClr val="DDDDDD"/>
                </a:gs>
              </a:gsLst>
              <a:lin ang="5400000" scaled="1"/>
            </a:gradFill>
            <a:prstDash val="solid"/>
            <a:miter lim="800000"/>
          </a:ln>
          <a:effectLst>
            <a:outerShdw blurRad="228600" dist="228600" dir="5400000" algn="t" rotWithShape="0">
              <a:schemeClr val="tx1">
                <a:lumMod val="85000"/>
                <a:lumOff val="15000"/>
                <a:alpha val="28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7" name="椭圆 6"/>
          <p:cNvSpPr/>
          <p:nvPr/>
        </p:nvSpPr>
        <p:spPr>
          <a:xfrm>
            <a:off x="2368263" y="1797613"/>
            <a:ext cx="589017" cy="58901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443801" y="1839917"/>
            <a:ext cx="43794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solidFill>
                  <a:schemeClr val="bg1"/>
                </a:solidFill>
              </a:rPr>
              <a:t>01</a:t>
            </a:r>
            <a:endParaRPr lang="zh-CN" altLang="en-US" sz="2800" b="1" dirty="0">
              <a:solidFill>
                <a:schemeClr val="bg1"/>
              </a:solidFill>
            </a:endParaRPr>
          </a:p>
        </p:txBody>
      </p:sp>
      <p:sp>
        <p:nvSpPr>
          <p:cNvPr id="16" name="Freeform 19"/>
          <p:cNvSpPr/>
          <p:nvPr/>
        </p:nvSpPr>
        <p:spPr bwMode="auto">
          <a:xfrm>
            <a:off x="3848100" y="3864226"/>
            <a:ext cx="3922405" cy="726414"/>
          </a:xfrm>
          <a:custGeom>
            <a:avLst/>
            <a:gdLst>
              <a:gd name="T0" fmla="*/ 3200 w 3200"/>
              <a:gd name="T1" fmla="*/ 320 h 640"/>
              <a:gd name="T2" fmla="*/ 2880 w 3200"/>
              <a:gd name="T3" fmla="*/ 640 h 640"/>
              <a:gd name="T4" fmla="*/ 320 w 3200"/>
              <a:gd name="T5" fmla="*/ 640 h 640"/>
              <a:gd name="T6" fmla="*/ 0 w 3200"/>
              <a:gd name="T7" fmla="*/ 320 h 640"/>
              <a:gd name="T8" fmla="*/ 320 w 3200"/>
              <a:gd name="T9" fmla="*/ 0 h 640"/>
              <a:gd name="T10" fmla="*/ 2880 w 3200"/>
              <a:gd name="T11" fmla="*/ 0 h 640"/>
              <a:gd name="T12" fmla="*/ 3200 w 3200"/>
              <a:gd name="T13" fmla="*/ 320 h 6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200" h="640">
                <a:moveTo>
                  <a:pt x="3200" y="320"/>
                </a:moveTo>
                <a:cubicBezTo>
                  <a:pt x="3200" y="496"/>
                  <a:pt x="3056" y="640"/>
                  <a:pt x="2880" y="640"/>
                </a:cubicBezTo>
                <a:cubicBezTo>
                  <a:pt x="320" y="640"/>
                  <a:pt x="320" y="640"/>
                  <a:pt x="320" y="640"/>
                </a:cubicBezTo>
                <a:cubicBezTo>
                  <a:pt x="144" y="640"/>
                  <a:pt x="0" y="496"/>
                  <a:pt x="0" y="320"/>
                </a:cubicBezTo>
                <a:cubicBezTo>
                  <a:pt x="0" y="144"/>
                  <a:pt x="144" y="0"/>
                  <a:pt x="320" y="0"/>
                </a:cubicBezTo>
                <a:cubicBezTo>
                  <a:pt x="2880" y="0"/>
                  <a:pt x="2880" y="0"/>
                  <a:pt x="2880" y="0"/>
                </a:cubicBezTo>
                <a:cubicBezTo>
                  <a:pt x="3056" y="0"/>
                  <a:pt x="3200" y="144"/>
                  <a:pt x="3200" y="320"/>
                </a:cubicBezTo>
                <a:close/>
              </a:path>
            </a:pathLst>
          </a:custGeom>
          <a:gradFill>
            <a:gsLst>
              <a:gs pos="0">
                <a:srgbClr val="DEDEDE"/>
              </a:gs>
              <a:gs pos="100000">
                <a:srgbClr val="FBFBFB"/>
              </a:gs>
            </a:gsLst>
            <a:lin ang="5400000" scaled="1"/>
          </a:gradFill>
          <a:ln w="31750" cap="flat">
            <a:gradFill>
              <a:gsLst>
                <a:gs pos="0">
                  <a:schemeClr val="bg1"/>
                </a:gs>
                <a:gs pos="100000">
                  <a:srgbClr val="DDDDDD"/>
                </a:gs>
              </a:gsLst>
              <a:lin ang="5400000" scaled="1"/>
            </a:gradFill>
            <a:prstDash val="solid"/>
            <a:miter lim="800000"/>
          </a:ln>
          <a:effectLst>
            <a:outerShdw blurRad="228600" dist="101600" dir="5400000" algn="t" rotWithShape="0">
              <a:schemeClr val="tx1">
                <a:lumMod val="85000"/>
                <a:lumOff val="15000"/>
                <a:alpha val="33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7" name="圆角矩形 16"/>
          <p:cNvSpPr/>
          <p:nvPr/>
        </p:nvSpPr>
        <p:spPr>
          <a:xfrm>
            <a:off x="2165343" y="3763913"/>
            <a:ext cx="2234864" cy="985476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chemeClr val="accent3"/>
              </a:gs>
              <a:gs pos="0">
                <a:schemeClr val="accent3">
                  <a:lumMod val="75000"/>
                </a:schemeClr>
              </a:gs>
            </a:gsLst>
            <a:lin ang="5400000" scaled="1"/>
          </a:gradFill>
          <a:ln w="28575" cap="flat">
            <a:gradFill>
              <a:gsLst>
                <a:gs pos="0">
                  <a:schemeClr val="accent3"/>
                </a:gs>
                <a:gs pos="100000">
                  <a:schemeClr val="accent3">
                    <a:lumMod val="75000"/>
                  </a:schemeClr>
                </a:gs>
              </a:gsLst>
              <a:lin ang="5400000" scaled="1"/>
            </a:gradFill>
            <a:prstDash val="solid"/>
            <a:miter lim="800000"/>
          </a:ln>
          <a:effectLst>
            <a:outerShdw blurRad="228600" dist="228600" dir="5400000" algn="t" rotWithShape="0">
              <a:schemeClr val="tx1">
                <a:lumMod val="85000"/>
                <a:lumOff val="15000"/>
                <a:alpha val="28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2272446" y="3864226"/>
            <a:ext cx="1008373" cy="766040"/>
            <a:chOff x="8489270" y="3429000"/>
            <a:chExt cx="1968500" cy="1495425"/>
          </a:xfrm>
        </p:grpSpPr>
        <p:sp>
          <p:nvSpPr>
            <p:cNvPr id="20" name="Freeform 5"/>
            <p:cNvSpPr/>
            <p:nvPr/>
          </p:nvSpPr>
          <p:spPr bwMode="auto">
            <a:xfrm>
              <a:off x="8489270" y="3429000"/>
              <a:ext cx="1968500" cy="1495425"/>
            </a:xfrm>
            <a:custGeom>
              <a:avLst/>
              <a:gdLst>
                <a:gd name="T0" fmla="*/ 206 w 524"/>
                <a:gd name="T1" fmla="*/ 0 h 398"/>
                <a:gd name="T2" fmla="*/ 199 w 524"/>
                <a:gd name="T3" fmla="*/ 0 h 398"/>
                <a:gd name="T4" fmla="*/ 195 w 524"/>
                <a:gd name="T5" fmla="*/ 0 h 398"/>
                <a:gd name="T6" fmla="*/ 190 w 524"/>
                <a:gd name="T7" fmla="*/ 0 h 398"/>
                <a:gd name="T8" fmla="*/ 0 w 524"/>
                <a:gd name="T9" fmla="*/ 199 h 398"/>
                <a:gd name="T10" fmla="*/ 190 w 524"/>
                <a:gd name="T11" fmla="*/ 398 h 398"/>
                <a:gd name="T12" fmla="*/ 195 w 524"/>
                <a:gd name="T13" fmla="*/ 398 h 398"/>
                <a:gd name="T14" fmla="*/ 199 w 524"/>
                <a:gd name="T15" fmla="*/ 398 h 398"/>
                <a:gd name="T16" fmla="*/ 206 w 524"/>
                <a:gd name="T17" fmla="*/ 398 h 398"/>
                <a:gd name="T18" fmla="*/ 524 w 524"/>
                <a:gd name="T19" fmla="*/ 199 h 398"/>
                <a:gd name="T20" fmla="*/ 206 w 524"/>
                <a:gd name="T21" fmla="*/ 0 h 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24" h="398">
                  <a:moveTo>
                    <a:pt x="206" y="0"/>
                  </a:moveTo>
                  <a:cubicBezTo>
                    <a:pt x="204" y="0"/>
                    <a:pt x="201" y="0"/>
                    <a:pt x="199" y="0"/>
                  </a:cubicBezTo>
                  <a:cubicBezTo>
                    <a:pt x="198" y="0"/>
                    <a:pt x="196" y="0"/>
                    <a:pt x="195" y="0"/>
                  </a:cubicBezTo>
                  <a:cubicBezTo>
                    <a:pt x="193" y="0"/>
                    <a:pt x="192" y="0"/>
                    <a:pt x="190" y="0"/>
                  </a:cubicBezTo>
                  <a:cubicBezTo>
                    <a:pt x="84" y="5"/>
                    <a:pt x="0" y="92"/>
                    <a:pt x="0" y="199"/>
                  </a:cubicBezTo>
                  <a:cubicBezTo>
                    <a:pt x="0" y="306"/>
                    <a:pt x="84" y="393"/>
                    <a:pt x="190" y="398"/>
                  </a:cubicBezTo>
                  <a:cubicBezTo>
                    <a:pt x="192" y="398"/>
                    <a:pt x="193" y="398"/>
                    <a:pt x="195" y="398"/>
                  </a:cubicBezTo>
                  <a:cubicBezTo>
                    <a:pt x="196" y="398"/>
                    <a:pt x="198" y="398"/>
                    <a:pt x="199" y="398"/>
                  </a:cubicBezTo>
                  <a:cubicBezTo>
                    <a:pt x="201" y="398"/>
                    <a:pt x="204" y="398"/>
                    <a:pt x="206" y="398"/>
                  </a:cubicBezTo>
                  <a:cubicBezTo>
                    <a:pt x="401" y="394"/>
                    <a:pt x="524" y="199"/>
                    <a:pt x="524" y="199"/>
                  </a:cubicBezTo>
                  <a:cubicBezTo>
                    <a:pt x="524" y="199"/>
                    <a:pt x="401" y="4"/>
                    <a:pt x="206" y="0"/>
                  </a:cubicBezTo>
                  <a:close/>
                </a:path>
              </a:pathLst>
            </a:custGeom>
            <a:gradFill>
              <a:gsLst>
                <a:gs pos="0">
                  <a:srgbClr val="DDDDDD"/>
                </a:gs>
                <a:gs pos="100000">
                  <a:schemeClr val="bg1"/>
                </a:gs>
              </a:gsLst>
              <a:lin ang="5400000" scaled="1"/>
            </a:gradFill>
            <a:ln w="28575" cap="flat">
              <a:gradFill>
                <a:gsLst>
                  <a:gs pos="0">
                    <a:schemeClr val="bg1"/>
                  </a:gs>
                  <a:gs pos="100000">
                    <a:srgbClr val="DDDDDD"/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228600" dist="228600" dir="5400000" algn="t" rotWithShape="0">
                <a:schemeClr val="tx1">
                  <a:lumMod val="85000"/>
                  <a:lumOff val="15000"/>
                  <a:alpha val="28000"/>
                </a:scheme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" name="椭圆 20"/>
            <p:cNvSpPr/>
            <p:nvPr/>
          </p:nvSpPr>
          <p:spPr>
            <a:xfrm>
              <a:off x="8676319" y="3601786"/>
              <a:ext cx="1149852" cy="1149852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2325056" y="3995041"/>
            <a:ext cx="51809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solidFill>
                  <a:schemeClr val="bg1"/>
                </a:solidFill>
              </a:rPr>
              <a:t>03</a:t>
            </a:r>
            <a:endParaRPr lang="zh-CN" altLang="en-US" sz="2800" b="1" dirty="0">
              <a:solidFill>
                <a:schemeClr val="bg1"/>
              </a:solidFill>
            </a:endParaRPr>
          </a:p>
        </p:txBody>
      </p:sp>
      <p:sp>
        <p:nvSpPr>
          <p:cNvPr id="30" name="Freeform 19"/>
          <p:cNvSpPr/>
          <p:nvPr/>
        </p:nvSpPr>
        <p:spPr bwMode="auto">
          <a:xfrm flipH="1">
            <a:off x="3896016" y="2811362"/>
            <a:ext cx="3918293" cy="726414"/>
          </a:xfrm>
          <a:custGeom>
            <a:avLst/>
            <a:gdLst>
              <a:gd name="T0" fmla="*/ 3200 w 3200"/>
              <a:gd name="T1" fmla="*/ 320 h 640"/>
              <a:gd name="T2" fmla="*/ 2880 w 3200"/>
              <a:gd name="T3" fmla="*/ 640 h 640"/>
              <a:gd name="T4" fmla="*/ 320 w 3200"/>
              <a:gd name="T5" fmla="*/ 640 h 640"/>
              <a:gd name="T6" fmla="*/ 0 w 3200"/>
              <a:gd name="T7" fmla="*/ 320 h 640"/>
              <a:gd name="T8" fmla="*/ 320 w 3200"/>
              <a:gd name="T9" fmla="*/ 0 h 640"/>
              <a:gd name="T10" fmla="*/ 2880 w 3200"/>
              <a:gd name="T11" fmla="*/ 0 h 640"/>
              <a:gd name="T12" fmla="*/ 3200 w 3200"/>
              <a:gd name="T13" fmla="*/ 320 h 6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200" h="640">
                <a:moveTo>
                  <a:pt x="3200" y="320"/>
                </a:moveTo>
                <a:cubicBezTo>
                  <a:pt x="3200" y="496"/>
                  <a:pt x="3056" y="640"/>
                  <a:pt x="2880" y="640"/>
                </a:cubicBezTo>
                <a:cubicBezTo>
                  <a:pt x="320" y="640"/>
                  <a:pt x="320" y="640"/>
                  <a:pt x="320" y="640"/>
                </a:cubicBezTo>
                <a:cubicBezTo>
                  <a:pt x="144" y="640"/>
                  <a:pt x="0" y="496"/>
                  <a:pt x="0" y="320"/>
                </a:cubicBezTo>
                <a:cubicBezTo>
                  <a:pt x="0" y="144"/>
                  <a:pt x="144" y="0"/>
                  <a:pt x="320" y="0"/>
                </a:cubicBezTo>
                <a:cubicBezTo>
                  <a:pt x="2880" y="0"/>
                  <a:pt x="2880" y="0"/>
                  <a:pt x="2880" y="0"/>
                </a:cubicBezTo>
                <a:cubicBezTo>
                  <a:pt x="3056" y="0"/>
                  <a:pt x="3200" y="144"/>
                  <a:pt x="3200" y="320"/>
                </a:cubicBezTo>
                <a:close/>
              </a:path>
            </a:pathLst>
          </a:custGeom>
          <a:gradFill>
            <a:gsLst>
              <a:gs pos="0">
                <a:srgbClr val="DEDEDE"/>
              </a:gs>
              <a:gs pos="100000">
                <a:srgbClr val="FBFBFB"/>
              </a:gs>
            </a:gsLst>
            <a:lin ang="5400000" scaled="1"/>
          </a:gradFill>
          <a:ln w="31750" cap="flat">
            <a:gradFill>
              <a:gsLst>
                <a:gs pos="0">
                  <a:schemeClr val="bg1"/>
                </a:gs>
                <a:gs pos="100000">
                  <a:srgbClr val="DDDDDD"/>
                </a:gs>
              </a:gsLst>
              <a:lin ang="5400000" scaled="1"/>
            </a:gradFill>
            <a:prstDash val="solid"/>
            <a:miter lim="800000"/>
          </a:ln>
          <a:effectLst>
            <a:outerShdw blurRad="228600" dist="101600" dir="5400000" algn="t" rotWithShape="0">
              <a:schemeClr val="tx1">
                <a:lumMod val="85000"/>
                <a:lumOff val="15000"/>
                <a:alpha val="33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1" name="圆角矩形 30"/>
          <p:cNvSpPr/>
          <p:nvPr/>
        </p:nvSpPr>
        <p:spPr>
          <a:xfrm flipH="1">
            <a:off x="2165360" y="2647549"/>
            <a:ext cx="2234864" cy="985476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chemeClr val="accent4"/>
              </a:gs>
              <a:gs pos="0">
                <a:schemeClr val="accent4">
                  <a:lumMod val="75000"/>
                </a:schemeClr>
              </a:gs>
            </a:gsLst>
            <a:lin ang="5400000" scaled="1"/>
          </a:gradFill>
          <a:ln w="28575" cap="flat">
            <a:gradFill>
              <a:gsLst>
                <a:gs pos="0">
                  <a:schemeClr val="accent4"/>
                </a:gs>
                <a:gs pos="100000">
                  <a:schemeClr val="accent4">
                    <a:lumMod val="75000"/>
                  </a:schemeClr>
                </a:gs>
              </a:gsLst>
              <a:lin ang="5400000" scaled="1"/>
            </a:gradFill>
            <a:prstDash val="solid"/>
            <a:miter lim="800000"/>
          </a:ln>
          <a:effectLst>
            <a:outerShdw blurRad="228600" dist="228600" dir="5400000" algn="t" rotWithShape="0">
              <a:schemeClr val="tx1">
                <a:lumMod val="85000"/>
                <a:lumOff val="15000"/>
                <a:alpha val="28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32" name="组合 31"/>
          <p:cNvGrpSpPr/>
          <p:nvPr/>
        </p:nvGrpSpPr>
        <p:grpSpPr>
          <a:xfrm rot="10800000" flipH="1">
            <a:off x="2231283" y="2757387"/>
            <a:ext cx="1008373" cy="766040"/>
            <a:chOff x="8489270" y="3429000"/>
            <a:chExt cx="1968500" cy="1495425"/>
          </a:xfrm>
        </p:grpSpPr>
        <p:sp>
          <p:nvSpPr>
            <p:cNvPr id="34" name="Freeform 5"/>
            <p:cNvSpPr/>
            <p:nvPr/>
          </p:nvSpPr>
          <p:spPr bwMode="auto">
            <a:xfrm>
              <a:off x="8489270" y="3429000"/>
              <a:ext cx="1968500" cy="1495425"/>
            </a:xfrm>
            <a:custGeom>
              <a:avLst/>
              <a:gdLst>
                <a:gd name="T0" fmla="*/ 206 w 524"/>
                <a:gd name="T1" fmla="*/ 0 h 398"/>
                <a:gd name="T2" fmla="*/ 199 w 524"/>
                <a:gd name="T3" fmla="*/ 0 h 398"/>
                <a:gd name="T4" fmla="*/ 195 w 524"/>
                <a:gd name="T5" fmla="*/ 0 h 398"/>
                <a:gd name="T6" fmla="*/ 190 w 524"/>
                <a:gd name="T7" fmla="*/ 0 h 398"/>
                <a:gd name="T8" fmla="*/ 0 w 524"/>
                <a:gd name="T9" fmla="*/ 199 h 398"/>
                <a:gd name="T10" fmla="*/ 190 w 524"/>
                <a:gd name="T11" fmla="*/ 398 h 398"/>
                <a:gd name="T12" fmla="*/ 195 w 524"/>
                <a:gd name="T13" fmla="*/ 398 h 398"/>
                <a:gd name="T14" fmla="*/ 199 w 524"/>
                <a:gd name="T15" fmla="*/ 398 h 398"/>
                <a:gd name="T16" fmla="*/ 206 w 524"/>
                <a:gd name="T17" fmla="*/ 398 h 398"/>
                <a:gd name="T18" fmla="*/ 524 w 524"/>
                <a:gd name="T19" fmla="*/ 199 h 398"/>
                <a:gd name="T20" fmla="*/ 206 w 524"/>
                <a:gd name="T21" fmla="*/ 0 h 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24" h="398">
                  <a:moveTo>
                    <a:pt x="206" y="0"/>
                  </a:moveTo>
                  <a:cubicBezTo>
                    <a:pt x="204" y="0"/>
                    <a:pt x="201" y="0"/>
                    <a:pt x="199" y="0"/>
                  </a:cubicBezTo>
                  <a:cubicBezTo>
                    <a:pt x="198" y="0"/>
                    <a:pt x="196" y="0"/>
                    <a:pt x="195" y="0"/>
                  </a:cubicBezTo>
                  <a:cubicBezTo>
                    <a:pt x="193" y="0"/>
                    <a:pt x="192" y="0"/>
                    <a:pt x="190" y="0"/>
                  </a:cubicBezTo>
                  <a:cubicBezTo>
                    <a:pt x="84" y="5"/>
                    <a:pt x="0" y="92"/>
                    <a:pt x="0" y="199"/>
                  </a:cubicBezTo>
                  <a:cubicBezTo>
                    <a:pt x="0" y="306"/>
                    <a:pt x="84" y="393"/>
                    <a:pt x="190" y="398"/>
                  </a:cubicBezTo>
                  <a:cubicBezTo>
                    <a:pt x="192" y="398"/>
                    <a:pt x="193" y="398"/>
                    <a:pt x="195" y="398"/>
                  </a:cubicBezTo>
                  <a:cubicBezTo>
                    <a:pt x="196" y="398"/>
                    <a:pt x="198" y="398"/>
                    <a:pt x="199" y="398"/>
                  </a:cubicBezTo>
                  <a:cubicBezTo>
                    <a:pt x="201" y="398"/>
                    <a:pt x="204" y="398"/>
                    <a:pt x="206" y="398"/>
                  </a:cubicBezTo>
                  <a:cubicBezTo>
                    <a:pt x="401" y="394"/>
                    <a:pt x="524" y="199"/>
                    <a:pt x="524" y="199"/>
                  </a:cubicBezTo>
                  <a:cubicBezTo>
                    <a:pt x="524" y="199"/>
                    <a:pt x="401" y="4"/>
                    <a:pt x="206" y="0"/>
                  </a:cubicBezTo>
                  <a:close/>
                </a:path>
              </a:pathLst>
            </a:custGeom>
            <a:gradFill>
              <a:gsLst>
                <a:gs pos="0">
                  <a:srgbClr val="DDDDDD"/>
                </a:gs>
                <a:gs pos="100000">
                  <a:schemeClr val="bg1"/>
                </a:gs>
              </a:gsLst>
              <a:lin ang="5400000" scaled="1"/>
            </a:gradFill>
            <a:ln w="28575" cap="flat">
              <a:gradFill>
                <a:gsLst>
                  <a:gs pos="0">
                    <a:schemeClr val="bg1"/>
                  </a:gs>
                  <a:gs pos="100000">
                    <a:srgbClr val="DDDDDD"/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228600" dist="228600" dir="5400000" algn="t" rotWithShape="0">
                <a:schemeClr val="tx1">
                  <a:lumMod val="85000"/>
                  <a:lumOff val="15000"/>
                  <a:alpha val="28000"/>
                </a:scheme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5" name="椭圆 34"/>
            <p:cNvSpPr/>
            <p:nvPr/>
          </p:nvSpPr>
          <p:spPr>
            <a:xfrm>
              <a:off x="8676319" y="3601786"/>
              <a:ext cx="1149852" cy="1149852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33" name="文本框 32"/>
          <p:cNvSpPr txBox="1"/>
          <p:nvPr/>
        </p:nvSpPr>
        <p:spPr>
          <a:xfrm flipH="1">
            <a:off x="2342706" y="2913602"/>
            <a:ext cx="64579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solidFill>
                  <a:schemeClr val="bg1"/>
                </a:solidFill>
              </a:rPr>
              <a:t>02</a:t>
            </a:r>
            <a:endParaRPr lang="zh-CN" altLang="en-US" sz="2800" b="1" dirty="0">
              <a:solidFill>
                <a:schemeClr val="bg1"/>
              </a:solidFill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4880858" y="1861289"/>
            <a:ext cx="20116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全年工作概述</a:t>
            </a:r>
          </a:p>
        </p:txBody>
      </p:sp>
      <p:sp>
        <p:nvSpPr>
          <p:cNvPr id="38" name="矩形 37"/>
          <p:cNvSpPr/>
          <p:nvPr/>
        </p:nvSpPr>
        <p:spPr>
          <a:xfrm>
            <a:off x="4633208" y="4025818"/>
            <a:ext cx="20116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明年工作计划</a:t>
            </a:r>
          </a:p>
        </p:txBody>
      </p:sp>
      <p:sp>
        <p:nvSpPr>
          <p:cNvPr id="39" name="矩形 38"/>
          <p:cNvSpPr/>
          <p:nvPr/>
        </p:nvSpPr>
        <p:spPr>
          <a:xfrm>
            <a:off x="4539863" y="2943864"/>
            <a:ext cx="29260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CN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sym typeface="+mn-ea"/>
              </a:rPr>
              <a:t>不足之处及解决措施</a:t>
            </a:r>
          </a:p>
        </p:txBody>
      </p:sp>
      <p:sp>
        <p:nvSpPr>
          <p:cNvPr id="40" name="KSO_Shape"/>
          <p:cNvSpPr/>
          <p:nvPr/>
        </p:nvSpPr>
        <p:spPr bwMode="auto">
          <a:xfrm>
            <a:off x="3516663" y="1840142"/>
            <a:ext cx="267848" cy="535695"/>
          </a:xfrm>
          <a:custGeom>
            <a:avLst/>
            <a:gdLst/>
            <a:ahLst/>
            <a:cxnLst/>
            <a:rect l="0" t="0" r="r" b="b"/>
            <a:pathLst>
              <a:path w="725488" h="1450976">
                <a:moveTo>
                  <a:pt x="180975" y="543686"/>
                </a:moveTo>
                <a:lnTo>
                  <a:pt x="544513" y="543686"/>
                </a:lnTo>
                <a:lnTo>
                  <a:pt x="544513" y="785648"/>
                </a:lnTo>
                <a:lnTo>
                  <a:pt x="544248" y="794903"/>
                </a:lnTo>
                <a:lnTo>
                  <a:pt x="543187" y="804158"/>
                </a:lnTo>
                <a:lnTo>
                  <a:pt x="542392" y="813149"/>
                </a:lnTo>
                <a:lnTo>
                  <a:pt x="540536" y="822140"/>
                </a:lnTo>
                <a:lnTo>
                  <a:pt x="538679" y="830867"/>
                </a:lnTo>
                <a:lnTo>
                  <a:pt x="536293" y="839329"/>
                </a:lnTo>
                <a:lnTo>
                  <a:pt x="533111" y="847791"/>
                </a:lnTo>
                <a:lnTo>
                  <a:pt x="530194" y="856253"/>
                </a:lnTo>
                <a:lnTo>
                  <a:pt x="526482" y="864186"/>
                </a:lnTo>
                <a:lnTo>
                  <a:pt x="522504" y="871855"/>
                </a:lnTo>
                <a:lnTo>
                  <a:pt x="517997" y="879523"/>
                </a:lnTo>
                <a:lnTo>
                  <a:pt x="513224" y="886928"/>
                </a:lnTo>
                <a:lnTo>
                  <a:pt x="508186" y="893803"/>
                </a:lnTo>
                <a:lnTo>
                  <a:pt x="502882" y="900943"/>
                </a:lnTo>
                <a:lnTo>
                  <a:pt x="497049" y="907290"/>
                </a:lnTo>
                <a:lnTo>
                  <a:pt x="490950" y="913636"/>
                </a:lnTo>
                <a:lnTo>
                  <a:pt x="484851" y="919718"/>
                </a:lnTo>
                <a:lnTo>
                  <a:pt x="478222" y="925271"/>
                </a:lnTo>
                <a:lnTo>
                  <a:pt x="471328" y="930825"/>
                </a:lnTo>
                <a:lnTo>
                  <a:pt x="464169" y="935849"/>
                </a:lnTo>
                <a:lnTo>
                  <a:pt x="456744" y="940609"/>
                </a:lnTo>
                <a:lnTo>
                  <a:pt x="449054" y="944840"/>
                </a:lnTo>
                <a:lnTo>
                  <a:pt x="441630" y="949071"/>
                </a:lnTo>
                <a:lnTo>
                  <a:pt x="433145" y="952773"/>
                </a:lnTo>
                <a:lnTo>
                  <a:pt x="424925" y="955682"/>
                </a:lnTo>
                <a:lnTo>
                  <a:pt x="416705" y="958855"/>
                </a:lnTo>
                <a:lnTo>
                  <a:pt x="407954" y="961235"/>
                </a:lnTo>
                <a:lnTo>
                  <a:pt x="399204" y="963086"/>
                </a:lnTo>
                <a:lnTo>
                  <a:pt x="390188" y="964673"/>
                </a:lnTo>
                <a:lnTo>
                  <a:pt x="380908" y="965730"/>
                </a:lnTo>
                <a:lnTo>
                  <a:pt x="371892" y="966788"/>
                </a:lnTo>
                <a:lnTo>
                  <a:pt x="362612" y="966788"/>
                </a:lnTo>
                <a:lnTo>
                  <a:pt x="353331" y="966788"/>
                </a:lnTo>
                <a:lnTo>
                  <a:pt x="344050" y="965730"/>
                </a:lnTo>
                <a:lnTo>
                  <a:pt x="334770" y="964673"/>
                </a:lnTo>
                <a:lnTo>
                  <a:pt x="326019" y="963086"/>
                </a:lnTo>
                <a:lnTo>
                  <a:pt x="317269" y="961235"/>
                </a:lnTo>
                <a:lnTo>
                  <a:pt x="308518" y="958855"/>
                </a:lnTo>
                <a:lnTo>
                  <a:pt x="300033" y="955682"/>
                </a:lnTo>
                <a:lnTo>
                  <a:pt x="291813" y="952773"/>
                </a:lnTo>
                <a:lnTo>
                  <a:pt x="283858" y="949071"/>
                </a:lnTo>
                <a:lnTo>
                  <a:pt x="275903" y="944840"/>
                </a:lnTo>
                <a:lnTo>
                  <a:pt x="268214" y="940609"/>
                </a:lnTo>
                <a:lnTo>
                  <a:pt x="261054" y="935849"/>
                </a:lnTo>
                <a:lnTo>
                  <a:pt x="253895" y="930825"/>
                </a:lnTo>
                <a:lnTo>
                  <a:pt x="247001" y="925271"/>
                </a:lnTo>
                <a:lnTo>
                  <a:pt x="240372" y="919718"/>
                </a:lnTo>
                <a:lnTo>
                  <a:pt x="234008" y="913636"/>
                </a:lnTo>
                <a:lnTo>
                  <a:pt x="228174" y="907290"/>
                </a:lnTo>
                <a:lnTo>
                  <a:pt x="222341" y="900943"/>
                </a:lnTo>
                <a:lnTo>
                  <a:pt x="217037" y="893803"/>
                </a:lnTo>
                <a:lnTo>
                  <a:pt x="211999" y="886928"/>
                </a:lnTo>
                <a:lnTo>
                  <a:pt x="207226" y="879523"/>
                </a:lnTo>
                <a:lnTo>
                  <a:pt x="202984" y="871855"/>
                </a:lnTo>
                <a:lnTo>
                  <a:pt x="199006" y="864186"/>
                </a:lnTo>
                <a:lnTo>
                  <a:pt x="195294" y="856253"/>
                </a:lnTo>
                <a:lnTo>
                  <a:pt x="191847" y="847791"/>
                </a:lnTo>
                <a:lnTo>
                  <a:pt x="189195" y="839329"/>
                </a:lnTo>
                <a:lnTo>
                  <a:pt x="186809" y="830867"/>
                </a:lnTo>
                <a:lnTo>
                  <a:pt x="184422" y="822140"/>
                </a:lnTo>
                <a:lnTo>
                  <a:pt x="183097" y="813149"/>
                </a:lnTo>
                <a:lnTo>
                  <a:pt x="181771" y="804158"/>
                </a:lnTo>
                <a:lnTo>
                  <a:pt x="181240" y="794903"/>
                </a:lnTo>
                <a:lnTo>
                  <a:pt x="180975" y="785648"/>
                </a:lnTo>
                <a:lnTo>
                  <a:pt x="180975" y="543686"/>
                </a:lnTo>
                <a:close/>
                <a:moveTo>
                  <a:pt x="60589" y="484188"/>
                </a:moveTo>
                <a:lnTo>
                  <a:pt x="66675" y="484453"/>
                </a:lnTo>
                <a:lnTo>
                  <a:pt x="72760" y="485510"/>
                </a:lnTo>
                <a:lnTo>
                  <a:pt x="78581" y="487096"/>
                </a:lnTo>
                <a:lnTo>
                  <a:pt x="84137" y="488947"/>
                </a:lnTo>
                <a:lnTo>
                  <a:pt x="89429" y="491591"/>
                </a:lnTo>
                <a:lnTo>
                  <a:pt x="94191" y="494499"/>
                </a:lnTo>
                <a:lnTo>
                  <a:pt x="99219" y="497935"/>
                </a:lnTo>
                <a:lnTo>
                  <a:pt x="103452" y="501901"/>
                </a:lnTo>
                <a:lnTo>
                  <a:pt x="107421" y="506131"/>
                </a:lnTo>
                <a:lnTo>
                  <a:pt x="110596" y="510889"/>
                </a:lnTo>
                <a:lnTo>
                  <a:pt x="113771" y="515912"/>
                </a:lnTo>
                <a:lnTo>
                  <a:pt x="116152" y="521200"/>
                </a:lnTo>
                <a:lnTo>
                  <a:pt x="118269" y="526487"/>
                </a:lnTo>
                <a:lnTo>
                  <a:pt x="119856" y="532303"/>
                </a:lnTo>
                <a:lnTo>
                  <a:pt x="120650" y="538383"/>
                </a:lnTo>
                <a:lnTo>
                  <a:pt x="121179" y="544464"/>
                </a:lnTo>
                <a:lnTo>
                  <a:pt x="121179" y="786095"/>
                </a:lnTo>
                <a:lnTo>
                  <a:pt x="121179" y="793233"/>
                </a:lnTo>
                <a:lnTo>
                  <a:pt x="121973" y="803807"/>
                </a:lnTo>
                <a:lnTo>
                  <a:pt x="123560" y="817554"/>
                </a:lnTo>
                <a:lnTo>
                  <a:pt x="124619" y="825750"/>
                </a:lnTo>
                <a:lnTo>
                  <a:pt x="126206" y="834209"/>
                </a:lnTo>
                <a:lnTo>
                  <a:pt x="128058" y="843462"/>
                </a:lnTo>
                <a:lnTo>
                  <a:pt x="130175" y="853244"/>
                </a:lnTo>
                <a:lnTo>
                  <a:pt x="132821" y="863290"/>
                </a:lnTo>
                <a:lnTo>
                  <a:pt x="136260" y="873600"/>
                </a:lnTo>
                <a:lnTo>
                  <a:pt x="139964" y="883910"/>
                </a:lnTo>
                <a:lnTo>
                  <a:pt x="144198" y="894485"/>
                </a:lnTo>
                <a:lnTo>
                  <a:pt x="149225" y="905588"/>
                </a:lnTo>
                <a:lnTo>
                  <a:pt x="154517" y="916163"/>
                </a:lnTo>
                <a:lnTo>
                  <a:pt x="160867" y="927002"/>
                </a:lnTo>
                <a:lnTo>
                  <a:pt x="164306" y="932289"/>
                </a:lnTo>
                <a:lnTo>
                  <a:pt x="167746" y="937577"/>
                </a:lnTo>
                <a:lnTo>
                  <a:pt x="171714" y="942864"/>
                </a:lnTo>
                <a:lnTo>
                  <a:pt x="175683" y="947887"/>
                </a:lnTo>
                <a:lnTo>
                  <a:pt x="179652" y="953174"/>
                </a:lnTo>
                <a:lnTo>
                  <a:pt x="184150" y="957933"/>
                </a:lnTo>
                <a:lnTo>
                  <a:pt x="188384" y="962956"/>
                </a:lnTo>
                <a:lnTo>
                  <a:pt x="193411" y="967714"/>
                </a:lnTo>
                <a:lnTo>
                  <a:pt x="198438" y="972209"/>
                </a:lnTo>
                <a:lnTo>
                  <a:pt x="203730" y="976967"/>
                </a:lnTo>
                <a:lnTo>
                  <a:pt x="209286" y="981197"/>
                </a:lnTo>
                <a:lnTo>
                  <a:pt x="214577" y="985427"/>
                </a:lnTo>
                <a:lnTo>
                  <a:pt x="220663" y="989657"/>
                </a:lnTo>
                <a:lnTo>
                  <a:pt x="226748" y="993622"/>
                </a:lnTo>
                <a:lnTo>
                  <a:pt x="233363" y="997323"/>
                </a:lnTo>
                <a:lnTo>
                  <a:pt x="239977" y="1001025"/>
                </a:lnTo>
                <a:lnTo>
                  <a:pt x="246857" y="1004461"/>
                </a:lnTo>
                <a:lnTo>
                  <a:pt x="254000" y="1007634"/>
                </a:lnTo>
                <a:lnTo>
                  <a:pt x="261673" y="1010542"/>
                </a:lnTo>
                <a:lnTo>
                  <a:pt x="269346" y="1013714"/>
                </a:lnTo>
                <a:lnTo>
                  <a:pt x="277019" y="1016093"/>
                </a:lnTo>
                <a:lnTo>
                  <a:pt x="285750" y="1018473"/>
                </a:lnTo>
                <a:lnTo>
                  <a:pt x="294217" y="1020852"/>
                </a:lnTo>
                <a:lnTo>
                  <a:pt x="302948" y="1022438"/>
                </a:lnTo>
                <a:lnTo>
                  <a:pt x="312209" y="1024024"/>
                </a:lnTo>
                <a:lnTo>
                  <a:pt x="321734" y="1025611"/>
                </a:lnTo>
                <a:lnTo>
                  <a:pt x="331523" y="1026404"/>
                </a:lnTo>
                <a:lnTo>
                  <a:pt x="341842" y="1027461"/>
                </a:lnTo>
                <a:lnTo>
                  <a:pt x="352161" y="1027726"/>
                </a:lnTo>
                <a:lnTo>
                  <a:pt x="362744" y="1027990"/>
                </a:lnTo>
                <a:lnTo>
                  <a:pt x="373857" y="1027726"/>
                </a:lnTo>
                <a:lnTo>
                  <a:pt x="384440" y="1027197"/>
                </a:lnTo>
                <a:lnTo>
                  <a:pt x="394759" y="1026404"/>
                </a:lnTo>
                <a:lnTo>
                  <a:pt x="404813" y="1025346"/>
                </a:lnTo>
                <a:lnTo>
                  <a:pt x="414602" y="1023760"/>
                </a:lnTo>
                <a:lnTo>
                  <a:pt x="424127" y="1022174"/>
                </a:lnTo>
                <a:lnTo>
                  <a:pt x="432859" y="1020059"/>
                </a:lnTo>
                <a:lnTo>
                  <a:pt x="441854" y="1017944"/>
                </a:lnTo>
                <a:lnTo>
                  <a:pt x="450321" y="1015565"/>
                </a:lnTo>
                <a:lnTo>
                  <a:pt x="458523" y="1012921"/>
                </a:lnTo>
                <a:lnTo>
                  <a:pt x="466196" y="1009749"/>
                </a:lnTo>
                <a:lnTo>
                  <a:pt x="473869" y="1006312"/>
                </a:lnTo>
                <a:lnTo>
                  <a:pt x="481013" y="1003140"/>
                </a:lnTo>
                <a:lnTo>
                  <a:pt x="488157" y="999438"/>
                </a:lnTo>
                <a:lnTo>
                  <a:pt x="494771" y="995473"/>
                </a:lnTo>
                <a:lnTo>
                  <a:pt x="501386" y="991507"/>
                </a:lnTo>
                <a:lnTo>
                  <a:pt x="507736" y="987278"/>
                </a:lnTo>
                <a:lnTo>
                  <a:pt x="513821" y="983048"/>
                </a:lnTo>
                <a:lnTo>
                  <a:pt x="519113" y="978289"/>
                </a:lnTo>
                <a:lnTo>
                  <a:pt x="524669" y="973795"/>
                </a:lnTo>
                <a:lnTo>
                  <a:pt x="530225" y="969036"/>
                </a:lnTo>
                <a:lnTo>
                  <a:pt x="534988" y="964013"/>
                </a:lnTo>
                <a:lnTo>
                  <a:pt x="540015" y="959255"/>
                </a:lnTo>
                <a:lnTo>
                  <a:pt x="544248" y="953967"/>
                </a:lnTo>
                <a:lnTo>
                  <a:pt x="548746" y="948944"/>
                </a:lnTo>
                <a:lnTo>
                  <a:pt x="552715" y="943657"/>
                </a:lnTo>
                <a:lnTo>
                  <a:pt x="556684" y="938105"/>
                </a:lnTo>
                <a:lnTo>
                  <a:pt x="560388" y="932554"/>
                </a:lnTo>
                <a:lnTo>
                  <a:pt x="564092" y="927266"/>
                </a:lnTo>
                <a:lnTo>
                  <a:pt x="567267" y="921715"/>
                </a:lnTo>
                <a:lnTo>
                  <a:pt x="573352" y="910876"/>
                </a:lnTo>
                <a:lnTo>
                  <a:pt x="578644" y="899772"/>
                </a:lnTo>
                <a:lnTo>
                  <a:pt x="583407" y="888404"/>
                </a:lnTo>
                <a:lnTo>
                  <a:pt x="587375" y="877830"/>
                </a:lnTo>
                <a:lnTo>
                  <a:pt x="591080" y="867255"/>
                </a:lnTo>
                <a:lnTo>
                  <a:pt x="594255" y="856416"/>
                </a:lnTo>
                <a:lnTo>
                  <a:pt x="596636" y="846899"/>
                </a:lnTo>
                <a:lnTo>
                  <a:pt x="598752" y="837117"/>
                </a:lnTo>
                <a:lnTo>
                  <a:pt x="600605" y="828129"/>
                </a:lnTo>
                <a:lnTo>
                  <a:pt x="601928" y="819934"/>
                </a:lnTo>
                <a:lnTo>
                  <a:pt x="602721" y="812267"/>
                </a:lnTo>
                <a:lnTo>
                  <a:pt x="604044" y="799577"/>
                </a:lnTo>
                <a:lnTo>
                  <a:pt x="604573" y="790853"/>
                </a:lnTo>
                <a:lnTo>
                  <a:pt x="604573" y="786095"/>
                </a:lnTo>
                <a:lnTo>
                  <a:pt x="604573" y="544464"/>
                </a:lnTo>
                <a:lnTo>
                  <a:pt x="604838" y="538383"/>
                </a:lnTo>
                <a:lnTo>
                  <a:pt x="605896" y="532303"/>
                </a:lnTo>
                <a:lnTo>
                  <a:pt x="607219" y="526487"/>
                </a:lnTo>
                <a:lnTo>
                  <a:pt x="609336" y="521200"/>
                </a:lnTo>
                <a:lnTo>
                  <a:pt x="611982" y="515912"/>
                </a:lnTo>
                <a:lnTo>
                  <a:pt x="614892" y="510889"/>
                </a:lnTo>
                <a:lnTo>
                  <a:pt x="618332" y="506131"/>
                </a:lnTo>
                <a:lnTo>
                  <a:pt x="622300" y="501901"/>
                </a:lnTo>
                <a:lnTo>
                  <a:pt x="626534" y="497935"/>
                </a:lnTo>
                <a:lnTo>
                  <a:pt x="631296" y="494499"/>
                </a:lnTo>
                <a:lnTo>
                  <a:pt x="636323" y="491591"/>
                </a:lnTo>
                <a:lnTo>
                  <a:pt x="641350" y="488947"/>
                </a:lnTo>
                <a:lnTo>
                  <a:pt x="646907" y="487096"/>
                </a:lnTo>
                <a:lnTo>
                  <a:pt x="652992" y="485510"/>
                </a:lnTo>
                <a:lnTo>
                  <a:pt x="658813" y="484453"/>
                </a:lnTo>
                <a:lnTo>
                  <a:pt x="664898" y="484188"/>
                </a:lnTo>
                <a:lnTo>
                  <a:pt x="671248" y="484453"/>
                </a:lnTo>
                <a:lnTo>
                  <a:pt x="677069" y="485510"/>
                </a:lnTo>
                <a:lnTo>
                  <a:pt x="682890" y="487096"/>
                </a:lnTo>
                <a:lnTo>
                  <a:pt x="688711" y="488947"/>
                </a:lnTo>
                <a:lnTo>
                  <a:pt x="694003" y="491591"/>
                </a:lnTo>
                <a:lnTo>
                  <a:pt x="698765" y="494499"/>
                </a:lnTo>
                <a:lnTo>
                  <a:pt x="703528" y="497935"/>
                </a:lnTo>
                <a:lnTo>
                  <a:pt x="708026" y="501901"/>
                </a:lnTo>
                <a:lnTo>
                  <a:pt x="711994" y="506131"/>
                </a:lnTo>
                <a:lnTo>
                  <a:pt x="715169" y="510889"/>
                </a:lnTo>
                <a:lnTo>
                  <a:pt x="718344" y="515912"/>
                </a:lnTo>
                <a:lnTo>
                  <a:pt x="720726" y="521200"/>
                </a:lnTo>
                <a:lnTo>
                  <a:pt x="722842" y="526487"/>
                </a:lnTo>
                <a:lnTo>
                  <a:pt x="724430" y="532303"/>
                </a:lnTo>
                <a:lnTo>
                  <a:pt x="725223" y="538383"/>
                </a:lnTo>
                <a:lnTo>
                  <a:pt x="725488" y="544464"/>
                </a:lnTo>
                <a:lnTo>
                  <a:pt x="725488" y="786095"/>
                </a:lnTo>
                <a:lnTo>
                  <a:pt x="725223" y="797462"/>
                </a:lnTo>
                <a:lnTo>
                  <a:pt x="724694" y="809095"/>
                </a:lnTo>
                <a:lnTo>
                  <a:pt x="723636" y="821255"/>
                </a:lnTo>
                <a:lnTo>
                  <a:pt x="722313" y="833681"/>
                </a:lnTo>
                <a:lnTo>
                  <a:pt x="720461" y="846370"/>
                </a:lnTo>
                <a:lnTo>
                  <a:pt x="718080" y="859853"/>
                </a:lnTo>
                <a:lnTo>
                  <a:pt x="714905" y="873336"/>
                </a:lnTo>
                <a:lnTo>
                  <a:pt x="711465" y="886554"/>
                </a:lnTo>
                <a:lnTo>
                  <a:pt x="707496" y="900830"/>
                </a:lnTo>
                <a:lnTo>
                  <a:pt x="702998" y="914312"/>
                </a:lnTo>
                <a:lnTo>
                  <a:pt x="698236" y="928324"/>
                </a:lnTo>
                <a:lnTo>
                  <a:pt x="692415" y="942335"/>
                </a:lnTo>
                <a:lnTo>
                  <a:pt x="686065" y="956347"/>
                </a:lnTo>
                <a:lnTo>
                  <a:pt x="679186" y="970094"/>
                </a:lnTo>
                <a:lnTo>
                  <a:pt x="671513" y="983841"/>
                </a:lnTo>
                <a:lnTo>
                  <a:pt x="663311" y="997323"/>
                </a:lnTo>
                <a:lnTo>
                  <a:pt x="658813" y="1003933"/>
                </a:lnTo>
                <a:lnTo>
                  <a:pt x="654315" y="1010542"/>
                </a:lnTo>
                <a:lnTo>
                  <a:pt x="649552" y="1017151"/>
                </a:lnTo>
                <a:lnTo>
                  <a:pt x="644525" y="1023496"/>
                </a:lnTo>
                <a:lnTo>
                  <a:pt x="639498" y="1029841"/>
                </a:lnTo>
                <a:lnTo>
                  <a:pt x="634207" y="1035921"/>
                </a:lnTo>
                <a:lnTo>
                  <a:pt x="628650" y="1042001"/>
                </a:lnTo>
                <a:lnTo>
                  <a:pt x="623094" y="1048082"/>
                </a:lnTo>
                <a:lnTo>
                  <a:pt x="617009" y="1054162"/>
                </a:lnTo>
                <a:lnTo>
                  <a:pt x="610923" y="1059978"/>
                </a:lnTo>
                <a:lnTo>
                  <a:pt x="604838" y="1065530"/>
                </a:lnTo>
                <a:lnTo>
                  <a:pt x="598488" y="1071082"/>
                </a:lnTo>
                <a:lnTo>
                  <a:pt x="591873" y="1076369"/>
                </a:lnTo>
                <a:lnTo>
                  <a:pt x="584730" y="1081656"/>
                </a:lnTo>
                <a:lnTo>
                  <a:pt x="577850" y="1086944"/>
                </a:lnTo>
                <a:lnTo>
                  <a:pt x="570442" y="1091702"/>
                </a:lnTo>
                <a:lnTo>
                  <a:pt x="563034" y="1096461"/>
                </a:lnTo>
                <a:lnTo>
                  <a:pt x="555096" y="1101219"/>
                </a:lnTo>
                <a:lnTo>
                  <a:pt x="547159" y="1105714"/>
                </a:lnTo>
                <a:lnTo>
                  <a:pt x="538957" y="1109944"/>
                </a:lnTo>
                <a:lnTo>
                  <a:pt x="530755" y="1113909"/>
                </a:lnTo>
                <a:lnTo>
                  <a:pt x="522288" y="1117875"/>
                </a:lnTo>
                <a:lnTo>
                  <a:pt x="513292" y="1121576"/>
                </a:lnTo>
                <a:lnTo>
                  <a:pt x="504296" y="1125277"/>
                </a:lnTo>
                <a:lnTo>
                  <a:pt x="495036" y="1128185"/>
                </a:lnTo>
                <a:lnTo>
                  <a:pt x="485246" y="1131357"/>
                </a:lnTo>
                <a:lnTo>
                  <a:pt x="475721" y="1134001"/>
                </a:lnTo>
                <a:lnTo>
                  <a:pt x="465932" y="1136909"/>
                </a:lnTo>
                <a:lnTo>
                  <a:pt x="455613" y="1139288"/>
                </a:lnTo>
                <a:lnTo>
                  <a:pt x="445029" y="1141139"/>
                </a:lnTo>
                <a:lnTo>
                  <a:pt x="434182" y="1142989"/>
                </a:lnTo>
                <a:lnTo>
                  <a:pt x="423069" y="1144840"/>
                </a:lnTo>
                <a:lnTo>
                  <a:pt x="423069" y="1329896"/>
                </a:lnTo>
                <a:lnTo>
                  <a:pt x="664898" y="1329896"/>
                </a:lnTo>
                <a:lnTo>
                  <a:pt x="671248" y="1330161"/>
                </a:lnTo>
                <a:lnTo>
                  <a:pt x="677069" y="1331218"/>
                </a:lnTo>
                <a:lnTo>
                  <a:pt x="682890" y="1332540"/>
                </a:lnTo>
                <a:lnTo>
                  <a:pt x="688711" y="1334919"/>
                </a:lnTo>
                <a:lnTo>
                  <a:pt x="694003" y="1337299"/>
                </a:lnTo>
                <a:lnTo>
                  <a:pt x="698765" y="1340207"/>
                </a:lnTo>
                <a:lnTo>
                  <a:pt x="703528" y="1343643"/>
                </a:lnTo>
                <a:lnTo>
                  <a:pt x="708026" y="1347609"/>
                </a:lnTo>
                <a:lnTo>
                  <a:pt x="711994" y="1351839"/>
                </a:lnTo>
                <a:lnTo>
                  <a:pt x="715169" y="1356862"/>
                </a:lnTo>
                <a:lnTo>
                  <a:pt x="718344" y="1361620"/>
                </a:lnTo>
                <a:lnTo>
                  <a:pt x="720726" y="1366908"/>
                </a:lnTo>
                <a:lnTo>
                  <a:pt x="722842" y="1372195"/>
                </a:lnTo>
                <a:lnTo>
                  <a:pt x="724430" y="1378011"/>
                </a:lnTo>
                <a:lnTo>
                  <a:pt x="725223" y="1384092"/>
                </a:lnTo>
                <a:lnTo>
                  <a:pt x="725488" y="1390172"/>
                </a:lnTo>
                <a:lnTo>
                  <a:pt x="725223" y="1396517"/>
                </a:lnTo>
                <a:lnTo>
                  <a:pt x="724430" y="1402333"/>
                </a:lnTo>
                <a:lnTo>
                  <a:pt x="722842" y="1408149"/>
                </a:lnTo>
                <a:lnTo>
                  <a:pt x="720726" y="1413965"/>
                </a:lnTo>
                <a:lnTo>
                  <a:pt x="718344" y="1419252"/>
                </a:lnTo>
                <a:lnTo>
                  <a:pt x="715169" y="1424011"/>
                </a:lnTo>
                <a:lnTo>
                  <a:pt x="711994" y="1429034"/>
                </a:lnTo>
                <a:lnTo>
                  <a:pt x="708026" y="1433264"/>
                </a:lnTo>
                <a:lnTo>
                  <a:pt x="703528" y="1436965"/>
                </a:lnTo>
                <a:lnTo>
                  <a:pt x="698765" y="1440402"/>
                </a:lnTo>
                <a:lnTo>
                  <a:pt x="694003" y="1443574"/>
                </a:lnTo>
                <a:lnTo>
                  <a:pt x="688711" y="1445953"/>
                </a:lnTo>
                <a:lnTo>
                  <a:pt x="682890" y="1448068"/>
                </a:lnTo>
                <a:lnTo>
                  <a:pt x="677069" y="1449654"/>
                </a:lnTo>
                <a:lnTo>
                  <a:pt x="671248" y="1450447"/>
                </a:lnTo>
                <a:lnTo>
                  <a:pt x="664898" y="1450976"/>
                </a:lnTo>
                <a:lnTo>
                  <a:pt x="60589" y="1450976"/>
                </a:lnTo>
                <a:lnTo>
                  <a:pt x="54239" y="1450447"/>
                </a:lnTo>
                <a:lnTo>
                  <a:pt x="48419" y="1449654"/>
                </a:lnTo>
                <a:lnTo>
                  <a:pt x="42598" y="1448068"/>
                </a:lnTo>
                <a:lnTo>
                  <a:pt x="37041" y="1445953"/>
                </a:lnTo>
                <a:lnTo>
                  <a:pt x="31750" y="1443574"/>
                </a:lnTo>
                <a:lnTo>
                  <a:pt x="26723" y="1440402"/>
                </a:lnTo>
                <a:lnTo>
                  <a:pt x="21960" y="1436965"/>
                </a:lnTo>
                <a:lnTo>
                  <a:pt x="17727" y="1433264"/>
                </a:lnTo>
                <a:lnTo>
                  <a:pt x="13758" y="1429034"/>
                </a:lnTo>
                <a:lnTo>
                  <a:pt x="10319" y="1424011"/>
                </a:lnTo>
                <a:lnTo>
                  <a:pt x="7408" y="1419252"/>
                </a:lnTo>
                <a:lnTo>
                  <a:pt x="5027" y="1413965"/>
                </a:lnTo>
                <a:lnTo>
                  <a:pt x="2646" y="1408149"/>
                </a:lnTo>
                <a:lnTo>
                  <a:pt x="1323" y="1402333"/>
                </a:lnTo>
                <a:lnTo>
                  <a:pt x="264" y="1396517"/>
                </a:lnTo>
                <a:lnTo>
                  <a:pt x="0" y="1390172"/>
                </a:lnTo>
                <a:lnTo>
                  <a:pt x="264" y="1384092"/>
                </a:lnTo>
                <a:lnTo>
                  <a:pt x="1323" y="1378011"/>
                </a:lnTo>
                <a:lnTo>
                  <a:pt x="2646" y="1372195"/>
                </a:lnTo>
                <a:lnTo>
                  <a:pt x="5027" y="1366908"/>
                </a:lnTo>
                <a:lnTo>
                  <a:pt x="7408" y="1361620"/>
                </a:lnTo>
                <a:lnTo>
                  <a:pt x="10319" y="1356862"/>
                </a:lnTo>
                <a:lnTo>
                  <a:pt x="13758" y="1351839"/>
                </a:lnTo>
                <a:lnTo>
                  <a:pt x="17727" y="1347609"/>
                </a:lnTo>
                <a:lnTo>
                  <a:pt x="21960" y="1343643"/>
                </a:lnTo>
                <a:lnTo>
                  <a:pt x="26723" y="1340207"/>
                </a:lnTo>
                <a:lnTo>
                  <a:pt x="31750" y="1337299"/>
                </a:lnTo>
                <a:lnTo>
                  <a:pt x="37041" y="1334919"/>
                </a:lnTo>
                <a:lnTo>
                  <a:pt x="42598" y="1332540"/>
                </a:lnTo>
                <a:lnTo>
                  <a:pt x="48419" y="1331218"/>
                </a:lnTo>
                <a:lnTo>
                  <a:pt x="54239" y="1330161"/>
                </a:lnTo>
                <a:lnTo>
                  <a:pt x="60589" y="1329896"/>
                </a:lnTo>
                <a:lnTo>
                  <a:pt x="302419" y="1329896"/>
                </a:lnTo>
                <a:lnTo>
                  <a:pt x="302419" y="1144840"/>
                </a:lnTo>
                <a:lnTo>
                  <a:pt x="291571" y="1142989"/>
                </a:lnTo>
                <a:lnTo>
                  <a:pt x="280459" y="1141139"/>
                </a:lnTo>
                <a:lnTo>
                  <a:pt x="270140" y="1139288"/>
                </a:lnTo>
                <a:lnTo>
                  <a:pt x="259821" y="1136909"/>
                </a:lnTo>
                <a:lnTo>
                  <a:pt x="250032" y="1134001"/>
                </a:lnTo>
                <a:lnTo>
                  <a:pt x="240242" y="1131357"/>
                </a:lnTo>
                <a:lnTo>
                  <a:pt x="230452" y="1128185"/>
                </a:lnTo>
                <a:lnTo>
                  <a:pt x="221457" y="1125277"/>
                </a:lnTo>
                <a:lnTo>
                  <a:pt x="212196" y="1121576"/>
                </a:lnTo>
                <a:lnTo>
                  <a:pt x="203465" y="1117875"/>
                </a:lnTo>
                <a:lnTo>
                  <a:pt x="194734" y="1113909"/>
                </a:lnTo>
                <a:lnTo>
                  <a:pt x="186532" y="1109944"/>
                </a:lnTo>
                <a:lnTo>
                  <a:pt x="178329" y="1105714"/>
                </a:lnTo>
                <a:lnTo>
                  <a:pt x="170392" y="1101219"/>
                </a:lnTo>
                <a:lnTo>
                  <a:pt x="162454" y="1096461"/>
                </a:lnTo>
                <a:lnTo>
                  <a:pt x="155310" y="1091702"/>
                </a:lnTo>
                <a:lnTo>
                  <a:pt x="147902" y="1086944"/>
                </a:lnTo>
                <a:lnTo>
                  <a:pt x="140758" y="1081656"/>
                </a:lnTo>
                <a:lnTo>
                  <a:pt x="133879" y="1076369"/>
                </a:lnTo>
                <a:lnTo>
                  <a:pt x="127264" y="1071082"/>
                </a:lnTo>
                <a:lnTo>
                  <a:pt x="120650" y="1065530"/>
                </a:lnTo>
                <a:lnTo>
                  <a:pt x="114564" y="1059978"/>
                </a:lnTo>
                <a:lnTo>
                  <a:pt x="108479" y="1054162"/>
                </a:lnTo>
                <a:lnTo>
                  <a:pt x="102394" y="1048082"/>
                </a:lnTo>
                <a:lnTo>
                  <a:pt x="97102" y="1042001"/>
                </a:lnTo>
                <a:lnTo>
                  <a:pt x="91546" y="1035921"/>
                </a:lnTo>
                <a:lnTo>
                  <a:pt x="85989" y="1029841"/>
                </a:lnTo>
                <a:lnTo>
                  <a:pt x="81227" y="1023496"/>
                </a:lnTo>
                <a:lnTo>
                  <a:pt x="75935" y="1017151"/>
                </a:lnTo>
                <a:lnTo>
                  <a:pt x="71437" y="1010542"/>
                </a:lnTo>
                <a:lnTo>
                  <a:pt x="66675" y="1003933"/>
                </a:lnTo>
                <a:lnTo>
                  <a:pt x="62177" y="997323"/>
                </a:lnTo>
                <a:lnTo>
                  <a:pt x="53975" y="983841"/>
                </a:lnTo>
                <a:lnTo>
                  <a:pt x="46302" y="970094"/>
                </a:lnTo>
                <a:lnTo>
                  <a:pt x="39687" y="956347"/>
                </a:lnTo>
                <a:lnTo>
                  <a:pt x="33337" y="942335"/>
                </a:lnTo>
                <a:lnTo>
                  <a:pt x="27516" y="928324"/>
                </a:lnTo>
                <a:lnTo>
                  <a:pt x="22489" y="914312"/>
                </a:lnTo>
                <a:lnTo>
                  <a:pt x="17991" y="900830"/>
                </a:lnTo>
                <a:lnTo>
                  <a:pt x="14023" y="886554"/>
                </a:lnTo>
                <a:lnTo>
                  <a:pt x="10583" y="873336"/>
                </a:lnTo>
                <a:lnTo>
                  <a:pt x="7673" y="859853"/>
                </a:lnTo>
                <a:lnTo>
                  <a:pt x="5291" y="846370"/>
                </a:lnTo>
                <a:lnTo>
                  <a:pt x="3439" y="833681"/>
                </a:lnTo>
                <a:lnTo>
                  <a:pt x="1852" y="821255"/>
                </a:lnTo>
                <a:lnTo>
                  <a:pt x="1058" y="809095"/>
                </a:lnTo>
                <a:lnTo>
                  <a:pt x="264" y="797462"/>
                </a:lnTo>
                <a:lnTo>
                  <a:pt x="0" y="786095"/>
                </a:lnTo>
                <a:lnTo>
                  <a:pt x="0" y="544464"/>
                </a:lnTo>
                <a:lnTo>
                  <a:pt x="264" y="538383"/>
                </a:lnTo>
                <a:lnTo>
                  <a:pt x="1323" y="532303"/>
                </a:lnTo>
                <a:lnTo>
                  <a:pt x="2646" y="526487"/>
                </a:lnTo>
                <a:lnTo>
                  <a:pt x="5027" y="521200"/>
                </a:lnTo>
                <a:lnTo>
                  <a:pt x="7408" y="515912"/>
                </a:lnTo>
                <a:lnTo>
                  <a:pt x="10319" y="510889"/>
                </a:lnTo>
                <a:lnTo>
                  <a:pt x="13758" y="506131"/>
                </a:lnTo>
                <a:lnTo>
                  <a:pt x="17727" y="501901"/>
                </a:lnTo>
                <a:lnTo>
                  <a:pt x="21960" y="497935"/>
                </a:lnTo>
                <a:lnTo>
                  <a:pt x="26723" y="494499"/>
                </a:lnTo>
                <a:lnTo>
                  <a:pt x="31750" y="491591"/>
                </a:lnTo>
                <a:lnTo>
                  <a:pt x="37041" y="488947"/>
                </a:lnTo>
                <a:lnTo>
                  <a:pt x="42598" y="487096"/>
                </a:lnTo>
                <a:lnTo>
                  <a:pt x="48419" y="485510"/>
                </a:lnTo>
                <a:lnTo>
                  <a:pt x="54239" y="484453"/>
                </a:lnTo>
                <a:lnTo>
                  <a:pt x="60589" y="484188"/>
                </a:lnTo>
                <a:close/>
                <a:moveTo>
                  <a:pt x="362612" y="0"/>
                </a:moveTo>
                <a:lnTo>
                  <a:pt x="372158" y="265"/>
                </a:lnTo>
                <a:lnTo>
                  <a:pt x="381438" y="1058"/>
                </a:lnTo>
                <a:lnTo>
                  <a:pt x="390454" y="2116"/>
                </a:lnTo>
                <a:lnTo>
                  <a:pt x="399204" y="3967"/>
                </a:lnTo>
                <a:lnTo>
                  <a:pt x="408219" y="5553"/>
                </a:lnTo>
                <a:lnTo>
                  <a:pt x="416705" y="8198"/>
                </a:lnTo>
                <a:lnTo>
                  <a:pt x="424925" y="11107"/>
                </a:lnTo>
                <a:lnTo>
                  <a:pt x="433145" y="14280"/>
                </a:lnTo>
                <a:lnTo>
                  <a:pt x="441630" y="17982"/>
                </a:lnTo>
                <a:lnTo>
                  <a:pt x="449054" y="21949"/>
                </a:lnTo>
                <a:lnTo>
                  <a:pt x="456744" y="26444"/>
                </a:lnTo>
                <a:lnTo>
                  <a:pt x="464169" y="30939"/>
                </a:lnTo>
                <a:lnTo>
                  <a:pt x="471328" y="36228"/>
                </a:lnTo>
                <a:lnTo>
                  <a:pt x="478222" y="41253"/>
                </a:lnTo>
                <a:lnTo>
                  <a:pt x="484851" y="47070"/>
                </a:lnTo>
                <a:lnTo>
                  <a:pt x="490950" y="53152"/>
                </a:lnTo>
                <a:lnTo>
                  <a:pt x="497049" y="59234"/>
                </a:lnTo>
                <a:lnTo>
                  <a:pt x="502882" y="66110"/>
                </a:lnTo>
                <a:lnTo>
                  <a:pt x="508186" y="72721"/>
                </a:lnTo>
                <a:lnTo>
                  <a:pt x="513224" y="80125"/>
                </a:lnTo>
                <a:lnTo>
                  <a:pt x="517997" y="87265"/>
                </a:lnTo>
                <a:lnTo>
                  <a:pt x="522504" y="94934"/>
                </a:lnTo>
                <a:lnTo>
                  <a:pt x="526482" y="102602"/>
                </a:lnTo>
                <a:lnTo>
                  <a:pt x="530194" y="110800"/>
                </a:lnTo>
                <a:lnTo>
                  <a:pt x="533111" y="118998"/>
                </a:lnTo>
                <a:lnTo>
                  <a:pt x="536293" y="127195"/>
                </a:lnTo>
                <a:lnTo>
                  <a:pt x="538679" y="136186"/>
                </a:lnTo>
                <a:lnTo>
                  <a:pt x="540536" y="144648"/>
                </a:lnTo>
                <a:lnTo>
                  <a:pt x="542392" y="153903"/>
                </a:lnTo>
                <a:lnTo>
                  <a:pt x="543187" y="162630"/>
                </a:lnTo>
                <a:lnTo>
                  <a:pt x="544248" y="172150"/>
                </a:lnTo>
                <a:lnTo>
                  <a:pt x="544513" y="181141"/>
                </a:lnTo>
                <a:lnTo>
                  <a:pt x="544513" y="483394"/>
                </a:lnTo>
                <a:lnTo>
                  <a:pt x="180975" y="483394"/>
                </a:lnTo>
                <a:lnTo>
                  <a:pt x="180975" y="181141"/>
                </a:lnTo>
                <a:lnTo>
                  <a:pt x="181240" y="172150"/>
                </a:lnTo>
                <a:lnTo>
                  <a:pt x="181771" y="162630"/>
                </a:lnTo>
                <a:lnTo>
                  <a:pt x="183097" y="153903"/>
                </a:lnTo>
                <a:lnTo>
                  <a:pt x="184422" y="144648"/>
                </a:lnTo>
                <a:lnTo>
                  <a:pt x="186809" y="136186"/>
                </a:lnTo>
                <a:lnTo>
                  <a:pt x="189195" y="127195"/>
                </a:lnTo>
                <a:lnTo>
                  <a:pt x="191847" y="118998"/>
                </a:lnTo>
                <a:lnTo>
                  <a:pt x="195294" y="110800"/>
                </a:lnTo>
                <a:lnTo>
                  <a:pt x="199006" y="102602"/>
                </a:lnTo>
                <a:lnTo>
                  <a:pt x="202984" y="94934"/>
                </a:lnTo>
                <a:lnTo>
                  <a:pt x="207226" y="87265"/>
                </a:lnTo>
                <a:lnTo>
                  <a:pt x="211999" y="80125"/>
                </a:lnTo>
                <a:lnTo>
                  <a:pt x="217037" y="72721"/>
                </a:lnTo>
                <a:lnTo>
                  <a:pt x="222341" y="66110"/>
                </a:lnTo>
                <a:lnTo>
                  <a:pt x="228174" y="59234"/>
                </a:lnTo>
                <a:lnTo>
                  <a:pt x="234008" y="53152"/>
                </a:lnTo>
                <a:lnTo>
                  <a:pt x="240372" y="47070"/>
                </a:lnTo>
                <a:lnTo>
                  <a:pt x="247266" y="41253"/>
                </a:lnTo>
                <a:lnTo>
                  <a:pt x="253895" y="36228"/>
                </a:lnTo>
                <a:lnTo>
                  <a:pt x="261054" y="30939"/>
                </a:lnTo>
                <a:lnTo>
                  <a:pt x="268479" y="26444"/>
                </a:lnTo>
                <a:lnTo>
                  <a:pt x="275903" y="21949"/>
                </a:lnTo>
                <a:lnTo>
                  <a:pt x="283858" y="17982"/>
                </a:lnTo>
                <a:lnTo>
                  <a:pt x="291813" y="14280"/>
                </a:lnTo>
                <a:lnTo>
                  <a:pt x="300033" y="11107"/>
                </a:lnTo>
                <a:lnTo>
                  <a:pt x="308518" y="8198"/>
                </a:lnTo>
                <a:lnTo>
                  <a:pt x="317269" y="5553"/>
                </a:lnTo>
                <a:lnTo>
                  <a:pt x="326019" y="3967"/>
                </a:lnTo>
                <a:lnTo>
                  <a:pt x="334770" y="2116"/>
                </a:lnTo>
                <a:lnTo>
                  <a:pt x="344050" y="1058"/>
                </a:lnTo>
                <a:lnTo>
                  <a:pt x="353331" y="265"/>
                </a:lnTo>
                <a:lnTo>
                  <a:pt x="362612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1" name="KSO_Shape"/>
          <p:cNvSpPr/>
          <p:nvPr/>
        </p:nvSpPr>
        <p:spPr bwMode="auto">
          <a:xfrm>
            <a:off x="8194170" y="5085542"/>
            <a:ext cx="478528" cy="478528"/>
          </a:xfrm>
          <a:custGeom>
            <a:avLst/>
            <a:gdLst>
              <a:gd name="T0" fmla="*/ 366124 w 1611313"/>
              <a:gd name="T1" fmla="*/ 1610945 h 1611313"/>
              <a:gd name="T2" fmla="*/ 489434 w 1611313"/>
              <a:gd name="T3" fmla="*/ 1727064 h 1611313"/>
              <a:gd name="T4" fmla="*/ 599113 w 1611313"/>
              <a:gd name="T5" fmla="*/ 1611260 h 1611313"/>
              <a:gd name="T6" fmla="*/ 599113 w 1611313"/>
              <a:gd name="T7" fmla="*/ 1952659 h 1611313"/>
              <a:gd name="T8" fmla="*/ 366124 w 1611313"/>
              <a:gd name="T9" fmla="*/ 1952659 h 1611313"/>
              <a:gd name="T10" fmla="*/ 1027366 w 1611313"/>
              <a:gd name="T11" fmla="*/ 1324703 h 1611313"/>
              <a:gd name="T12" fmla="*/ 1156381 w 1611313"/>
              <a:gd name="T13" fmla="*/ 1446550 h 1611313"/>
              <a:gd name="T14" fmla="*/ 1252430 w 1611313"/>
              <a:gd name="T15" fmla="*/ 1537618 h 1611313"/>
              <a:gd name="T16" fmla="*/ 1260354 w 1611313"/>
              <a:gd name="T17" fmla="*/ 1529368 h 1611313"/>
              <a:gd name="T18" fmla="*/ 1260354 w 1611313"/>
              <a:gd name="T19" fmla="*/ 1952661 h 1611313"/>
              <a:gd name="T20" fmla="*/ 1027366 w 1611313"/>
              <a:gd name="T21" fmla="*/ 1952661 h 1611313"/>
              <a:gd name="T22" fmla="*/ 929733 w 1611313"/>
              <a:gd name="T23" fmla="*/ 1260353 h 1611313"/>
              <a:gd name="T24" fmla="*/ 929733 w 1611313"/>
              <a:gd name="T25" fmla="*/ 1952659 h 1611313"/>
              <a:gd name="T26" fmla="*/ 696745 w 1611313"/>
              <a:gd name="T27" fmla="*/ 1952659 h 1611313"/>
              <a:gd name="T28" fmla="*/ 696745 w 1611313"/>
              <a:gd name="T29" fmla="*/ 1507605 h 1611313"/>
              <a:gd name="T30" fmla="*/ 1590975 w 1611313"/>
              <a:gd name="T31" fmla="*/ 1180471 h 1611313"/>
              <a:gd name="T32" fmla="*/ 1590975 w 1611313"/>
              <a:gd name="T33" fmla="*/ 1952659 h 1611313"/>
              <a:gd name="T34" fmla="*/ 1357986 w 1611313"/>
              <a:gd name="T35" fmla="*/ 1952659 h 1611313"/>
              <a:gd name="T36" fmla="*/ 1357986 w 1611313"/>
              <a:gd name="T37" fmla="*/ 1427204 h 1611313"/>
              <a:gd name="T38" fmla="*/ 1846571 w 1611313"/>
              <a:gd name="T39" fmla="*/ 909762 h 1611313"/>
              <a:gd name="T40" fmla="*/ 1921595 w 1611313"/>
              <a:gd name="T41" fmla="*/ 980386 h 1611313"/>
              <a:gd name="T42" fmla="*/ 1921595 w 1611313"/>
              <a:gd name="T43" fmla="*/ 1952659 h 1611313"/>
              <a:gd name="T44" fmla="*/ 1688608 w 1611313"/>
              <a:gd name="T45" fmla="*/ 1952659 h 1611313"/>
              <a:gd name="T46" fmla="*/ 1688608 w 1611313"/>
              <a:gd name="T47" fmla="*/ 1077614 h 1611313"/>
              <a:gd name="T48" fmla="*/ 1369516 w 1611313"/>
              <a:gd name="T49" fmla="*/ 201924 h 1611313"/>
              <a:gd name="T50" fmla="*/ 1966622 w 1611313"/>
              <a:gd name="T51" fmla="*/ 256445 h 1611313"/>
              <a:gd name="T52" fmla="*/ 2048074 w 1611313"/>
              <a:gd name="T53" fmla="*/ 848901 h 1611313"/>
              <a:gd name="T54" fmla="*/ 1846503 w 1611313"/>
              <a:gd name="T55" fmla="*/ 655536 h 1611313"/>
              <a:gd name="T56" fmla="*/ 1253200 w 1611313"/>
              <a:gd name="T57" fmla="*/ 1284446 h 1611313"/>
              <a:gd name="T58" fmla="*/ 1157170 w 1611313"/>
              <a:gd name="T59" fmla="*/ 1193787 h 1611313"/>
              <a:gd name="T60" fmla="*/ 977783 w 1611313"/>
              <a:gd name="T61" fmla="*/ 1024514 h 1611313"/>
              <a:gd name="T62" fmla="*/ 944188 w 1611313"/>
              <a:gd name="T63" fmla="*/ 992815 h 1611313"/>
              <a:gd name="T64" fmla="*/ 490970 w 1611313"/>
              <a:gd name="T65" fmla="*/ 1473371 h 1611313"/>
              <a:gd name="T66" fmla="*/ 215237 w 1611313"/>
              <a:gd name="T67" fmla="*/ 1213123 h 1611313"/>
              <a:gd name="T68" fmla="*/ 668454 w 1611313"/>
              <a:gd name="T69" fmla="*/ 732565 h 1611313"/>
              <a:gd name="T70" fmla="*/ 793961 w 1611313"/>
              <a:gd name="T71" fmla="*/ 599429 h 1611313"/>
              <a:gd name="T72" fmla="*/ 919784 w 1611313"/>
              <a:gd name="T73" fmla="*/ 466293 h 1611313"/>
              <a:gd name="T74" fmla="*/ 1228796 w 1611313"/>
              <a:gd name="T75" fmla="*/ 757924 h 1611313"/>
              <a:gd name="T76" fmla="*/ 1570770 w 1611313"/>
              <a:gd name="T77" fmla="*/ 395287 h 1611313"/>
              <a:gd name="T78" fmla="*/ 0 w 1611313"/>
              <a:gd name="T79" fmla="*/ 0 h 1611313"/>
              <a:gd name="T80" fmla="*/ 96958 w 1611313"/>
              <a:gd name="T81" fmla="*/ 0 h 1611313"/>
              <a:gd name="T82" fmla="*/ 96958 w 1611313"/>
              <a:gd name="T83" fmla="*/ 2155273 h 1611313"/>
              <a:gd name="T84" fmla="*/ 2252216 w 1611313"/>
              <a:gd name="T85" fmla="*/ 2155273 h 1611313"/>
              <a:gd name="T86" fmla="*/ 2252216 w 1611313"/>
              <a:gd name="T87" fmla="*/ 2252216 h 1611313"/>
              <a:gd name="T88" fmla="*/ 96958 w 1611313"/>
              <a:gd name="T89" fmla="*/ 2252216 h 1611313"/>
              <a:gd name="T90" fmla="*/ 0 w 1611313"/>
              <a:gd name="T91" fmla="*/ 2252216 h 1611313"/>
              <a:gd name="T92" fmla="*/ 0 w 1611313"/>
              <a:gd name="T93" fmla="*/ 2155273 h 1611313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0" t="0" r="r" b="b"/>
            <a:pathLst>
              <a:path w="1611313" h="1611313">
                <a:moveTo>
                  <a:pt x="261938" y="1152525"/>
                </a:moveTo>
                <a:lnTo>
                  <a:pt x="350158" y="1235601"/>
                </a:lnTo>
                <a:lnTo>
                  <a:pt x="428626" y="1152751"/>
                </a:lnTo>
                <a:lnTo>
                  <a:pt x="428626" y="1397000"/>
                </a:lnTo>
                <a:lnTo>
                  <a:pt x="261938" y="1397000"/>
                </a:lnTo>
                <a:lnTo>
                  <a:pt x="261938" y="1152525"/>
                </a:lnTo>
                <a:close/>
                <a:moveTo>
                  <a:pt x="735013" y="947738"/>
                </a:moveTo>
                <a:lnTo>
                  <a:pt x="827315" y="1034912"/>
                </a:lnTo>
                <a:lnTo>
                  <a:pt x="896031" y="1100065"/>
                </a:lnTo>
                <a:lnTo>
                  <a:pt x="901701" y="1094163"/>
                </a:lnTo>
                <a:lnTo>
                  <a:pt x="901701" y="1397001"/>
                </a:lnTo>
                <a:lnTo>
                  <a:pt x="735013" y="1397001"/>
                </a:lnTo>
                <a:lnTo>
                  <a:pt x="735013" y="947738"/>
                </a:lnTo>
                <a:close/>
                <a:moveTo>
                  <a:pt x="665163" y="901700"/>
                </a:moveTo>
                <a:lnTo>
                  <a:pt x="665163" y="1397000"/>
                </a:lnTo>
                <a:lnTo>
                  <a:pt x="498475" y="1397000"/>
                </a:lnTo>
                <a:lnTo>
                  <a:pt x="498475" y="1078593"/>
                </a:lnTo>
                <a:lnTo>
                  <a:pt x="665163" y="901700"/>
                </a:lnTo>
                <a:close/>
                <a:moveTo>
                  <a:pt x="1138238" y="844550"/>
                </a:moveTo>
                <a:lnTo>
                  <a:pt x="1138238" y="1397000"/>
                </a:lnTo>
                <a:lnTo>
                  <a:pt x="971550" y="1397000"/>
                </a:lnTo>
                <a:lnTo>
                  <a:pt x="971550" y="1021071"/>
                </a:lnTo>
                <a:lnTo>
                  <a:pt x="1138238" y="844550"/>
                </a:lnTo>
                <a:close/>
                <a:moveTo>
                  <a:pt x="1321101" y="650875"/>
                </a:moveTo>
                <a:lnTo>
                  <a:pt x="1374776" y="701402"/>
                </a:lnTo>
                <a:lnTo>
                  <a:pt x="1374776" y="1397000"/>
                </a:lnTo>
                <a:lnTo>
                  <a:pt x="1208088" y="1397000"/>
                </a:lnTo>
                <a:lnTo>
                  <a:pt x="1208088" y="770962"/>
                </a:lnTo>
                <a:lnTo>
                  <a:pt x="1321101" y="650875"/>
                </a:lnTo>
                <a:close/>
                <a:moveTo>
                  <a:pt x="979799" y="144463"/>
                </a:moveTo>
                <a:lnTo>
                  <a:pt x="1406989" y="183470"/>
                </a:lnTo>
                <a:lnTo>
                  <a:pt x="1465263" y="607333"/>
                </a:lnTo>
                <a:lnTo>
                  <a:pt x="1321052" y="468993"/>
                </a:lnTo>
                <a:lnTo>
                  <a:pt x="896583" y="918937"/>
                </a:lnTo>
                <a:lnTo>
                  <a:pt x="827879" y="854076"/>
                </a:lnTo>
                <a:lnTo>
                  <a:pt x="699540" y="732972"/>
                </a:lnTo>
                <a:lnTo>
                  <a:pt x="675505" y="710294"/>
                </a:lnTo>
                <a:lnTo>
                  <a:pt x="351257" y="1054101"/>
                </a:lnTo>
                <a:lnTo>
                  <a:pt x="153988" y="867910"/>
                </a:lnTo>
                <a:lnTo>
                  <a:pt x="478235" y="524102"/>
                </a:lnTo>
                <a:lnTo>
                  <a:pt x="568027" y="428852"/>
                </a:lnTo>
                <a:lnTo>
                  <a:pt x="658045" y="333602"/>
                </a:lnTo>
                <a:lnTo>
                  <a:pt x="879123" y="542245"/>
                </a:lnTo>
                <a:lnTo>
                  <a:pt x="1123783" y="282802"/>
                </a:lnTo>
                <a:lnTo>
                  <a:pt x="979799" y="144463"/>
                </a:lnTo>
                <a:close/>
                <a:moveTo>
                  <a:pt x="0" y="0"/>
                </a:moveTo>
                <a:lnTo>
                  <a:pt x="69367" y="0"/>
                </a:lnTo>
                <a:lnTo>
                  <a:pt x="69367" y="1541956"/>
                </a:lnTo>
                <a:lnTo>
                  <a:pt x="1611313" y="1541956"/>
                </a:lnTo>
                <a:lnTo>
                  <a:pt x="1611313" y="1611313"/>
                </a:lnTo>
                <a:lnTo>
                  <a:pt x="69367" y="1611313"/>
                </a:lnTo>
                <a:lnTo>
                  <a:pt x="0" y="1611313"/>
                </a:lnTo>
                <a:lnTo>
                  <a:pt x="0" y="1541956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2" name="KSO_Shape"/>
          <p:cNvSpPr>
            <a:spLocks noChangeArrowheads="1"/>
          </p:cNvSpPr>
          <p:nvPr/>
        </p:nvSpPr>
        <p:spPr bwMode="auto">
          <a:xfrm>
            <a:off x="3443618" y="4105214"/>
            <a:ext cx="451840" cy="376534"/>
          </a:xfrm>
          <a:custGeom>
            <a:avLst/>
            <a:gdLst/>
            <a:ahLst/>
            <a:cxnLst/>
            <a:rect l="0" t="0" r="r" b="b"/>
            <a:pathLst>
              <a:path w="1450975" h="1209675">
                <a:moveTo>
                  <a:pt x="180975" y="182562"/>
                </a:moveTo>
                <a:lnTo>
                  <a:pt x="1270000" y="182562"/>
                </a:lnTo>
                <a:lnTo>
                  <a:pt x="1270000" y="725487"/>
                </a:lnTo>
                <a:lnTo>
                  <a:pt x="180975" y="725487"/>
                </a:lnTo>
                <a:lnTo>
                  <a:pt x="180975" y="182562"/>
                </a:lnTo>
                <a:close/>
                <a:moveTo>
                  <a:pt x="120672" y="120703"/>
                </a:moveTo>
                <a:lnTo>
                  <a:pt x="120672" y="785892"/>
                </a:lnTo>
                <a:lnTo>
                  <a:pt x="1330039" y="785892"/>
                </a:lnTo>
                <a:lnTo>
                  <a:pt x="1330039" y="120703"/>
                </a:lnTo>
                <a:lnTo>
                  <a:pt x="120672" y="120703"/>
                </a:lnTo>
                <a:close/>
                <a:moveTo>
                  <a:pt x="114585" y="0"/>
                </a:moveTo>
                <a:lnTo>
                  <a:pt x="120672" y="0"/>
                </a:lnTo>
                <a:lnTo>
                  <a:pt x="1330039" y="0"/>
                </a:lnTo>
                <a:lnTo>
                  <a:pt x="1336390" y="0"/>
                </a:lnTo>
                <a:lnTo>
                  <a:pt x="1342476" y="529"/>
                </a:lnTo>
                <a:lnTo>
                  <a:pt x="1348298" y="1059"/>
                </a:lnTo>
                <a:lnTo>
                  <a:pt x="1354385" y="2382"/>
                </a:lnTo>
                <a:lnTo>
                  <a:pt x="1360207" y="3441"/>
                </a:lnTo>
                <a:lnTo>
                  <a:pt x="1366028" y="5294"/>
                </a:lnTo>
                <a:lnTo>
                  <a:pt x="1371586" y="7147"/>
                </a:lnTo>
                <a:lnTo>
                  <a:pt x="1376878" y="9264"/>
                </a:lnTo>
                <a:lnTo>
                  <a:pt x="1382436" y="11911"/>
                </a:lnTo>
                <a:lnTo>
                  <a:pt x="1387728" y="14558"/>
                </a:lnTo>
                <a:lnTo>
                  <a:pt x="1392492" y="17205"/>
                </a:lnTo>
                <a:lnTo>
                  <a:pt x="1397784" y="20646"/>
                </a:lnTo>
                <a:lnTo>
                  <a:pt x="1402283" y="24087"/>
                </a:lnTo>
                <a:lnTo>
                  <a:pt x="1406782" y="27529"/>
                </a:lnTo>
                <a:lnTo>
                  <a:pt x="1411545" y="31234"/>
                </a:lnTo>
                <a:lnTo>
                  <a:pt x="1415515" y="35205"/>
                </a:lnTo>
                <a:lnTo>
                  <a:pt x="1419749" y="39440"/>
                </a:lnTo>
                <a:lnTo>
                  <a:pt x="1423454" y="44205"/>
                </a:lnTo>
                <a:lnTo>
                  <a:pt x="1426894" y="48705"/>
                </a:lnTo>
                <a:lnTo>
                  <a:pt x="1430334" y="53204"/>
                </a:lnTo>
                <a:lnTo>
                  <a:pt x="1433510" y="58234"/>
                </a:lnTo>
                <a:lnTo>
                  <a:pt x="1436420" y="63263"/>
                </a:lnTo>
                <a:lnTo>
                  <a:pt x="1439067" y="68557"/>
                </a:lnTo>
                <a:lnTo>
                  <a:pt x="1441713" y="73586"/>
                </a:lnTo>
                <a:lnTo>
                  <a:pt x="1443830" y="79145"/>
                </a:lnTo>
                <a:lnTo>
                  <a:pt x="1445683" y="84968"/>
                </a:lnTo>
                <a:lnTo>
                  <a:pt x="1447006" y="90792"/>
                </a:lnTo>
                <a:lnTo>
                  <a:pt x="1448594" y="96615"/>
                </a:lnTo>
                <a:lnTo>
                  <a:pt x="1449652" y="102438"/>
                </a:lnTo>
                <a:lnTo>
                  <a:pt x="1450446" y="108527"/>
                </a:lnTo>
                <a:lnTo>
                  <a:pt x="1450711" y="114615"/>
                </a:lnTo>
                <a:lnTo>
                  <a:pt x="1450975" y="120703"/>
                </a:lnTo>
                <a:lnTo>
                  <a:pt x="1450975" y="785892"/>
                </a:lnTo>
                <a:lnTo>
                  <a:pt x="1450711" y="792245"/>
                </a:lnTo>
                <a:lnTo>
                  <a:pt x="1450446" y="798333"/>
                </a:lnTo>
                <a:lnTo>
                  <a:pt x="1449652" y="804421"/>
                </a:lnTo>
                <a:lnTo>
                  <a:pt x="1448594" y="810244"/>
                </a:lnTo>
                <a:lnTo>
                  <a:pt x="1447006" y="816068"/>
                </a:lnTo>
                <a:lnTo>
                  <a:pt x="1445683" y="821891"/>
                </a:lnTo>
                <a:lnTo>
                  <a:pt x="1443830" y="827714"/>
                </a:lnTo>
                <a:lnTo>
                  <a:pt x="1441713" y="833008"/>
                </a:lnTo>
                <a:lnTo>
                  <a:pt x="1439067" y="838302"/>
                </a:lnTo>
                <a:lnTo>
                  <a:pt x="1436420" y="843596"/>
                </a:lnTo>
                <a:lnTo>
                  <a:pt x="1433510" y="848626"/>
                </a:lnTo>
                <a:lnTo>
                  <a:pt x="1430334" y="853655"/>
                </a:lnTo>
                <a:lnTo>
                  <a:pt x="1426894" y="858155"/>
                </a:lnTo>
                <a:lnTo>
                  <a:pt x="1423454" y="862655"/>
                </a:lnTo>
                <a:lnTo>
                  <a:pt x="1419749" y="867419"/>
                </a:lnTo>
                <a:lnTo>
                  <a:pt x="1415515" y="871654"/>
                </a:lnTo>
                <a:lnTo>
                  <a:pt x="1411545" y="875625"/>
                </a:lnTo>
                <a:lnTo>
                  <a:pt x="1406782" y="879331"/>
                </a:lnTo>
                <a:lnTo>
                  <a:pt x="1402283" y="883036"/>
                </a:lnTo>
                <a:lnTo>
                  <a:pt x="1397784" y="886213"/>
                </a:lnTo>
                <a:lnTo>
                  <a:pt x="1392492" y="889389"/>
                </a:lnTo>
                <a:lnTo>
                  <a:pt x="1387728" y="892301"/>
                </a:lnTo>
                <a:lnTo>
                  <a:pt x="1382436" y="895213"/>
                </a:lnTo>
                <a:lnTo>
                  <a:pt x="1376878" y="897595"/>
                </a:lnTo>
                <a:lnTo>
                  <a:pt x="1371586" y="899713"/>
                </a:lnTo>
                <a:lnTo>
                  <a:pt x="1366028" y="901565"/>
                </a:lnTo>
                <a:lnTo>
                  <a:pt x="1360207" y="903418"/>
                </a:lnTo>
                <a:lnTo>
                  <a:pt x="1354385" y="904477"/>
                </a:lnTo>
                <a:lnTo>
                  <a:pt x="1348298" y="905536"/>
                </a:lnTo>
                <a:lnTo>
                  <a:pt x="1342476" y="906330"/>
                </a:lnTo>
                <a:lnTo>
                  <a:pt x="1336390" y="907124"/>
                </a:lnTo>
                <a:lnTo>
                  <a:pt x="1330039" y="907124"/>
                </a:lnTo>
                <a:lnTo>
                  <a:pt x="846557" y="907124"/>
                </a:lnTo>
                <a:lnTo>
                  <a:pt x="846557" y="1149059"/>
                </a:lnTo>
                <a:lnTo>
                  <a:pt x="906893" y="1149059"/>
                </a:lnTo>
                <a:lnTo>
                  <a:pt x="909539" y="1149059"/>
                </a:lnTo>
                <a:lnTo>
                  <a:pt x="912715" y="1149588"/>
                </a:lnTo>
                <a:lnTo>
                  <a:pt x="916155" y="1150118"/>
                </a:lnTo>
                <a:lnTo>
                  <a:pt x="920918" y="1150912"/>
                </a:lnTo>
                <a:lnTo>
                  <a:pt x="925946" y="1152235"/>
                </a:lnTo>
                <a:lnTo>
                  <a:pt x="931503" y="1154088"/>
                </a:lnTo>
                <a:lnTo>
                  <a:pt x="937061" y="1156471"/>
                </a:lnTo>
                <a:lnTo>
                  <a:pt x="942883" y="1159912"/>
                </a:lnTo>
                <a:lnTo>
                  <a:pt x="945529" y="1161765"/>
                </a:lnTo>
                <a:lnTo>
                  <a:pt x="948175" y="1163882"/>
                </a:lnTo>
                <a:lnTo>
                  <a:pt x="950821" y="1166265"/>
                </a:lnTo>
                <a:lnTo>
                  <a:pt x="953468" y="1168647"/>
                </a:lnTo>
                <a:lnTo>
                  <a:pt x="955585" y="1171559"/>
                </a:lnTo>
                <a:lnTo>
                  <a:pt x="957967" y="1174470"/>
                </a:lnTo>
                <a:lnTo>
                  <a:pt x="959819" y="1177911"/>
                </a:lnTo>
                <a:lnTo>
                  <a:pt x="961671" y="1181617"/>
                </a:lnTo>
                <a:lnTo>
                  <a:pt x="963524" y="1185588"/>
                </a:lnTo>
                <a:lnTo>
                  <a:pt x="964847" y="1189558"/>
                </a:lnTo>
                <a:lnTo>
                  <a:pt x="965905" y="1194058"/>
                </a:lnTo>
                <a:lnTo>
                  <a:pt x="966699" y="1198823"/>
                </a:lnTo>
                <a:lnTo>
                  <a:pt x="967229" y="1204117"/>
                </a:lnTo>
                <a:lnTo>
                  <a:pt x="967493" y="1209675"/>
                </a:lnTo>
                <a:lnTo>
                  <a:pt x="483482" y="1209675"/>
                </a:lnTo>
                <a:lnTo>
                  <a:pt x="484011" y="1206763"/>
                </a:lnTo>
                <a:lnTo>
                  <a:pt x="484011" y="1204117"/>
                </a:lnTo>
                <a:lnTo>
                  <a:pt x="484541" y="1200146"/>
                </a:lnTo>
                <a:lnTo>
                  <a:pt x="485334" y="1195646"/>
                </a:lnTo>
                <a:lnTo>
                  <a:pt x="486922" y="1190352"/>
                </a:lnTo>
                <a:lnTo>
                  <a:pt x="488775" y="1184793"/>
                </a:lnTo>
                <a:lnTo>
                  <a:pt x="491156" y="1179499"/>
                </a:lnTo>
                <a:lnTo>
                  <a:pt x="494332" y="1173676"/>
                </a:lnTo>
                <a:lnTo>
                  <a:pt x="496449" y="1170764"/>
                </a:lnTo>
                <a:lnTo>
                  <a:pt x="498566" y="1168117"/>
                </a:lnTo>
                <a:lnTo>
                  <a:pt x="500683" y="1165735"/>
                </a:lnTo>
                <a:lnTo>
                  <a:pt x="503329" y="1163353"/>
                </a:lnTo>
                <a:lnTo>
                  <a:pt x="506240" y="1160706"/>
                </a:lnTo>
                <a:lnTo>
                  <a:pt x="509151" y="1158588"/>
                </a:lnTo>
                <a:lnTo>
                  <a:pt x="512592" y="1156471"/>
                </a:lnTo>
                <a:lnTo>
                  <a:pt x="516296" y="1154618"/>
                </a:lnTo>
                <a:lnTo>
                  <a:pt x="520001" y="1153030"/>
                </a:lnTo>
                <a:lnTo>
                  <a:pt x="524235" y="1151706"/>
                </a:lnTo>
                <a:lnTo>
                  <a:pt x="528734" y="1150383"/>
                </a:lnTo>
                <a:lnTo>
                  <a:pt x="533497" y="1149853"/>
                </a:lnTo>
                <a:lnTo>
                  <a:pt x="538525" y="1149059"/>
                </a:lnTo>
                <a:lnTo>
                  <a:pt x="544083" y="1149059"/>
                </a:lnTo>
                <a:lnTo>
                  <a:pt x="604683" y="1149059"/>
                </a:lnTo>
                <a:lnTo>
                  <a:pt x="604683" y="907124"/>
                </a:lnTo>
                <a:lnTo>
                  <a:pt x="120672" y="907124"/>
                </a:lnTo>
                <a:lnTo>
                  <a:pt x="114585" y="907124"/>
                </a:lnTo>
                <a:lnTo>
                  <a:pt x="108499" y="906330"/>
                </a:lnTo>
                <a:lnTo>
                  <a:pt x="102412" y="905536"/>
                </a:lnTo>
                <a:lnTo>
                  <a:pt x="96590" y="904477"/>
                </a:lnTo>
                <a:lnTo>
                  <a:pt x="90769" y="903418"/>
                </a:lnTo>
                <a:lnTo>
                  <a:pt x="84947" y="901565"/>
                </a:lnTo>
                <a:lnTo>
                  <a:pt x="79389" y="899713"/>
                </a:lnTo>
                <a:lnTo>
                  <a:pt x="73832" y="897595"/>
                </a:lnTo>
                <a:lnTo>
                  <a:pt x="68539" y="895213"/>
                </a:lnTo>
                <a:lnTo>
                  <a:pt x="63511" y="892301"/>
                </a:lnTo>
                <a:lnTo>
                  <a:pt x="58219" y="889389"/>
                </a:lnTo>
                <a:lnTo>
                  <a:pt x="53455" y="886213"/>
                </a:lnTo>
                <a:lnTo>
                  <a:pt x="48427" y="883036"/>
                </a:lnTo>
                <a:lnTo>
                  <a:pt x="43929" y="879331"/>
                </a:lnTo>
                <a:lnTo>
                  <a:pt x="39695" y="875625"/>
                </a:lnTo>
                <a:lnTo>
                  <a:pt x="35461" y="871654"/>
                </a:lnTo>
                <a:lnTo>
                  <a:pt x="31491" y="867419"/>
                </a:lnTo>
                <a:lnTo>
                  <a:pt x="27786" y="862655"/>
                </a:lnTo>
                <a:lnTo>
                  <a:pt x="24081" y="858155"/>
                </a:lnTo>
                <a:lnTo>
                  <a:pt x="20641" y="853655"/>
                </a:lnTo>
                <a:lnTo>
                  <a:pt x="17466" y="848626"/>
                </a:lnTo>
                <a:lnTo>
                  <a:pt x="14555" y="843596"/>
                </a:lnTo>
                <a:lnTo>
                  <a:pt x="11908" y="838302"/>
                </a:lnTo>
                <a:lnTo>
                  <a:pt x="9527" y="833008"/>
                </a:lnTo>
                <a:lnTo>
                  <a:pt x="7410" y="827714"/>
                </a:lnTo>
                <a:lnTo>
                  <a:pt x="5557" y="821891"/>
                </a:lnTo>
                <a:lnTo>
                  <a:pt x="3705" y="816068"/>
                </a:lnTo>
                <a:lnTo>
                  <a:pt x="2382" y="810244"/>
                </a:lnTo>
                <a:lnTo>
                  <a:pt x="1323" y="804421"/>
                </a:lnTo>
                <a:lnTo>
                  <a:pt x="529" y="798333"/>
                </a:lnTo>
                <a:lnTo>
                  <a:pt x="0" y="792245"/>
                </a:lnTo>
                <a:lnTo>
                  <a:pt x="0" y="785892"/>
                </a:lnTo>
                <a:lnTo>
                  <a:pt x="0" y="120703"/>
                </a:lnTo>
                <a:lnTo>
                  <a:pt x="0" y="114615"/>
                </a:lnTo>
                <a:lnTo>
                  <a:pt x="529" y="108527"/>
                </a:lnTo>
                <a:lnTo>
                  <a:pt x="1323" y="102438"/>
                </a:lnTo>
                <a:lnTo>
                  <a:pt x="2382" y="96615"/>
                </a:lnTo>
                <a:lnTo>
                  <a:pt x="3705" y="90792"/>
                </a:lnTo>
                <a:lnTo>
                  <a:pt x="5557" y="84968"/>
                </a:lnTo>
                <a:lnTo>
                  <a:pt x="7410" y="79145"/>
                </a:lnTo>
                <a:lnTo>
                  <a:pt x="9527" y="73586"/>
                </a:lnTo>
                <a:lnTo>
                  <a:pt x="11908" y="68557"/>
                </a:lnTo>
                <a:lnTo>
                  <a:pt x="14555" y="63263"/>
                </a:lnTo>
                <a:lnTo>
                  <a:pt x="17466" y="58234"/>
                </a:lnTo>
                <a:lnTo>
                  <a:pt x="20641" y="53204"/>
                </a:lnTo>
                <a:lnTo>
                  <a:pt x="24081" y="48705"/>
                </a:lnTo>
                <a:lnTo>
                  <a:pt x="27786" y="44205"/>
                </a:lnTo>
                <a:lnTo>
                  <a:pt x="31491" y="39440"/>
                </a:lnTo>
                <a:lnTo>
                  <a:pt x="35461" y="35205"/>
                </a:lnTo>
                <a:lnTo>
                  <a:pt x="39695" y="31234"/>
                </a:lnTo>
                <a:lnTo>
                  <a:pt x="43929" y="27529"/>
                </a:lnTo>
                <a:lnTo>
                  <a:pt x="48427" y="24087"/>
                </a:lnTo>
                <a:lnTo>
                  <a:pt x="53455" y="20646"/>
                </a:lnTo>
                <a:lnTo>
                  <a:pt x="58219" y="17205"/>
                </a:lnTo>
                <a:lnTo>
                  <a:pt x="63511" y="14558"/>
                </a:lnTo>
                <a:lnTo>
                  <a:pt x="68539" y="11911"/>
                </a:lnTo>
                <a:lnTo>
                  <a:pt x="73832" y="9264"/>
                </a:lnTo>
                <a:lnTo>
                  <a:pt x="79389" y="7147"/>
                </a:lnTo>
                <a:lnTo>
                  <a:pt x="84947" y="5294"/>
                </a:lnTo>
                <a:lnTo>
                  <a:pt x="90769" y="3441"/>
                </a:lnTo>
                <a:lnTo>
                  <a:pt x="96590" y="2382"/>
                </a:lnTo>
                <a:lnTo>
                  <a:pt x="102412" y="1059"/>
                </a:lnTo>
                <a:lnTo>
                  <a:pt x="108499" y="529"/>
                </a:lnTo>
                <a:lnTo>
                  <a:pt x="114585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bIns="432000"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直接连接符 14"/>
          <p:cNvCxnSpPr/>
          <p:nvPr/>
        </p:nvCxnSpPr>
        <p:spPr>
          <a:xfrm>
            <a:off x="4933412" y="3283662"/>
            <a:ext cx="4314728" cy="0"/>
          </a:xfrm>
          <a:prstGeom prst="line">
            <a:avLst/>
          </a:prstGeom>
          <a:ln w="19050">
            <a:solidFill>
              <a:schemeClr val="bg2">
                <a:lumMod val="50000"/>
              </a:schemeClr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组合 9"/>
          <p:cNvGrpSpPr/>
          <p:nvPr/>
        </p:nvGrpSpPr>
        <p:grpSpPr>
          <a:xfrm>
            <a:off x="2452184" y="2173124"/>
            <a:ext cx="2449676" cy="2449676"/>
            <a:chOff x="1959919" y="2023759"/>
            <a:chExt cx="2773806" cy="2773806"/>
          </a:xfrm>
        </p:grpSpPr>
        <p:grpSp>
          <p:nvGrpSpPr>
            <p:cNvPr id="7" name="组合 6"/>
            <p:cNvGrpSpPr/>
            <p:nvPr/>
          </p:nvGrpSpPr>
          <p:grpSpPr>
            <a:xfrm>
              <a:off x="1959919" y="2023759"/>
              <a:ext cx="2773806" cy="2773806"/>
              <a:chOff x="2099081" y="2031187"/>
              <a:chExt cx="2739620" cy="2739620"/>
            </a:xfrm>
          </p:grpSpPr>
          <p:sp>
            <p:nvSpPr>
              <p:cNvPr id="4" name="椭圆 3"/>
              <p:cNvSpPr/>
              <p:nvPr/>
            </p:nvSpPr>
            <p:spPr>
              <a:xfrm>
                <a:off x="2099081" y="2031187"/>
                <a:ext cx="2739620" cy="2739620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>
                      <a:alpha val="99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  <a:effectLst>
                <a:softEdge rad="1016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" name="圆角矩形 4"/>
              <p:cNvSpPr/>
              <p:nvPr/>
            </p:nvSpPr>
            <p:spPr>
              <a:xfrm>
                <a:off x="2377216" y="2309322"/>
                <a:ext cx="2183348" cy="2183348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100000">
                    <a:schemeClr val="bg1"/>
                  </a:gs>
                  <a:gs pos="0">
                    <a:srgbClr val="B8BBBC"/>
                  </a:gs>
                </a:gsLst>
                <a:lin ang="54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9" name="椭圆 8"/>
            <p:cNvSpPr/>
            <p:nvPr/>
          </p:nvSpPr>
          <p:spPr>
            <a:xfrm>
              <a:off x="2510240" y="2574081"/>
              <a:ext cx="1673164" cy="167316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>
              <a:innerShdw blurRad="203200" dist="50800" dir="162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0"/>
            </a:p>
          </p:txBody>
        </p:sp>
        <p:sp>
          <p:nvSpPr>
            <p:cNvPr id="8" name="KSO_Shape"/>
            <p:cNvSpPr/>
            <p:nvPr/>
          </p:nvSpPr>
          <p:spPr bwMode="auto">
            <a:xfrm>
              <a:off x="3074142" y="2865303"/>
              <a:ext cx="545358" cy="1090716"/>
            </a:xfrm>
            <a:custGeom>
              <a:avLst/>
              <a:gdLst/>
              <a:ahLst/>
              <a:cxnLst/>
              <a:rect l="0" t="0" r="r" b="b"/>
              <a:pathLst>
                <a:path w="725488" h="1450976">
                  <a:moveTo>
                    <a:pt x="180975" y="543686"/>
                  </a:moveTo>
                  <a:lnTo>
                    <a:pt x="544513" y="543686"/>
                  </a:lnTo>
                  <a:lnTo>
                    <a:pt x="544513" y="785648"/>
                  </a:lnTo>
                  <a:lnTo>
                    <a:pt x="544248" y="794903"/>
                  </a:lnTo>
                  <a:lnTo>
                    <a:pt x="543187" y="804158"/>
                  </a:lnTo>
                  <a:lnTo>
                    <a:pt x="542392" y="813149"/>
                  </a:lnTo>
                  <a:lnTo>
                    <a:pt x="540536" y="822140"/>
                  </a:lnTo>
                  <a:lnTo>
                    <a:pt x="538679" y="830867"/>
                  </a:lnTo>
                  <a:lnTo>
                    <a:pt x="536293" y="839329"/>
                  </a:lnTo>
                  <a:lnTo>
                    <a:pt x="533111" y="847791"/>
                  </a:lnTo>
                  <a:lnTo>
                    <a:pt x="530194" y="856253"/>
                  </a:lnTo>
                  <a:lnTo>
                    <a:pt x="526482" y="864186"/>
                  </a:lnTo>
                  <a:lnTo>
                    <a:pt x="522504" y="871855"/>
                  </a:lnTo>
                  <a:lnTo>
                    <a:pt x="517997" y="879523"/>
                  </a:lnTo>
                  <a:lnTo>
                    <a:pt x="513224" y="886928"/>
                  </a:lnTo>
                  <a:lnTo>
                    <a:pt x="508186" y="893803"/>
                  </a:lnTo>
                  <a:lnTo>
                    <a:pt x="502882" y="900943"/>
                  </a:lnTo>
                  <a:lnTo>
                    <a:pt x="497049" y="907290"/>
                  </a:lnTo>
                  <a:lnTo>
                    <a:pt x="490950" y="913636"/>
                  </a:lnTo>
                  <a:lnTo>
                    <a:pt x="484851" y="919718"/>
                  </a:lnTo>
                  <a:lnTo>
                    <a:pt x="478222" y="925271"/>
                  </a:lnTo>
                  <a:lnTo>
                    <a:pt x="471328" y="930825"/>
                  </a:lnTo>
                  <a:lnTo>
                    <a:pt x="464169" y="935849"/>
                  </a:lnTo>
                  <a:lnTo>
                    <a:pt x="456744" y="940609"/>
                  </a:lnTo>
                  <a:lnTo>
                    <a:pt x="449054" y="944840"/>
                  </a:lnTo>
                  <a:lnTo>
                    <a:pt x="441630" y="949071"/>
                  </a:lnTo>
                  <a:lnTo>
                    <a:pt x="433145" y="952773"/>
                  </a:lnTo>
                  <a:lnTo>
                    <a:pt x="424925" y="955682"/>
                  </a:lnTo>
                  <a:lnTo>
                    <a:pt x="416705" y="958855"/>
                  </a:lnTo>
                  <a:lnTo>
                    <a:pt x="407954" y="961235"/>
                  </a:lnTo>
                  <a:lnTo>
                    <a:pt x="399204" y="963086"/>
                  </a:lnTo>
                  <a:lnTo>
                    <a:pt x="390188" y="964673"/>
                  </a:lnTo>
                  <a:lnTo>
                    <a:pt x="380908" y="965730"/>
                  </a:lnTo>
                  <a:lnTo>
                    <a:pt x="371892" y="966788"/>
                  </a:lnTo>
                  <a:lnTo>
                    <a:pt x="362612" y="966788"/>
                  </a:lnTo>
                  <a:lnTo>
                    <a:pt x="353331" y="966788"/>
                  </a:lnTo>
                  <a:lnTo>
                    <a:pt x="344050" y="965730"/>
                  </a:lnTo>
                  <a:lnTo>
                    <a:pt x="334770" y="964673"/>
                  </a:lnTo>
                  <a:lnTo>
                    <a:pt x="326019" y="963086"/>
                  </a:lnTo>
                  <a:lnTo>
                    <a:pt x="317269" y="961235"/>
                  </a:lnTo>
                  <a:lnTo>
                    <a:pt x="308518" y="958855"/>
                  </a:lnTo>
                  <a:lnTo>
                    <a:pt x="300033" y="955682"/>
                  </a:lnTo>
                  <a:lnTo>
                    <a:pt x="291813" y="952773"/>
                  </a:lnTo>
                  <a:lnTo>
                    <a:pt x="283858" y="949071"/>
                  </a:lnTo>
                  <a:lnTo>
                    <a:pt x="275903" y="944840"/>
                  </a:lnTo>
                  <a:lnTo>
                    <a:pt x="268214" y="940609"/>
                  </a:lnTo>
                  <a:lnTo>
                    <a:pt x="261054" y="935849"/>
                  </a:lnTo>
                  <a:lnTo>
                    <a:pt x="253895" y="930825"/>
                  </a:lnTo>
                  <a:lnTo>
                    <a:pt x="247001" y="925271"/>
                  </a:lnTo>
                  <a:lnTo>
                    <a:pt x="240372" y="919718"/>
                  </a:lnTo>
                  <a:lnTo>
                    <a:pt x="234008" y="913636"/>
                  </a:lnTo>
                  <a:lnTo>
                    <a:pt x="228174" y="907290"/>
                  </a:lnTo>
                  <a:lnTo>
                    <a:pt x="222341" y="900943"/>
                  </a:lnTo>
                  <a:lnTo>
                    <a:pt x="217037" y="893803"/>
                  </a:lnTo>
                  <a:lnTo>
                    <a:pt x="211999" y="886928"/>
                  </a:lnTo>
                  <a:lnTo>
                    <a:pt x="207226" y="879523"/>
                  </a:lnTo>
                  <a:lnTo>
                    <a:pt x="202984" y="871855"/>
                  </a:lnTo>
                  <a:lnTo>
                    <a:pt x="199006" y="864186"/>
                  </a:lnTo>
                  <a:lnTo>
                    <a:pt x="195294" y="856253"/>
                  </a:lnTo>
                  <a:lnTo>
                    <a:pt x="191847" y="847791"/>
                  </a:lnTo>
                  <a:lnTo>
                    <a:pt x="189195" y="839329"/>
                  </a:lnTo>
                  <a:lnTo>
                    <a:pt x="186809" y="830867"/>
                  </a:lnTo>
                  <a:lnTo>
                    <a:pt x="184422" y="822140"/>
                  </a:lnTo>
                  <a:lnTo>
                    <a:pt x="183097" y="813149"/>
                  </a:lnTo>
                  <a:lnTo>
                    <a:pt x="181771" y="804158"/>
                  </a:lnTo>
                  <a:lnTo>
                    <a:pt x="181240" y="794903"/>
                  </a:lnTo>
                  <a:lnTo>
                    <a:pt x="180975" y="785648"/>
                  </a:lnTo>
                  <a:lnTo>
                    <a:pt x="180975" y="543686"/>
                  </a:lnTo>
                  <a:close/>
                  <a:moveTo>
                    <a:pt x="60589" y="484188"/>
                  </a:moveTo>
                  <a:lnTo>
                    <a:pt x="66675" y="484453"/>
                  </a:lnTo>
                  <a:lnTo>
                    <a:pt x="72760" y="485510"/>
                  </a:lnTo>
                  <a:lnTo>
                    <a:pt x="78581" y="487096"/>
                  </a:lnTo>
                  <a:lnTo>
                    <a:pt x="84137" y="488947"/>
                  </a:lnTo>
                  <a:lnTo>
                    <a:pt x="89429" y="491591"/>
                  </a:lnTo>
                  <a:lnTo>
                    <a:pt x="94191" y="494499"/>
                  </a:lnTo>
                  <a:lnTo>
                    <a:pt x="99219" y="497935"/>
                  </a:lnTo>
                  <a:lnTo>
                    <a:pt x="103452" y="501901"/>
                  </a:lnTo>
                  <a:lnTo>
                    <a:pt x="107421" y="506131"/>
                  </a:lnTo>
                  <a:lnTo>
                    <a:pt x="110596" y="510889"/>
                  </a:lnTo>
                  <a:lnTo>
                    <a:pt x="113771" y="515912"/>
                  </a:lnTo>
                  <a:lnTo>
                    <a:pt x="116152" y="521200"/>
                  </a:lnTo>
                  <a:lnTo>
                    <a:pt x="118269" y="526487"/>
                  </a:lnTo>
                  <a:lnTo>
                    <a:pt x="119856" y="532303"/>
                  </a:lnTo>
                  <a:lnTo>
                    <a:pt x="120650" y="538383"/>
                  </a:lnTo>
                  <a:lnTo>
                    <a:pt x="121179" y="544464"/>
                  </a:lnTo>
                  <a:lnTo>
                    <a:pt x="121179" y="786095"/>
                  </a:lnTo>
                  <a:lnTo>
                    <a:pt x="121179" y="793233"/>
                  </a:lnTo>
                  <a:lnTo>
                    <a:pt x="121973" y="803807"/>
                  </a:lnTo>
                  <a:lnTo>
                    <a:pt x="123560" y="817554"/>
                  </a:lnTo>
                  <a:lnTo>
                    <a:pt x="124619" y="825750"/>
                  </a:lnTo>
                  <a:lnTo>
                    <a:pt x="126206" y="834209"/>
                  </a:lnTo>
                  <a:lnTo>
                    <a:pt x="128058" y="843462"/>
                  </a:lnTo>
                  <a:lnTo>
                    <a:pt x="130175" y="853244"/>
                  </a:lnTo>
                  <a:lnTo>
                    <a:pt x="132821" y="863290"/>
                  </a:lnTo>
                  <a:lnTo>
                    <a:pt x="136260" y="873600"/>
                  </a:lnTo>
                  <a:lnTo>
                    <a:pt x="139964" y="883910"/>
                  </a:lnTo>
                  <a:lnTo>
                    <a:pt x="144198" y="894485"/>
                  </a:lnTo>
                  <a:lnTo>
                    <a:pt x="149225" y="905588"/>
                  </a:lnTo>
                  <a:lnTo>
                    <a:pt x="154517" y="916163"/>
                  </a:lnTo>
                  <a:lnTo>
                    <a:pt x="160867" y="927002"/>
                  </a:lnTo>
                  <a:lnTo>
                    <a:pt x="164306" y="932289"/>
                  </a:lnTo>
                  <a:lnTo>
                    <a:pt x="167746" y="937577"/>
                  </a:lnTo>
                  <a:lnTo>
                    <a:pt x="171714" y="942864"/>
                  </a:lnTo>
                  <a:lnTo>
                    <a:pt x="175683" y="947887"/>
                  </a:lnTo>
                  <a:lnTo>
                    <a:pt x="179652" y="953174"/>
                  </a:lnTo>
                  <a:lnTo>
                    <a:pt x="184150" y="957933"/>
                  </a:lnTo>
                  <a:lnTo>
                    <a:pt x="188384" y="962956"/>
                  </a:lnTo>
                  <a:lnTo>
                    <a:pt x="193411" y="967714"/>
                  </a:lnTo>
                  <a:lnTo>
                    <a:pt x="198438" y="972209"/>
                  </a:lnTo>
                  <a:lnTo>
                    <a:pt x="203730" y="976967"/>
                  </a:lnTo>
                  <a:lnTo>
                    <a:pt x="209286" y="981197"/>
                  </a:lnTo>
                  <a:lnTo>
                    <a:pt x="214577" y="985427"/>
                  </a:lnTo>
                  <a:lnTo>
                    <a:pt x="220663" y="989657"/>
                  </a:lnTo>
                  <a:lnTo>
                    <a:pt x="226748" y="993622"/>
                  </a:lnTo>
                  <a:lnTo>
                    <a:pt x="233363" y="997323"/>
                  </a:lnTo>
                  <a:lnTo>
                    <a:pt x="239977" y="1001025"/>
                  </a:lnTo>
                  <a:lnTo>
                    <a:pt x="246857" y="1004461"/>
                  </a:lnTo>
                  <a:lnTo>
                    <a:pt x="254000" y="1007634"/>
                  </a:lnTo>
                  <a:lnTo>
                    <a:pt x="261673" y="1010542"/>
                  </a:lnTo>
                  <a:lnTo>
                    <a:pt x="269346" y="1013714"/>
                  </a:lnTo>
                  <a:lnTo>
                    <a:pt x="277019" y="1016093"/>
                  </a:lnTo>
                  <a:lnTo>
                    <a:pt x="285750" y="1018473"/>
                  </a:lnTo>
                  <a:lnTo>
                    <a:pt x="294217" y="1020852"/>
                  </a:lnTo>
                  <a:lnTo>
                    <a:pt x="302948" y="1022438"/>
                  </a:lnTo>
                  <a:lnTo>
                    <a:pt x="312209" y="1024024"/>
                  </a:lnTo>
                  <a:lnTo>
                    <a:pt x="321734" y="1025611"/>
                  </a:lnTo>
                  <a:lnTo>
                    <a:pt x="331523" y="1026404"/>
                  </a:lnTo>
                  <a:lnTo>
                    <a:pt x="341842" y="1027461"/>
                  </a:lnTo>
                  <a:lnTo>
                    <a:pt x="352161" y="1027726"/>
                  </a:lnTo>
                  <a:lnTo>
                    <a:pt x="362744" y="1027990"/>
                  </a:lnTo>
                  <a:lnTo>
                    <a:pt x="373857" y="1027726"/>
                  </a:lnTo>
                  <a:lnTo>
                    <a:pt x="384440" y="1027197"/>
                  </a:lnTo>
                  <a:lnTo>
                    <a:pt x="394759" y="1026404"/>
                  </a:lnTo>
                  <a:lnTo>
                    <a:pt x="404813" y="1025346"/>
                  </a:lnTo>
                  <a:lnTo>
                    <a:pt x="414602" y="1023760"/>
                  </a:lnTo>
                  <a:lnTo>
                    <a:pt x="424127" y="1022174"/>
                  </a:lnTo>
                  <a:lnTo>
                    <a:pt x="432859" y="1020059"/>
                  </a:lnTo>
                  <a:lnTo>
                    <a:pt x="441854" y="1017944"/>
                  </a:lnTo>
                  <a:lnTo>
                    <a:pt x="450321" y="1015565"/>
                  </a:lnTo>
                  <a:lnTo>
                    <a:pt x="458523" y="1012921"/>
                  </a:lnTo>
                  <a:lnTo>
                    <a:pt x="466196" y="1009749"/>
                  </a:lnTo>
                  <a:lnTo>
                    <a:pt x="473869" y="1006312"/>
                  </a:lnTo>
                  <a:lnTo>
                    <a:pt x="481013" y="1003140"/>
                  </a:lnTo>
                  <a:lnTo>
                    <a:pt x="488157" y="999438"/>
                  </a:lnTo>
                  <a:lnTo>
                    <a:pt x="494771" y="995473"/>
                  </a:lnTo>
                  <a:lnTo>
                    <a:pt x="501386" y="991507"/>
                  </a:lnTo>
                  <a:lnTo>
                    <a:pt x="507736" y="987278"/>
                  </a:lnTo>
                  <a:lnTo>
                    <a:pt x="513821" y="983048"/>
                  </a:lnTo>
                  <a:lnTo>
                    <a:pt x="519113" y="978289"/>
                  </a:lnTo>
                  <a:lnTo>
                    <a:pt x="524669" y="973795"/>
                  </a:lnTo>
                  <a:lnTo>
                    <a:pt x="530225" y="969036"/>
                  </a:lnTo>
                  <a:lnTo>
                    <a:pt x="534988" y="964013"/>
                  </a:lnTo>
                  <a:lnTo>
                    <a:pt x="540015" y="959255"/>
                  </a:lnTo>
                  <a:lnTo>
                    <a:pt x="544248" y="953967"/>
                  </a:lnTo>
                  <a:lnTo>
                    <a:pt x="548746" y="948944"/>
                  </a:lnTo>
                  <a:lnTo>
                    <a:pt x="552715" y="943657"/>
                  </a:lnTo>
                  <a:lnTo>
                    <a:pt x="556684" y="938105"/>
                  </a:lnTo>
                  <a:lnTo>
                    <a:pt x="560388" y="932554"/>
                  </a:lnTo>
                  <a:lnTo>
                    <a:pt x="564092" y="927266"/>
                  </a:lnTo>
                  <a:lnTo>
                    <a:pt x="567267" y="921715"/>
                  </a:lnTo>
                  <a:lnTo>
                    <a:pt x="573352" y="910876"/>
                  </a:lnTo>
                  <a:lnTo>
                    <a:pt x="578644" y="899772"/>
                  </a:lnTo>
                  <a:lnTo>
                    <a:pt x="583407" y="888404"/>
                  </a:lnTo>
                  <a:lnTo>
                    <a:pt x="587375" y="877830"/>
                  </a:lnTo>
                  <a:lnTo>
                    <a:pt x="591080" y="867255"/>
                  </a:lnTo>
                  <a:lnTo>
                    <a:pt x="594255" y="856416"/>
                  </a:lnTo>
                  <a:lnTo>
                    <a:pt x="596636" y="846899"/>
                  </a:lnTo>
                  <a:lnTo>
                    <a:pt x="598752" y="837117"/>
                  </a:lnTo>
                  <a:lnTo>
                    <a:pt x="600605" y="828129"/>
                  </a:lnTo>
                  <a:lnTo>
                    <a:pt x="601928" y="819934"/>
                  </a:lnTo>
                  <a:lnTo>
                    <a:pt x="602721" y="812267"/>
                  </a:lnTo>
                  <a:lnTo>
                    <a:pt x="604044" y="799577"/>
                  </a:lnTo>
                  <a:lnTo>
                    <a:pt x="604573" y="790853"/>
                  </a:lnTo>
                  <a:lnTo>
                    <a:pt x="604573" y="786095"/>
                  </a:lnTo>
                  <a:lnTo>
                    <a:pt x="604573" y="544464"/>
                  </a:lnTo>
                  <a:lnTo>
                    <a:pt x="604838" y="538383"/>
                  </a:lnTo>
                  <a:lnTo>
                    <a:pt x="605896" y="532303"/>
                  </a:lnTo>
                  <a:lnTo>
                    <a:pt x="607219" y="526487"/>
                  </a:lnTo>
                  <a:lnTo>
                    <a:pt x="609336" y="521200"/>
                  </a:lnTo>
                  <a:lnTo>
                    <a:pt x="611982" y="515912"/>
                  </a:lnTo>
                  <a:lnTo>
                    <a:pt x="614892" y="510889"/>
                  </a:lnTo>
                  <a:lnTo>
                    <a:pt x="618332" y="506131"/>
                  </a:lnTo>
                  <a:lnTo>
                    <a:pt x="622300" y="501901"/>
                  </a:lnTo>
                  <a:lnTo>
                    <a:pt x="626534" y="497935"/>
                  </a:lnTo>
                  <a:lnTo>
                    <a:pt x="631296" y="494499"/>
                  </a:lnTo>
                  <a:lnTo>
                    <a:pt x="636323" y="491591"/>
                  </a:lnTo>
                  <a:lnTo>
                    <a:pt x="641350" y="488947"/>
                  </a:lnTo>
                  <a:lnTo>
                    <a:pt x="646907" y="487096"/>
                  </a:lnTo>
                  <a:lnTo>
                    <a:pt x="652992" y="485510"/>
                  </a:lnTo>
                  <a:lnTo>
                    <a:pt x="658813" y="484453"/>
                  </a:lnTo>
                  <a:lnTo>
                    <a:pt x="664898" y="484188"/>
                  </a:lnTo>
                  <a:lnTo>
                    <a:pt x="671248" y="484453"/>
                  </a:lnTo>
                  <a:lnTo>
                    <a:pt x="677069" y="485510"/>
                  </a:lnTo>
                  <a:lnTo>
                    <a:pt x="682890" y="487096"/>
                  </a:lnTo>
                  <a:lnTo>
                    <a:pt x="688711" y="488947"/>
                  </a:lnTo>
                  <a:lnTo>
                    <a:pt x="694003" y="491591"/>
                  </a:lnTo>
                  <a:lnTo>
                    <a:pt x="698765" y="494499"/>
                  </a:lnTo>
                  <a:lnTo>
                    <a:pt x="703528" y="497935"/>
                  </a:lnTo>
                  <a:lnTo>
                    <a:pt x="708026" y="501901"/>
                  </a:lnTo>
                  <a:lnTo>
                    <a:pt x="711994" y="506131"/>
                  </a:lnTo>
                  <a:lnTo>
                    <a:pt x="715169" y="510889"/>
                  </a:lnTo>
                  <a:lnTo>
                    <a:pt x="718344" y="515912"/>
                  </a:lnTo>
                  <a:lnTo>
                    <a:pt x="720726" y="521200"/>
                  </a:lnTo>
                  <a:lnTo>
                    <a:pt x="722842" y="526487"/>
                  </a:lnTo>
                  <a:lnTo>
                    <a:pt x="724430" y="532303"/>
                  </a:lnTo>
                  <a:lnTo>
                    <a:pt x="725223" y="538383"/>
                  </a:lnTo>
                  <a:lnTo>
                    <a:pt x="725488" y="544464"/>
                  </a:lnTo>
                  <a:lnTo>
                    <a:pt x="725488" y="786095"/>
                  </a:lnTo>
                  <a:lnTo>
                    <a:pt x="725223" y="797462"/>
                  </a:lnTo>
                  <a:lnTo>
                    <a:pt x="724694" y="809095"/>
                  </a:lnTo>
                  <a:lnTo>
                    <a:pt x="723636" y="821255"/>
                  </a:lnTo>
                  <a:lnTo>
                    <a:pt x="722313" y="833681"/>
                  </a:lnTo>
                  <a:lnTo>
                    <a:pt x="720461" y="846370"/>
                  </a:lnTo>
                  <a:lnTo>
                    <a:pt x="718080" y="859853"/>
                  </a:lnTo>
                  <a:lnTo>
                    <a:pt x="714905" y="873336"/>
                  </a:lnTo>
                  <a:lnTo>
                    <a:pt x="711465" y="886554"/>
                  </a:lnTo>
                  <a:lnTo>
                    <a:pt x="707496" y="900830"/>
                  </a:lnTo>
                  <a:lnTo>
                    <a:pt x="702998" y="914312"/>
                  </a:lnTo>
                  <a:lnTo>
                    <a:pt x="698236" y="928324"/>
                  </a:lnTo>
                  <a:lnTo>
                    <a:pt x="692415" y="942335"/>
                  </a:lnTo>
                  <a:lnTo>
                    <a:pt x="686065" y="956347"/>
                  </a:lnTo>
                  <a:lnTo>
                    <a:pt x="679186" y="970094"/>
                  </a:lnTo>
                  <a:lnTo>
                    <a:pt x="671513" y="983841"/>
                  </a:lnTo>
                  <a:lnTo>
                    <a:pt x="663311" y="997323"/>
                  </a:lnTo>
                  <a:lnTo>
                    <a:pt x="658813" y="1003933"/>
                  </a:lnTo>
                  <a:lnTo>
                    <a:pt x="654315" y="1010542"/>
                  </a:lnTo>
                  <a:lnTo>
                    <a:pt x="649552" y="1017151"/>
                  </a:lnTo>
                  <a:lnTo>
                    <a:pt x="644525" y="1023496"/>
                  </a:lnTo>
                  <a:lnTo>
                    <a:pt x="639498" y="1029841"/>
                  </a:lnTo>
                  <a:lnTo>
                    <a:pt x="634207" y="1035921"/>
                  </a:lnTo>
                  <a:lnTo>
                    <a:pt x="628650" y="1042001"/>
                  </a:lnTo>
                  <a:lnTo>
                    <a:pt x="623094" y="1048082"/>
                  </a:lnTo>
                  <a:lnTo>
                    <a:pt x="617009" y="1054162"/>
                  </a:lnTo>
                  <a:lnTo>
                    <a:pt x="610923" y="1059978"/>
                  </a:lnTo>
                  <a:lnTo>
                    <a:pt x="604838" y="1065530"/>
                  </a:lnTo>
                  <a:lnTo>
                    <a:pt x="598488" y="1071082"/>
                  </a:lnTo>
                  <a:lnTo>
                    <a:pt x="591873" y="1076369"/>
                  </a:lnTo>
                  <a:lnTo>
                    <a:pt x="584730" y="1081656"/>
                  </a:lnTo>
                  <a:lnTo>
                    <a:pt x="577850" y="1086944"/>
                  </a:lnTo>
                  <a:lnTo>
                    <a:pt x="570442" y="1091702"/>
                  </a:lnTo>
                  <a:lnTo>
                    <a:pt x="563034" y="1096461"/>
                  </a:lnTo>
                  <a:lnTo>
                    <a:pt x="555096" y="1101219"/>
                  </a:lnTo>
                  <a:lnTo>
                    <a:pt x="547159" y="1105714"/>
                  </a:lnTo>
                  <a:lnTo>
                    <a:pt x="538957" y="1109944"/>
                  </a:lnTo>
                  <a:lnTo>
                    <a:pt x="530755" y="1113909"/>
                  </a:lnTo>
                  <a:lnTo>
                    <a:pt x="522288" y="1117875"/>
                  </a:lnTo>
                  <a:lnTo>
                    <a:pt x="513292" y="1121576"/>
                  </a:lnTo>
                  <a:lnTo>
                    <a:pt x="504296" y="1125277"/>
                  </a:lnTo>
                  <a:lnTo>
                    <a:pt x="495036" y="1128185"/>
                  </a:lnTo>
                  <a:lnTo>
                    <a:pt x="485246" y="1131357"/>
                  </a:lnTo>
                  <a:lnTo>
                    <a:pt x="475721" y="1134001"/>
                  </a:lnTo>
                  <a:lnTo>
                    <a:pt x="465932" y="1136909"/>
                  </a:lnTo>
                  <a:lnTo>
                    <a:pt x="455613" y="1139288"/>
                  </a:lnTo>
                  <a:lnTo>
                    <a:pt x="445029" y="1141139"/>
                  </a:lnTo>
                  <a:lnTo>
                    <a:pt x="434182" y="1142989"/>
                  </a:lnTo>
                  <a:lnTo>
                    <a:pt x="423069" y="1144840"/>
                  </a:lnTo>
                  <a:lnTo>
                    <a:pt x="423069" y="1329896"/>
                  </a:lnTo>
                  <a:lnTo>
                    <a:pt x="664898" y="1329896"/>
                  </a:lnTo>
                  <a:lnTo>
                    <a:pt x="671248" y="1330161"/>
                  </a:lnTo>
                  <a:lnTo>
                    <a:pt x="677069" y="1331218"/>
                  </a:lnTo>
                  <a:lnTo>
                    <a:pt x="682890" y="1332540"/>
                  </a:lnTo>
                  <a:lnTo>
                    <a:pt x="688711" y="1334919"/>
                  </a:lnTo>
                  <a:lnTo>
                    <a:pt x="694003" y="1337299"/>
                  </a:lnTo>
                  <a:lnTo>
                    <a:pt x="698765" y="1340207"/>
                  </a:lnTo>
                  <a:lnTo>
                    <a:pt x="703528" y="1343643"/>
                  </a:lnTo>
                  <a:lnTo>
                    <a:pt x="708026" y="1347609"/>
                  </a:lnTo>
                  <a:lnTo>
                    <a:pt x="711994" y="1351839"/>
                  </a:lnTo>
                  <a:lnTo>
                    <a:pt x="715169" y="1356862"/>
                  </a:lnTo>
                  <a:lnTo>
                    <a:pt x="718344" y="1361620"/>
                  </a:lnTo>
                  <a:lnTo>
                    <a:pt x="720726" y="1366908"/>
                  </a:lnTo>
                  <a:lnTo>
                    <a:pt x="722842" y="1372195"/>
                  </a:lnTo>
                  <a:lnTo>
                    <a:pt x="724430" y="1378011"/>
                  </a:lnTo>
                  <a:lnTo>
                    <a:pt x="725223" y="1384092"/>
                  </a:lnTo>
                  <a:lnTo>
                    <a:pt x="725488" y="1390172"/>
                  </a:lnTo>
                  <a:lnTo>
                    <a:pt x="725223" y="1396517"/>
                  </a:lnTo>
                  <a:lnTo>
                    <a:pt x="724430" y="1402333"/>
                  </a:lnTo>
                  <a:lnTo>
                    <a:pt x="722842" y="1408149"/>
                  </a:lnTo>
                  <a:lnTo>
                    <a:pt x="720726" y="1413965"/>
                  </a:lnTo>
                  <a:lnTo>
                    <a:pt x="718344" y="1419252"/>
                  </a:lnTo>
                  <a:lnTo>
                    <a:pt x="715169" y="1424011"/>
                  </a:lnTo>
                  <a:lnTo>
                    <a:pt x="711994" y="1429034"/>
                  </a:lnTo>
                  <a:lnTo>
                    <a:pt x="708026" y="1433264"/>
                  </a:lnTo>
                  <a:lnTo>
                    <a:pt x="703528" y="1436965"/>
                  </a:lnTo>
                  <a:lnTo>
                    <a:pt x="698765" y="1440402"/>
                  </a:lnTo>
                  <a:lnTo>
                    <a:pt x="694003" y="1443574"/>
                  </a:lnTo>
                  <a:lnTo>
                    <a:pt x="688711" y="1445953"/>
                  </a:lnTo>
                  <a:lnTo>
                    <a:pt x="682890" y="1448068"/>
                  </a:lnTo>
                  <a:lnTo>
                    <a:pt x="677069" y="1449654"/>
                  </a:lnTo>
                  <a:lnTo>
                    <a:pt x="671248" y="1450447"/>
                  </a:lnTo>
                  <a:lnTo>
                    <a:pt x="664898" y="1450976"/>
                  </a:lnTo>
                  <a:lnTo>
                    <a:pt x="60589" y="1450976"/>
                  </a:lnTo>
                  <a:lnTo>
                    <a:pt x="54239" y="1450447"/>
                  </a:lnTo>
                  <a:lnTo>
                    <a:pt x="48419" y="1449654"/>
                  </a:lnTo>
                  <a:lnTo>
                    <a:pt x="42598" y="1448068"/>
                  </a:lnTo>
                  <a:lnTo>
                    <a:pt x="37041" y="1445953"/>
                  </a:lnTo>
                  <a:lnTo>
                    <a:pt x="31750" y="1443574"/>
                  </a:lnTo>
                  <a:lnTo>
                    <a:pt x="26723" y="1440402"/>
                  </a:lnTo>
                  <a:lnTo>
                    <a:pt x="21960" y="1436965"/>
                  </a:lnTo>
                  <a:lnTo>
                    <a:pt x="17727" y="1433264"/>
                  </a:lnTo>
                  <a:lnTo>
                    <a:pt x="13758" y="1429034"/>
                  </a:lnTo>
                  <a:lnTo>
                    <a:pt x="10319" y="1424011"/>
                  </a:lnTo>
                  <a:lnTo>
                    <a:pt x="7408" y="1419252"/>
                  </a:lnTo>
                  <a:lnTo>
                    <a:pt x="5027" y="1413965"/>
                  </a:lnTo>
                  <a:lnTo>
                    <a:pt x="2646" y="1408149"/>
                  </a:lnTo>
                  <a:lnTo>
                    <a:pt x="1323" y="1402333"/>
                  </a:lnTo>
                  <a:lnTo>
                    <a:pt x="264" y="1396517"/>
                  </a:lnTo>
                  <a:lnTo>
                    <a:pt x="0" y="1390172"/>
                  </a:lnTo>
                  <a:lnTo>
                    <a:pt x="264" y="1384092"/>
                  </a:lnTo>
                  <a:lnTo>
                    <a:pt x="1323" y="1378011"/>
                  </a:lnTo>
                  <a:lnTo>
                    <a:pt x="2646" y="1372195"/>
                  </a:lnTo>
                  <a:lnTo>
                    <a:pt x="5027" y="1366908"/>
                  </a:lnTo>
                  <a:lnTo>
                    <a:pt x="7408" y="1361620"/>
                  </a:lnTo>
                  <a:lnTo>
                    <a:pt x="10319" y="1356862"/>
                  </a:lnTo>
                  <a:lnTo>
                    <a:pt x="13758" y="1351839"/>
                  </a:lnTo>
                  <a:lnTo>
                    <a:pt x="17727" y="1347609"/>
                  </a:lnTo>
                  <a:lnTo>
                    <a:pt x="21960" y="1343643"/>
                  </a:lnTo>
                  <a:lnTo>
                    <a:pt x="26723" y="1340207"/>
                  </a:lnTo>
                  <a:lnTo>
                    <a:pt x="31750" y="1337299"/>
                  </a:lnTo>
                  <a:lnTo>
                    <a:pt x="37041" y="1334919"/>
                  </a:lnTo>
                  <a:lnTo>
                    <a:pt x="42598" y="1332540"/>
                  </a:lnTo>
                  <a:lnTo>
                    <a:pt x="48419" y="1331218"/>
                  </a:lnTo>
                  <a:lnTo>
                    <a:pt x="54239" y="1330161"/>
                  </a:lnTo>
                  <a:lnTo>
                    <a:pt x="60589" y="1329896"/>
                  </a:lnTo>
                  <a:lnTo>
                    <a:pt x="302419" y="1329896"/>
                  </a:lnTo>
                  <a:lnTo>
                    <a:pt x="302419" y="1144840"/>
                  </a:lnTo>
                  <a:lnTo>
                    <a:pt x="291571" y="1142989"/>
                  </a:lnTo>
                  <a:lnTo>
                    <a:pt x="280459" y="1141139"/>
                  </a:lnTo>
                  <a:lnTo>
                    <a:pt x="270140" y="1139288"/>
                  </a:lnTo>
                  <a:lnTo>
                    <a:pt x="259821" y="1136909"/>
                  </a:lnTo>
                  <a:lnTo>
                    <a:pt x="250032" y="1134001"/>
                  </a:lnTo>
                  <a:lnTo>
                    <a:pt x="240242" y="1131357"/>
                  </a:lnTo>
                  <a:lnTo>
                    <a:pt x="230452" y="1128185"/>
                  </a:lnTo>
                  <a:lnTo>
                    <a:pt x="221457" y="1125277"/>
                  </a:lnTo>
                  <a:lnTo>
                    <a:pt x="212196" y="1121576"/>
                  </a:lnTo>
                  <a:lnTo>
                    <a:pt x="203465" y="1117875"/>
                  </a:lnTo>
                  <a:lnTo>
                    <a:pt x="194734" y="1113909"/>
                  </a:lnTo>
                  <a:lnTo>
                    <a:pt x="186532" y="1109944"/>
                  </a:lnTo>
                  <a:lnTo>
                    <a:pt x="178329" y="1105714"/>
                  </a:lnTo>
                  <a:lnTo>
                    <a:pt x="170392" y="1101219"/>
                  </a:lnTo>
                  <a:lnTo>
                    <a:pt x="162454" y="1096461"/>
                  </a:lnTo>
                  <a:lnTo>
                    <a:pt x="155310" y="1091702"/>
                  </a:lnTo>
                  <a:lnTo>
                    <a:pt x="147902" y="1086944"/>
                  </a:lnTo>
                  <a:lnTo>
                    <a:pt x="140758" y="1081656"/>
                  </a:lnTo>
                  <a:lnTo>
                    <a:pt x="133879" y="1076369"/>
                  </a:lnTo>
                  <a:lnTo>
                    <a:pt x="127264" y="1071082"/>
                  </a:lnTo>
                  <a:lnTo>
                    <a:pt x="120650" y="1065530"/>
                  </a:lnTo>
                  <a:lnTo>
                    <a:pt x="114564" y="1059978"/>
                  </a:lnTo>
                  <a:lnTo>
                    <a:pt x="108479" y="1054162"/>
                  </a:lnTo>
                  <a:lnTo>
                    <a:pt x="102394" y="1048082"/>
                  </a:lnTo>
                  <a:lnTo>
                    <a:pt x="97102" y="1042001"/>
                  </a:lnTo>
                  <a:lnTo>
                    <a:pt x="91546" y="1035921"/>
                  </a:lnTo>
                  <a:lnTo>
                    <a:pt x="85989" y="1029841"/>
                  </a:lnTo>
                  <a:lnTo>
                    <a:pt x="81227" y="1023496"/>
                  </a:lnTo>
                  <a:lnTo>
                    <a:pt x="75935" y="1017151"/>
                  </a:lnTo>
                  <a:lnTo>
                    <a:pt x="71437" y="1010542"/>
                  </a:lnTo>
                  <a:lnTo>
                    <a:pt x="66675" y="1003933"/>
                  </a:lnTo>
                  <a:lnTo>
                    <a:pt x="62177" y="997323"/>
                  </a:lnTo>
                  <a:lnTo>
                    <a:pt x="53975" y="983841"/>
                  </a:lnTo>
                  <a:lnTo>
                    <a:pt x="46302" y="970094"/>
                  </a:lnTo>
                  <a:lnTo>
                    <a:pt x="39687" y="956347"/>
                  </a:lnTo>
                  <a:lnTo>
                    <a:pt x="33337" y="942335"/>
                  </a:lnTo>
                  <a:lnTo>
                    <a:pt x="27516" y="928324"/>
                  </a:lnTo>
                  <a:lnTo>
                    <a:pt x="22489" y="914312"/>
                  </a:lnTo>
                  <a:lnTo>
                    <a:pt x="17991" y="900830"/>
                  </a:lnTo>
                  <a:lnTo>
                    <a:pt x="14023" y="886554"/>
                  </a:lnTo>
                  <a:lnTo>
                    <a:pt x="10583" y="873336"/>
                  </a:lnTo>
                  <a:lnTo>
                    <a:pt x="7673" y="859853"/>
                  </a:lnTo>
                  <a:lnTo>
                    <a:pt x="5291" y="846370"/>
                  </a:lnTo>
                  <a:lnTo>
                    <a:pt x="3439" y="833681"/>
                  </a:lnTo>
                  <a:lnTo>
                    <a:pt x="1852" y="821255"/>
                  </a:lnTo>
                  <a:lnTo>
                    <a:pt x="1058" y="809095"/>
                  </a:lnTo>
                  <a:lnTo>
                    <a:pt x="264" y="797462"/>
                  </a:lnTo>
                  <a:lnTo>
                    <a:pt x="0" y="786095"/>
                  </a:lnTo>
                  <a:lnTo>
                    <a:pt x="0" y="544464"/>
                  </a:lnTo>
                  <a:lnTo>
                    <a:pt x="264" y="538383"/>
                  </a:lnTo>
                  <a:lnTo>
                    <a:pt x="1323" y="532303"/>
                  </a:lnTo>
                  <a:lnTo>
                    <a:pt x="2646" y="526487"/>
                  </a:lnTo>
                  <a:lnTo>
                    <a:pt x="5027" y="521200"/>
                  </a:lnTo>
                  <a:lnTo>
                    <a:pt x="7408" y="515912"/>
                  </a:lnTo>
                  <a:lnTo>
                    <a:pt x="10319" y="510889"/>
                  </a:lnTo>
                  <a:lnTo>
                    <a:pt x="13758" y="506131"/>
                  </a:lnTo>
                  <a:lnTo>
                    <a:pt x="17727" y="501901"/>
                  </a:lnTo>
                  <a:lnTo>
                    <a:pt x="21960" y="497935"/>
                  </a:lnTo>
                  <a:lnTo>
                    <a:pt x="26723" y="494499"/>
                  </a:lnTo>
                  <a:lnTo>
                    <a:pt x="31750" y="491591"/>
                  </a:lnTo>
                  <a:lnTo>
                    <a:pt x="37041" y="488947"/>
                  </a:lnTo>
                  <a:lnTo>
                    <a:pt x="42598" y="487096"/>
                  </a:lnTo>
                  <a:lnTo>
                    <a:pt x="48419" y="485510"/>
                  </a:lnTo>
                  <a:lnTo>
                    <a:pt x="54239" y="484453"/>
                  </a:lnTo>
                  <a:lnTo>
                    <a:pt x="60589" y="484188"/>
                  </a:lnTo>
                  <a:close/>
                  <a:moveTo>
                    <a:pt x="362612" y="0"/>
                  </a:moveTo>
                  <a:lnTo>
                    <a:pt x="372158" y="265"/>
                  </a:lnTo>
                  <a:lnTo>
                    <a:pt x="381438" y="1058"/>
                  </a:lnTo>
                  <a:lnTo>
                    <a:pt x="390454" y="2116"/>
                  </a:lnTo>
                  <a:lnTo>
                    <a:pt x="399204" y="3967"/>
                  </a:lnTo>
                  <a:lnTo>
                    <a:pt x="408219" y="5553"/>
                  </a:lnTo>
                  <a:lnTo>
                    <a:pt x="416705" y="8198"/>
                  </a:lnTo>
                  <a:lnTo>
                    <a:pt x="424925" y="11107"/>
                  </a:lnTo>
                  <a:lnTo>
                    <a:pt x="433145" y="14280"/>
                  </a:lnTo>
                  <a:lnTo>
                    <a:pt x="441630" y="17982"/>
                  </a:lnTo>
                  <a:lnTo>
                    <a:pt x="449054" y="21949"/>
                  </a:lnTo>
                  <a:lnTo>
                    <a:pt x="456744" y="26444"/>
                  </a:lnTo>
                  <a:lnTo>
                    <a:pt x="464169" y="30939"/>
                  </a:lnTo>
                  <a:lnTo>
                    <a:pt x="471328" y="36228"/>
                  </a:lnTo>
                  <a:lnTo>
                    <a:pt x="478222" y="41253"/>
                  </a:lnTo>
                  <a:lnTo>
                    <a:pt x="484851" y="47070"/>
                  </a:lnTo>
                  <a:lnTo>
                    <a:pt x="490950" y="53152"/>
                  </a:lnTo>
                  <a:lnTo>
                    <a:pt x="497049" y="59234"/>
                  </a:lnTo>
                  <a:lnTo>
                    <a:pt x="502882" y="66110"/>
                  </a:lnTo>
                  <a:lnTo>
                    <a:pt x="508186" y="72721"/>
                  </a:lnTo>
                  <a:lnTo>
                    <a:pt x="513224" y="80125"/>
                  </a:lnTo>
                  <a:lnTo>
                    <a:pt x="517997" y="87265"/>
                  </a:lnTo>
                  <a:lnTo>
                    <a:pt x="522504" y="94934"/>
                  </a:lnTo>
                  <a:lnTo>
                    <a:pt x="526482" y="102602"/>
                  </a:lnTo>
                  <a:lnTo>
                    <a:pt x="530194" y="110800"/>
                  </a:lnTo>
                  <a:lnTo>
                    <a:pt x="533111" y="118998"/>
                  </a:lnTo>
                  <a:lnTo>
                    <a:pt x="536293" y="127195"/>
                  </a:lnTo>
                  <a:lnTo>
                    <a:pt x="538679" y="136186"/>
                  </a:lnTo>
                  <a:lnTo>
                    <a:pt x="540536" y="144648"/>
                  </a:lnTo>
                  <a:lnTo>
                    <a:pt x="542392" y="153903"/>
                  </a:lnTo>
                  <a:lnTo>
                    <a:pt x="543187" y="162630"/>
                  </a:lnTo>
                  <a:lnTo>
                    <a:pt x="544248" y="172150"/>
                  </a:lnTo>
                  <a:lnTo>
                    <a:pt x="544513" y="181141"/>
                  </a:lnTo>
                  <a:lnTo>
                    <a:pt x="544513" y="483394"/>
                  </a:lnTo>
                  <a:lnTo>
                    <a:pt x="180975" y="483394"/>
                  </a:lnTo>
                  <a:lnTo>
                    <a:pt x="180975" y="181141"/>
                  </a:lnTo>
                  <a:lnTo>
                    <a:pt x="181240" y="172150"/>
                  </a:lnTo>
                  <a:lnTo>
                    <a:pt x="181771" y="162630"/>
                  </a:lnTo>
                  <a:lnTo>
                    <a:pt x="183097" y="153903"/>
                  </a:lnTo>
                  <a:lnTo>
                    <a:pt x="184422" y="144648"/>
                  </a:lnTo>
                  <a:lnTo>
                    <a:pt x="186809" y="136186"/>
                  </a:lnTo>
                  <a:lnTo>
                    <a:pt x="189195" y="127195"/>
                  </a:lnTo>
                  <a:lnTo>
                    <a:pt x="191847" y="118998"/>
                  </a:lnTo>
                  <a:lnTo>
                    <a:pt x="195294" y="110800"/>
                  </a:lnTo>
                  <a:lnTo>
                    <a:pt x="199006" y="102602"/>
                  </a:lnTo>
                  <a:lnTo>
                    <a:pt x="202984" y="94934"/>
                  </a:lnTo>
                  <a:lnTo>
                    <a:pt x="207226" y="87265"/>
                  </a:lnTo>
                  <a:lnTo>
                    <a:pt x="211999" y="80125"/>
                  </a:lnTo>
                  <a:lnTo>
                    <a:pt x="217037" y="72721"/>
                  </a:lnTo>
                  <a:lnTo>
                    <a:pt x="222341" y="66110"/>
                  </a:lnTo>
                  <a:lnTo>
                    <a:pt x="228174" y="59234"/>
                  </a:lnTo>
                  <a:lnTo>
                    <a:pt x="234008" y="53152"/>
                  </a:lnTo>
                  <a:lnTo>
                    <a:pt x="240372" y="47070"/>
                  </a:lnTo>
                  <a:lnTo>
                    <a:pt x="247266" y="41253"/>
                  </a:lnTo>
                  <a:lnTo>
                    <a:pt x="253895" y="36228"/>
                  </a:lnTo>
                  <a:lnTo>
                    <a:pt x="261054" y="30939"/>
                  </a:lnTo>
                  <a:lnTo>
                    <a:pt x="268479" y="26444"/>
                  </a:lnTo>
                  <a:lnTo>
                    <a:pt x="275903" y="21949"/>
                  </a:lnTo>
                  <a:lnTo>
                    <a:pt x="283858" y="17982"/>
                  </a:lnTo>
                  <a:lnTo>
                    <a:pt x="291813" y="14280"/>
                  </a:lnTo>
                  <a:lnTo>
                    <a:pt x="300033" y="11107"/>
                  </a:lnTo>
                  <a:lnTo>
                    <a:pt x="308518" y="8198"/>
                  </a:lnTo>
                  <a:lnTo>
                    <a:pt x="317269" y="5553"/>
                  </a:lnTo>
                  <a:lnTo>
                    <a:pt x="326019" y="3967"/>
                  </a:lnTo>
                  <a:lnTo>
                    <a:pt x="334770" y="2116"/>
                  </a:lnTo>
                  <a:lnTo>
                    <a:pt x="344050" y="1058"/>
                  </a:lnTo>
                  <a:lnTo>
                    <a:pt x="353331" y="265"/>
                  </a:lnTo>
                  <a:lnTo>
                    <a:pt x="362612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11" name="矩形 10"/>
          <p:cNvSpPr/>
          <p:nvPr/>
        </p:nvSpPr>
        <p:spPr>
          <a:xfrm>
            <a:off x="4933412" y="2492815"/>
            <a:ext cx="3535680" cy="7683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400" dirty="0">
                <a:solidFill>
                  <a:schemeClr val="accent1"/>
                </a:solidFill>
                <a:latin typeface="+mn-ea"/>
              </a:rPr>
              <a:t>全年工作概述</a:t>
            </a:r>
            <a:endParaRPr lang="zh-CN" altLang="en-US" sz="4400" dirty="0">
              <a:solidFill>
                <a:schemeClr val="accent1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4981010" y="3469769"/>
            <a:ext cx="1840230" cy="368300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threePt" dir="t"/>
            </a:scene3d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zh-CN" altLang="en-US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本职工作简介</a:t>
            </a:r>
          </a:p>
        </p:txBody>
      </p:sp>
      <p:sp>
        <p:nvSpPr>
          <p:cNvPr id="19" name="矩形 18"/>
          <p:cNvSpPr/>
          <p:nvPr/>
        </p:nvSpPr>
        <p:spPr>
          <a:xfrm>
            <a:off x="7152710" y="3448362"/>
            <a:ext cx="1840230" cy="368300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threePt" dir="t"/>
            </a:scene3d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zh-CN" altLang="en-US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全年工作概述</a:t>
            </a:r>
          </a:p>
        </p:txBody>
      </p:sp>
      <p:sp>
        <p:nvSpPr>
          <p:cNvPr id="20" name="矩形 19"/>
          <p:cNvSpPr/>
          <p:nvPr/>
        </p:nvSpPr>
        <p:spPr>
          <a:xfrm>
            <a:off x="4981010" y="3887870"/>
            <a:ext cx="1858201" cy="369332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threePt" dir="t"/>
            </a:scene3d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zh-CN" altLang="en-US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重点工作回顾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3325181" y="3167067"/>
            <a:ext cx="437940" cy="52322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en-US" altLang="zh-CN" sz="28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01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 descr="安全员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71305" y="1231900"/>
            <a:ext cx="3041650" cy="2279015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本职工作简介</a:t>
            </a:r>
          </a:p>
        </p:txBody>
      </p:sp>
      <p:sp>
        <p:nvSpPr>
          <p:cNvPr id="7" name="圆角矩形 6"/>
          <p:cNvSpPr/>
          <p:nvPr/>
        </p:nvSpPr>
        <p:spPr>
          <a:xfrm>
            <a:off x="933121" y="2049816"/>
            <a:ext cx="3981513" cy="22860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圆角矩形 7"/>
          <p:cNvSpPr/>
          <p:nvPr/>
        </p:nvSpPr>
        <p:spPr>
          <a:xfrm>
            <a:off x="948055" y="2049145"/>
            <a:ext cx="2978785" cy="228600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chemeClr val="accent1"/>
              </a:gs>
              <a:gs pos="0">
                <a:schemeClr val="accent1">
                  <a:lumMod val="75000"/>
                </a:schemeClr>
              </a:gs>
            </a:gsLst>
            <a:lin ang="5400000" scaled="1"/>
          </a:gradFill>
          <a:ln w="12700" cap="flat">
            <a:gradFill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5400000" scaled="1"/>
            </a:gradFill>
            <a:prstDash val="solid"/>
            <a:miter lim="800000"/>
          </a:ln>
          <a:effectLst>
            <a:outerShdw blurRad="241300" dist="63500" dir="5400000" algn="t" rotWithShape="0">
              <a:schemeClr val="tx1">
                <a:lumMod val="85000"/>
                <a:lumOff val="15000"/>
                <a:alpha val="43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9" name="圆角矩形 8"/>
          <p:cNvSpPr/>
          <p:nvPr/>
        </p:nvSpPr>
        <p:spPr>
          <a:xfrm>
            <a:off x="948361" y="2726118"/>
            <a:ext cx="3981513" cy="22860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圆角矩形 9"/>
          <p:cNvSpPr/>
          <p:nvPr/>
        </p:nvSpPr>
        <p:spPr>
          <a:xfrm>
            <a:off x="932815" y="2726055"/>
            <a:ext cx="3794760" cy="228600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chemeClr val="accent2"/>
              </a:gs>
              <a:gs pos="0">
                <a:schemeClr val="accent2">
                  <a:lumMod val="75000"/>
                </a:schemeClr>
              </a:gs>
            </a:gsLst>
            <a:lin ang="5400000" scaled="1"/>
          </a:gradFill>
          <a:ln w="12700" cap="flat">
            <a:gradFill>
              <a:gsLst>
                <a:gs pos="0">
                  <a:schemeClr val="accent2"/>
                </a:gs>
                <a:gs pos="100000">
                  <a:schemeClr val="accent2">
                    <a:lumMod val="75000"/>
                  </a:schemeClr>
                </a:gs>
              </a:gsLst>
              <a:lin ang="5400000" scaled="1"/>
            </a:gradFill>
            <a:prstDash val="solid"/>
            <a:miter lim="800000"/>
          </a:ln>
          <a:effectLst>
            <a:outerShdw blurRad="241300" dist="63500" dir="5400000" algn="t" rotWithShape="0">
              <a:schemeClr val="tx1">
                <a:lumMod val="85000"/>
                <a:lumOff val="15000"/>
                <a:alpha val="43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933121" y="3282405"/>
            <a:ext cx="3981513" cy="22860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圆角矩形 11"/>
          <p:cNvSpPr/>
          <p:nvPr/>
        </p:nvSpPr>
        <p:spPr>
          <a:xfrm>
            <a:off x="932815" y="3282315"/>
            <a:ext cx="3981450" cy="228600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chemeClr val="accent3"/>
              </a:gs>
              <a:gs pos="0">
                <a:schemeClr val="accent3">
                  <a:lumMod val="75000"/>
                </a:schemeClr>
              </a:gs>
            </a:gsLst>
            <a:lin ang="5400000" scaled="1"/>
          </a:gradFill>
          <a:ln w="12700" cap="flat">
            <a:gradFill>
              <a:gsLst>
                <a:gs pos="0">
                  <a:schemeClr val="accent3"/>
                </a:gs>
                <a:gs pos="100000">
                  <a:schemeClr val="accent3">
                    <a:lumMod val="75000"/>
                  </a:schemeClr>
                </a:gs>
              </a:gsLst>
              <a:lin ang="5400000" scaled="1"/>
            </a:gradFill>
            <a:prstDash val="solid"/>
            <a:miter lim="800000"/>
          </a:ln>
          <a:effectLst>
            <a:outerShdw blurRad="241300" dist="63500" dir="5400000" algn="t" rotWithShape="0">
              <a:schemeClr val="tx1">
                <a:lumMod val="85000"/>
                <a:lumOff val="15000"/>
                <a:alpha val="43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933121" y="3803768"/>
            <a:ext cx="3981513" cy="22860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圆角矩形 13"/>
          <p:cNvSpPr/>
          <p:nvPr/>
        </p:nvSpPr>
        <p:spPr>
          <a:xfrm>
            <a:off x="932815" y="3803650"/>
            <a:ext cx="3981450" cy="228600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chemeClr val="accent4"/>
              </a:gs>
              <a:gs pos="0">
                <a:schemeClr val="accent4">
                  <a:lumMod val="75000"/>
                </a:schemeClr>
              </a:gs>
            </a:gsLst>
            <a:lin ang="5400000" scaled="1"/>
          </a:gradFill>
          <a:ln w="12700" cap="flat">
            <a:gradFill>
              <a:gsLst>
                <a:gs pos="0">
                  <a:schemeClr val="accent4"/>
                </a:gs>
                <a:gs pos="100000">
                  <a:schemeClr val="accent4">
                    <a:lumMod val="75000"/>
                  </a:schemeClr>
                </a:gs>
              </a:gsLst>
              <a:lin ang="5400000" scaled="1"/>
            </a:gradFill>
            <a:prstDash val="solid"/>
            <a:miter lim="800000"/>
          </a:ln>
          <a:effectLst>
            <a:outerShdw blurRad="241300" dist="63500" dir="5400000" algn="t" rotWithShape="0">
              <a:schemeClr val="tx1">
                <a:lumMod val="85000"/>
                <a:lumOff val="15000"/>
                <a:alpha val="43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5" name="TextBox 31"/>
          <p:cNvSpPr txBox="1"/>
          <p:nvPr/>
        </p:nvSpPr>
        <p:spPr>
          <a:xfrm>
            <a:off x="394281" y="1971473"/>
            <a:ext cx="538480" cy="30670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1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/>
                <a:cs typeface="Lato Light" charset="0"/>
              </a:rPr>
              <a:t>能力</a:t>
            </a:r>
          </a:p>
        </p:txBody>
      </p:sp>
      <p:sp>
        <p:nvSpPr>
          <p:cNvPr id="16" name="TextBox 32"/>
          <p:cNvSpPr txBox="1"/>
          <p:nvPr/>
        </p:nvSpPr>
        <p:spPr>
          <a:xfrm>
            <a:off x="394281" y="2647775"/>
            <a:ext cx="538480" cy="30670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1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/>
                <a:cs typeface="Lato Light" charset="0"/>
              </a:rPr>
              <a:t>细心</a:t>
            </a:r>
          </a:p>
        </p:txBody>
      </p:sp>
      <p:sp>
        <p:nvSpPr>
          <p:cNvPr id="17" name="TextBox 33"/>
          <p:cNvSpPr txBox="1"/>
          <p:nvPr/>
        </p:nvSpPr>
        <p:spPr>
          <a:xfrm>
            <a:off x="235531" y="3282167"/>
            <a:ext cx="716280" cy="30670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1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/>
                <a:cs typeface="Lato Light" charset="0"/>
              </a:rPr>
              <a:t>责任心</a:t>
            </a:r>
          </a:p>
        </p:txBody>
      </p:sp>
      <p:sp>
        <p:nvSpPr>
          <p:cNvPr id="18" name="TextBox 34"/>
          <p:cNvSpPr txBox="1"/>
          <p:nvPr/>
        </p:nvSpPr>
        <p:spPr>
          <a:xfrm>
            <a:off x="394281" y="3725425"/>
            <a:ext cx="538480" cy="30670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1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/>
                <a:cs typeface="Lato Light" charset="0"/>
              </a:rPr>
              <a:t>态度</a:t>
            </a:r>
          </a:p>
        </p:txBody>
      </p:sp>
      <p:sp>
        <p:nvSpPr>
          <p:cNvPr id="19" name="矩形 18"/>
          <p:cNvSpPr/>
          <p:nvPr/>
        </p:nvSpPr>
        <p:spPr>
          <a:xfrm>
            <a:off x="5083810" y="1718310"/>
            <a:ext cx="4483100" cy="4615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lnSpc>
                <a:spcPct val="150000"/>
              </a:lnSpc>
              <a:spcBef>
                <a:spcPts val="0"/>
              </a:spcBef>
              <a:spcAft>
                <a:spcPct val="0"/>
              </a:spcAft>
            </a:pPr>
            <a:r>
              <a:rPr sz="1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/>
                <a:sym typeface="Gill Sans" charset="0"/>
              </a:rPr>
              <a:t>一、明确本部门安全防范职责，在思想上高度重视安全责任，认真落实公司各项安全规章管理制度，确保本部门顺利实行安全生产工作。</a:t>
            </a:r>
          </a:p>
          <a:p>
            <a:pPr lvl="0" fontAlgn="base">
              <a:lnSpc>
                <a:spcPct val="150000"/>
              </a:lnSpc>
              <a:spcBef>
                <a:spcPts val="0"/>
              </a:spcBef>
              <a:spcAft>
                <a:spcPct val="0"/>
              </a:spcAft>
            </a:pPr>
            <a:r>
              <a:rPr sz="1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/>
                <a:sym typeface="Gill Sans" charset="0"/>
              </a:rPr>
              <a:t>二、加强日常安全管理，建立、完善公司突发性事故制度，参与编制事故应急救援和演练工作，特别在重大节日、重大假期进行中。</a:t>
            </a:r>
          </a:p>
          <a:p>
            <a:pPr lvl="0" fontAlgn="base">
              <a:lnSpc>
                <a:spcPct val="150000"/>
              </a:lnSpc>
              <a:spcBef>
                <a:spcPts val="0"/>
              </a:spcBef>
              <a:spcAft>
                <a:spcPct val="0"/>
              </a:spcAft>
            </a:pPr>
            <a:r>
              <a:rPr sz="1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/>
                <a:sym typeface="Gill Sans" charset="0"/>
              </a:rPr>
              <a:t>三、检查，消除安全隐患，做到责任、组织、制度、防范措施四落实。</a:t>
            </a:r>
          </a:p>
          <a:p>
            <a:pPr lvl="0" fontAlgn="base">
              <a:lnSpc>
                <a:spcPct val="150000"/>
              </a:lnSpc>
              <a:spcBef>
                <a:spcPts val="0"/>
              </a:spcBef>
              <a:spcAft>
                <a:spcPct val="0"/>
              </a:spcAft>
            </a:pPr>
            <a:r>
              <a:rPr sz="1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/>
                <a:sym typeface="Gill Sans" charset="0"/>
              </a:rPr>
              <a:t>四、加强对部门人员工有关安全教育，全面履行安全职责，确保员工无违法犯罪。</a:t>
            </a:r>
          </a:p>
          <a:p>
            <a:pPr lvl="0" fontAlgn="base">
              <a:lnSpc>
                <a:spcPct val="150000"/>
              </a:lnSpc>
              <a:spcBef>
                <a:spcPts val="0"/>
              </a:spcBef>
              <a:spcAft>
                <a:spcPct val="0"/>
              </a:spcAft>
            </a:pPr>
            <a:r>
              <a:rPr lang="zh-CN" sz="1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/>
                <a:sym typeface="Gill Sans" charset="0"/>
              </a:rPr>
              <a:t>五</a:t>
            </a:r>
            <a:r>
              <a:rPr sz="1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/>
                <a:sym typeface="Gill Sans" charset="0"/>
              </a:rPr>
              <a:t>、负责跟班中的安全生产隐患的排查治理，落实现场管理中存在各项不安全因素的及时整改。</a:t>
            </a:r>
          </a:p>
          <a:p>
            <a:pPr lvl="0" fontAlgn="base">
              <a:lnSpc>
                <a:spcPct val="150000"/>
              </a:lnSpc>
              <a:spcBef>
                <a:spcPts val="0"/>
              </a:spcBef>
              <a:spcAft>
                <a:spcPct val="0"/>
              </a:spcAft>
            </a:pPr>
            <a:r>
              <a:rPr lang="zh-CN" sz="1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/>
                <a:sym typeface="Gill Sans" charset="0"/>
              </a:rPr>
              <a:t>六</a:t>
            </a:r>
            <a:r>
              <a:rPr sz="1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/>
                <a:sym typeface="Gill Sans" charset="0"/>
              </a:rPr>
              <a:t>、带动全员参与安全工作，充分发挥</a:t>
            </a:r>
            <a:r>
              <a:rPr lang="zh-CN" sz="1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/>
                <a:sym typeface="Gill Sans" charset="0"/>
              </a:rPr>
              <a:t>全体员工</a:t>
            </a:r>
            <a:r>
              <a:rPr sz="1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/>
                <a:sym typeface="Gill Sans" charset="0"/>
              </a:rPr>
              <a:t>的作用，积极开展</a:t>
            </a:r>
            <a:r>
              <a:rPr lang="zh-CN" sz="1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/>
                <a:sym typeface="Gill Sans" charset="0"/>
              </a:rPr>
              <a:t>全员</a:t>
            </a:r>
            <a:r>
              <a:rPr sz="1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/>
                <a:sym typeface="Gill Sans" charset="0"/>
              </a:rPr>
              <a:t>活动。</a:t>
            </a:r>
          </a:p>
        </p:txBody>
      </p:sp>
      <p:sp>
        <p:nvSpPr>
          <p:cNvPr id="20" name="圆角矩形 19"/>
          <p:cNvSpPr/>
          <p:nvPr/>
        </p:nvSpPr>
        <p:spPr>
          <a:xfrm>
            <a:off x="10083082" y="3872349"/>
            <a:ext cx="1702648" cy="404014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chemeClr val="accent1"/>
              </a:gs>
              <a:gs pos="0">
                <a:schemeClr val="accent1">
                  <a:lumMod val="75000"/>
                </a:schemeClr>
              </a:gs>
            </a:gsLst>
            <a:lin ang="5400000" scaled="1"/>
          </a:gradFill>
          <a:ln w="28575" cap="flat">
            <a:gradFill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5400000" scaled="1"/>
            </a:gradFill>
            <a:prstDash val="solid"/>
            <a:miter lim="800000"/>
          </a:ln>
          <a:effectLst>
            <a:outerShdw blurRad="228600" dist="127000" dir="5400000" algn="t" rotWithShape="0">
              <a:schemeClr val="tx1">
                <a:lumMod val="85000"/>
                <a:lumOff val="15000"/>
                <a:alpha val="28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10548048" y="3908105"/>
            <a:ext cx="77216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</a:rPr>
              <a:t>陈 晨</a:t>
            </a:r>
          </a:p>
        </p:txBody>
      </p:sp>
      <p:sp>
        <p:nvSpPr>
          <p:cNvPr id="23" name="矩形 22"/>
          <p:cNvSpPr/>
          <p:nvPr/>
        </p:nvSpPr>
        <p:spPr>
          <a:xfrm>
            <a:off x="10027162" y="4368376"/>
            <a:ext cx="1813218" cy="41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50000"/>
              </a:lnSpc>
              <a:spcAft>
                <a:spcPct val="0"/>
              </a:spcAft>
            </a:pPr>
            <a:r>
              <a:rPr lang="zh-CN" altLang="en-US" sz="1400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/>
                <a:sym typeface="Lato Light" charset="0"/>
              </a:rPr>
              <a:t>公司专职安全员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全年工作概述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5117819" y="4679327"/>
            <a:ext cx="1709702" cy="1709702"/>
            <a:chOff x="4700937" y="4015204"/>
            <a:chExt cx="455921" cy="455921"/>
          </a:xfrm>
          <a:effectLst/>
        </p:grpSpPr>
        <p:sp>
          <p:nvSpPr>
            <p:cNvPr id="9" name="椭圆 8"/>
            <p:cNvSpPr/>
            <p:nvPr/>
          </p:nvSpPr>
          <p:spPr>
            <a:xfrm flipH="1">
              <a:off x="4700937" y="4015204"/>
              <a:ext cx="455921" cy="455921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E0E0E0"/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279400" dist="254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椭圆 9"/>
            <p:cNvSpPr/>
            <p:nvPr/>
          </p:nvSpPr>
          <p:spPr>
            <a:xfrm flipH="1">
              <a:off x="4711557" y="4025824"/>
              <a:ext cx="434681" cy="434681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DDDEDD"/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94" name="组合 93"/>
          <p:cNvGrpSpPr/>
          <p:nvPr/>
        </p:nvGrpSpPr>
        <p:grpSpPr>
          <a:xfrm>
            <a:off x="4342792" y="1500033"/>
            <a:ext cx="1425893" cy="3802264"/>
            <a:chOff x="4342792" y="1500033"/>
            <a:chExt cx="1425893" cy="3802264"/>
          </a:xfrm>
        </p:grpSpPr>
        <p:sp>
          <p:nvSpPr>
            <p:cNvPr id="14" name="MH_Other_3"/>
            <p:cNvSpPr/>
            <p:nvPr>
              <p:custDataLst>
                <p:tags r:id="rId6"/>
              </p:custDataLst>
            </p:nvPr>
          </p:nvSpPr>
          <p:spPr>
            <a:xfrm rot="16200000" flipH="1" flipV="1">
              <a:off x="3546429" y="3080042"/>
              <a:ext cx="3555609" cy="888902"/>
            </a:xfrm>
            <a:prstGeom prst="bentArrow">
              <a:avLst>
                <a:gd name="adj1" fmla="val 7438"/>
                <a:gd name="adj2" fmla="val 3464"/>
                <a:gd name="adj3" fmla="val 0"/>
                <a:gd name="adj4" fmla="val 30020"/>
              </a:avLst>
            </a:prstGeom>
            <a:solidFill>
              <a:srgbClr val="5FBD98"/>
            </a:solidFill>
            <a:ln w="76200" cap="flat" cmpd="sng" algn="ctr">
              <a:solidFill>
                <a:schemeClr val="accent2"/>
              </a:solidFill>
              <a:prstDash val="solid"/>
            </a:ln>
            <a:effectLst/>
          </p:spPr>
          <p:txBody>
            <a:bodyPr anchor="ctr"/>
            <a:lstStyle/>
            <a:p>
              <a:pPr algn="ctr" defTabSz="1029970">
                <a:defRPr/>
              </a:pPr>
              <a:endParaRPr lang="en-US" sz="2660" kern="0">
                <a:solidFill>
                  <a:srgbClr val="262626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18" name="椭圆 17"/>
            <p:cNvSpPr/>
            <p:nvPr/>
          </p:nvSpPr>
          <p:spPr>
            <a:xfrm>
              <a:off x="4342792" y="1500033"/>
              <a:ext cx="622162" cy="622163"/>
            </a:xfrm>
            <a:prstGeom prst="ellipse">
              <a:avLst/>
            </a:prstGeom>
            <a:solidFill>
              <a:srgbClr val="EC4844"/>
            </a:solidFill>
            <a:ln>
              <a:solidFill>
                <a:srgbClr val="EC4844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93" name="组合 92"/>
          <p:cNvGrpSpPr/>
          <p:nvPr/>
        </p:nvGrpSpPr>
        <p:grpSpPr>
          <a:xfrm>
            <a:off x="4342792" y="3076450"/>
            <a:ext cx="1203168" cy="2670299"/>
            <a:chOff x="4342792" y="3076450"/>
            <a:chExt cx="1203168" cy="2670299"/>
          </a:xfrm>
        </p:grpSpPr>
        <p:sp>
          <p:nvSpPr>
            <p:cNvPr id="15" name="MH_Other_3"/>
            <p:cNvSpPr/>
            <p:nvPr>
              <p:custDataLst>
                <p:tags r:id="rId5"/>
              </p:custDataLst>
            </p:nvPr>
          </p:nvSpPr>
          <p:spPr>
            <a:xfrm rot="16200000" flipH="1" flipV="1">
              <a:off x="3897358" y="4098147"/>
              <a:ext cx="2408302" cy="888902"/>
            </a:xfrm>
            <a:prstGeom prst="bentArrow">
              <a:avLst>
                <a:gd name="adj1" fmla="val 7438"/>
                <a:gd name="adj2" fmla="val 3464"/>
                <a:gd name="adj3" fmla="val 0"/>
                <a:gd name="adj4" fmla="val 30020"/>
              </a:avLst>
            </a:prstGeom>
            <a:solidFill>
              <a:srgbClr val="5FBD98"/>
            </a:solidFill>
            <a:ln w="76200" cap="flat" cmpd="sng" algn="ctr">
              <a:solidFill>
                <a:schemeClr val="accent1"/>
              </a:solidFill>
              <a:prstDash val="solid"/>
            </a:ln>
            <a:effectLst/>
          </p:spPr>
          <p:txBody>
            <a:bodyPr anchor="ctr"/>
            <a:lstStyle/>
            <a:p>
              <a:pPr algn="ctr" defTabSz="1029970">
                <a:defRPr/>
              </a:pPr>
              <a:endParaRPr lang="en-US" sz="2660" kern="0">
                <a:solidFill>
                  <a:srgbClr val="262626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24" name="椭圆 23"/>
            <p:cNvSpPr/>
            <p:nvPr/>
          </p:nvSpPr>
          <p:spPr>
            <a:xfrm>
              <a:off x="4342792" y="3076450"/>
              <a:ext cx="622162" cy="622163"/>
            </a:xfrm>
            <a:prstGeom prst="ellipse">
              <a:avLst/>
            </a:prstGeom>
            <a:solidFill>
              <a:srgbClr val="EE7744"/>
            </a:solidFill>
            <a:ln>
              <a:solidFill>
                <a:srgbClr val="EE7744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9" name="组合 88"/>
          <p:cNvGrpSpPr/>
          <p:nvPr/>
        </p:nvGrpSpPr>
        <p:grpSpPr>
          <a:xfrm>
            <a:off x="4342792" y="4217343"/>
            <a:ext cx="1197024" cy="1440517"/>
            <a:chOff x="4342792" y="4217343"/>
            <a:chExt cx="1197024" cy="1440517"/>
          </a:xfrm>
        </p:grpSpPr>
        <p:sp>
          <p:nvSpPr>
            <p:cNvPr id="16" name="MH_Other_3"/>
            <p:cNvSpPr/>
            <p:nvPr>
              <p:custDataLst>
                <p:tags r:id="rId4"/>
              </p:custDataLst>
            </p:nvPr>
          </p:nvSpPr>
          <p:spPr>
            <a:xfrm rot="16200000" flipH="1" flipV="1">
              <a:off x="4508276" y="4626321"/>
              <a:ext cx="1174177" cy="888902"/>
            </a:xfrm>
            <a:prstGeom prst="bentArrow">
              <a:avLst>
                <a:gd name="adj1" fmla="val 7438"/>
                <a:gd name="adj2" fmla="val 3464"/>
                <a:gd name="adj3" fmla="val 0"/>
                <a:gd name="adj4" fmla="val 30020"/>
              </a:avLst>
            </a:prstGeom>
            <a:solidFill>
              <a:srgbClr val="5FBD98"/>
            </a:solidFill>
            <a:ln w="76200" cap="flat" cmpd="sng" algn="ctr">
              <a:solidFill>
                <a:srgbClr val="EF9322"/>
              </a:solidFill>
              <a:prstDash val="solid"/>
            </a:ln>
            <a:effectLst/>
          </p:spPr>
          <p:txBody>
            <a:bodyPr anchor="ctr"/>
            <a:lstStyle/>
            <a:p>
              <a:pPr algn="ctr" defTabSz="1029970">
                <a:defRPr/>
              </a:pPr>
              <a:endParaRPr lang="en-US" sz="2660" kern="0">
                <a:solidFill>
                  <a:srgbClr val="262626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30" name="椭圆 29"/>
            <p:cNvSpPr/>
            <p:nvPr/>
          </p:nvSpPr>
          <p:spPr>
            <a:xfrm>
              <a:off x="4342792" y="4217343"/>
              <a:ext cx="622162" cy="622163"/>
            </a:xfrm>
            <a:prstGeom prst="ellipse">
              <a:avLst/>
            </a:prstGeom>
            <a:solidFill>
              <a:srgbClr val="EF9322"/>
            </a:solidFill>
            <a:ln>
              <a:solidFill>
                <a:srgbClr val="EF932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91" name="组合 90"/>
          <p:cNvGrpSpPr/>
          <p:nvPr/>
        </p:nvGrpSpPr>
        <p:grpSpPr>
          <a:xfrm>
            <a:off x="6156302" y="1476392"/>
            <a:ext cx="1484565" cy="2848113"/>
            <a:chOff x="6156302" y="1476392"/>
            <a:chExt cx="1484565" cy="2848113"/>
          </a:xfrm>
        </p:grpSpPr>
        <p:sp>
          <p:nvSpPr>
            <p:cNvPr id="11" name="MH_Other_3"/>
            <p:cNvSpPr/>
            <p:nvPr>
              <p:custDataLst>
                <p:tags r:id="rId3"/>
              </p:custDataLst>
            </p:nvPr>
          </p:nvSpPr>
          <p:spPr>
            <a:xfrm rot="5400000" flipV="1">
              <a:off x="5311844" y="2591146"/>
              <a:ext cx="2577817" cy="888902"/>
            </a:xfrm>
            <a:prstGeom prst="bentArrow">
              <a:avLst>
                <a:gd name="adj1" fmla="val 7438"/>
                <a:gd name="adj2" fmla="val 3464"/>
                <a:gd name="adj3" fmla="val 0"/>
                <a:gd name="adj4" fmla="val 30020"/>
              </a:avLst>
            </a:prstGeom>
            <a:solidFill>
              <a:srgbClr val="5FBD98"/>
            </a:solidFill>
            <a:ln w="76200" cap="flat" cmpd="sng" algn="ctr">
              <a:solidFill>
                <a:srgbClr val="5FBD98"/>
              </a:solidFill>
              <a:prstDash val="solid"/>
            </a:ln>
            <a:effectLst/>
          </p:spPr>
          <p:txBody>
            <a:bodyPr anchor="ctr"/>
            <a:lstStyle/>
            <a:p>
              <a:pPr algn="ctr" defTabSz="1029970">
                <a:defRPr/>
              </a:pPr>
              <a:endParaRPr lang="en-US" sz="2660" kern="0">
                <a:solidFill>
                  <a:srgbClr val="262626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36" name="椭圆 35"/>
            <p:cNvSpPr/>
            <p:nvPr/>
          </p:nvSpPr>
          <p:spPr>
            <a:xfrm>
              <a:off x="7018705" y="1476392"/>
              <a:ext cx="622162" cy="622163"/>
            </a:xfrm>
            <a:prstGeom prst="ellipse">
              <a:avLst/>
            </a:prstGeom>
            <a:solidFill>
              <a:srgbClr val="5AB390"/>
            </a:solidFill>
            <a:ln>
              <a:solidFill>
                <a:srgbClr val="5AB39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90" name="组合 89"/>
          <p:cNvGrpSpPr/>
          <p:nvPr/>
        </p:nvGrpSpPr>
        <p:grpSpPr>
          <a:xfrm>
            <a:off x="6156302" y="2614250"/>
            <a:ext cx="1484565" cy="2865828"/>
            <a:chOff x="6156302" y="2614250"/>
            <a:chExt cx="1484565" cy="2865828"/>
          </a:xfrm>
        </p:grpSpPr>
        <p:sp>
          <p:nvSpPr>
            <p:cNvPr id="12" name="MH_Other_3"/>
            <p:cNvSpPr/>
            <p:nvPr>
              <p:custDataLst>
                <p:tags r:id="rId2"/>
              </p:custDataLst>
            </p:nvPr>
          </p:nvSpPr>
          <p:spPr>
            <a:xfrm rot="5400000" flipV="1">
              <a:off x="5311844" y="3746719"/>
              <a:ext cx="2577817" cy="888902"/>
            </a:xfrm>
            <a:prstGeom prst="bentArrow">
              <a:avLst>
                <a:gd name="adj1" fmla="val 7438"/>
                <a:gd name="adj2" fmla="val 3464"/>
                <a:gd name="adj3" fmla="val 0"/>
                <a:gd name="adj4" fmla="val 30020"/>
              </a:avLst>
            </a:prstGeom>
            <a:solidFill>
              <a:srgbClr val="5FBD98"/>
            </a:solidFill>
            <a:ln w="76200" cap="flat" cmpd="sng" algn="ctr">
              <a:solidFill>
                <a:schemeClr val="accent3"/>
              </a:solidFill>
              <a:prstDash val="solid"/>
            </a:ln>
            <a:effectLst/>
          </p:spPr>
          <p:txBody>
            <a:bodyPr anchor="ctr"/>
            <a:lstStyle/>
            <a:p>
              <a:pPr algn="ctr" defTabSz="1029970">
                <a:defRPr/>
              </a:pPr>
              <a:endParaRPr lang="en-US" sz="2660" kern="0">
                <a:solidFill>
                  <a:srgbClr val="262626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42" name="椭圆 41"/>
            <p:cNvSpPr/>
            <p:nvPr/>
          </p:nvSpPr>
          <p:spPr>
            <a:xfrm>
              <a:off x="7018705" y="2614250"/>
              <a:ext cx="622162" cy="622163"/>
            </a:xfrm>
            <a:prstGeom prst="ellipse">
              <a:avLst/>
            </a:prstGeom>
            <a:solidFill>
              <a:srgbClr val="009389"/>
            </a:solidFill>
            <a:ln>
              <a:solidFill>
                <a:srgbClr val="009389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92" name="组合 91"/>
          <p:cNvGrpSpPr/>
          <p:nvPr/>
        </p:nvGrpSpPr>
        <p:grpSpPr>
          <a:xfrm>
            <a:off x="6413660" y="3762732"/>
            <a:ext cx="1227207" cy="1895127"/>
            <a:chOff x="6413660" y="3762732"/>
            <a:chExt cx="1227207" cy="1895127"/>
          </a:xfrm>
        </p:grpSpPr>
        <p:sp>
          <p:nvSpPr>
            <p:cNvPr id="13" name="MH_Other_3"/>
            <p:cNvSpPr/>
            <p:nvPr>
              <p:custDataLst>
                <p:tags r:id="rId1"/>
              </p:custDataLst>
            </p:nvPr>
          </p:nvSpPr>
          <p:spPr>
            <a:xfrm rot="5400000" flipV="1">
              <a:off x="6041185" y="4396482"/>
              <a:ext cx="1633852" cy="888902"/>
            </a:xfrm>
            <a:prstGeom prst="bentArrow">
              <a:avLst>
                <a:gd name="adj1" fmla="val 7438"/>
                <a:gd name="adj2" fmla="val 3464"/>
                <a:gd name="adj3" fmla="val 0"/>
                <a:gd name="adj4" fmla="val 30020"/>
              </a:avLst>
            </a:prstGeom>
            <a:solidFill>
              <a:srgbClr val="5FBD98"/>
            </a:solidFill>
            <a:ln w="76200" cap="flat" cmpd="sng" algn="ctr">
              <a:solidFill>
                <a:schemeClr val="accent4"/>
              </a:solidFill>
              <a:prstDash val="solid"/>
            </a:ln>
            <a:effectLst/>
          </p:spPr>
          <p:txBody>
            <a:bodyPr anchor="ctr"/>
            <a:lstStyle/>
            <a:p>
              <a:pPr algn="ctr" defTabSz="1029970">
                <a:defRPr/>
              </a:pPr>
              <a:endParaRPr lang="en-US" sz="2660" kern="0">
                <a:solidFill>
                  <a:srgbClr val="262626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52" name="椭圆 51"/>
            <p:cNvSpPr/>
            <p:nvPr/>
          </p:nvSpPr>
          <p:spPr>
            <a:xfrm>
              <a:off x="7018705" y="3762732"/>
              <a:ext cx="622162" cy="622163"/>
            </a:xfrm>
            <a:prstGeom prst="ellipse">
              <a:avLst/>
            </a:prstGeom>
            <a:solidFill>
              <a:srgbClr val="005670"/>
            </a:solidFill>
            <a:ln>
              <a:solidFill>
                <a:srgbClr val="00567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5414351" y="4971094"/>
            <a:ext cx="1112182" cy="1112182"/>
            <a:chOff x="5414351" y="4971094"/>
            <a:chExt cx="1112182" cy="1112182"/>
          </a:xfrm>
        </p:grpSpPr>
        <p:sp>
          <p:nvSpPr>
            <p:cNvPr id="48" name="椭圆 47"/>
            <p:cNvSpPr/>
            <p:nvPr/>
          </p:nvSpPr>
          <p:spPr>
            <a:xfrm flipH="1">
              <a:off x="5414351" y="4971094"/>
              <a:ext cx="1112182" cy="1112182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E0E0E0"/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279400" dist="254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椭圆 48"/>
            <p:cNvSpPr/>
            <p:nvPr/>
          </p:nvSpPr>
          <p:spPr>
            <a:xfrm flipH="1">
              <a:off x="5440260" y="4996998"/>
              <a:ext cx="1060369" cy="1060369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DDDEDD"/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KSO_Shape"/>
            <p:cNvSpPr/>
            <p:nvPr/>
          </p:nvSpPr>
          <p:spPr bwMode="auto">
            <a:xfrm>
              <a:off x="5700848" y="5297740"/>
              <a:ext cx="535370" cy="458888"/>
            </a:xfrm>
            <a:custGeom>
              <a:avLst/>
              <a:gdLst>
                <a:gd name="T0" fmla="*/ 354482 w 1812925"/>
                <a:gd name="T1" fmla="*/ 872801 h 1511300"/>
                <a:gd name="T2" fmla="*/ 380318 w 1812925"/>
                <a:gd name="T3" fmla="*/ 984699 h 1511300"/>
                <a:gd name="T4" fmla="*/ 425879 w 1812925"/>
                <a:gd name="T5" fmla="*/ 1087433 h 1511300"/>
                <a:gd name="T6" fmla="*/ 488386 w 1812925"/>
                <a:gd name="T7" fmla="*/ 1179061 h 1511300"/>
                <a:gd name="T8" fmla="*/ 591174 w 1812925"/>
                <a:gd name="T9" fmla="*/ 1276520 h 1511300"/>
                <a:gd name="T10" fmla="*/ 711743 w 1812925"/>
                <a:gd name="T11" fmla="*/ 1346213 h 1511300"/>
                <a:gd name="T12" fmla="*/ 796474 w 1812925"/>
                <a:gd name="T13" fmla="*/ 1375922 h 1511300"/>
                <a:gd name="T14" fmla="*/ 907876 w 1812925"/>
                <a:gd name="T15" fmla="*/ 1394804 h 1511300"/>
                <a:gd name="T16" fmla="*/ 1015110 w 1812925"/>
                <a:gd name="T17" fmla="*/ 1393415 h 1511300"/>
                <a:gd name="T18" fmla="*/ 1118176 w 1812925"/>
                <a:gd name="T19" fmla="*/ 1373702 h 1511300"/>
                <a:gd name="T20" fmla="*/ 1216519 w 1812925"/>
                <a:gd name="T21" fmla="*/ 1335939 h 1511300"/>
                <a:gd name="T22" fmla="*/ 1302085 w 1812925"/>
                <a:gd name="T23" fmla="*/ 1285127 h 1511300"/>
                <a:gd name="T24" fmla="*/ 1341811 w 1812925"/>
                <a:gd name="T25" fmla="*/ 1271245 h 1511300"/>
                <a:gd name="T26" fmla="*/ 1382649 w 1812925"/>
                <a:gd name="T27" fmla="*/ 1275131 h 1511300"/>
                <a:gd name="T28" fmla="*/ 1417930 w 1812925"/>
                <a:gd name="T29" fmla="*/ 1296789 h 1511300"/>
                <a:gd name="T30" fmla="*/ 1441822 w 1812925"/>
                <a:gd name="T31" fmla="*/ 1332607 h 1511300"/>
                <a:gd name="T32" fmla="*/ 1447378 w 1812925"/>
                <a:gd name="T33" fmla="*/ 1373146 h 1511300"/>
                <a:gd name="T34" fmla="*/ 1435710 w 1812925"/>
                <a:gd name="T35" fmla="*/ 1412574 h 1511300"/>
                <a:gd name="T36" fmla="*/ 1407374 w 1812925"/>
                <a:gd name="T37" fmla="*/ 1443950 h 1511300"/>
                <a:gd name="T38" fmla="*/ 1288472 w 1812925"/>
                <a:gd name="T39" fmla="*/ 1512532 h 1511300"/>
                <a:gd name="T40" fmla="*/ 1161792 w 1812925"/>
                <a:gd name="T41" fmla="*/ 1559734 h 1511300"/>
                <a:gd name="T42" fmla="*/ 1028722 w 1812925"/>
                <a:gd name="T43" fmla="*/ 1583891 h 1511300"/>
                <a:gd name="T44" fmla="*/ 874538 w 1812925"/>
                <a:gd name="T45" fmla="*/ 1583335 h 1511300"/>
                <a:gd name="T46" fmla="*/ 770639 w 1812925"/>
                <a:gd name="T47" fmla="*/ 1565565 h 1511300"/>
                <a:gd name="T48" fmla="*/ 648125 w 1812925"/>
                <a:gd name="T49" fmla="*/ 1526415 h 1511300"/>
                <a:gd name="T50" fmla="*/ 534502 w 1812925"/>
                <a:gd name="T51" fmla="*/ 1468106 h 1511300"/>
                <a:gd name="T52" fmla="*/ 433380 w 1812925"/>
                <a:gd name="T53" fmla="*/ 1393693 h 1511300"/>
                <a:gd name="T54" fmla="*/ 342258 w 1812925"/>
                <a:gd name="T55" fmla="*/ 1300954 h 1511300"/>
                <a:gd name="T56" fmla="*/ 283085 w 1812925"/>
                <a:gd name="T57" fmla="*/ 1219322 h 1511300"/>
                <a:gd name="T58" fmla="*/ 221690 w 1812925"/>
                <a:gd name="T59" fmla="*/ 1102705 h 1511300"/>
                <a:gd name="T60" fmla="*/ 180019 w 1812925"/>
                <a:gd name="T61" fmla="*/ 976091 h 1511300"/>
                <a:gd name="T62" fmla="*/ 160017 w 1812925"/>
                <a:gd name="T63" fmla="*/ 840871 h 1511300"/>
                <a:gd name="T64" fmla="*/ 979901 w 1812925"/>
                <a:gd name="T65" fmla="*/ 833 h 1511300"/>
                <a:gd name="T66" fmla="*/ 1097691 w 1812925"/>
                <a:gd name="T67" fmla="*/ 13331 h 1511300"/>
                <a:gd name="T68" fmla="*/ 1216593 w 1812925"/>
                <a:gd name="T69" fmla="*/ 45825 h 1511300"/>
                <a:gd name="T70" fmla="*/ 1371054 w 1812925"/>
                <a:gd name="T71" fmla="*/ 119422 h 1511300"/>
                <a:gd name="T72" fmla="*/ 1533016 w 1812925"/>
                <a:gd name="T73" fmla="*/ 252454 h 1511300"/>
                <a:gd name="T74" fmla="*/ 1614691 w 1812925"/>
                <a:gd name="T75" fmla="*/ 356878 h 1511300"/>
                <a:gd name="T76" fmla="*/ 1678032 w 1812925"/>
                <a:gd name="T77" fmla="*/ 471857 h 1511300"/>
                <a:gd name="T78" fmla="*/ 1721370 w 1812925"/>
                <a:gd name="T79" fmla="*/ 597112 h 1511300"/>
                <a:gd name="T80" fmla="*/ 1743872 w 1812925"/>
                <a:gd name="T81" fmla="*/ 731254 h 1511300"/>
                <a:gd name="T82" fmla="*/ 1555796 w 1812925"/>
                <a:gd name="T83" fmla="*/ 779578 h 1511300"/>
                <a:gd name="T84" fmla="*/ 1541350 w 1812925"/>
                <a:gd name="T85" fmla="*/ 661544 h 1511300"/>
                <a:gd name="T86" fmla="*/ 1505235 w 1812925"/>
                <a:gd name="T87" fmla="*/ 551287 h 1511300"/>
                <a:gd name="T88" fmla="*/ 1449396 w 1812925"/>
                <a:gd name="T89" fmla="*/ 451583 h 1511300"/>
                <a:gd name="T90" fmla="*/ 1369110 w 1812925"/>
                <a:gd name="T91" fmla="*/ 357434 h 1511300"/>
                <a:gd name="T92" fmla="*/ 1239096 w 1812925"/>
                <a:gd name="T93" fmla="*/ 263007 h 1511300"/>
                <a:gd name="T94" fmla="*/ 1127973 w 1812925"/>
                <a:gd name="T95" fmla="*/ 216627 h 1511300"/>
                <a:gd name="T96" fmla="*/ 1010181 w 1812925"/>
                <a:gd name="T97" fmla="*/ 193297 h 1511300"/>
                <a:gd name="T98" fmla="*/ 899058 w 1812925"/>
                <a:gd name="T99" fmla="*/ 193020 h 1511300"/>
                <a:gd name="T100" fmla="*/ 796825 w 1812925"/>
                <a:gd name="T101" fmla="*/ 210794 h 1511300"/>
                <a:gd name="T102" fmla="*/ 698759 w 1812925"/>
                <a:gd name="T103" fmla="*/ 246343 h 1511300"/>
                <a:gd name="T104" fmla="*/ 606805 w 1812925"/>
                <a:gd name="T105" fmla="*/ 299667 h 1511300"/>
                <a:gd name="T106" fmla="*/ 567912 w 1812925"/>
                <a:gd name="T107" fmla="*/ 315497 h 1511300"/>
                <a:gd name="T108" fmla="*/ 526797 w 1812925"/>
                <a:gd name="T109" fmla="*/ 313275 h 1511300"/>
                <a:gd name="T110" fmla="*/ 490404 w 1812925"/>
                <a:gd name="T111" fmla="*/ 293835 h 1511300"/>
                <a:gd name="T112" fmla="*/ 465123 w 1812925"/>
                <a:gd name="T113" fmla="*/ 259119 h 1511300"/>
                <a:gd name="T114" fmla="*/ 457067 w 1812925"/>
                <a:gd name="T115" fmla="*/ 218570 h 1511300"/>
                <a:gd name="T116" fmla="*/ 467345 w 1812925"/>
                <a:gd name="T117" fmla="*/ 178856 h 1511300"/>
                <a:gd name="T118" fmla="*/ 494015 w 1812925"/>
                <a:gd name="T119" fmla="*/ 146640 h 1511300"/>
                <a:gd name="T120" fmla="*/ 602639 w 1812925"/>
                <a:gd name="T121" fmla="*/ 81374 h 1511300"/>
                <a:gd name="T122" fmla="*/ 728763 w 1812925"/>
                <a:gd name="T123" fmla="*/ 32216 h 1511300"/>
                <a:gd name="T124" fmla="*/ 860722 w 1812925"/>
                <a:gd name="T125" fmla="*/ 5555 h 1511300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1812925" h="1511300">
                  <a:moveTo>
                    <a:pt x="241643" y="393700"/>
                  </a:moveTo>
                  <a:lnTo>
                    <a:pt x="483287" y="755836"/>
                  </a:lnTo>
                  <a:lnTo>
                    <a:pt x="332326" y="755836"/>
                  </a:lnTo>
                  <a:lnTo>
                    <a:pt x="332326" y="768789"/>
                  </a:lnTo>
                  <a:lnTo>
                    <a:pt x="332590" y="781212"/>
                  </a:lnTo>
                  <a:lnTo>
                    <a:pt x="333648" y="793636"/>
                  </a:lnTo>
                  <a:lnTo>
                    <a:pt x="334441" y="806324"/>
                  </a:lnTo>
                  <a:lnTo>
                    <a:pt x="335763" y="818748"/>
                  </a:lnTo>
                  <a:lnTo>
                    <a:pt x="337349" y="830907"/>
                  </a:lnTo>
                  <a:lnTo>
                    <a:pt x="338671" y="843066"/>
                  </a:lnTo>
                  <a:lnTo>
                    <a:pt x="340786" y="855225"/>
                  </a:lnTo>
                  <a:lnTo>
                    <a:pt x="343165" y="867120"/>
                  </a:lnTo>
                  <a:lnTo>
                    <a:pt x="345809" y="879015"/>
                  </a:lnTo>
                  <a:lnTo>
                    <a:pt x="348453" y="890910"/>
                  </a:lnTo>
                  <a:lnTo>
                    <a:pt x="351361" y="902805"/>
                  </a:lnTo>
                  <a:lnTo>
                    <a:pt x="354534" y="914436"/>
                  </a:lnTo>
                  <a:lnTo>
                    <a:pt x="357971" y="925802"/>
                  </a:lnTo>
                  <a:lnTo>
                    <a:pt x="361936" y="937433"/>
                  </a:lnTo>
                  <a:lnTo>
                    <a:pt x="365902" y="948799"/>
                  </a:lnTo>
                  <a:lnTo>
                    <a:pt x="369868" y="959901"/>
                  </a:lnTo>
                  <a:lnTo>
                    <a:pt x="374362" y="971003"/>
                  </a:lnTo>
                  <a:lnTo>
                    <a:pt x="379121" y="981841"/>
                  </a:lnTo>
                  <a:lnTo>
                    <a:pt x="383880" y="992943"/>
                  </a:lnTo>
                  <a:lnTo>
                    <a:pt x="388639" y="1003781"/>
                  </a:lnTo>
                  <a:lnTo>
                    <a:pt x="394191" y="1014354"/>
                  </a:lnTo>
                  <a:lnTo>
                    <a:pt x="399743" y="1024927"/>
                  </a:lnTo>
                  <a:lnTo>
                    <a:pt x="405295" y="1035236"/>
                  </a:lnTo>
                  <a:lnTo>
                    <a:pt x="411375" y="1045545"/>
                  </a:lnTo>
                  <a:lnTo>
                    <a:pt x="417456" y="1055590"/>
                  </a:lnTo>
                  <a:lnTo>
                    <a:pt x="423537" y="1065635"/>
                  </a:lnTo>
                  <a:lnTo>
                    <a:pt x="430146" y="1075415"/>
                  </a:lnTo>
                  <a:lnTo>
                    <a:pt x="436756" y="1085195"/>
                  </a:lnTo>
                  <a:lnTo>
                    <a:pt x="443630" y="1094976"/>
                  </a:lnTo>
                  <a:lnTo>
                    <a:pt x="450769" y="1104492"/>
                  </a:lnTo>
                  <a:lnTo>
                    <a:pt x="458171" y="1113479"/>
                  </a:lnTo>
                  <a:lnTo>
                    <a:pt x="464781" y="1122466"/>
                  </a:lnTo>
                  <a:lnTo>
                    <a:pt x="473241" y="1132247"/>
                  </a:lnTo>
                  <a:lnTo>
                    <a:pt x="481701" y="1141498"/>
                  </a:lnTo>
                  <a:lnTo>
                    <a:pt x="490161" y="1150750"/>
                  </a:lnTo>
                  <a:lnTo>
                    <a:pt x="498886" y="1159737"/>
                  </a:lnTo>
                  <a:lnTo>
                    <a:pt x="500736" y="1161852"/>
                  </a:lnTo>
                  <a:lnTo>
                    <a:pt x="515806" y="1175861"/>
                  </a:lnTo>
                  <a:lnTo>
                    <a:pt x="530876" y="1189607"/>
                  </a:lnTo>
                  <a:lnTo>
                    <a:pt x="546474" y="1202823"/>
                  </a:lnTo>
                  <a:lnTo>
                    <a:pt x="562601" y="1215247"/>
                  </a:lnTo>
                  <a:lnTo>
                    <a:pt x="579257" y="1227406"/>
                  </a:lnTo>
                  <a:lnTo>
                    <a:pt x="596178" y="1238773"/>
                  </a:lnTo>
                  <a:lnTo>
                    <a:pt x="613627" y="1249346"/>
                  </a:lnTo>
                  <a:lnTo>
                    <a:pt x="631605" y="1259655"/>
                  </a:lnTo>
                  <a:lnTo>
                    <a:pt x="633455" y="1260712"/>
                  </a:lnTo>
                  <a:lnTo>
                    <a:pt x="644031" y="1266528"/>
                  </a:lnTo>
                  <a:lnTo>
                    <a:pt x="654870" y="1271550"/>
                  </a:lnTo>
                  <a:lnTo>
                    <a:pt x="665974" y="1276837"/>
                  </a:lnTo>
                  <a:lnTo>
                    <a:pt x="677342" y="1281595"/>
                  </a:lnTo>
                  <a:lnTo>
                    <a:pt x="681573" y="1283709"/>
                  </a:lnTo>
                  <a:lnTo>
                    <a:pt x="685803" y="1285560"/>
                  </a:lnTo>
                  <a:lnTo>
                    <a:pt x="695320" y="1289525"/>
                  </a:lnTo>
                  <a:lnTo>
                    <a:pt x="704838" y="1292961"/>
                  </a:lnTo>
                  <a:lnTo>
                    <a:pt x="724402" y="1299834"/>
                  </a:lnTo>
                  <a:lnTo>
                    <a:pt x="732598" y="1302741"/>
                  </a:lnTo>
                  <a:lnTo>
                    <a:pt x="740794" y="1305385"/>
                  </a:lnTo>
                  <a:lnTo>
                    <a:pt x="749518" y="1307764"/>
                  </a:lnTo>
                  <a:lnTo>
                    <a:pt x="757978" y="1309878"/>
                  </a:lnTo>
                  <a:lnTo>
                    <a:pt x="775428" y="1314372"/>
                  </a:lnTo>
                  <a:lnTo>
                    <a:pt x="786267" y="1316751"/>
                  </a:lnTo>
                  <a:lnTo>
                    <a:pt x="796842" y="1319130"/>
                  </a:lnTo>
                  <a:lnTo>
                    <a:pt x="806096" y="1320716"/>
                  </a:lnTo>
                  <a:lnTo>
                    <a:pt x="815085" y="1322302"/>
                  </a:lnTo>
                  <a:lnTo>
                    <a:pt x="833591" y="1324681"/>
                  </a:lnTo>
                  <a:lnTo>
                    <a:pt x="842845" y="1325738"/>
                  </a:lnTo>
                  <a:lnTo>
                    <a:pt x="852362" y="1327060"/>
                  </a:lnTo>
                  <a:lnTo>
                    <a:pt x="863995" y="1327853"/>
                  </a:lnTo>
                  <a:lnTo>
                    <a:pt x="875892" y="1328646"/>
                  </a:lnTo>
                  <a:lnTo>
                    <a:pt x="887525" y="1329175"/>
                  </a:lnTo>
                  <a:lnTo>
                    <a:pt x="899158" y="1329439"/>
                  </a:lnTo>
                  <a:lnTo>
                    <a:pt x="910526" y="1329439"/>
                  </a:lnTo>
                  <a:lnTo>
                    <a:pt x="921894" y="1329175"/>
                  </a:lnTo>
                  <a:lnTo>
                    <a:pt x="932734" y="1328910"/>
                  </a:lnTo>
                  <a:lnTo>
                    <a:pt x="944102" y="1328382"/>
                  </a:lnTo>
                  <a:lnTo>
                    <a:pt x="954942" y="1327589"/>
                  </a:lnTo>
                  <a:lnTo>
                    <a:pt x="966046" y="1326531"/>
                  </a:lnTo>
                  <a:lnTo>
                    <a:pt x="977150" y="1325210"/>
                  </a:lnTo>
                  <a:lnTo>
                    <a:pt x="988254" y="1323624"/>
                  </a:lnTo>
                  <a:lnTo>
                    <a:pt x="999093" y="1322302"/>
                  </a:lnTo>
                  <a:lnTo>
                    <a:pt x="1010197" y="1320452"/>
                  </a:lnTo>
                  <a:lnTo>
                    <a:pt x="1020772" y="1318337"/>
                  </a:lnTo>
                  <a:lnTo>
                    <a:pt x="1031876" y="1315694"/>
                  </a:lnTo>
                  <a:lnTo>
                    <a:pt x="1042452" y="1313315"/>
                  </a:lnTo>
                  <a:lnTo>
                    <a:pt x="1053556" y="1310671"/>
                  </a:lnTo>
                  <a:lnTo>
                    <a:pt x="1064131" y="1307764"/>
                  </a:lnTo>
                  <a:lnTo>
                    <a:pt x="1074706" y="1304592"/>
                  </a:lnTo>
                  <a:lnTo>
                    <a:pt x="1085281" y="1301155"/>
                  </a:lnTo>
                  <a:lnTo>
                    <a:pt x="1095856" y="1297719"/>
                  </a:lnTo>
                  <a:lnTo>
                    <a:pt x="1106167" y="1293754"/>
                  </a:lnTo>
                  <a:lnTo>
                    <a:pt x="1116742" y="1289789"/>
                  </a:lnTo>
                  <a:lnTo>
                    <a:pt x="1126789" y="1285560"/>
                  </a:lnTo>
                  <a:lnTo>
                    <a:pt x="1137100" y="1281330"/>
                  </a:lnTo>
                  <a:lnTo>
                    <a:pt x="1147675" y="1276837"/>
                  </a:lnTo>
                  <a:lnTo>
                    <a:pt x="1157721" y="1271814"/>
                  </a:lnTo>
                  <a:lnTo>
                    <a:pt x="1167768" y="1267056"/>
                  </a:lnTo>
                  <a:lnTo>
                    <a:pt x="1177286" y="1261770"/>
                  </a:lnTo>
                  <a:lnTo>
                    <a:pt x="1187332" y="1256483"/>
                  </a:lnTo>
                  <a:lnTo>
                    <a:pt x="1197114" y="1250668"/>
                  </a:lnTo>
                  <a:lnTo>
                    <a:pt x="1206896" y="1244852"/>
                  </a:lnTo>
                  <a:lnTo>
                    <a:pt x="1216414" y="1238773"/>
                  </a:lnTo>
                  <a:lnTo>
                    <a:pt x="1225932" y="1232693"/>
                  </a:lnTo>
                  <a:lnTo>
                    <a:pt x="1235185" y="1225820"/>
                  </a:lnTo>
                  <a:lnTo>
                    <a:pt x="1239151" y="1223441"/>
                  </a:lnTo>
                  <a:lnTo>
                    <a:pt x="1243116" y="1221062"/>
                  </a:lnTo>
                  <a:lnTo>
                    <a:pt x="1247082" y="1218948"/>
                  </a:lnTo>
                  <a:lnTo>
                    <a:pt x="1251312" y="1217097"/>
                  </a:lnTo>
                  <a:lnTo>
                    <a:pt x="1255278" y="1215247"/>
                  </a:lnTo>
                  <a:lnTo>
                    <a:pt x="1259772" y="1213925"/>
                  </a:lnTo>
                  <a:lnTo>
                    <a:pt x="1264002" y="1212604"/>
                  </a:lnTo>
                  <a:lnTo>
                    <a:pt x="1268232" y="1211546"/>
                  </a:lnTo>
                  <a:lnTo>
                    <a:pt x="1272727" y="1210753"/>
                  </a:lnTo>
                  <a:lnTo>
                    <a:pt x="1276957" y="1210225"/>
                  </a:lnTo>
                  <a:lnTo>
                    <a:pt x="1281187" y="1209696"/>
                  </a:lnTo>
                  <a:lnTo>
                    <a:pt x="1285417" y="1209696"/>
                  </a:lnTo>
                  <a:lnTo>
                    <a:pt x="1290176" y="1209696"/>
                  </a:lnTo>
                  <a:lnTo>
                    <a:pt x="1294406" y="1209696"/>
                  </a:lnTo>
                  <a:lnTo>
                    <a:pt x="1298636" y="1210489"/>
                  </a:lnTo>
                  <a:lnTo>
                    <a:pt x="1302866" y="1211018"/>
                  </a:lnTo>
                  <a:lnTo>
                    <a:pt x="1307096" y="1211811"/>
                  </a:lnTo>
                  <a:lnTo>
                    <a:pt x="1311326" y="1212868"/>
                  </a:lnTo>
                  <a:lnTo>
                    <a:pt x="1315821" y="1213925"/>
                  </a:lnTo>
                  <a:lnTo>
                    <a:pt x="1319787" y="1215511"/>
                  </a:lnTo>
                  <a:lnTo>
                    <a:pt x="1324017" y="1217362"/>
                  </a:lnTo>
                  <a:lnTo>
                    <a:pt x="1327982" y="1219212"/>
                  </a:lnTo>
                  <a:lnTo>
                    <a:pt x="1331419" y="1221062"/>
                  </a:lnTo>
                  <a:lnTo>
                    <a:pt x="1335385" y="1223441"/>
                  </a:lnTo>
                  <a:lnTo>
                    <a:pt x="1339086" y="1225820"/>
                  </a:lnTo>
                  <a:lnTo>
                    <a:pt x="1342788" y="1228728"/>
                  </a:lnTo>
                  <a:lnTo>
                    <a:pt x="1346225" y="1231371"/>
                  </a:lnTo>
                  <a:lnTo>
                    <a:pt x="1349397" y="1234543"/>
                  </a:lnTo>
                  <a:lnTo>
                    <a:pt x="1352834" y="1237451"/>
                  </a:lnTo>
                  <a:lnTo>
                    <a:pt x="1356007" y="1240887"/>
                  </a:lnTo>
                  <a:lnTo>
                    <a:pt x="1358650" y="1244588"/>
                  </a:lnTo>
                  <a:lnTo>
                    <a:pt x="1361294" y="1248289"/>
                  </a:lnTo>
                  <a:lnTo>
                    <a:pt x="1364202" y="1252254"/>
                  </a:lnTo>
                  <a:lnTo>
                    <a:pt x="1366582" y="1256219"/>
                  </a:lnTo>
                  <a:lnTo>
                    <a:pt x="1368697" y="1260448"/>
                  </a:lnTo>
                  <a:lnTo>
                    <a:pt x="1370548" y="1264413"/>
                  </a:lnTo>
                  <a:lnTo>
                    <a:pt x="1372134" y="1268642"/>
                  </a:lnTo>
                  <a:lnTo>
                    <a:pt x="1373456" y="1272872"/>
                  </a:lnTo>
                  <a:lnTo>
                    <a:pt x="1374778" y="1277101"/>
                  </a:lnTo>
                  <a:lnTo>
                    <a:pt x="1376100" y="1281330"/>
                  </a:lnTo>
                  <a:lnTo>
                    <a:pt x="1376628" y="1285560"/>
                  </a:lnTo>
                  <a:lnTo>
                    <a:pt x="1377157" y="1289789"/>
                  </a:lnTo>
                  <a:lnTo>
                    <a:pt x="1377950" y="1294283"/>
                  </a:lnTo>
                  <a:lnTo>
                    <a:pt x="1377950" y="1298776"/>
                  </a:lnTo>
                  <a:lnTo>
                    <a:pt x="1377950" y="1303006"/>
                  </a:lnTo>
                  <a:lnTo>
                    <a:pt x="1377421" y="1307235"/>
                  </a:lnTo>
                  <a:lnTo>
                    <a:pt x="1377157" y="1311729"/>
                  </a:lnTo>
                  <a:lnTo>
                    <a:pt x="1376628" y="1316222"/>
                  </a:lnTo>
                  <a:lnTo>
                    <a:pt x="1375835" y="1320452"/>
                  </a:lnTo>
                  <a:lnTo>
                    <a:pt x="1374513" y="1324417"/>
                  </a:lnTo>
                  <a:lnTo>
                    <a:pt x="1373191" y="1328646"/>
                  </a:lnTo>
                  <a:lnTo>
                    <a:pt x="1372134" y="1332875"/>
                  </a:lnTo>
                  <a:lnTo>
                    <a:pt x="1370283" y="1336840"/>
                  </a:lnTo>
                  <a:lnTo>
                    <a:pt x="1368432" y="1340805"/>
                  </a:lnTo>
                  <a:lnTo>
                    <a:pt x="1366317" y="1344770"/>
                  </a:lnTo>
                  <a:lnTo>
                    <a:pt x="1364202" y="1348471"/>
                  </a:lnTo>
                  <a:lnTo>
                    <a:pt x="1361823" y="1351907"/>
                  </a:lnTo>
                  <a:lnTo>
                    <a:pt x="1358915" y="1355608"/>
                  </a:lnTo>
                  <a:lnTo>
                    <a:pt x="1356271" y="1359044"/>
                  </a:lnTo>
                  <a:lnTo>
                    <a:pt x="1353098" y="1362481"/>
                  </a:lnTo>
                  <a:lnTo>
                    <a:pt x="1350190" y="1365653"/>
                  </a:lnTo>
                  <a:lnTo>
                    <a:pt x="1346753" y="1368825"/>
                  </a:lnTo>
                  <a:lnTo>
                    <a:pt x="1343052" y="1371732"/>
                  </a:lnTo>
                  <a:lnTo>
                    <a:pt x="1339351" y="1374640"/>
                  </a:lnTo>
                  <a:lnTo>
                    <a:pt x="1327189" y="1382834"/>
                  </a:lnTo>
                  <a:lnTo>
                    <a:pt x="1315028" y="1390764"/>
                  </a:lnTo>
                  <a:lnTo>
                    <a:pt x="1302602" y="1398694"/>
                  </a:lnTo>
                  <a:lnTo>
                    <a:pt x="1290176" y="1406360"/>
                  </a:lnTo>
                  <a:lnTo>
                    <a:pt x="1277750" y="1413497"/>
                  </a:lnTo>
                  <a:lnTo>
                    <a:pt x="1264795" y="1420634"/>
                  </a:lnTo>
                  <a:lnTo>
                    <a:pt x="1252105" y="1427242"/>
                  </a:lnTo>
                  <a:lnTo>
                    <a:pt x="1239151" y="1433851"/>
                  </a:lnTo>
                  <a:lnTo>
                    <a:pt x="1226196" y="1439930"/>
                  </a:lnTo>
                  <a:lnTo>
                    <a:pt x="1212977" y="1446274"/>
                  </a:lnTo>
                  <a:lnTo>
                    <a:pt x="1200022" y="1451825"/>
                  </a:lnTo>
                  <a:lnTo>
                    <a:pt x="1186803" y="1457376"/>
                  </a:lnTo>
                  <a:lnTo>
                    <a:pt x="1173320" y="1462663"/>
                  </a:lnTo>
                  <a:lnTo>
                    <a:pt x="1160101" y="1467421"/>
                  </a:lnTo>
                  <a:lnTo>
                    <a:pt x="1146353" y="1472443"/>
                  </a:lnTo>
                  <a:lnTo>
                    <a:pt x="1132870" y="1476672"/>
                  </a:lnTo>
                  <a:lnTo>
                    <a:pt x="1119122" y="1480902"/>
                  </a:lnTo>
                  <a:lnTo>
                    <a:pt x="1105639" y="1484867"/>
                  </a:lnTo>
                  <a:lnTo>
                    <a:pt x="1091626" y="1488567"/>
                  </a:lnTo>
                  <a:lnTo>
                    <a:pt x="1077879" y="1491739"/>
                  </a:lnTo>
                  <a:lnTo>
                    <a:pt x="1063866" y="1494911"/>
                  </a:lnTo>
                  <a:lnTo>
                    <a:pt x="1049854" y="1497555"/>
                  </a:lnTo>
                  <a:lnTo>
                    <a:pt x="1035842" y="1500462"/>
                  </a:lnTo>
                  <a:lnTo>
                    <a:pt x="1021830" y="1502841"/>
                  </a:lnTo>
                  <a:lnTo>
                    <a:pt x="1007818" y="1504692"/>
                  </a:lnTo>
                  <a:lnTo>
                    <a:pt x="993541" y="1506542"/>
                  </a:lnTo>
                  <a:lnTo>
                    <a:pt x="979000" y="1507864"/>
                  </a:lnTo>
                  <a:lnTo>
                    <a:pt x="964988" y="1509185"/>
                  </a:lnTo>
                  <a:lnTo>
                    <a:pt x="950712" y="1510243"/>
                  </a:lnTo>
                  <a:lnTo>
                    <a:pt x="936435" y="1510771"/>
                  </a:lnTo>
                  <a:lnTo>
                    <a:pt x="922159" y="1511300"/>
                  </a:lnTo>
                  <a:lnTo>
                    <a:pt x="907618" y="1511300"/>
                  </a:lnTo>
                  <a:lnTo>
                    <a:pt x="888847" y="1511036"/>
                  </a:lnTo>
                  <a:lnTo>
                    <a:pt x="870076" y="1510507"/>
                  </a:lnTo>
                  <a:lnTo>
                    <a:pt x="851040" y="1508921"/>
                  </a:lnTo>
                  <a:lnTo>
                    <a:pt x="832269" y="1507335"/>
                  </a:lnTo>
                  <a:lnTo>
                    <a:pt x="816935" y="1505220"/>
                  </a:lnTo>
                  <a:lnTo>
                    <a:pt x="796049" y="1502841"/>
                  </a:lnTo>
                  <a:lnTo>
                    <a:pt x="785738" y="1501255"/>
                  </a:lnTo>
                  <a:lnTo>
                    <a:pt x="774899" y="1499669"/>
                  </a:lnTo>
                  <a:lnTo>
                    <a:pt x="768818" y="1498612"/>
                  </a:lnTo>
                  <a:lnTo>
                    <a:pt x="762737" y="1497026"/>
                  </a:lnTo>
                  <a:lnTo>
                    <a:pt x="755335" y="1495440"/>
                  </a:lnTo>
                  <a:lnTo>
                    <a:pt x="747932" y="1493590"/>
                  </a:lnTo>
                  <a:lnTo>
                    <a:pt x="733391" y="1490418"/>
                  </a:lnTo>
                  <a:lnTo>
                    <a:pt x="710919" y="1484867"/>
                  </a:lnTo>
                  <a:lnTo>
                    <a:pt x="700079" y="1482223"/>
                  </a:lnTo>
                  <a:lnTo>
                    <a:pt x="688975" y="1478787"/>
                  </a:lnTo>
                  <a:lnTo>
                    <a:pt x="677342" y="1475086"/>
                  </a:lnTo>
                  <a:lnTo>
                    <a:pt x="665710" y="1471121"/>
                  </a:lnTo>
                  <a:lnTo>
                    <a:pt x="653548" y="1466892"/>
                  </a:lnTo>
                  <a:lnTo>
                    <a:pt x="640858" y="1462663"/>
                  </a:lnTo>
                  <a:lnTo>
                    <a:pt x="628697" y="1457905"/>
                  </a:lnTo>
                  <a:lnTo>
                    <a:pt x="616799" y="1453147"/>
                  </a:lnTo>
                  <a:lnTo>
                    <a:pt x="602787" y="1447067"/>
                  </a:lnTo>
                  <a:lnTo>
                    <a:pt x="589304" y="1440723"/>
                  </a:lnTo>
                  <a:lnTo>
                    <a:pt x="575292" y="1434379"/>
                  </a:lnTo>
                  <a:lnTo>
                    <a:pt x="561544" y="1427507"/>
                  </a:lnTo>
                  <a:lnTo>
                    <a:pt x="548061" y="1420634"/>
                  </a:lnTo>
                  <a:lnTo>
                    <a:pt x="543302" y="1417462"/>
                  </a:lnTo>
                  <a:lnTo>
                    <a:pt x="531669" y="1411118"/>
                  </a:lnTo>
                  <a:lnTo>
                    <a:pt x="520036" y="1404510"/>
                  </a:lnTo>
                  <a:lnTo>
                    <a:pt x="508668" y="1397637"/>
                  </a:lnTo>
                  <a:lnTo>
                    <a:pt x="497564" y="1390500"/>
                  </a:lnTo>
                  <a:lnTo>
                    <a:pt x="486196" y="1383099"/>
                  </a:lnTo>
                  <a:lnTo>
                    <a:pt x="475356" y="1375697"/>
                  </a:lnTo>
                  <a:lnTo>
                    <a:pt x="464516" y="1368296"/>
                  </a:lnTo>
                  <a:lnTo>
                    <a:pt x="453941" y="1360366"/>
                  </a:lnTo>
                  <a:lnTo>
                    <a:pt x="443366" y="1351907"/>
                  </a:lnTo>
                  <a:lnTo>
                    <a:pt x="432790" y="1343713"/>
                  </a:lnTo>
                  <a:lnTo>
                    <a:pt x="422479" y="1335519"/>
                  </a:lnTo>
                  <a:lnTo>
                    <a:pt x="412433" y="1326796"/>
                  </a:lnTo>
                  <a:lnTo>
                    <a:pt x="402387" y="1317808"/>
                  </a:lnTo>
                  <a:lnTo>
                    <a:pt x="392604" y="1309085"/>
                  </a:lnTo>
                  <a:lnTo>
                    <a:pt x="383087" y="1299834"/>
                  </a:lnTo>
                  <a:lnTo>
                    <a:pt x="373569" y="1290582"/>
                  </a:lnTo>
                  <a:lnTo>
                    <a:pt x="369339" y="1285824"/>
                  </a:lnTo>
                  <a:lnTo>
                    <a:pt x="357971" y="1274458"/>
                  </a:lnTo>
                  <a:lnTo>
                    <a:pt x="347131" y="1262827"/>
                  </a:lnTo>
                  <a:lnTo>
                    <a:pt x="336291" y="1250668"/>
                  </a:lnTo>
                  <a:lnTo>
                    <a:pt x="325716" y="1238508"/>
                  </a:lnTo>
                  <a:lnTo>
                    <a:pt x="320429" y="1231636"/>
                  </a:lnTo>
                  <a:lnTo>
                    <a:pt x="315405" y="1224763"/>
                  </a:lnTo>
                  <a:lnTo>
                    <a:pt x="301393" y="1207317"/>
                  </a:lnTo>
                  <a:lnTo>
                    <a:pt x="294255" y="1198330"/>
                  </a:lnTo>
                  <a:lnTo>
                    <a:pt x="287646" y="1189078"/>
                  </a:lnTo>
                  <a:lnTo>
                    <a:pt x="286059" y="1186699"/>
                  </a:lnTo>
                  <a:lnTo>
                    <a:pt x="284737" y="1183791"/>
                  </a:lnTo>
                  <a:lnTo>
                    <a:pt x="277070" y="1172425"/>
                  </a:lnTo>
                  <a:lnTo>
                    <a:pt x="269403" y="1160795"/>
                  </a:lnTo>
                  <a:lnTo>
                    <a:pt x="262001" y="1149164"/>
                  </a:lnTo>
                  <a:lnTo>
                    <a:pt x="255127" y="1137005"/>
                  </a:lnTo>
                  <a:lnTo>
                    <a:pt x="247988" y="1125110"/>
                  </a:lnTo>
                  <a:lnTo>
                    <a:pt x="241379" y="1112950"/>
                  </a:lnTo>
                  <a:lnTo>
                    <a:pt x="234505" y="1100527"/>
                  </a:lnTo>
                  <a:lnTo>
                    <a:pt x="228424" y="1087839"/>
                  </a:lnTo>
                  <a:lnTo>
                    <a:pt x="222344" y="1075415"/>
                  </a:lnTo>
                  <a:lnTo>
                    <a:pt x="216263" y="1062727"/>
                  </a:lnTo>
                  <a:lnTo>
                    <a:pt x="210975" y="1049775"/>
                  </a:lnTo>
                  <a:lnTo>
                    <a:pt x="205423" y="1037087"/>
                  </a:lnTo>
                  <a:lnTo>
                    <a:pt x="200400" y="1023870"/>
                  </a:lnTo>
                  <a:lnTo>
                    <a:pt x="195377" y="1010653"/>
                  </a:lnTo>
                  <a:lnTo>
                    <a:pt x="190618" y="997437"/>
                  </a:lnTo>
                  <a:lnTo>
                    <a:pt x="186388" y="983956"/>
                  </a:lnTo>
                  <a:lnTo>
                    <a:pt x="182158" y="970475"/>
                  </a:lnTo>
                  <a:lnTo>
                    <a:pt x="178192" y="956729"/>
                  </a:lnTo>
                  <a:lnTo>
                    <a:pt x="174491" y="942984"/>
                  </a:lnTo>
                  <a:lnTo>
                    <a:pt x="171318" y="929239"/>
                  </a:lnTo>
                  <a:lnTo>
                    <a:pt x="167881" y="915229"/>
                  </a:lnTo>
                  <a:lnTo>
                    <a:pt x="165237" y="901219"/>
                  </a:lnTo>
                  <a:lnTo>
                    <a:pt x="162329" y="887210"/>
                  </a:lnTo>
                  <a:lnTo>
                    <a:pt x="160214" y="872936"/>
                  </a:lnTo>
                  <a:lnTo>
                    <a:pt x="158099" y="858662"/>
                  </a:lnTo>
                  <a:lnTo>
                    <a:pt x="156249" y="844388"/>
                  </a:lnTo>
                  <a:lnTo>
                    <a:pt x="154662" y="829585"/>
                  </a:lnTo>
                  <a:lnTo>
                    <a:pt x="153340" y="815047"/>
                  </a:lnTo>
                  <a:lnTo>
                    <a:pt x="152283" y="800509"/>
                  </a:lnTo>
                  <a:lnTo>
                    <a:pt x="151754" y="785706"/>
                  </a:lnTo>
                  <a:lnTo>
                    <a:pt x="151225" y="770903"/>
                  </a:lnTo>
                  <a:lnTo>
                    <a:pt x="151225" y="755836"/>
                  </a:lnTo>
                  <a:lnTo>
                    <a:pt x="0" y="755836"/>
                  </a:lnTo>
                  <a:lnTo>
                    <a:pt x="241643" y="393700"/>
                  </a:lnTo>
                  <a:close/>
                  <a:moveTo>
                    <a:pt x="906894" y="0"/>
                  </a:moveTo>
                  <a:lnTo>
                    <a:pt x="912182" y="264"/>
                  </a:lnTo>
                  <a:lnTo>
                    <a:pt x="917469" y="529"/>
                  </a:lnTo>
                  <a:lnTo>
                    <a:pt x="932539" y="793"/>
                  </a:lnTo>
                  <a:lnTo>
                    <a:pt x="947344" y="1586"/>
                  </a:lnTo>
                  <a:lnTo>
                    <a:pt x="962414" y="2380"/>
                  </a:lnTo>
                  <a:lnTo>
                    <a:pt x="977484" y="3702"/>
                  </a:lnTo>
                  <a:lnTo>
                    <a:pt x="989645" y="5288"/>
                  </a:lnTo>
                  <a:lnTo>
                    <a:pt x="1002335" y="6610"/>
                  </a:lnTo>
                  <a:lnTo>
                    <a:pt x="1020313" y="8725"/>
                  </a:lnTo>
                  <a:lnTo>
                    <a:pt x="1029038" y="10047"/>
                  </a:lnTo>
                  <a:lnTo>
                    <a:pt x="1038291" y="11369"/>
                  </a:lnTo>
                  <a:lnTo>
                    <a:pt x="1044636" y="12691"/>
                  </a:lnTo>
                  <a:lnTo>
                    <a:pt x="1050981" y="14277"/>
                  </a:lnTo>
                  <a:lnTo>
                    <a:pt x="1064465" y="17186"/>
                  </a:lnTo>
                  <a:lnTo>
                    <a:pt x="1077419" y="20358"/>
                  </a:lnTo>
                  <a:lnTo>
                    <a:pt x="1101478" y="26175"/>
                  </a:lnTo>
                  <a:lnTo>
                    <a:pt x="1113375" y="29348"/>
                  </a:lnTo>
                  <a:lnTo>
                    <a:pt x="1125008" y="32521"/>
                  </a:lnTo>
                  <a:lnTo>
                    <a:pt x="1134790" y="35693"/>
                  </a:lnTo>
                  <a:lnTo>
                    <a:pt x="1144572" y="38866"/>
                  </a:lnTo>
                  <a:lnTo>
                    <a:pt x="1157791" y="43625"/>
                  </a:lnTo>
                  <a:lnTo>
                    <a:pt x="1171274" y="48384"/>
                  </a:lnTo>
                  <a:lnTo>
                    <a:pt x="1184493" y="53408"/>
                  </a:lnTo>
                  <a:lnTo>
                    <a:pt x="1197448" y="58431"/>
                  </a:lnTo>
                  <a:lnTo>
                    <a:pt x="1206701" y="62397"/>
                  </a:lnTo>
                  <a:lnTo>
                    <a:pt x="1226794" y="71651"/>
                  </a:lnTo>
                  <a:lnTo>
                    <a:pt x="1246887" y="81434"/>
                  </a:lnTo>
                  <a:lnTo>
                    <a:pt x="1266716" y="91745"/>
                  </a:lnTo>
                  <a:lnTo>
                    <a:pt x="1285751" y="102321"/>
                  </a:lnTo>
                  <a:lnTo>
                    <a:pt x="1304786" y="113690"/>
                  </a:lnTo>
                  <a:lnTo>
                    <a:pt x="1323557" y="125588"/>
                  </a:lnTo>
                  <a:lnTo>
                    <a:pt x="1341800" y="138015"/>
                  </a:lnTo>
                  <a:lnTo>
                    <a:pt x="1359513" y="151234"/>
                  </a:lnTo>
                  <a:lnTo>
                    <a:pt x="1377227" y="164718"/>
                  </a:lnTo>
                  <a:lnTo>
                    <a:pt x="1394411" y="178731"/>
                  </a:lnTo>
                  <a:lnTo>
                    <a:pt x="1411067" y="193538"/>
                  </a:lnTo>
                  <a:lnTo>
                    <a:pt x="1427459" y="208608"/>
                  </a:lnTo>
                  <a:lnTo>
                    <a:pt x="1443322" y="224207"/>
                  </a:lnTo>
                  <a:lnTo>
                    <a:pt x="1458920" y="240336"/>
                  </a:lnTo>
                  <a:lnTo>
                    <a:pt x="1473725" y="257257"/>
                  </a:lnTo>
                  <a:lnTo>
                    <a:pt x="1488531" y="274178"/>
                  </a:lnTo>
                  <a:lnTo>
                    <a:pt x="1492496" y="279466"/>
                  </a:lnTo>
                  <a:lnTo>
                    <a:pt x="1509152" y="300353"/>
                  </a:lnTo>
                  <a:lnTo>
                    <a:pt x="1517348" y="311194"/>
                  </a:lnTo>
                  <a:lnTo>
                    <a:pt x="1525544" y="322034"/>
                  </a:lnTo>
                  <a:lnTo>
                    <a:pt x="1527130" y="325207"/>
                  </a:lnTo>
                  <a:lnTo>
                    <a:pt x="1528981" y="328115"/>
                  </a:lnTo>
                  <a:lnTo>
                    <a:pt x="1536648" y="339748"/>
                  </a:lnTo>
                  <a:lnTo>
                    <a:pt x="1544050" y="351382"/>
                  </a:lnTo>
                  <a:lnTo>
                    <a:pt x="1551453" y="362751"/>
                  </a:lnTo>
                  <a:lnTo>
                    <a:pt x="1558591" y="374913"/>
                  </a:lnTo>
                  <a:lnTo>
                    <a:pt x="1565465" y="386811"/>
                  </a:lnTo>
                  <a:lnTo>
                    <a:pt x="1572075" y="399237"/>
                  </a:lnTo>
                  <a:lnTo>
                    <a:pt x="1578684" y="411400"/>
                  </a:lnTo>
                  <a:lnTo>
                    <a:pt x="1585029" y="423826"/>
                  </a:lnTo>
                  <a:lnTo>
                    <a:pt x="1591110" y="436253"/>
                  </a:lnTo>
                  <a:lnTo>
                    <a:pt x="1596927" y="449208"/>
                  </a:lnTo>
                  <a:lnTo>
                    <a:pt x="1602214" y="461899"/>
                  </a:lnTo>
                  <a:lnTo>
                    <a:pt x="1607766" y="474854"/>
                  </a:lnTo>
                  <a:lnTo>
                    <a:pt x="1612789" y="488074"/>
                  </a:lnTo>
                  <a:lnTo>
                    <a:pt x="1617548" y="501294"/>
                  </a:lnTo>
                  <a:lnTo>
                    <a:pt x="1622571" y="514249"/>
                  </a:lnTo>
                  <a:lnTo>
                    <a:pt x="1626801" y="527734"/>
                  </a:lnTo>
                  <a:lnTo>
                    <a:pt x="1631032" y="541482"/>
                  </a:lnTo>
                  <a:lnTo>
                    <a:pt x="1634997" y="554702"/>
                  </a:lnTo>
                  <a:lnTo>
                    <a:pt x="1638170" y="568451"/>
                  </a:lnTo>
                  <a:lnTo>
                    <a:pt x="1641871" y="582463"/>
                  </a:lnTo>
                  <a:lnTo>
                    <a:pt x="1645044" y="596212"/>
                  </a:lnTo>
                  <a:lnTo>
                    <a:pt x="1647688" y="610225"/>
                  </a:lnTo>
                  <a:lnTo>
                    <a:pt x="1650596" y="624502"/>
                  </a:lnTo>
                  <a:lnTo>
                    <a:pt x="1652975" y="638515"/>
                  </a:lnTo>
                  <a:lnTo>
                    <a:pt x="1655090" y="652793"/>
                  </a:lnTo>
                  <a:lnTo>
                    <a:pt x="1656941" y="667334"/>
                  </a:lnTo>
                  <a:lnTo>
                    <a:pt x="1658263" y="681876"/>
                  </a:lnTo>
                  <a:lnTo>
                    <a:pt x="1659585" y="696154"/>
                  </a:lnTo>
                  <a:lnTo>
                    <a:pt x="1660642" y="710695"/>
                  </a:lnTo>
                  <a:lnTo>
                    <a:pt x="1661435" y="725501"/>
                  </a:lnTo>
                  <a:lnTo>
                    <a:pt x="1661700" y="740308"/>
                  </a:lnTo>
                  <a:lnTo>
                    <a:pt x="1661700" y="754849"/>
                  </a:lnTo>
                  <a:lnTo>
                    <a:pt x="1812925" y="754849"/>
                  </a:lnTo>
                  <a:lnTo>
                    <a:pt x="1571282" y="1117600"/>
                  </a:lnTo>
                  <a:lnTo>
                    <a:pt x="1329638" y="754849"/>
                  </a:lnTo>
                  <a:lnTo>
                    <a:pt x="1480864" y="754849"/>
                  </a:lnTo>
                  <a:lnTo>
                    <a:pt x="1480599" y="742158"/>
                  </a:lnTo>
                  <a:lnTo>
                    <a:pt x="1480070" y="729467"/>
                  </a:lnTo>
                  <a:lnTo>
                    <a:pt x="1479277" y="716512"/>
                  </a:lnTo>
                  <a:lnTo>
                    <a:pt x="1478484" y="704085"/>
                  </a:lnTo>
                  <a:lnTo>
                    <a:pt x="1477162" y="691394"/>
                  </a:lnTo>
                  <a:lnTo>
                    <a:pt x="1475576" y="678703"/>
                  </a:lnTo>
                  <a:lnTo>
                    <a:pt x="1473725" y="666277"/>
                  </a:lnTo>
                  <a:lnTo>
                    <a:pt x="1471610" y="654115"/>
                  </a:lnTo>
                  <a:lnTo>
                    <a:pt x="1469231" y="641952"/>
                  </a:lnTo>
                  <a:lnTo>
                    <a:pt x="1466851" y="629790"/>
                  </a:lnTo>
                  <a:lnTo>
                    <a:pt x="1463943" y="617628"/>
                  </a:lnTo>
                  <a:lnTo>
                    <a:pt x="1460771" y="605730"/>
                  </a:lnTo>
                  <a:lnTo>
                    <a:pt x="1457334" y="593832"/>
                  </a:lnTo>
                  <a:lnTo>
                    <a:pt x="1453897" y="581935"/>
                  </a:lnTo>
                  <a:lnTo>
                    <a:pt x="1449931" y="570301"/>
                  </a:lnTo>
                  <a:lnTo>
                    <a:pt x="1445965" y="558668"/>
                  </a:lnTo>
                  <a:lnTo>
                    <a:pt x="1441471" y="547299"/>
                  </a:lnTo>
                  <a:lnTo>
                    <a:pt x="1436976" y="535930"/>
                  </a:lnTo>
                  <a:lnTo>
                    <a:pt x="1432482" y="524825"/>
                  </a:lnTo>
                  <a:lnTo>
                    <a:pt x="1427194" y="513721"/>
                  </a:lnTo>
                  <a:lnTo>
                    <a:pt x="1421907" y="502616"/>
                  </a:lnTo>
                  <a:lnTo>
                    <a:pt x="1416619" y="492040"/>
                  </a:lnTo>
                  <a:lnTo>
                    <a:pt x="1410803" y="481464"/>
                  </a:lnTo>
                  <a:lnTo>
                    <a:pt x="1404986" y="470624"/>
                  </a:lnTo>
                  <a:lnTo>
                    <a:pt x="1398906" y="460313"/>
                  </a:lnTo>
                  <a:lnTo>
                    <a:pt x="1392561" y="450001"/>
                  </a:lnTo>
                  <a:lnTo>
                    <a:pt x="1385951" y="439954"/>
                  </a:lnTo>
                  <a:lnTo>
                    <a:pt x="1379342" y="429907"/>
                  </a:lnTo>
                  <a:lnTo>
                    <a:pt x="1372468" y="420125"/>
                  </a:lnTo>
                  <a:lnTo>
                    <a:pt x="1365065" y="410342"/>
                  </a:lnTo>
                  <a:lnTo>
                    <a:pt x="1357662" y="400824"/>
                  </a:lnTo>
                  <a:lnTo>
                    <a:pt x="1350524" y="391570"/>
                  </a:lnTo>
                  <a:lnTo>
                    <a:pt x="1349202" y="390248"/>
                  </a:lnTo>
                  <a:lnTo>
                    <a:pt x="1338363" y="377293"/>
                  </a:lnTo>
                  <a:lnTo>
                    <a:pt x="1326730" y="364602"/>
                  </a:lnTo>
                  <a:lnTo>
                    <a:pt x="1315097" y="352175"/>
                  </a:lnTo>
                  <a:lnTo>
                    <a:pt x="1302936" y="340277"/>
                  </a:lnTo>
                  <a:lnTo>
                    <a:pt x="1290510" y="328644"/>
                  </a:lnTo>
                  <a:lnTo>
                    <a:pt x="1277555" y="317804"/>
                  </a:lnTo>
                  <a:lnTo>
                    <a:pt x="1264601" y="306699"/>
                  </a:lnTo>
                  <a:lnTo>
                    <a:pt x="1251117" y="296387"/>
                  </a:lnTo>
                  <a:lnTo>
                    <a:pt x="1237369" y="286340"/>
                  </a:lnTo>
                  <a:lnTo>
                    <a:pt x="1223093" y="276822"/>
                  </a:lnTo>
                  <a:lnTo>
                    <a:pt x="1208816" y="267568"/>
                  </a:lnTo>
                  <a:lnTo>
                    <a:pt x="1194275" y="258579"/>
                  </a:lnTo>
                  <a:lnTo>
                    <a:pt x="1179206" y="250383"/>
                  </a:lnTo>
                  <a:lnTo>
                    <a:pt x="1163872" y="242451"/>
                  </a:lnTo>
                  <a:lnTo>
                    <a:pt x="1148802" y="234783"/>
                  </a:lnTo>
                  <a:lnTo>
                    <a:pt x="1132939" y="227909"/>
                  </a:lnTo>
                  <a:lnTo>
                    <a:pt x="1128709" y="226058"/>
                  </a:lnTo>
                  <a:lnTo>
                    <a:pt x="1117869" y="221828"/>
                  </a:lnTo>
                  <a:lnTo>
                    <a:pt x="1107294" y="217862"/>
                  </a:lnTo>
                  <a:lnTo>
                    <a:pt x="1096455" y="213896"/>
                  </a:lnTo>
                  <a:lnTo>
                    <a:pt x="1085615" y="210194"/>
                  </a:lnTo>
                  <a:lnTo>
                    <a:pt x="1073454" y="206229"/>
                  </a:lnTo>
                  <a:lnTo>
                    <a:pt x="1063672" y="203585"/>
                  </a:lnTo>
                  <a:lnTo>
                    <a:pt x="1054418" y="200676"/>
                  </a:lnTo>
                  <a:lnTo>
                    <a:pt x="1034590" y="196182"/>
                  </a:lnTo>
                  <a:lnTo>
                    <a:pt x="1026130" y="194066"/>
                  </a:lnTo>
                  <a:lnTo>
                    <a:pt x="1017141" y="192216"/>
                  </a:lnTo>
                  <a:lnTo>
                    <a:pt x="1007094" y="190365"/>
                  </a:lnTo>
                  <a:lnTo>
                    <a:pt x="997048" y="188778"/>
                  </a:lnTo>
                  <a:lnTo>
                    <a:pt x="976690" y="186134"/>
                  </a:lnTo>
                  <a:lnTo>
                    <a:pt x="961356" y="184019"/>
                  </a:lnTo>
                  <a:lnTo>
                    <a:pt x="948930" y="183226"/>
                  </a:lnTo>
                  <a:lnTo>
                    <a:pt x="936505" y="182169"/>
                  </a:lnTo>
                  <a:lnTo>
                    <a:pt x="923550" y="181904"/>
                  </a:lnTo>
                  <a:lnTo>
                    <a:pt x="911124" y="181640"/>
                  </a:lnTo>
                  <a:lnTo>
                    <a:pt x="899756" y="181640"/>
                  </a:lnTo>
                  <a:lnTo>
                    <a:pt x="888916" y="181904"/>
                  </a:lnTo>
                  <a:lnTo>
                    <a:pt x="877548" y="182169"/>
                  </a:lnTo>
                  <a:lnTo>
                    <a:pt x="866708" y="182697"/>
                  </a:lnTo>
                  <a:lnTo>
                    <a:pt x="855604" y="183755"/>
                  </a:lnTo>
                  <a:lnTo>
                    <a:pt x="844765" y="184548"/>
                  </a:lnTo>
                  <a:lnTo>
                    <a:pt x="833661" y="186134"/>
                  </a:lnTo>
                  <a:lnTo>
                    <a:pt x="822821" y="187721"/>
                  </a:lnTo>
                  <a:lnTo>
                    <a:pt x="811982" y="189307"/>
                  </a:lnTo>
                  <a:lnTo>
                    <a:pt x="801142" y="190894"/>
                  </a:lnTo>
                  <a:lnTo>
                    <a:pt x="790302" y="193273"/>
                  </a:lnTo>
                  <a:lnTo>
                    <a:pt x="779463" y="195653"/>
                  </a:lnTo>
                  <a:lnTo>
                    <a:pt x="768888" y="198032"/>
                  </a:lnTo>
                  <a:lnTo>
                    <a:pt x="758312" y="200676"/>
                  </a:lnTo>
                  <a:lnTo>
                    <a:pt x="747473" y="203849"/>
                  </a:lnTo>
                  <a:lnTo>
                    <a:pt x="737162" y="206757"/>
                  </a:lnTo>
                  <a:lnTo>
                    <a:pt x="726587" y="210194"/>
                  </a:lnTo>
                  <a:lnTo>
                    <a:pt x="716276" y="213896"/>
                  </a:lnTo>
                  <a:lnTo>
                    <a:pt x="705965" y="217598"/>
                  </a:lnTo>
                  <a:lnTo>
                    <a:pt x="695390" y="221563"/>
                  </a:lnTo>
                  <a:lnTo>
                    <a:pt x="685079" y="225794"/>
                  </a:lnTo>
                  <a:lnTo>
                    <a:pt x="675033" y="230024"/>
                  </a:lnTo>
                  <a:lnTo>
                    <a:pt x="664986" y="234519"/>
                  </a:lnTo>
                  <a:lnTo>
                    <a:pt x="654940" y="239542"/>
                  </a:lnTo>
                  <a:lnTo>
                    <a:pt x="644893" y="244302"/>
                  </a:lnTo>
                  <a:lnTo>
                    <a:pt x="635111" y="249589"/>
                  </a:lnTo>
                  <a:lnTo>
                    <a:pt x="625329" y="254877"/>
                  </a:lnTo>
                  <a:lnTo>
                    <a:pt x="615547" y="260430"/>
                  </a:lnTo>
                  <a:lnTo>
                    <a:pt x="606029" y="266511"/>
                  </a:lnTo>
                  <a:lnTo>
                    <a:pt x="596512" y="272327"/>
                  </a:lnTo>
                  <a:lnTo>
                    <a:pt x="586994" y="278673"/>
                  </a:lnTo>
                  <a:lnTo>
                    <a:pt x="577476" y="285283"/>
                  </a:lnTo>
                  <a:lnTo>
                    <a:pt x="574039" y="287662"/>
                  </a:lnTo>
                  <a:lnTo>
                    <a:pt x="570074" y="290042"/>
                  </a:lnTo>
                  <a:lnTo>
                    <a:pt x="565843" y="292157"/>
                  </a:lnTo>
                  <a:lnTo>
                    <a:pt x="561878" y="294008"/>
                  </a:lnTo>
                  <a:lnTo>
                    <a:pt x="557383" y="295859"/>
                  </a:lnTo>
                  <a:lnTo>
                    <a:pt x="553153" y="296916"/>
                  </a:lnTo>
                  <a:lnTo>
                    <a:pt x="548923" y="298503"/>
                  </a:lnTo>
                  <a:lnTo>
                    <a:pt x="544693" y="299560"/>
                  </a:lnTo>
                  <a:lnTo>
                    <a:pt x="540463" y="300353"/>
                  </a:lnTo>
                  <a:lnTo>
                    <a:pt x="536233" y="300882"/>
                  </a:lnTo>
                  <a:lnTo>
                    <a:pt x="531474" y="301411"/>
                  </a:lnTo>
                  <a:lnTo>
                    <a:pt x="527244" y="301675"/>
                  </a:lnTo>
                  <a:lnTo>
                    <a:pt x="523014" y="301411"/>
                  </a:lnTo>
                  <a:lnTo>
                    <a:pt x="518519" y="301411"/>
                  </a:lnTo>
                  <a:lnTo>
                    <a:pt x="514289" y="300618"/>
                  </a:lnTo>
                  <a:lnTo>
                    <a:pt x="510059" y="300089"/>
                  </a:lnTo>
                  <a:lnTo>
                    <a:pt x="505829" y="299296"/>
                  </a:lnTo>
                  <a:lnTo>
                    <a:pt x="501335" y="298238"/>
                  </a:lnTo>
                  <a:lnTo>
                    <a:pt x="497369" y="296916"/>
                  </a:lnTo>
                  <a:lnTo>
                    <a:pt x="493139" y="295594"/>
                  </a:lnTo>
                  <a:lnTo>
                    <a:pt x="489173" y="293744"/>
                  </a:lnTo>
                  <a:lnTo>
                    <a:pt x="485208" y="291893"/>
                  </a:lnTo>
                  <a:lnTo>
                    <a:pt x="481242" y="290042"/>
                  </a:lnTo>
                  <a:lnTo>
                    <a:pt x="477805" y="287662"/>
                  </a:lnTo>
                  <a:lnTo>
                    <a:pt x="474104" y="285283"/>
                  </a:lnTo>
                  <a:lnTo>
                    <a:pt x="470402" y="282639"/>
                  </a:lnTo>
                  <a:lnTo>
                    <a:pt x="466701" y="279731"/>
                  </a:lnTo>
                  <a:lnTo>
                    <a:pt x="463264" y="276558"/>
                  </a:lnTo>
                  <a:lnTo>
                    <a:pt x="460356" y="273649"/>
                  </a:lnTo>
                  <a:lnTo>
                    <a:pt x="457183" y="270212"/>
                  </a:lnTo>
                  <a:lnTo>
                    <a:pt x="454275" y="266511"/>
                  </a:lnTo>
                  <a:lnTo>
                    <a:pt x="451367" y="262809"/>
                  </a:lnTo>
                  <a:lnTo>
                    <a:pt x="448987" y="258843"/>
                  </a:lnTo>
                  <a:lnTo>
                    <a:pt x="446608" y="254877"/>
                  </a:lnTo>
                  <a:lnTo>
                    <a:pt x="444493" y="251176"/>
                  </a:lnTo>
                  <a:lnTo>
                    <a:pt x="442642" y="246681"/>
                  </a:lnTo>
                  <a:lnTo>
                    <a:pt x="440792" y="242451"/>
                  </a:lnTo>
                  <a:lnTo>
                    <a:pt x="439205" y="238220"/>
                  </a:lnTo>
                  <a:lnTo>
                    <a:pt x="438148" y="233990"/>
                  </a:lnTo>
                  <a:lnTo>
                    <a:pt x="437090" y="229760"/>
                  </a:lnTo>
                  <a:lnTo>
                    <a:pt x="436297" y="225529"/>
                  </a:lnTo>
                  <a:lnTo>
                    <a:pt x="435768" y="221299"/>
                  </a:lnTo>
                  <a:lnTo>
                    <a:pt x="435240" y="216804"/>
                  </a:lnTo>
                  <a:lnTo>
                    <a:pt x="434975" y="212310"/>
                  </a:lnTo>
                  <a:lnTo>
                    <a:pt x="434975" y="208079"/>
                  </a:lnTo>
                  <a:lnTo>
                    <a:pt x="435240" y="203849"/>
                  </a:lnTo>
                  <a:lnTo>
                    <a:pt x="436033" y="199354"/>
                  </a:lnTo>
                  <a:lnTo>
                    <a:pt x="436562" y="194860"/>
                  </a:lnTo>
                  <a:lnTo>
                    <a:pt x="437355" y="190629"/>
                  </a:lnTo>
                  <a:lnTo>
                    <a:pt x="438412" y="186663"/>
                  </a:lnTo>
                  <a:lnTo>
                    <a:pt x="439734" y="182433"/>
                  </a:lnTo>
                  <a:lnTo>
                    <a:pt x="441056" y="178203"/>
                  </a:lnTo>
                  <a:lnTo>
                    <a:pt x="442907" y="174237"/>
                  </a:lnTo>
                  <a:lnTo>
                    <a:pt x="444757" y="170271"/>
                  </a:lnTo>
                  <a:lnTo>
                    <a:pt x="446608" y="166305"/>
                  </a:lnTo>
                  <a:lnTo>
                    <a:pt x="448987" y="162603"/>
                  </a:lnTo>
                  <a:lnTo>
                    <a:pt x="451367" y="159166"/>
                  </a:lnTo>
                  <a:lnTo>
                    <a:pt x="454011" y="155465"/>
                  </a:lnTo>
                  <a:lnTo>
                    <a:pt x="456919" y="152027"/>
                  </a:lnTo>
                  <a:lnTo>
                    <a:pt x="460091" y="148590"/>
                  </a:lnTo>
                  <a:lnTo>
                    <a:pt x="463000" y="145418"/>
                  </a:lnTo>
                  <a:lnTo>
                    <a:pt x="466437" y="142245"/>
                  </a:lnTo>
                  <a:lnTo>
                    <a:pt x="470138" y="139601"/>
                  </a:lnTo>
                  <a:lnTo>
                    <a:pt x="473839" y="136693"/>
                  </a:lnTo>
                  <a:lnTo>
                    <a:pt x="486001" y="128232"/>
                  </a:lnTo>
                  <a:lnTo>
                    <a:pt x="498162" y="120300"/>
                  </a:lnTo>
                  <a:lnTo>
                    <a:pt x="510588" y="112368"/>
                  </a:lnTo>
                  <a:lnTo>
                    <a:pt x="522749" y="105229"/>
                  </a:lnTo>
                  <a:lnTo>
                    <a:pt x="535440" y="97826"/>
                  </a:lnTo>
                  <a:lnTo>
                    <a:pt x="548130" y="90688"/>
                  </a:lnTo>
                  <a:lnTo>
                    <a:pt x="560820" y="83813"/>
                  </a:lnTo>
                  <a:lnTo>
                    <a:pt x="573511" y="77468"/>
                  </a:lnTo>
                  <a:lnTo>
                    <a:pt x="586730" y="71387"/>
                  </a:lnTo>
                  <a:lnTo>
                    <a:pt x="599949" y="65306"/>
                  </a:lnTo>
                  <a:lnTo>
                    <a:pt x="612903" y="59489"/>
                  </a:lnTo>
                  <a:lnTo>
                    <a:pt x="626122" y="53937"/>
                  </a:lnTo>
                  <a:lnTo>
                    <a:pt x="639341" y="48649"/>
                  </a:lnTo>
                  <a:lnTo>
                    <a:pt x="652825" y="43890"/>
                  </a:lnTo>
                  <a:lnTo>
                    <a:pt x="666572" y="39395"/>
                  </a:lnTo>
                  <a:lnTo>
                    <a:pt x="680056" y="34636"/>
                  </a:lnTo>
                  <a:lnTo>
                    <a:pt x="693539" y="30670"/>
                  </a:lnTo>
                  <a:lnTo>
                    <a:pt x="707287" y="26704"/>
                  </a:lnTo>
                  <a:lnTo>
                    <a:pt x="721035" y="23267"/>
                  </a:lnTo>
                  <a:lnTo>
                    <a:pt x="735047" y="19830"/>
                  </a:lnTo>
                  <a:lnTo>
                    <a:pt x="748795" y="16657"/>
                  </a:lnTo>
                  <a:lnTo>
                    <a:pt x="762807" y="14013"/>
                  </a:lnTo>
                  <a:lnTo>
                    <a:pt x="776819" y="11369"/>
                  </a:lnTo>
                  <a:lnTo>
                    <a:pt x="790831" y="9254"/>
                  </a:lnTo>
                  <a:lnTo>
                    <a:pt x="805108" y="7139"/>
                  </a:lnTo>
                  <a:lnTo>
                    <a:pt x="819120" y="5288"/>
                  </a:lnTo>
                  <a:lnTo>
                    <a:pt x="833396" y="3702"/>
                  </a:lnTo>
                  <a:lnTo>
                    <a:pt x="847408" y="2380"/>
                  </a:lnTo>
                  <a:lnTo>
                    <a:pt x="861685" y="1586"/>
                  </a:lnTo>
                  <a:lnTo>
                    <a:pt x="876226" y="793"/>
                  </a:lnTo>
                  <a:lnTo>
                    <a:pt x="890502" y="264"/>
                  </a:lnTo>
                  <a:lnTo>
                    <a:pt x="904779" y="264"/>
                  </a:lnTo>
                  <a:lnTo>
                    <a:pt x="906894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ffectLst>
              <a:innerShdw blurRad="114300">
                <a:prstClr val="black">
                  <a:alpha val="50000"/>
                </a:prstClr>
              </a:innerShdw>
            </a:effec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103" name="组合 102"/>
          <p:cNvGrpSpPr/>
          <p:nvPr/>
        </p:nvGrpSpPr>
        <p:grpSpPr>
          <a:xfrm>
            <a:off x="4395789" y="1573446"/>
            <a:ext cx="487361" cy="479430"/>
            <a:chOff x="4395789" y="1573446"/>
            <a:chExt cx="487361" cy="479430"/>
          </a:xfrm>
        </p:grpSpPr>
        <p:sp>
          <p:nvSpPr>
            <p:cNvPr id="96" name="椭圆 95"/>
            <p:cNvSpPr/>
            <p:nvPr/>
          </p:nvSpPr>
          <p:spPr>
            <a:xfrm>
              <a:off x="4418676" y="1573446"/>
              <a:ext cx="464474" cy="464474"/>
            </a:xfrm>
            <a:prstGeom prst="ellipse">
              <a:avLst/>
            </a:prstGeom>
            <a:gradFill>
              <a:gsLst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5400000" scaled="1"/>
            </a:gradFill>
            <a:ln w="25400" cap="flat">
              <a:gradFill>
                <a:gsLst>
                  <a:gs pos="0">
                    <a:schemeClr val="bg1"/>
                  </a:gs>
                  <a:gs pos="100000">
                    <a:srgbClr val="DDDDDD"/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228600" dist="228600" dir="5400000" algn="t" rotWithShape="0">
                <a:schemeClr val="tx1">
                  <a:lumMod val="85000"/>
                  <a:lumOff val="15000"/>
                  <a:alpha val="28000"/>
                </a:scheme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2" name="文本框 101"/>
            <p:cNvSpPr txBox="1"/>
            <p:nvPr/>
          </p:nvSpPr>
          <p:spPr>
            <a:xfrm>
              <a:off x="4395789" y="1591211"/>
              <a:ext cx="38023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>
                  <a:solidFill>
                    <a:schemeClr val="bg1">
                      <a:lumMod val="50000"/>
                    </a:schemeClr>
                  </a:solidFill>
                </a:rPr>
                <a:t>01</a:t>
              </a:r>
              <a:endParaRPr lang="zh-CN" altLang="en-US" sz="24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104" name="组合 103"/>
          <p:cNvGrpSpPr/>
          <p:nvPr/>
        </p:nvGrpSpPr>
        <p:grpSpPr>
          <a:xfrm>
            <a:off x="4382098" y="3155936"/>
            <a:ext cx="510856" cy="471175"/>
            <a:chOff x="4372294" y="1573446"/>
            <a:chExt cx="510856" cy="471175"/>
          </a:xfrm>
        </p:grpSpPr>
        <p:sp>
          <p:nvSpPr>
            <p:cNvPr id="105" name="椭圆 104"/>
            <p:cNvSpPr/>
            <p:nvPr/>
          </p:nvSpPr>
          <p:spPr>
            <a:xfrm>
              <a:off x="4418676" y="1573446"/>
              <a:ext cx="464474" cy="464474"/>
            </a:xfrm>
            <a:prstGeom prst="ellipse">
              <a:avLst/>
            </a:prstGeom>
            <a:gradFill>
              <a:gsLst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5400000" scaled="1"/>
            </a:gradFill>
            <a:ln w="25400" cap="flat">
              <a:gradFill>
                <a:gsLst>
                  <a:gs pos="0">
                    <a:schemeClr val="bg1"/>
                  </a:gs>
                  <a:gs pos="100000">
                    <a:srgbClr val="DDDDDD"/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228600" dist="228600" dir="5400000" algn="t" rotWithShape="0">
                <a:schemeClr val="tx1">
                  <a:lumMod val="85000"/>
                  <a:lumOff val="15000"/>
                  <a:alpha val="28000"/>
                </a:scheme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6" name="文本框 105"/>
            <p:cNvSpPr txBox="1"/>
            <p:nvPr/>
          </p:nvSpPr>
          <p:spPr>
            <a:xfrm>
              <a:off x="4372294" y="1582956"/>
              <a:ext cx="44755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>
                  <a:solidFill>
                    <a:schemeClr val="bg1">
                      <a:lumMod val="50000"/>
                    </a:schemeClr>
                  </a:solidFill>
                </a:rPr>
                <a:t>03</a:t>
              </a:r>
              <a:endParaRPr lang="zh-CN" altLang="en-US" sz="24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107" name="组合 106"/>
          <p:cNvGrpSpPr/>
          <p:nvPr/>
        </p:nvGrpSpPr>
        <p:grpSpPr>
          <a:xfrm>
            <a:off x="7057137" y="2690388"/>
            <a:ext cx="510856" cy="481970"/>
            <a:chOff x="4372294" y="1573446"/>
            <a:chExt cx="510856" cy="481970"/>
          </a:xfrm>
        </p:grpSpPr>
        <p:sp>
          <p:nvSpPr>
            <p:cNvPr id="108" name="椭圆 107"/>
            <p:cNvSpPr/>
            <p:nvPr/>
          </p:nvSpPr>
          <p:spPr>
            <a:xfrm>
              <a:off x="4418676" y="1573446"/>
              <a:ext cx="464474" cy="464474"/>
            </a:xfrm>
            <a:prstGeom prst="ellipse">
              <a:avLst/>
            </a:prstGeom>
            <a:gradFill>
              <a:gsLst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5400000" scaled="1"/>
            </a:gradFill>
            <a:ln w="25400" cap="flat">
              <a:gradFill>
                <a:gsLst>
                  <a:gs pos="0">
                    <a:schemeClr val="bg1"/>
                  </a:gs>
                  <a:gs pos="100000">
                    <a:srgbClr val="DDDDDD"/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228600" dist="228600" dir="5400000" algn="t" rotWithShape="0">
                <a:schemeClr val="tx1">
                  <a:lumMod val="85000"/>
                  <a:lumOff val="15000"/>
                  <a:alpha val="28000"/>
                </a:scheme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9" name="文本框 108"/>
            <p:cNvSpPr txBox="1"/>
            <p:nvPr/>
          </p:nvSpPr>
          <p:spPr>
            <a:xfrm>
              <a:off x="4372294" y="1593751"/>
              <a:ext cx="44755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>
                  <a:solidFill>
                    <a:schemeClr val="bg1">
                      <a:lumMod val="50000"/>
                    </a:schemeClr>
                  </a:solidFill>
                </a:rPr>
                <a:t>04</a:t>
              </a:r>
              <a:endParaRPr lang="zh-CN" altLang="en-US" sz="24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110" name="组合 109"/>
          <p:cNvGrpSpPr/>
          <p:nvPr/>
        </p:nvGrpSpPr>
        <p:grpSpPr>
          <a:xfrm>
            <a:off x="4380626" y="4296829"/>
            <a:ext cx="510856" cy="471175"/>
            <a:chOff x="4372294" y="1573446"/>
            <a:chExt cx="510856" cy="471175"/>
          </a:xfrm>
        </p:grpSpPr>
        <p:sp>
          <p:nvSpPr>
            <p:cNvPr id="111" name="椭圆 110"/>
            <p:cNvSpPr/>
            <p:nvPr/>
          </p:nvSpPr>
          <p:spPr>
            <a:xfrm>
              <a:off x="4418676" y="1573446"/>
              <a:ext cx="464474" cy="464474"/>
            </a:xfrm>
            <a:prstGeom prst="ellipse">
              <a:avLst/>
            </a:prstGeom>
            <a:gradFill>
              <a:gsLst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5400000" scaled="1"/>
            </a:gradFill>
            <a:ln w="25400" cap="flat">
              <a:gradFill>
                <a:gsLst>
                  <a:gs pos="0">
                    <a:schemeClr val="bg1"/>
                  </a:gs>
                  <a:gs pos="100000">
                    <a:srgbClr val="DDDDDD"/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228600" dist="228600" dir="5400000" algn="t" rotWithShape="0">
                <a:schemeClr val="tx1">
                  <a:lumMod val="85000"/>
                  <a:lumOff val="15000"/>
                  <a:alpha val="28000"/>
                </a:scheme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2" name="文本框 111"/>
            <p:cNvSpPr txBox="1"/>
            <p:nvPr/>
          </p:nvSpPr>
          <p:spPr>
            <a:xfrm>
              <a:off x="4372294" y="1582956"/>
              <a:ext cx="44435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>
                  <a:solidFill>
                    <a:schemeClr val="bg1">
                      <a:lumMod val="50000"/>
                    </a:schemeClr>
                  </a:solidFill>
                </a:rPr>
                <a:t>05</a:t>
              </a:r>
              <a:endParaRPr lang="zh-CN" altLang="en-US" sz="24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113" name="组合 112"/>
          <p:cNvGrpSpPr/>
          <p:nvPr/>
        </p:nvGrpSpPr>
        <p:grpSpPr>
          <a:xfrm>
            <a:off x="7053962" y="1556084"/>
            <a:ext cx="507681" cy="483240"/>
            <a:chOff x="4375469" y="1573446"/>
            <a:chExt cx="507681" cy="483240"/>
          </a:xfrm>
        </p:grpSpPr>
        <p:sp>
          <p:nvSpPr>
            <p:cNvPr id="114" name="椭圆 113"/>
            <p:cNvSpPr/>
            <p:nvPr/>
          </p:nvSpPr>
          <p:spPr>
            <a:xfrm>
              <a:off x="4418676" y="1573446"/>
              <a:ext cx="464474" cy="464474"/>
            </a:xfrm>
            <a:prstGeom prst="ellipse">
              <a:avLst/>
            </a:prstGeom>
            <a:gradFill>
              <a:gsLst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5400000" scaled="1"/>
            </a:gradFill>
            <a:ln w="25400" cap="flat">
              <a:gradFill>
                <a:gsLst>
                  <a:gs pos="0">
                    <a:schemeClr val="bg1"/>
                  </a:gs>
                  <a:gs pos="100000">
                    <a:srgbClr val="DDDDDD"/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228600" dist="228600" dir="5400000" algn="t" rotWithShape="0">
                <a:schemeClr val="tx1">
                  <a:lumMod val="85000"/>
                  <a:lumOff val="15000"/>
                  <a:alpha val="28000"/>
                </a:scheme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5" name="文本框 114"/>
            <p:cNvSpPr txBox="1"/>
            <p:nvPr/>
          </p:nvSpPr>
          <p:spPr>
            <a:xfrm>
              <a:off x="4375469" y="1595021"/>
              <a:ext cx="43794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>
                  <a:solidFill>
                    <a:schemeClr val="bg1">
                      <a:lumMod val="50000"/>
                    </a:schemeClr>
                  </a:solidFill>
                </a:rPr>
                <a:t>02</a:t>
              </a:r>
              <a:endParaRPr lang="zh-CN" altLang="en-US" sz="24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116" name="组合 115"/>
          <p:cNvGrpSpPr/>
          <p:nvPr/>
        </p:nvGrpSpPr>
        <p:grpSpPr>
          <a:xfrm>
            <a:off x="7064416" y="3842218"/>
            <a:ext cx="510856" cy="481970"/>
            <a:chOff x="4372294" y="1573446"/>
            <a:chExt cx="510856" cy="481970"/>
          </a:xfrm>
        </p:grpSpPr>
        <p:sp>
          <p:nvSpPr>
            <p:cNvPr id="117" name="椭圆 116"/>
            <p:cNvSpPr/>
            <p:nvPr/>
          </p:nvSpPr>
          <p:spPr>
            <a:xfrm>
              <a:off x="4418676" y="1573446"/>
              <a:ext cx="464474" cy="464474"/>
            </a:xfrm>
            <a:prstGeom prst="ellipse">
              <a:avLst/>
            </a:prstGeom>
            <a:gradFill>
              <a:gsLst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5400000" scaled="1"/>
            </a:gradFill>
            <a:ln w="25400" cap="flat">
              <a:gradFill>
                <a:gsLst>
                  <a:gs pos="0">
                    <a:schemeClr val="bg1"/>
                  </a:gs>
                  <a:gs pos="100000">
                    <a:srgbClr val="DDDDDD"/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228600" dist="228600" dir="5400000" algn="t" rotWithShape="0">
                <a:schemeClr val="tx1">
                  <a:lumMod val="85000"/>
                  <a:lumOff val="15000"/>
                  <a:alpha val="28000"/>
                </a:scheme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8" name="文本框 117"/>
            <p:cNvSpPr txBox="1"/>
            <p:nvPr/>
          </p:nvSpPr>
          <p:spPr>
            <a:xfrm>
              <a:off x="4372294" y="1593751"/>
              <a:ext cx="44755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>
                  <a:solidFill>
                    <a:schemeClr val="bg1">
                      <a:lumMod val="50000"/>
                    </a:schemeClr>
                  </a:solidFill>
                </a:rPr>
                <a:t>06</a:t>
              </a:r>
              <a:endParaRPr lang="zh-CN" altLang="en-US" sz="24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cxnSp>
        <p:nvCxnSpPr>
          <p:cNvPr id="121" name="直接连接符 120"/>
          <p:cNvCxnSpPr/>
          <p:nvPr/>
        </p:nvCxnSpPr>
        <p:spPr>
          <a:xfrm>
            <a:off x="7652807" y="1796348"/>
            <a:ext cx="2786593" cy="0"/>
          </a:xfrm>
          <a:prstGeom prst="line">
            <a:avLst/>
          </a:prstGeom>
          <a:ln w="19050">
            <a:solidFill>
              <a:schemeClr val="bg2">
                <a:lumMod val="50000"/>
              </a:schemeClr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2" name="组合 121"/>
          <p:cNvGrpSpPr/>
          <p:nvPr/>
        </p:nvGrpSpPr>
        <p:grpSpPr>
          <a:xfrm>
            <a:off x="7736117" y="1416170"/>
            <a:ext cx="3208109" cy="1311032"/>
            <a:chOff x="5841004" y="1447486"/>
            <a:chExt cx="3208109" cy="1311032"/>
          </a:xfrm>
        </p:grpSpPr>
        <p:sp>
          <p:nvSpPr>
            <p:cNvPr id="123" name="MH_SubTitle_1"/>
            <p:cNvSpPr>
              <a:spLocks noChangeArrowheads="1"/>
            </p:cNvSpPr>
            <p:nvPr/>
          </p:nvSpPr>
          <p:spPr bwMode="auto">
            <a:xfrm flipH="1">
              <a:off x="5841004" y="1447486"/>
              <a:ext cx="1960880" cy="3987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dirty="0">
                  <a:solidFill>
                    <a:srgbClr val="5FBD98"/>
                  </a:solidFill>
                </a:rPr>
                <a:t>安全培训与教育</a:t>
              </a:r>
            </a:p>
          </p:txBody>
        </p:sp>
        <p:sp>
          <p:nvSpPr>
            <p:cNvPr id="124" name="Rectangle 5"/>
            <p:cNvSpPr/>
            <p:nvPr/>
          </p:nvSpPr>
          <p:spPr bwMode="auto">
            <a:xfrm>
              <a:off x="5980705" y="1871157"/>
              <a:ext cx="3068408" cy="8873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+mn-ea"/>
                  <a:cs typeface="Lato Light" charset="0"/>
                  <a:sym typeface="Lato Light" charset="0"/>
                </a:rPr>
                <a:t>安全培训次数：</a:t>
              </a:r>
              <a:r>
                <a:rPr lang="en-US" altLang="zh-CN" sz="1200" dirty="0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+mn-ea"/>
                  <a:cs typeface="Lato Light" charset="0"/>
                  <a:sym typeface="Lato Light" charset="0"/>
                </a:rPr>
                <a:t>10</a:t>
              </a:r>
              <a:r>
                <a:rPr lang="zh-CN" altLang="en-US" sz="1200" dirty="0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+mn-ea"/>
                  <a:cs typeface="Lato Light" charset="0"/>
                  <a:sym typeface="Lato Light" charset="0"/>
                </a:rPr>
                <a:t>次</a:t>
              </a: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+mn-ea"/>
                  <a:cs typeface="Lato Light" charset="0"/>
                  <a:sym typeface="Lato Light" charset="0"/>
                </a:rPr>
                <a:t>累计培训人次：</a:t>
              </a:r>
              <a:r>
                <a:rPr lang="en-US" altLang="zh-CN" sz="1200" dirty="0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+mn-ea"/>
                  <a:cs typeface="Lato Light" charset="0"/>
                  <a:sym typeface="Lato Light" charset="0"/>
                </a:rPr>
                <a:t>500</a:t>
              </a:r>
              <a:r>
                <a:rPr lang="zh-CN" altLang="en-US" sz="1200" dirty="0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+mn-ea"/>
                  <a:cs typeface="Lato Light" charset="0"/>
                  <a:sym typeface="Lato Light" charset="0"/>
                </a:rPr>
                <a:t>多次</a:t>
              </a: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+mn-ea"/>
                  <a:cs typeface="Lato Light" charset="0"/>
                  <a:sym typeface="Lato Light" charset="0"/>
                </a:rPr>
                <a:t>累计培训时长：</a:t>
              </a:r>
              <a:r>
                <a:rPr lang="en-US" altLang="zh-CN" sz="1200" dirty="0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+mn-ea"/>
                  <a:cs typeface="Lato Light" charset="0"/>
                  <a:sym typeface="Lato Light" charset="0"/>
                </a:rPr>
                <a:t>9</a:t>
              </a:r>
              <a:r>
                <a:rPr lang="zh-CN" altLang="en-US" sz="1200" dirty="0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+mn-ea"/>
                  <a:cs typeface="Lato Light" charset="0"/>
                  <a:sym typeface="Lato Light" charset="0"/>
                </a:rPr>
                <a:t>小时</a:t>
              </a:r>
            </a:p>
          </p:txBody>
        </p:sp>
      </p:grpSp>
      <p:grpSp>
        <p:nvGrpSpPr>
          <p:cNvPr id="128" name="组合 127"/>
          <p:cNvGrpSpPr/>
          <p:nvPr/>
        </p:nvGrpSpPr>
        <p:grpSpPr>
          <a:xfrm>
            <a:off x="7863117" y="2856235"/>
            <a:ext cx="3262084" cy="1311032"/>
            <a:chOff x="5787029" y="1447486"/>
            <a:chExt cx="3262084" cy="1311032"/>
          </a:xfrm>
        </p:grpSpPr>
        <p:sp>
          <p:nvSpPr>
            <p:cNvPr id="129" name="MH_SubTitle_1"/>
            <p:cNvSpPr>
              <a:spLocks noChangeArrowheads="1"/>
            </p:cNvSpPr>
            <p:nvPr/>
          </p:nvSpPr>
          <p:spPr bwMode="auto">
            <a:xfrm flipH="1">
              <a:off x="5787029" y="1447486"/>
              <a:ext cx="1960880" cy="3987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dirty="0">
                  <a:solidFill>
                    <a:schemeClr val="accent3"/>
                  </a:solidFill>
                </a:rPr>
                <a:t>安全会议的召开</a:t>
              </a:r>
            </a:p>
          </p:txBody>
        </p:sp>
        <p:sp>
          <p:nvSpPr>
            <p:cNvPr id="130" name="Rectangle 5"/>
            <p:cNvSpPr/>
            <p:nvPr/>
          </p:nvSpPr>
          <p:spPr bwMode="auto">
            <a:xfrm>
              <a:off x="5980705" y="1871157"/>
              <a:ext cx="3068408" cy="8873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+mn-ea"/>
                  <a:cs typeface="Lato Light" charset="0"/>
                  <a:sym typeface="Lato Light" charset="0"/>
                </a:rPr>
                <a:t>召开安全例会次数：</a:t>
              </a:r>
              <a:r>
                <a:rPr lang="en-US" altLang="zh-CN" sz="1200" dirty="0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+mn-ea"/>
                  <a:cs typeface="Lato Light" charset="0"/>
                  <a:sym typeface="Lato Light" charset="0"/>
                </a:rPr>
                <a:t>29</a:t>
              </a:r>
              <a:r>
                <a:rPr lang="zh-CN" altLang="en-US" sz="1200" dirty="0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+mn-ea"/>
                  <a:cs typeface="Lato Light" charset="0"/>
                  <a:sym typeface="Lato Light" charset="0"/>
                </a:rPr>
                <a:t>次</a:t>
              </a: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+mn-ea"/>
                  <a:cs typeface="Lato Light" charset="0"/>
                  <a:sym typeface="Lato Light" charset="0"/>
                </a:rPr>
                <a:t>安全事故通报会议：</a:t>
              </a:r>
              <a:r>
                <a:rPr lang="en-US" altLang="zh-CN" sz="1200" dirty="0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+mn-ea"/>
                  <a:cs typeface="Lato Light" charset="0"/>
                  <a:sym typeface="Lato Light" charset="0"/>
                </a:rPr>
                <a:t>3</a:t>
              </a:r>
              <a:r>
                <a:rPr lang="zh-CN" altLang="en-US" sz="1200" dirty="0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+mn-ea"/>
                  <a:cs typeface="Lato Light" charset="0"/>
                  <a:sym typeface="Lato Light" charset="0"/>
                </a:rPr>
                <a:t>次</a:t>
              </a: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+mn-ea"/>
                  <a:cs typeface="Lato Light" charset="0"/>
                  <a:sym typeface="Lato Light" charset="0"/>
                </a:rPr>
                <a:t>安全专题会议：</a:t>
              </a:r>
              <a:r>
                <a:rPr lang="en-US" altLang="zh-CN" sz="1200" dirty="0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+mn-ea"/>
                  <a:cs typeface="Lato Light" charset="0"/>
                  <a:sym typeface="Lato Light" charset="0"/>
                </a:rPr>
                <a:t>11</a:t>
              </a:r>
              <a:r>
                <a:rPr lang="zh-CN" altLang="en-US" sz="1200" dirty="0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+mn-ea"/>
                  <a:cs typeface="Lato Light" charset="0"/>
                  <a:sym typeface="Lato Light" charset="0"/>
                </a:rPr>
                <a:t>次</a:t>
              </a:r>
            </a:p>
          </p:txBody>
        </p:sp>
      </p:grpSp>
      <p:sp>
        <p:nvSpPr>
          <p:cNvPr id="132" name="任意多边形 131"/>
          <p:cNvSpPr/>
          <p:nvPr/>
        </p:nvSpPr>
        <p:spPr>
          <a:xfrm>
            <a:off x="7600950" y="3001877"/>
            <a:ext cx="2838450" cy="265198"/>
          </a:xfrm>
          <a:custGeom>
            <a:avLst/>
            <a:gdLst>
              <a:gd name="connsiteX0" fmla="*/ 0 w 3162300"/>
              <a:gd name="connsiteY0" fmla="*/ 0 h 190500"/>
              <a:gd name="connsiteX1" fmla="*/ 361950 w 3162300"/>
              <a:gd name="connsiteY1" fmla="*/ 190500 h 190500"/>
              <a:gd name="connsiteX2" fmla="*/ 3162300 w 3162300"/>
              <a:gd name="connsiteY2" fmla="*/ 190500 h 190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62300" h="190500">
                <a:moveTo>
                  <a:pt x="0" y="0"/>
                </a:moveTo>
                <a:lnTo>
                  <a:pt x="361950" y="190500"/>
                </a:lnTo>
                <a:lnTo>
                  <a:pt x="3162300" y="190500"/>
                </a:lnTo>
              </a:path>
            </a:pathLst>
          </a:custGeom>
          <a:ln w="19050">
            <a:solidFill>
              <a:schemeClr val="bg2">
                <a:lumMod val="50000"/>
              </a:schemeClr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3" name="任意多边形 132"/>
          <p:cNvSpPr/>
          <p:nvPr/>
        </p:nvSpPr>
        <p:spPr>
          <a:xfrm>
            <a:off x="7575272" y="4272596"/>
            <a:ext cx="2864128" cy="390328"/>
          </a:xfrm>
          <a:custGeom>
            <a:avLst/>
            <a:gdLst>
              <a:gd name="connsiteX0" fmla="*/ 0 w 3162300"/>
              <a:gd name="connsiteY0" fmla="*/ 0 h 190500"/>
              <a:gd name="connsiteX1" fmla="*/ 361950 w 3162300"/>
              <a:gd name="connsiteY1" fmla="*/ 190500 h 190500"/>
              <a:gd name="connsiteX2" fmla="*/ 3162300 w 3162300"/>
              <a:gd name="connsiteY2" fmla="*/ 190500 h 190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62300" h="190500">
                <a:moveTo>
                  <a:pt x="0" y="0"/>
                </a:moveTo>
                <a:lnTo>
                  <a:pt x="361950" y="190500"/>
                </a:lnTo>
                <a:lnTo>
                  <a:pt x="3162300" y="190500"/>
                </a:lnTo>
              </a:path>
            </a:pathLst>
          </a:custGeom>
          <a:ln w="19050">
            <a:solidFill>
              <a:schemeClr val="bg2">
                <a:lumMod val="50000"/>
              </a:schemeClr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34" name="组合 133"/>
          <p:cNvGrpSpPr/>
          <p:nvPr/>
        </p:nvGrpSpPr>
        <p:grpSpPr>
          <a:xfrm>
            <a:off x="7875223" y="4299106"/>
            <a:ext cx="3240494" cy="1311032"/>
            <a:chOff x="5808619" y="1447486"/>
            <a:chExt cx="3240494" cy="1311032"/>
          </a:xfrm>
        </p:grpSpPr>
        <p:sp>
          <p:nvSpPr>
            <p:cNvPr id="135" name="MH_SubTitle_1"/>
            <p:cNvSpPr>
              <a:spLocks noChangeArrowheads="1"/>
            </p:cNvSpPr>
            <p:nvPr/>
          </p:nvSpPr>
          <p:spPr bwMode="auto">
            <a:xfrm flipH="1">
              <a:off x="5808619" y="1447486"/>
              <a:ext cx="1960880" cy="3987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dirty="0">
                  <a:solidFill>
                    <a:schemeClr val="accent4"/>
                  </a:solidFill>
                </a:rPr>
                <a:t>特种作业的相关</a:t>
              </a:r>
            </a:p>
          </p:txBody>
        </p:sp>
        <p:sp>
          <p:nvSpPr>
            <p:cNvPr id="136" name="Rectangle 5"/>
            <p:cNvSpPr/>
            <p:nvPr/>
          </p:nvSpPr>
          <p:spPr bwMode="auto">
            <a:xfrm>
              <a:off x="5980705" y="1871157"/>
              <a:ext cx="3068408" cy="8873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+mn-ea"/>
                  <a:cs typeface="Lato Light" charset="0"/>
                  <a:sym typeface="Lato Light" charset="0"/>
                </a:rPr>
                <a:t>特种设备数目：</a:t>
              </a:r>
              <a:r>
                <a:rPr lang="en-US" altLang="zh-CN" sz="1200" dirty="0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+mn-ea"/>
                  <a:cs typeface="Lato Light" charset="0"/>
                  <a:sym typeface="Lato Light" charset="0"/>
                </a:rPr>
                <a:t>12</a:t>
              </a:r>
              <a:r>
                <a:rPr lang="zh-CN" altLang="en-US" sz="1200" dirty="0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+mn-ea"/>
                  <a:cs typeface="Lato Light" charset="0"/>
                  <a:sym typeface="Lato Light" charset="0"/>
                </a:rPr>
                <a:t>个</a:t>
              </a: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+mn-ea"/>
                  <a:cs typeface="Lato Light" charset="0"/>
                  <a:sym typeface="Lato Light" charset="0"/>
                </a:rPr>
                <a:t>特种作业人员数目：</a:t>
              </a:r>
              <a:r>
                <a:rPr lang="en-US" altLang="zh-CN" sz="1200" dirty="0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+mn-ea"/>
                  <a:cs typeface="Lato Light" charset="0"/>
                  <a:sym typeface="Lato Light" charset="0"/>
                </a:rPr>
                <a:t>22</a:t>
              </a:r>
              <a:r>
                <a:rPr lang="zh-CN" altLang="en-US" sz="1200" dirty="0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+mn-ea"/>
                  <a:cs typeface="Lato Light" charset="0"/>
                  <a:sym typeface="Lato Light" charset="0"/>
                </a:rPr>
                <a:t>人</a:t>
              </a: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+mn-ea"/>
                  <a:cs typeface="Lato Light" charset="0"/>
                  <a:sym typeface="Lato Light" charset="0"/>
                </a:rPr>
                <a:t>持证上岗率：</a:t>
              </a:r>
              <a:r>
                <a:rPr lang="en-US" altLang="zh-CN" sz="1200" dirty="0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+mn-ea"/>
                  <a:cs typeface="Lato Light" charset="0"/>
                  <a:sym typeface="Lato Light" charset="0"/>
                </a:rPr>
                <a:t>100%</a:t>
              </a:r>
            </a:p>
          </p:txBody>
        </p:sp>
      </p:grpSp>
      <p:cxnSp>
        <p:nvCxnSpPr>
          <p:cNvPr id="138" name="直接连接符 137"/>
          <p:cNvCxnSpPr/>
          <p:nvPr/>
        </p:nvCxnSpPr>
        <p:spPr>
          <a:xfrm flipH="1">
            <a:off x="1556199" y="1803136"/>
            <a:ext cx="2786593" cy="0"/>
          </a:xfrm>
          <a:prstGeom prst="line">
            <a:avLst/>
          </a:prstGeom>
          <a:ln w="19050">
            <a:solidFill>
              <a:schemeClr val="bg2">
                <a:lumMod val="50000"/>
              </a:schemeClr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9" name="组合 138"/>
          <p:cNvGrpSpPr/>
          <p:nvPr/>
        </p:nvGrpSpPr>
        <p:grpSpPr>
          <a:xfrm flipH="1">
            <a:off x="1041073" y="1416171"/>
            <a:ext cx="3068408" cy="1311032"/>
            <a:chOff x="5980705" y="1447486"/>
            <a:chExt cx="3068408" cy="1311032"/>
          </a:xfrm>
        </p:grpSpPr>
        <p:sp>
          <p:nvSpPr>
            <p:cNvPr id="140" name="MH_SubTitle_1"/>
            <p:cNvSpPr>
              <a:spLocks noChangeArrowheads="1"/>
            </p:cNvSpPr>
            <p:nvPr/>
          </p:nvSpPr>
          <p:spPr bwMode="auto">
            <a:xfrm flipH="1">
              <a:off x="6114153" y="1447486"/>
              <a:ext cx="1706880" cy="3987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sz="2000" dirty="0">
                  <a:solidFill>
                    <a:schemeClr val="accent2"/>
                  </a:solidFill>
                </a:rPr>
                <a:t>责任制的落实</a:t>
              </a:r>
            </a:p>
          </p:txBody>
        </p:sp>
        <p:sp>
          <p:nvSpPr>
            <p:cNvPr id="141" name="Rectangle 5"/>
            <p:cNvSpPr/>
            <p:nvPr/>
          </p:nvSpPr>
          <p:spPr bwMode="auto">
            <a:xfrm>
              <a:off x="5980705" y="1871157"/>
              <a:ext cx="3068408" cy="8873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+mn-ea"/>
                  <a:cs typeface="Lato Light" charset="0"/>
                  <a:sym typeface="Lato Light" charset="0"/>
                </a:rPr>
                <a:t>责任书种类：</a:t>
              </a:r>
              <a:r>
                <a:rPr lang="en-US" altLang="zh-CN" sz="1200" dirty="0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+mn-ea"/>
                  <a:cs typeface="Lato Light" charset="0"/>
                  <a:sym typeface="Lato Light" charset="0"/>
                </a:rPr>
                <a:t>6</a:t>
              </a:r>
              <a:r>
                <a:rPr lang="zh-CN" altLang="en-US" sz="1200" dirty="0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+mn-ea"/>
                  <a:cs typeface="Lato Light" charset="0"/>
                  <a:sym typeface="Lato Light" charset="0"/>
                </a:rPr>
                <a:t>种</a:t>
              </a:r>
            </a:p>
            <a:p>
              <a:pPr algn="ctr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+mn-ea"/>
                  <a:cs typeface="Lato Light" charset="0"/>
                  <a:sym typeface="Lato Light" charset="0"/>
                </a:rPr>
                <a:t>责任书签订率：</a:t>
              </a:r>
              <a:r>
                <a:rPr lang="en-US" altLang="zh-CN" sz="1200" dirty="0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+mn-ea"/>
                  <a:cs typeface="Lato Light" charset="0"/>
                  <a:sym typeface="Lato Light" charset="0"/>
                </a:rPr>
                <a:t>100%</a:t>
              </a:r>
            </a:p>
            <a:p>
              <a:pPr algn="ctr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+mn-ea"/>
                  <a:cs typeface="Lato Light" charset="0"/>
                  <a:sym typeface="Lato Light" charset="0"/>
                </a:rPr>
                <a:t>责任书的落实：待加强</a:t>
              </a:r>
            </a:p>
          </p:txBody>
        </p:sp>
      </p:grpSp>
      <p:cxnSp>
        <p:nvCxnSpPr>
          <p:cNvPr id="142" name="直接连接符 141"/>
          <p:cNvCxnSpPr/>
          <p:nvPr/>
        </p:nvCxnSpPr>
        <p:spPr>
          <a:xfrm flipH="1">
            <a:off x="1543522" y="3347765"/>
            <a:ext cx="2786593" cy="0"/>
          </a:xfrm>
          <a:prstGeom prst="line">
            <a:avLst/>
          </a:prstGeom>
          <a:ln w="19050">
            <a:solidFill>
              <a:schemeClr val="bg2">
                <a:lumMod val="50000"/>
              </a:schemeClr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3" name="组合 142"/>
          <p:cNvGrpSpPr/>
          <p:nvPr/>
        </p:nvGrpSpPr>
        <p:grpSpPr>
          <a:xfrm flipH="1">
            <a:off x="1028396" y="2948735"/>
            <a:ext cx="3068408" cy="1323097"/>
            <a:chOff x="5980705" y="1435421"/>
            <a:chExt cx="3068408" cy="1323097"/>
          </a:xfrm>
        </p:grpSpPr>
        <p:sp>
          <p:nvSpPr>
            <p:cNvPr id="144" name="MH_SubTitle_1"/>
            <p:cNvSpPr>
              <a:spLocks noChangeArrowheads="1"/>
            </p:cNvSpPr>
            <p:nvPr/>
          </p:nvSpPr>
          <p:spPr bwMode="auto">
            <a:xfrm flipH="1">
              <a:off x="6114788" y="1435421"/>
              <a:ext cx="2214880" cy="3987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sz="2000" dirty="0">
                  <a:solidFill>
                    <a:schemeClr val="accent1"/>
                  </a:solidFill>
                </a:rPr>
                <a:t>日常的检查与整改</a:t>
              </a:r>
            </a:p>
          </p:txBody>
        </p:sp>
        <p:sp>
          <p:nvSpPr>
            <p:cNvPr id="145" name="Rectangle 5"/>
            <p:cNvSpPr/>
            <p:nvPr/>
          </p:nvSpPr>
          <p:spPr bwMode="auto">
            <a:xfrm>
              <a:off x="5980705" y="1871157"/>
              <a:ext cx="3068408" cy="8873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+mn-ea"/>
                  <a:cs typeface="Lato Light" charset="0"/>
                  <a:sym typeface="Lato Light" charset="0"/>
                </a:rPr>
                <a:t>组织日常安全检查：</a:t>
              </a:r>
              <a:r>
                <a:rPr lang="en-US" altLang="zh-CN" sz="1200" dirty="0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+mn-ea"/>
                  <a:cs typeface="Lato Light" charset="0"/>
                  <a:sym typeface="Lato Light" charset="0"/>
                </a:rPr>
                <a:t>102</a:t>
              </a:r>
              <a:r>
                <a:rPr lang="zh-CN" altLang="en-US" sz="1200" dirty="0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+mn-ea"/>
                  <a:cs typeface="Lato Light" charset="0"/>
                  <a:sym typeface="Lato Light" charset="0"/>
                </a:rPr>
                <a:t>次</a:t>
              </a:r>
            </a:p>
            <a:p>
              <a:pPr algn="ctr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+mn-ea"/>
                  <a:cs typeface="Lato Light" charset="0"/>
                  <a:sym typeface="Lato Light" charset="0"/>
                </a:rPr>
                <a:t>隐患整改次数：</a:t>
              </a:r>
              <a:r>
                <a:rPr lang="en-US" altLang="zh-CN" sz="1200" dirty="0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+mn-ea"/>
                  <a:cs typeface="Lato Light" charset="0"/>
                  <a:sym typeface="Lato Light" charset="0"/>
                </a:rPr>
                <a:t>371</a:t>
              </a:r>
              <a:r>
                <a:rPr lang="zh-CN" altLang="en-US" sz="1200" dirty="0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+mn-ea"/>
                  <a:cs typeface="Lato Light" charset="0"/>
                  <a:sym typeface="Lato Light" charset="0"/>
                </a:rPr>
                <a:t>次</a:t>
              </a:r>
            </a:p>
            <a:p>
              <a:pPr algn="ctr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+mn-ea"/>
                  <a:cs typeface="Lato Light" charset="0"/>
                  <a:sym typeface="Lato Light" charset="0"/>
                </a:rPr>
                <a:t>整改的及时性：待提高</a:t>
              </a:r>
            </a:p>
          </p:txBody>
        </p:sp>
      </p:grpSp>
      <p:grpSp>
        <p:nvGrpSpPr>
          <p:cNvPr id="147" name="组合 146"/>
          <p:cNvGrpSpPr/>
          <p:nvPr/>
        </p:nvGrpSpPr>
        <p:grpSpPr>
          <a:xfrm flipH="1">
            <a:off x="1028459" y="4483683"/>
            <a:ext cx="3068408" cy="1286267"/>
            <a:chOff x="5940700" y="1447486"/>
            <a:chExt cx="3068408" cy="1286267"/>
          </a:xfrm>
        </p:grpSpPr>
        <p:sp>
          <p:nvSpPr>
            <p:cNvPr id="148" name="MH_SubTitle_1"/>
            <p:cNvSpPr>
              <a:spLocks noChangeArrowheads="1"/>
            </p:cNvSpPr>
            <p:nvPr/>
          </p:nvSpPr>
          <p:spPr bwMode="auto">
            <a:xfrm flipH="1">
              <a:off x="6114153" y="1447486"/>
              <a:ext cx="1706880" cy="3987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sz="2000" dirty="0">
                  <a:solidFill>
                    <a:srgbClr val="EF9322"/>
                  </a:solidFill>
                </a:rPr>
                <a:t>危险源的监控</a:t>
              </a:r>
            </a:p>
          </p:txBody>
        </p:sp>
        <p:sp>
          <p:nvSpPr>
            <p:cNvPr id="149" name="Rectangle 5"/>
            <p:cNvSpPr/>
            <p:nvPr/>
          </p:nvSpPr>
          <p:spPr bwMode="auto">
            <a:xfrm>
              <a:off x="5940700" y="1846392"/>
              <a:ext cx="3068408" cy="8873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+mn-ea"/>
                  <a:cs typeface="Lato Light" charset="0"/>
                  <a:sym typeface="Lato Light" charset="0"/>
                </a:rPr>
                <a:t>重要危险源数量：</a:t>
              </a:r>
              <a:r>
                <a:rPr lang="en-US" altLang="zh-CN" sz="1200" dirty="0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+mn-ea"/>
                  <a:cs typeface="Lato Light" charset="0"/>
                  <a:sym typeface="Lato Light" charset="0"/>
                </a:rPr>
                <a:t>5</a:t>
              </a:r>
              <a:r>
                <a:rPr lang="zh-CN" altLang="en-US" sz="1200" dirty="0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+mn-ea"/>
                  <a:cs typeface="Lato Light" charset="0"/>
                  <a:sym typeface="Lato Light" charset="0"/>
                </a:rPr>
                <a:t>处</a:t>
              </a:r>
            </a:p>
            <a:p>
              <a:pPr algn="ctr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+mn-ea"/>
                  <a:cs typeface="Lato Light" charset="0"/>
                  <a:sym typeface="Lato Light" charset="0"/>
                </a:rPr>
                <a:t>危险源监控责任人：</a:t>
              </a:r>
              <a:r>
                <a:rPr lang="en-US" altLang="zh-CN" sz="1200" dirty="0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+mn-ea"/>
                  <a:cs typeface="Lato Light" charset="0"/>
                  <a:sym typeface="Lato Light" charset="0"/>
                </a:rPr>
                <a:t>12</a:t>
              </a:r>
              <a:r>
                <a:rPr lang="zh-CN" altLang="en-US" sz="1200" dirty="0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+mn-ea"/>
                  <a:cs typeface="Lato Light" charset="0"/>
                  <a:sym typeface="Lato Light" charset="0"/>
                </a:rPr>
                <a:t>人</a:t>
              </a:r>
            </a:p>
            <a:p>
              <a:pPr algn="ctr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+mn-ea"/>
                  <a:cs typeface="Lato Light" charset="0"/>
                  <a:sym typeface="Lato Light" charset="0"/>
                </a:rPr>
                <a:t>现场警示标识：</a:t>
              </a:r>
              <a:r>
                <a:rPr lang="en-US" altLang="zh-CN" sz="1200" dirty="0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+mn-ea"/>
                  <a:cs typeface="Lato Light" charset="0"/>
                  <a:sym typeface="Lato Light" charset="0"/>
                </a:rPr>
                <a:t>21</a:t>
              </a:r>
              <a:r>
                <a:rPr lang="zh-CN" altLang="en-US" sz="1200" dirty="0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+mn-ea"/>
                  <a:cs typeface="Lato Light" charset="0"/>
                  <a:sym typeface="Lato Light" charset="0"/>
                </a:rPr>
                <a:t>块</a:t>
              </a:r>
            </a:p>
          </p:txBody>
        </p:sp>
      </p:grpSp>
      <p:sp>
        <p:nvSpPr>
          <p:cNvPr id="150" name="任意多边形 149"/>
          <p:cNvSpPr/>
          <p:nvPr/>
        </p:nvSpPr>
        <p:spPr>
          <a:xfrm flipH="1">
            <a:off x="1517593" y="4614052"/>
            <a:ext cx="2838450" cy="265198"/>
          </a:xfrm>
          <a:custGeom>
            <a:avLst/>
            <a:gdLst>
              <a:gd name="connsiteX0" fmla="*/ 0 w 3162300"/>
              <a:gd name="connsiteY0" fmla="*/ 0 h 190500"/>
              <a:gd name="connsiteX1" fmla="*/ 361950 w 3162300"/>
              <a:gd name="connsiteY1" fmla="*/ 190500 h 190500"/>
              <a:gd name="connsiteX2" fmla="*/ 3162300 w 3162300"/>
              <a:gd name="connsiteY2" fmla="*/ 190500 h 190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62300" h="190500">
                <a:moveTo>
                  <a:pt x="0" y="0"/>
                </a:moveTo>
                <a:lnTo>
                  <a:pt x="361950" y="190500"/>
                </a:lnTo>
                <a:lnTo>
                  <a:pt x="3162300" y="190500"/>
                </a:lnTo>
              </a:path>
            </a:pathLst>
          </a:custGeom>
          <a:ln w="19050">
            <a:solidFill>
              <a:schemeClr val="bg2">
                <a:lumMod val="50000"/>
              </a:schemeClr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MH_PageTitle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pPr eaLnBrk="1" hangingPunct="1"/>
            <a:r>
              <a:rPr lang="zh-CN" altLang="en-US" dirty="0"/>
              <a:t>全年工作概述</a:t>
            </a:r>
          </a:p>
        </p:txBody>
      </p:sp>
      <p:sp>
        <p:nvSpPr>
          <p:cNvPr id="27" name="MH_Other_1"/>
          <p:cNvSpPr/>
          <p:nvPr>
            <p:custDataLst>
              <p:tags r:id="rId3"/>
            </p:custDataLst>
          </p:nvPr>
        </p:nvSpPr>
        <p:spPr bwMode="auto">
          <a:xfrm rot="5400000" flipV="1">
            <a:off x="6739338" y="3493874"/>
            <a:ext cx="1107501" cy="1610678"/>
          </a:xfrm>
          <a:custGeom>
            <a:avLst/>
            <a:gdLst>
              <a:gd name="T0" fmla="*/ 557 w 865"/>
              <a:gd name="T1" fmla="*/ 1258 h 1258"/>
              <a:gd name="T2" fmla="*/ 250 w 865"/>
              <a:gd name="T3" fmla="*/ 933 h 1258"/>
              <a:gd name="T4" fmla="*/ 0 w 865"/>
              <a:gd name="T5" fmla="*/ 147 h 1258"/>
              <a:gd name="T6" fmla="*/ 865 w 865"/>
              <a:gd name="T7" fmla="*/ 0 h 1258"/>
              <a:gd name="T8" fmla="*/ 557 w 865"/>
              <a:gd name="T9" fmla="*/ 1258 h 12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65" h="1258">
                <a:moveTo>
                  <a:pt x="557" y="1258"/>
                </a:moveTo>
                <a:lnTo>
                  <a:pt x="250" y="933"/>
                </a:lnTo>
                <a:lnTo>
                  <a:pt x="0" y="147"/>
                </a:lnTo>
                <a:lnTo>
                  <a:pt x="865" y="0"/>
                </a:lnTo>
                <a:lnTo>
                  <a:pt x="557" y="1258"/>
                </a:lnTo>
                <a:close/>
              </a:path>
            </a:pathLst>
          </a:custGeom>
          <a:gradFill>
            <a:gsLst>
              <a:gs pos="2000">
                <a:sysClr val="window" lastClr="FFFFFF">
                  <a:lumMod val="95000"/>
                  <a:alpha val="0"/>
                </a:sysClr>
              </a:gs>
              <a:gs pos="76000">
                <a:schemeClr val="tx1">
                  <a:lumMod val="50000"/>
                  <a:lumOff val="50000"/>
                </a:schemeClr>
              </a:gs>
            </a:gsLst>
            <a:lin ang="10200000" scaled="0"/>
          </a:gradFill>
          <a:ln>
            <a:noFill/>
          </a:ln>
        </p:spPr>
        <p:txBody>
          <a:bodyPr lIns="68580" tIns="34290" rIns="68580" bIns="34290" anchor="ctr">
            <a:normAutofit/>
          </a:bodyPr>
          <a:lstStyle/>
          <a:p>
            <a:pPr>
              <a:defRPr/>
            </a:pPr>
            <a:endParaRPr lang="zh-CN" altLang="en-US" kern="0">
              <a:solidFill>
                <a:prstClr val="black"/>
              </a:solidFill>
            </a:endParaRPr>
          </a:p>
        </p:txBody>
      </p:sp>
      <p:sp>
        <p:nvSpPr>
          <p:cNvPr id="28" name="MH_Other_2"/>
          <p:cNvSpPr/>
          <p:nvPr>
            <p:custDataLst>
              <p:tags r:id="rId4"/>
            </p:custDataLst>
          </p:nvPr>
        </p:nvSpPr>
        <p:spPr bwMode="auto">
          <a:xfrm rot="10800000" flipV="1">
            <a:off x="5009334" y="4261703"/>
            <a:ext cx="1107501" cy="1610678"/>
          </a:xfrm>
          <a:custGeom>
            <a:avLst/>
            <a:gdLst>
              <a:gd name="T0" fmla="*/ 557 w 865"/>
              <a:gd name="T1" fmla="*/ 1258 h 1258"/>
              <a:gd name="T2" fmla="*/ 250 w 865"/>
              <a:gd name="T3" fmla="*/ 933 h 1258"/>
              <a:gd name="T4" fmla="*/ 0 w 865"/>
              <a:gd name="T5" fmla="*/ 147 h 1258"/>
              <a:gd name="T6" fmla="*/ 865 w 865"/>
              <a:gd name="T7" fmla="*/ 0 h 1258"/>
              <a:gd name="T8" fmla="*/ 557 w 865"/>
              <a:gd name="T9" fmla="*/ 1258 h 12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65" h="1258">
                <a:moveTo>
                  <a:pt x="557" y="1258"/>
                </a:moveTo>
                <a:lnTo>
                  <a:pt x="250" y="933"/>
                </a:lnTo>
                <a:lnTo>
                  <a:pt x="0" y="147"/>
                </a:lnTo>
                <a:lnTo>
                  <a:pt x="865" y="0"/>
                </a:lnTo>
                <a:lnTo>
                  <a:pt x="557" y="1258"/>
                </a:lnTo>
                <a:close/>
              </a:path>
            </a:pathLst>
          </a:custGeom>
          <a:gradFill>
            <a:gsLst>
              <a:gs pos="100000">
                <a:sysClr val="window" lastClr="FFFFFF">
                  <a:alpha val="0"/>
                  <a:lumMod val="100000"/>
                </a:sysClr>
              </a:gs>
              <a:gs pos="19000">
                <a:schemeClr val="tx1">
                  <a:lumMod val="50000"/>
                  <a:lumOff val="50000"/>
                </a:schemeClr>
              </a:gs>
            </a:gsLst>
            <a:lin ang="21000000" scaled="0"/>
          </a:gradFill>
          <a:ln>
            <a:noFill/>
          </a:ln>
        </p:spPr>
        <p:txBody>
          <a:bodyPr lIns="68580" tIns="34290" rIns="68580" bIns="34290" anchor="ctr">
            <a:normAutofit/>
          </a:bodyPr>
          <a:lstStyle/>
          <a:p>
            <a:pPr>
              <a:defRPr/>
            </a:pPr>
            <a:endParaRPr lang="zh-CN" altLang="en-US" kern="0">
              <a:solidFill>
                <a:prstClr val="black"/>
              </a:solidFill>
            </a:endParaRPr>
          </a:p>
        </p:txBody>
      </p:sp>
      <p:sp>
        <p:nvSpPr>
          <p:cNvPr id="29" name="MH_Other_3"/>
          <p:cNvSpPr/>
          <p:nvPr>
            <p:custDataLst>
              <p:tags r:id="rId5"/>
            </p:custDataLst>
          </p:nvPr>
        </p:nvSpPr>
        <p:spPr bwMode="auto">
          <a:xfrm rot="16200000" flipV="1">
            <a:off x="4294020" y="2412788"/>
            <a:ext cx="1107501" cy="1610678"/>
          </a:xfrm>
          <a:custGeom>
            <a:avLst/>
            <a:gdLst>
              <a:gd name="T0" fmla="*/ 557 w 865"/>
              <a:gd name="T1" fmla="*/ 1258 h 1258"/>
              <a:gd name="T2" fmla="*/ 250 w 865"/>
              <a:gd name="T3" fmla="*/ 933 h 1258"/>
              <a:gd name="T4" fmla="*/ 0 w 865"/>
              <a:gd name="T5" fmla="*/ 147 h 1258"/>
              <a:gd name="T6" fmla="*/ 865 w 865"/>
              <a:gd name="T7" fmla="*/ 0 h 1258"/>
              <a:gd name="T8" fmla="*/ 557 w 865"/>
              <a:gd name="T9" fmla="*/ 1258 h 12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65" h="1258">
                <a:moveTo>
                  <a:pt x="557" y="1258"/>
                </a:moveTo>
                <a:lnTo>
                  <a:pt x="250" y="933"/>
                </a:lnTo>
                <a:lnTo>
                  <a:pt x="0" y="147"/>
                </a:lnTo>
                <a:lnTo>
                  <a:pt x="865" y="0"/>
                </a:lnTo>
                <a:lnTo>
                  <a:pt x="557" y="1258"/>
                </a:lnTo>
                <a:close/>
              </a:path>
            </a:pathLst>
          </a:custGeom>
          <a:gradFill>
            <a:gsLst>
              <a:gs pos="100000">
                <a:sysClr val="window" lastClr="FFFFFF">
                  <a:lumMod val="95000"/>
                  <a:alpha val="0"/>
                </a:sysClr>
              </a:gs>
              <a:gs pos="0">
                <a:schemeClr val="tx1">
                  <a:lumMod val="50000"/>
                  <a:lumOff val="50000"/>
                </a:schemeClr>
              </a:gs>
            </a:gsLst>
            <a:lin ang="0" scaled="0"/>
          </a:gradFill>
          <a:ln>
            <a:noFill/>
          </a:ln>
        </p:spPr>
        <p:txBody>
          <a:bodyPr lIns="68580" tIns="34290" rIns="68580" bIns="34290" anchor="ctr">
            <a:normAutofit/>
          </a:bodyPr>
          <a:lstStyle/>
          <a:p>
            <a:pPr>
              <a:defRPr/>
            </a:pPr>
            <a:endParaRPr lang="zh-CN" altLang="en-US" kern="0">
              <a:solidFill>
                <a:prstClr val="black"/>
              </a:solidFill>
            </a:endParaRPr>
          </a:p>
        </p:txBody>
      </p:sp>
      <p:sp>
        <p:nvSpPr>
          <p:cNvPr id="30" name="MH_Other_4"/>
          <p:cNvSpPr/>
          <p:nvPr>
            <p:custDataLst>
              <p:tags r:id="rId6"/>
            </p:custDataLst>
          </p:nvPr>
        </p:nvSpPr>
        <p:spPr bwMode="auto">
          <a:xfrm flipV="1">
            <a:off x="4076512" y="3026593"/>
            <a:ext cx="397761" cy="373861"/>
          </a:xfrm>
          <a:custGeom>
            <a:avLst/>
            <a:gdLst>
              <a:gd name="T0" fmla="*/ 137 w 137"/>
              <a:gd name="T1" fmla="*/ 0 h 128"/>
              <a:gd name="T2" fmla="*/ 1 w 137"/>
              <a:gd name="T3" fmla="*/ 128 h 128"/>
              <a:gd name="T4" fmla="*/ 30 w 137"/>
              <a:gd name="T5" fmla="*/ 48 h 128"/>
              <a:gd name="T6" fmla="*/ 30 w 137"/>
              <a:gd name="T7" fmla="*/ 48 h 128"/>
              <a:gd name="T8" fmla="*/ 30 w 137"/>
              <a:gd name="T9" fmla="*/ 48 h 128"/>
              <a:gd name="T10" fmla="*/ 47 w 137"/>
              <a:gd name="T11" fmla="*/ 31 h 128"/>
              <a:gd name="T12" fmla="*/ 114 w 137"/>
              <a:gd name="T13" fmla="*/ 2 h 128"/>
              <a:gd name="T14" fmla="*/ 137 w 137"/>
              <a:gd name="T15" fmla="*/ 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37" h="128">
                <a:moveTo>
                  <a:pt x="137" y="0"/>
                </a:moveTo>
                <a:cubicBezTo>
                  <a:pt x="1" y="128"/>
                  <a:pt x="1" y="128"/>
                  <a:pt x="1" y="128"/>
                </a:cubicBezTo>
                <a:cubicBezTo>
                  <a:pt x="1" y="128"/>
                  <a:pt x="0" y="84"/>
                  <a:pt x="30" y="48"/>
                </a:cubicBezTo>
                <a:cubicBezTo>
                  <a:pt x="30" y="48"/>
                  <a:pt x="30" y="48"/>
                  <a:pt x="30" y="48"/>
                </a:cubicBezTo>
                <a:cubicBezTo>
                  <a:pt x="30" y="48"/>
                  <a:pt x="30" y="48"/>
                  <a:pt x="30" y="48"/>
                </a:cubicBezTo>
                <a:cubicBezTo>
                  <a:pt x="35" y="42"/>
                  <a:pt x="40" y="36"/>
                  <a:pt x="47" y="31"/>
                </a:cubicBezTo>
                <a:cubicBezTo>
                  <a:pt x="63" y="18"/>
                  <a:pt x="85" y="7"/>
                  <a:pt x="114" y="2"/>
                </a:cubicBezTo>
                <a:cubicBezTo>
                  <a:pt x="121" y="1"/>
                  <a:pt x="129" y="0"/>
                  <a:pt x="137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lIns="68580" tIns="34290" rIns="68580" bIns="34290" anchor="ctr">
            <a:normAutofit/>
          </a:bodyPr>
          <a:lstStyle/>
          <a:p>
            <a:pPr>
              <a:defRPr/>
            </a:pPr>
            <a:endParaRPr lang="zh-CN" altLang="en-US" kern="0">
              <a:solidFill>
                <a:prstClr val="black"/>
              </a:solidFill>
            </a:endParaRPr>
          </a:p>
        </p:txBody>
      </p:sp>
      <p:sp>
        <p:nvSpPr>
          <p:cNvPr id="31" name="MH_Other_5"/>
          <p:cNvSpPr/>
          <p:nvPr>
            <p:custDataLst>
              <p:tags r:id="rId7"/>
            </p:custDataLst>
          </p:nvPr>
        </p:nvSpPr>
        <p:spPr bwMode="auto">
          <a:xfrm flipV="1">
            <a:off x="4155040" y="3190478"/>
            <a:ext cx="1838580" cy="1090856"/>
          </a:xfrm>
          <a:custGeom>
            <a:avLst/>
            <a:gdLst>
              <a:gd name="T0" fmla="*/ 462 w 642"/>
              <a:gd name="T1" fmla="*/ 6 h 380"/>
              <a:gd name="T2" fmla="*/ 637 w 642"/>
              <a:gd name="T3" fmla="*/ 180 h 380"/>
              <a:gd name="T4" fmla="*/ 637 w 642"/>
              <a:gd name="T5" fmla="*/ 200 h 380"/>
              <a:gd name="T6" fmla="*/ 462 w 642"/>
              <a:gd name="T7" fmla="*/ 375 h 380"/>
              <a:gd name="T8" fmla="*/ 442 w 642"/>
              <a:gd name="T9" fmla="*/ 375 h 380"/>
              <a:gd name="T10" fmla="*/ 442 w 642"/>
              <a:gd name="T11" fmla="*/ 322 h 380"/>
              <a:gd name="T12" fmla="*/ 95 w 642"/>
              <a:gd name="T13" fmla="*/ 322 h 380"/>
              <a:gd name="T14" fmla="*/ 68 w 642"/>
              <a:gd name="T15" fmla="*/ 324 h 380"/>
              <a:gd name="T16" fmla="*/ 0 w 642"/>
              <a:gd name="T17" fmla="*/ 353 h 380"/>
              <a:gd name="T18" fmla="*/ 265 w 642"/>
              <a:gd name="T19" fmla="*/ 88 h 380"/>
              <a:gd name="T20" fmla="*/ 369 w 642"/>
              <a:gd name="T21" fmla="*/ 56 h 380"/>
              <a:gd name="T22" fmla="*/ 442 w 642"/>
              <a:gd name="T23" fmla="*/ 56 h 380"/>
              <a:gd name="T24" fmla="*/ 442 w 642"/>
              <a:gd name="T25" fmla="*/ 6 h 380"/>
              <a:gd name="T26" fmla="*/ 462 w 642"/>
              <a:gd name="T27" fmla="*/ 6 h 3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642" h="380">
                <a:moveTo>
                  <a:pt x="462" y="6"/>
                </a:moveTo>
                <a:cubicBezTo>
                  <a:pt x="637" y="180"/>
                  <a:pt x="637" y="180"/>
                  <a:pt x="637" y="180"/>
                </a:cubicBezTo>
                <a:cubicBezTo>
                  <a:pt x="642" y="186"/>
                  <a:pt x="642" y="195"/>
                  <a:pt x="637" y="200"/>
                </a:cubicBezTo>
                <a:cubicBezTo>
                  <a:pt x="462" y="375"/>
                  <a:pt x="462" y="375"/>
                  <a:pt x="462" y="375"/>
                </a:cubicBezTo>
                <a:cubicBezTo>
                  <a:pt x="457" y="380"/>
                  <a:pt x="448" y="380"/>
                  <a:pt x="442" y="375"/>
                </a:cubicBezTo>
                <a:cubicBezTo>
                  <a:pt x="442" y="322"/>
                  <a:pt x="442" y="322"/>
                  <a:pt x="442" y="322"/>
                </a:cubicBezTo>
                <a:cubicBezTo>
                  <a:pt x="95" y="322"/>
                  <a:pt x="95" y="322"/>
                  <a:pt x="95" y="322"/>
                </a:cubicBezTo>
                <a:cubicBezTo>
                  <a:pt x="95" y="322"/>
                  <a:pt x="84" y="321"/>
                  <a:pt x="68" y="324"/>
                </a:cubicBezTo>
                <a:cubicBezTo>
                  <a:pt x="38" y="329"/>
                  <a:pt x="16" y="340"/>
                  <a:pt x="0" y="353"/>
                </a:cubicBezTo>
                <a:cubicBezTo>
                  <a:pt x="265" y="88"/>
                  <a:pt x="265" y="88"/>
                  <a:pt x="265" y="88"/>
                </a:cubicBezTo>
                <a:cubicBezTo>
                  <a:pt x="265" y="88"/>
                  <a:pt x="295" y="52"/>
                  <a:pt x="369" y="56"/>
                </a:cubicBezTo>
                <a:cubicBezTo>
                  <a:pt x="442" y="56"/>
                  <a:pt x="442" y="56"/>
                  <a:pt x="442" y="56"/>
                </a:cubicBezTo>
                <a:cubicBezTo>
                  <a:pt x="442" y="6"/>
                  <a:pt x="442" y="6"/>
                  <a:pt x="442" y="6"/>
                </a:cubicBezTo>
                <a:cubicBezTo>
                  <a:pt x="448" y="0"/>
                  <a:pt x="457" y="0"/>
                  <a:pt x="462" y="6"/>
                </a:cubicBezTo>
                <a:close/>
              </a:path>
            </a:pathLst>
          </a:custGeom>
          <a:gradFill>
            <a:gsLst>
              <a:gs pos="1923">
                <a:sysClr val="window" lastClr="FFFFFF"/>
              </a:gs>
              <a:gs pos="31000">
                <a:sysClr val="window" lastClr="FFFFFF"/>
              </a:gs>
              <a:gs pos="41000">
                <a:schemeClr val="accent4"/>
              </a:gs>
              <a:gs pos="100000">
                <a:schemeClr val="accent4"/>
              </a:gs>
            </a:gsLst>
            <a:lin ang="2700000" scaled="0"/>
          </a:gradFill>
          <a:ln>
            <a:noFill/>
          </a:ln>
        </p:spPr>
        <p:txBody>
          <a:bodyPr lIns="68580" tIns="34290" rIns="68580" bIns="34290" anchor="ctr">
            <a:normAutofit/>
          </a:bodyPr>
          <a:lstStyle/>
          <a:p>
            <a:pPr>
              <a:defRPr/>
            </a:pPr>
            <a:endParaRPr lang="zh-CN" altLang="en-US" kern="0">
              <a:solidFill>
                <a:prstClr val="black"/>
              </a:solidFill>
            </a:endParaRPr>
          </a:p>
        </p:txBody>
      </p:sp>
      <p:sp>
        <p:nvSpPr>
          <p:cNvPr id="32" name="MH_Other_6"/>
          <p:cNvSpPr/>
          <p:nvPr>
            <p:custDataLst>
              <p:tags r:id="rId8"/>
            </p:custDataLst>
          </p:nvPr>
        </p:nvSpPr>
        <p:spPr bwMode="auto">
          <a:xfrm flipH="1">
            <a:off x="6181402" y="3224621"/>
            <a:ext cx="1783952" cy="1060128"/>
          </a:xfrm>
          <a:custGeom>
            <a:avLst/>
            <a:gdLst>
              <a:gd name="T0" fmla="*/ 462 w 642"/>
              <a:gd name="T1" fmla="*/ 6 h 380"/>
              <a:gd name="T2" fmla="*/ 637 w 642"/>
              <a:gd name="T3" fmla="*/ 180 h 380"/>
              <a:gd name="T4" fmla="*/ 637 w 642"/>
              <a:gd name="T5" fmla="*/ 200 h 380"/>
              <a:gd name="T6" fmla="*/ 462 w 642"/>
              <a:gd name="T7" fmla="*/ 375 h 380"/>
              <a:gd name="T8" fmla="*/ 442 w 642"/>
              <a:gd name="T9" fmla="*/ 375 h 380"/>
              <a:gd name="T10" fmla="*/ 442 w 642"/>
              <a:gd name="T11" fmla="*/ 322 h 380"/>
              <a:gd name="T12" fmla="*/ 95 w 642"/>
              <a:gd name="T13" fmla="*/ 322 h 380"/>
              <a:gd name="T14" fmla="*/ 68 w 642"/>
              <a:gd name="T15" fmla="*/ 324 h 380"/>
              <a:gd name="T16" fmla="*/ 0 w 642"/>
              <a:gd name="T17" fmla="*/ 353 h 380"/>
              <a:gd name="T18" fmla="*/ 265 w 642"/>
              <a:gd name="T19" fmla="*/ 88 h 380"/>
              <a:gd name="T20" fmla="*/ 369 w 642"/>
              <a:gd name="T21" fmla="*/ 56 h 380"/>
              <a:gd name="T22" fmla="*/ 442 w 642"/>
              <a:gd name="T23" fmla="*/ 56 h 380"/>
              <a:gd name="T24" fmla="*/ 442 w 642"/>
              <a:gd name="T25" fmla="*/ 6 h 380"/>
              <a:gd name="T26" fmla="*/ 462 w 642"/>
              <a:gd name="T27" fmla="*/ 6 h 3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642" h="380">
                <a:moveTo>
                  <a:pt x="462" y="6"/>
                </a:moveTo>
                <a:cubicBezTo>
                  <a:pt x="637" y="180"/>
                  <a:pt x="637" y="180"/>
                  <a:pt x="637" y="180"/>
                </a:cubicBezTo>
                <a:cubicBezTo>
                  <a:pt x="642" y="186"/>
                  <a:pt x="642" y="195"/>
                  <a:pt x="637" y="200"/>
                </a:cubicBezTo>
                <a:cubicBezTo>
                  <a:pt x="462" y="375"/>
                  <a:pt x="462" y="375"/>
                  <a:pt x="462" y="375"/>
                </a:cubicBezTo>
                <a:cubicBezTo>
                  <a:pt x="457" y="380"/>
                  <a:pt x="448" y="380"/>
                  <a:pt x="442" y="375"/>
                </a:cubicBezTo>
                <a:cubicBezTo>
                  <a:pt x="442" y="322"/>
                  <a:pt x="442" y="322"/>
                  <a:pt x="442" y="322"/>
                </a:cubicBezTo>
                <a:cubicBezTo>
                  <a:pt x="95" y="322"/>
                  <a:pt x="95" y="322"/>
                  <a:pt x="95" y="322"/>
                </a:cubicBezTo>
                <a:cubicBezTo>
                  <a:pt x="95" y="322"/>
                  <a:pt x="84" y="321"/>
                  <a:pt x="68" y="324"/>
                </a:cubicBezTo>
                <a:cubicBezTo>
                  <a:pt x="38" y="329"/>
                  <a:pt x="16" y="340"/>
                  <a:pt x="0" y="353"/>
                </a:cubicBezTo>
                <a:cubicBezTo>
                  <a:pt x="265" y="88"/>
                  <a:pt x="265" y="88"/>
                  <a:pt x="265" y="88"/>
                </a:cubicBezTo>
                <a:cubicBezTo>
                  <a:pt x="265" y="88"/>
                  <a:pt x="295" y="52"/>
                  <a:pt x="369" y="56"/>
                </a:cubicBezTo>
                <a:cubicBezTo>
                  <a:pt x="442" y="56"/>
                  <a:pt x="442" y="56"/>
                  <a:pt x="442" y="56"/>
                </a:cubicBezTo>
                <a:cubicBezTo>
                  <a:pt x="442" y="6"/>
                  <a:pt x="442" y="6"/>
                  <a:pt x="442" y="6"/>
                </a:cubicBezTo>
                <a:cubicBezTo>
                  <a:pt x="448" y="0"/>
                  <a:pt x="457" y="0"/>
                  <a:pt x="462" y="6"/>
                </a:cubicBezTo>
                <a:close/>
              </a:path>
            </a:pathLst>
          </a:custGeom>
          <a:gradFill>
            <a:gsLst>
              <a:gs pos="1923">
                <a:sysClr val="window" lastClr="FFFFFF"/>
              </a:gs>
              <a:gs pos="31000">
                <a:sysClr val="window" lastClr="FFFFFF"/>
              </a:gs>
              <a:gs pos="41000">
                <a:schemeClr val="accent2"/>
              </a:gs>
              <a:gs pos="100000">
                <a:schemeClr val="accent2"/>
              </a:gs>
            </a:gsLst>
            <a:lin ang="2700000" scaled="0"/>
          </a:gradFill>
          <a:ln>
            <a:noFill/>
          </a:ln>
        </p:spPr>
        <p:txBody>
          <a:bodyPr lIns="68580" tIns="34290" rIns="68580" bIns="34290" anchor="ctr">
            <a:normAutofit/>
          </a:bodyPr>
          <a:lstStyle/>
          <a:p>
            <a:pPr>
              <a:defRPr/>
            </a:pPr>
            <a:endParaRPr lang="zh-CN" altLang="en-US" kern="0">
              <a:solidFill>
                <a:prstClr val="black"/>
              </a:solidFill>
            </a:endParaRPr>
          </a:p>
        </p:txBody>
      </p:sp>
      <p:sp>
        <p:nvSpPr>
          <p:cNvPr id="33" name="MH_Other_7"/>
          <p:cNvSpPr/>
          <p:nvPr>
            <p:custDataLst>
              <p:tags r:id="rId9"/>
            </p:custDataLst>
          </p:nvPr>
        </p:nvSpPr>
        <p:spPr bwMode="auto">
          <a:xfrm flipH="1">
            <a:off x="7710993" y="4124278"/>
            <a:ext cx="387519" cy="363619"/>
          </a:xfrm>
          <a:custGeom>
            <a:avLst/>
            <a:gdLst>
              <a:gd name="T0" fmla="*/ 137 w 137"/>
              <a:gd name="T1" fmla="*/ 0 h 128"/>
              <a:gd name="T2" fmla="*/ 1 w 137"/>
              <a:gd name="T3" fmla="*/ 128 h 128"/>
              <a:gd name="T4" fmla="*/ 30 w 137"/>
              <a:gd name="T5" fmla="*/ 48 h 128"/>
              <a:gd name="T6" fmla="*/ 30 w 137"/>
              <a:gd name="T7" fmla="*/ 48 h 128"/>
              <a:gd name="T8" fmla="*/ 30 w 137"/>
              <a:gd name="T9" fmla="*/ 48 h 128"/>
              <a:gd name="T10" fmla="*/ 47 w 137"/>
              <a:gd name="T11" fmla="*/ 31 h 128"/>
              <a:gd name="T12" fmla="*/ 114 w 137"/>
              <a:gd name="T13" fmla="*/ 2 h 128"/>
              <a:gd name="T14" fmla="*/ 137 w 137"/>
              <a:gd name="T15" fmla="*/ 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37" h="128">
                <a:moveTo>
                  <a:pt x="137" y="0"/>
                </a:moveTo>
                <a:cubicBezTo>
                  <a:pt x="1" y="128"/>
                  <a:pt x="1" y="128"/>
                  <a:pt x="1" y="128"/>
                </a:cubicBezTo>
                <a:cubicBezTo>
                  <a:pt x="1" y="128"/>
                  <a:pt x="0" y="84"/>
                  <a:pt x="30" y="48"/>
                </a:cubicBezTo>
                <a:cubicBezTo>
                  <a:pt x="30" y="48"/>
                  <a:pt x="30" y="48"/>
                  <a:pt x="30" y="48"/>
                </a:cubicBezTo>
                <a:cubicBezTo>
                  <a:pt x="30" y="48"/>
                  <a:pt x="30" y="48"/>
                  <a:pt x="30" y="48"/>
                </a:cubicBezTo>
                <a:cubicBezTo>
                  <a:pt x="35" y="42"/>
                  <a:pt x="40" y="36"/>
                  <a:pt x="47" y="31"/>
                </a:cubicBezTo>
                <a:cubicBezTo>
                  <a:pt x="63" y="18"/>
                  <a:pt x="85" y="7"/>
                  <a:pt x="114" y="2"/>
                </a:cubicBezTo>
                <a:cubicBezTo>
                  <a:pt x="121" y="1"/>
                  <a:pt x="129" y="0"/>
                  <a:pt x="13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lIns="68580" tIns="34290" rIns="68580" bIns="34290" anchor="ctr">
            <a:normAutofit/>
          </a:bodyPr>
          <a:lstStyle/>
          <a:p>
            <a:pPr>
              <a:defRPr/>
            </a:pPr>
            <a:endParaRPr lang="zh-CN" altLang="en-US" kern="0">
              <a:solidFill>
                <a:prstClr val="black"/>
              </a:solidFill>
            </a:endParaRPr>
          </a:p>
        </p:txBody>
      </p:sp>
      <p:sp>
        <p:nvSpPr>
          <p:cNvPr id="34" name="MH_Other_8"/>
          <p:cNvSpPr/>
          <p:nvPr>
            <p:custDataLst>
              <p:tags r:id="rId10"/>
            </p:custDataLst>
          </p:nvPr>
        </p:nvSpPr>
        <p:spPr bwMode="auto">
          <a:xfrm flipV="1">
            <a:off x="6068004" y="1674543"/>
            <a:ext cx="1107501" cy="1610678"/>
          </a:xfrm>
          <a:custGeom>
            <a:avLst/>
            <a:gdLst>
              <a:gd name="T0" fmla="*/ 557 w 865"/>
              <a:gd name="T1" fmla="*/ 1258 h 1258"/>
              <a:gd name="T2" fmla="*/ 250 w 865"/>
              <a:gd name="T3" fmla="*/ 933 h 1258"/>
              <a:gd name="T4" fmla="*/ 0 w 865"/>
              <a:gd name="T5" fmla="*/ 147 h 1258"/>
              <a:gd name="T6" fmla="*/ 865 w 865"/>
              <a:gd name="T7" fmla="*/ 0 h 1258"/>
              <a:gd name="T8" fmla="*/ 557 w 865"/>
              <a:gd name="T9" fmla="*/ 1258 h 12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65" h="1258">
                <a:moveTo>
                  <a:pt x="557" y="1258"/>
                </a:moveTo>
                <a:lnTo>
                  <a:pt x="250" y="933"/>
                </a:lnTo>
                <a:lnTo>
                  <a:pt x="0" y="147"/>
                </a:lnTo>
                <a:lnTo>
                  <a:pt x="865" y="0"/>
                </a:lnTo>
                <a:lnTo>
                  <a:pt x="557" y="1258"/>
                </a:lnTo>
                <a:close/>
              </a:path>
            </a:pathLst>
          </a:custGeom>
          <a:gradFill>
            <a:gsLst>
              <a:gs pos="100000">
                <a:sysClr val="window" lastClr="FFFFFF">
                  <a:lumMod val="95000"/>
                  <a:alpha val="0"/>
                </a:sysClr>
              </a:gs>
              <a:gs pos="0">
                <a:schemeClr val="tx1">
                  <a:lumMod val="50000"/>
                  <a:lumOff val="50000"/>
                </a:schemeClr>
              </a:gs>
            </a:gsLst>
            <a:lin ang="0" scaled="0"/>
          </a:gradFill>
          <a:ln>
            <a:noFill/>
          </a:ln>
        </p:spPr>
        <p:txBody>
          <a:bodyPr lIns="68580" tIns="34290" rIns="68580" bIns="34290" anchor="ctr">
            <a:normAutofit/>
          </a:bodyPr>
          <a:lstStyle/>
          <a:p>
            <a:pPr>
              <a:defRPr/>
            </a:pPr>
            <a:endParaRPr lang="zh-CN" altLang="en-US" kern="0">
              <a:solidFill>
                <a:prstClr val="black"/>
              </a:solidFill>
            </a:endParaRPr>
          </a:p>
        </p:txBody>
      </p:sp>
      <p:sp>
        <p:nvSpPr>
          <p:cNvPr id="35" name="MH_Other_9"/>
          <p:cNvSpPr/>
          <p:nvPr>
            <p:custDataLst>
              <p:tags r:id="rId11"/>
            </p:custDataLst>
          </p:nvPr>
        </p:nvSpPr>
        <p:spPr bwMode="auto">
          <a:xfrm rot="16200000" flipH="1">
            <a:off x="6437472" y="1715516"/>
            <a:ext cx="384105" cy="360204"/>
          </a:xfrm>
          <a:custGeom>
            <a:avLst/>
            <a:gdLst>
              <a:gd name="T0" fmla="*/ 137 w 137"/>
              <a:gd name="T1" fmla="*/ 0 h 128"/>
              <a:gd name="T2" fmla="*/ 1 w 137"/>
              <a:gd name="T3" fmla="*/ 128 h 128"/>
              <a:gd name="T4" fmla="*/ 30 w 137"/>
              <a:gd name="T5" fmla="*/ 48 h 128"/>
              <a:gd name="T6" fmla="*/ 30 w 137"/>
              <a:gd name="T7" fmla="*/ 48 h 128"/>
              <a:gd name="T8" fmla="*/ 30 w 137"/>
              <a:gd name="T9" fmla="*/ 48 h 128"/>
              <a:gd name="T10" fmla="*/ 47 w 137"/>
              <a:gd name="T11" fmla="*/ 31 h 128"/>
              <a:gd name="T12" fmla="*/ 114 w 137"/>
              <a:gd name="T13" fmla="*/ 2 h 128"/>
              <a:gd name="T14" fmla="*/ 137 w 137"/>
              <a:gd name="T15" fmla="*/ 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37" h="128">
                <a:moveTo>
                  <a:pt x="137" y="0"/>
                </a:moveTo>
                <a:cubicBezTo>
                  <a:pt x="1" y="128"/>
                  <a:pt x="1" y="128"/>
                  <a:pt x="1" y="128"/>
                </a:cubicBezTo>
                <a:cubicBezTo>
                  <a:pt x="1" y="128"/>
                  <a:pt x="0" y="84"/>
                  <a:pt x="30" y="48"/>
                </a:cubicBezTo>
                <a:cubicBezTo>
                  <a:pt x="30" y="48"/>
                  <a:pt x="30" y="48"/>
                  <a:pt x="30" y="48"/>
                </a:cubicBezTo>
                <a:cubicBezTo>
                  <a:pt x="30" y="48"/>
                  <a:pt x="30" y="48"/>
                  <a:pt x="30" y="48"/>
                </a:cubicBezTo>
                <a:cubicBezTo>
                  <a:pt x="35" y="42"/>
                  <a:pt x="40" y="36"/>
                  <a:pt x="47" y="31"/>
                </a:cubicBezTo>
                <a:cubicBezTo>
                  <a:pt x="63" y="18"/>
                  <a:pt x="85" y="7"/>
                  <a:pt x="114" y="2"/>
                </a:cubicBezTo>
                <a:cubicBezTo>
                  <a:pt x="121" y="1"/>
                  <a:pt x="129" y="0"/>
                  <a:pt x="13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lIns="68580" tIns="34290" rIns="68580" bIns="34290" anchor="ctr">
            <a:normAutofit/>
          </a:bodyPr>
          <a:lstStyle/>
          <a:p>
            <a:pPr>
              <a:defRPr/>
            </a:pPr>
            <a:endParaRPr lang="zh-CN" altLang="en-US" kern="0">
              <a:solidFill>
                <a:prstClr val="black"/>
              </a:solidFill>
            </a:endParaRPr>
          </a:p>
        </p:txBody>
      </p:sp>
      <p:sp>
        <p:nvSpPr>
          <p:cNvPr id="36" name="MH_Other_10"/>
          <p:cNvSpPr/>
          <p:nvPr>
            <p:custDataLst>
              <p:tags r:id="rId12"/>
            </p:custDataLst>
          </p:nvPr>
        </p:nvSpPr>
        <p:spPr bwMode="auto">
          <a:xfrm rot="16200000" flipH="1">
            <a:off x="5229678" y="2151689"/>
            <a:ext cx="1773710" cy="1055007"/>
          </a:xfrm>
          <a:custGeom>
            <a:avLst/>
            <a:gdLst>
              <a:gd name="T0" fmla="*/ 462 w 642"/>
              <a:gd name="T1" fmla="*/ 6 h 380"/>
              <a:gd name="T2" fmla="*/ 637 w 642"/>
              <a:gd name="T3" fmla="*/ 180 h 380"/>
              <a:gd name="T4" fmla="*/ 637 w 642"/>
              <a:gd name="T5" fmla="*/ 200 h 380"/>
              <a:gd name="T6" fmla="*/ 462 w 642"/>
              <a:gd name="T7" fmla="*/ 375 h 380"/>
              <a:gd name="T8" fmla="*/ 442 w 642"/>
              <a:gd name="T9" fmla="*/ 375 h 380"/>
              <a:gd name="T10" fmla="*/ 442 w 642"/>
              <a:gd name="T11" fmla="*/ 322 h 380"/>
              <a:gd name="T12" fmla="*/ 95 w 642"/>
              <a:gd name="T13" fmla="*/ 322 h 380"/>
              <a:gd name="T14" fmla="*/ 68 w 642"/>
              <a:gd name="T15" fmla="*/ 324 h 380"/>
              <a:gd name="T16" fmla="*/ 0 w 642"/>
              <a:gd name="T17" fmla="*/ 353 h 380"/>
              <a:gd name="T18" fmla="*/ 265 w 642"/>
              <a:gd name="T19" fmla="*/ 88 h 380"/>
              <a:gd name="T20" fmla="*/ 369 w 642"/>
              <a:gd name="T21" fmla="*/ 56 h 380"/>
              <a:gd name="T22" fmla="*/ 442 w 642"/>
              <a:gd name="T23" fmla="*/ 56 h 380"/>
              <a:gd name="T24" fmla="*/ 442 w 642"/>
              <a:gd name="T25" fmla="*/ 6 h 380"/>
              <a:gd name="T26" fmla="*/ 462 w 642"/>
              <a:gd name="T27" fmla="*/ 6 h 3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642" h="380">
                <a:moveTo>
                  <a:pt x="462" y="6"/>
                </a:moveTo>
                <a:cubicBezTo>
                  <a:pt x="637" y="180"/>
                  <a:pt x="637" y="180"/>
                  <a:pt x="637" y="180"/>
                </a:cubicBezTo>
                <a:cubicBezTo>
                  <a:pt x="642" y="186"/>
                  <a:pt x="642" y="195"/>
                  <a:pt x="637" y="200"/>
                </a:cubicBezTo>
                <a:cubicBezTo>
                  <a:pt x="462" y="375"/>
                  <a:pt x="462" y="375"/>
                  <a:pt x="462" y="375"/>
                </a:cubicBezTo>
                <a:cubicBezTo>
                  <a:pt x="457" y="380"/>
                  <a:pt x="448" y="380"/>
                  <a:pt x="442" y="375"/>
                </a:cubicBezTo>
                <a:cubicBezTo>
                  <a:pt x="442" y="322"/>
                  <a:pt x="442" y="322"/>
                  <a:pt x="442" y="322"/>
                </a:cubicBezTo>
                <a:cubicBezTo>
                  <a:pt x="95" y="322"/>
                  <a:pt x="95" y="322"/>
                  <a:pt x="95" y="322"/>
                </a:cubicBezTo>
                <a:cubicBezTo>
                  <a:pt x="95" y="322"/>
                  <a:pt x="84" y="321"/>
                  <a:pt x="68" y="324"/>
                </a:cubicBezTo>
                <a:cubicBezTo>
                  <a:pt x="38" y="329"/>
                  <a:pt x="16" y="340"/>
                  <a:pt x="0" y="353"/>
                </a:cubicBezTo>
                <a:cubicBezTo>
                  <a:pt x="265" y="88"/>
                  <a:pt x="265" y="88"/>
                  <a:pt x="265" y="88"/>
                </a:cubicBezTo>
                <a:cubicBezTo>
                  <a:pt x="265" y="88"/>
                  <a:pt x="295" y="52"/>
                  <a:pt x="369" y="56"/>
                </a:cubicBezTo>
                <a:cubicBezTo>
                  <a:pt x="442" y="56"/>
                  <a:pt x="442" y="56"/>
                  <a:pt x="442" y="56"/>
                </a:cubicBezTo>
                <a:cubicBezTo>
                  <a:pt x="442" y="6"/>
                  <a:pt x="442" y="6"/>
                  <a:pt x="442" y="6"/>
                </a:cubicBezTo>
                <a:cubicBezTo>
                  <a:pt x="448" y="0"/>
                  <a:pt x="457" y="0"/>
                  <a:pt x="462" y="6"/>
                </a:cubicBezTo>
                <a:close/>
              </a:path>
            </a:pathLst>
          </a:custGeom>
          <a:gradFill>
            <a:gsLst>
              <a:gs pos="1923">
                <a:sysClr val="window" lastClr="FFFFFF"/>
              </a:gs>
              <a:gs pos="31000">
                <a:sysClr val="window" lastClr="FFFFFF"/>
              </a:gs>
              <a:gs pos="41000">
                <a:schemeClr val="accent1"/>
              </a:gs>
              <a:gs pos="100000">
                <a:schemeClr val="accent1"/>
              </a:gs>
            </a:gsLst>
            <a:lin ang="2700000" scaled="0"/>
          </a:gradFill>
          <a:ln>
            <a:noFill/>
          </a:ln>
        </p:spPr>
        <p:txBody>
          <a:bodyPr lIns="68580" tIns="34290" rIns="68580" bIns="34290" anchor="ctr">
            <a:normAutofit/>
          </a:bodyPr>
          <a:lstStyle/>
          <a:p>
            <a:pPr>
              <a:defRPr/>
            </a:pPr>
            <a:endParaRPr lang="zh-CN" altLang="en-US" kern="0">
              <a:solidFill>
                <a:prstClr val="black"/>
              </a:solidFill>
            </a:endParaRPr>
          </a:p>
        </p:txBody>
      </p:sp>
      <p:sp>
        <p:nvSpPr>
          <p:cNvPr id="37" name="MH_Other_11"/>
          <p:cNvSpPr/>
          <p:nvPr>
            <p:custDataLst>
              <p:tags r:id="rId13"/>
            </p:custDataLst>
          </p:nvPr>
        </p:nvSpPr>
        <p:spPr bwMode="auto">
          <a:xfrm rot="5400000" flipH="1">
            <a:off x="5379052" y="5486569"/>
            <a:ext cx="390932" cy="367033"/>
          </a:xfrm>
          <a:custGeom>
            <a:avLst/>
            <a:gdLst>
              <a:gd name="T0" fmla="*/ 137 w 137"/>
              <a:gd name="T1" fmla="*/ 0 h 128"/>
              <a:gd name="T2" fmla="*/ 1 w 137"/>
              <a:gd name="T3" fmla="*/ 128 h 128"/>
              <a:gd name="T4" fmla="*/ 30 w 137"/>
              <a:gd name="T5" fmla="*/ 48 h 128"/>
              <a:gd name="T6" fmla="*/ 30 w 137"/>
              <a:gd name="T7" fmla="*/ 48 h 128"/>
              <a:gd name="T8" fmla="*/ 30 w 137"/>
              <a:gd name="T9" fmla="*/ 48 h 128"/>
              <a:gd name="T10" fmla="*/ 47 w 137"/>
              <a:gd name="T11" fmla="*/ 31 h 128"/>
              <a:gd name="T12" fmla="*/ 114 w 137"/>
              <a:gd name="T13" fmla="*/ 2 h 128"/>
              <a:gd name="T14" fmla="*/ 137 w 137"/>
              <a:gd name="T15" fmla="*/ 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37" h="128">
                <a:moveTo>
                  <a:pt x="137" y="0"/>
                </a:moveTo>
                <a:cubicBezTo>
                  <a:pt x="1" y="128"/>
                  <a:pt x="1" y="128"/>
                  <a:pt x="1" y="128"/>
                </a:cubicBezTo>
                <a:cubicBezTo>
                  <a:pt x="1" y="128"/>
                  <a:pt x="0" y="84"/>
                  <a:pt x="30" y="48"/>
                </a:cubicBezTo>
                <a:cubicBezTo>
                  <a:pt x="30" y="48"/>
                  <a:pt x="30" y="48"/>
                  <a:pt x="30" y="48"/>
                </a:cubicBezTo>
                <a:cubicBezTo>
                  <a:pt x="30" y="48"/>
                  <a:pt x="30" y="48"/>
                  <a:pt x="30" y="48"/>
                </a:cubicBezTo>
                <a:cubicBezTo>
                  <a:pt x="35" y="42"/>
                  <a:pt x="40" y="36"/>
                  <a:pt x="47" y="31"/>
                </a:cubicBezTo>
                <a:cubicBezTo>
                  <a:pt x="63" y="18"/>
                  <a:pt x="85" y="7"/>
                  <a:pt x="114" y="2"/>
                </a:cubicBezTo>
                <a:cubicBezTo>
                  <a:pt x="121" y="1"/>
                  <a:pt x="129" y="0"/>
                  <a:pt x="13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lIns="68580" tIns="34290" rIns="68580" bIns="34290" anchor="ctr">
            <a:normAutofit/>
          </a:bodyPr>
          <a:lstStyle/>
          <a:p>
            <a:pPr>
              <a:defRPr/>
            </a:pPr>
            <a:endParaRPr lang="zh-CN" altLang="en-US" kern="0">
              <a:solidFill>
                <a:prstClr val="black"/>
              </a:solidFill>
            </a:endParaRPr>
          </a:p>
        </p:txBody>
      </p:sp>
      <p:sp>
        <p:nvSpPr>
          <p:cNvPr id="38" name="MH_Other_12"/>
          <p:cNvSpPr/>
          <p:nvPr>
            <p:custDataLst>
              <p:tags r:id="rId14"/>
            </p:custDataLst>
          </p:nvPr>
        </p:nvSpPr>
        <p:spPr bwMode="auto">
          <a:xfrm rot="5400000" flipH="1">
            <a:off x="5209192" y="4316330"/>
            <a:ext cx="1804438" cy="1072078"/>
          </a:xfrm>
          <a:custGeom>
            <a:avLst/>
            <a:gdLst>
              <a:gd name="T0" fmla="*/ 462 w 642"/>
              <a:gd name="T1" fmla="*/ 6 h 380"/>
              <a:gd name="T2" fmla="*/ 637 w 642"/>
              <a:gd name="T3" fmla="*/ 180 h 380"/>
              <a:gd name="T4" fmla="*/ 637 w 642"/>
              <a:gd name="T5" fmla="*/ 200 h 380"/>
              <a:gd name="T6" fmla="*/ 462 w 642"/>
              <a:gd name="T7" fmla="*/ 375 h 380"/>
              <a:gd name="T8" fmla="*/ 442 w 642"/>
              <a:gd name="T9" fmla="*/ 375 h 380"/>
              <a:gd name="T10" fmla="*/ 442 w 642"/>
              <a:gd name="T11" fmla="*/ 322 h 380"/>
              <a:gd name="T12" fmla="*/ 95 w 642"/>
              <a:gd name="T13" fmla="*/ 322 h 380"/>
              <a:gd name="T14" fmla="*/ 68 w 642"/>
              <a:gd name="T15" fmla="*/ 324 h 380"/>
              <a:gd name="T16" fmla="*/ 0 w 642"/>
              <a:gd name="T17" fmla="*/ 353 h 380"/>
              <a:gd name="T18" fmla="*/ 265 w 642"/>
              <a:gd name="T19" fmla="*/ 88 h 380"/>
              <a:gd name="T20" fmla="*/ 369 w 642"/>
              <a:gd name="T21" fmla="*/ 56 h 380"/>
              <a:gd name="T22" fmla="*/ 442 w 642"/>
              <a:gd name="T23" fmla="*/ 56 h 380"/>
              <a:gd name="T24" fmla="*/ 442 w 642"/>
              <a:gd name="T25" fmla="*/ 6 h 380"/>
              <a:gd name="T26" fmla="*/ 462 w 642"/>
              <a:gd name="T27" fmla="*/ 6 h 3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642" h="380">
                <a:moveTo>
                  <a:pt x="462" y="6"/>
                </a:moveTo>
                <a:cubicBezTo>
                  <a:pt x="637" y="180"/>
                  <a:pt x="637" y="180"/>
                  <a:pt x="637" y="180"/>
                </a:cubicBezTo>
                <a:cubicBezTo>
                  <a:pt x="642" y="186"/>
                  <a:pt x="642" y="195"/>
                  <a:pt x="637" y="200"/>
                </a:cubicBezTo>
                <a:cubicBezTo>
                  <a:pt x="462" y="375"/>
                  <a:pt x="462" y="375"/>
                  <a:pt x="462" y="375"/>
                </a:cubicBezTo>
                <a:cubicBezTo>
                  <a:pt x="457" y="380"/>
                  <a:pt x="448" y="380"/>
                  <a:pt x="442" y="375"/>
                </a:cubicBezTo>
                <a:cubicBezTo>
                  <a:pt x="442" y="322"/>
                  <a:pt x="442" y="322"/>
                  <a:pt x="442" y="322"/>
                </a:cubicBezTo>
                <a:cubicBezTo>
                  <a:pt x="95" y="322"/>
                  <a:pt x="95" y="322"/>
                  <a:pt x="95" y="322"/>
                </a:cubicBezTo>
                <a:cubicBezTo>
                  <a:pt x="95" y="322"/>
                  <a:pt x="84" y="321"/>
                  <a:pt x="68" y="324"/>
                </a:cubicBezTo>
                <a:cubicBezTo>
                  <a:pt x="38" y="329"/>
                  <a:pt x="16" y="340"/>
                  <a:pt x="0" y="353"/>
                </a:cubicBezTo>
                <a:cubicBezTo>
                  <a:pt x="265" y="88"/>
                  <a:pt x="265" y="88"/>
                  <a:pt x="265" y="88"/>
                </a:cubicBezTo>
                <a:cubicBezTo>
                  <a:pt x="265" y="88"/>
                  <a:pt x="295" y="52"/>
                  <a:pt x="369" y="56"/>
                </a:cubicBezTo>
                <a:cubicBezTo>
                  <a:pt x="442" y="56"/>
                  <a:pt x="442" y="56"/>
                  <a:pt x="442" y="56"/>
                </a:cubicBezTo>
                <a:cubicBezTo>
                  <a:pt x="442" y="6"/>
                  <a:pt x="442" y="6"/>
                  <a:pt x="442" y="6"/>
                </a:cubicBezTo>
                <a:cubicBezTo>
                  <a:pt x="448" y="0"/>
                  <a:pt x="457" y="0"/>
                  <a:pt x="462" y="6"/>
                </a:cubicBezTo>
                <a:close/>
              </a:path>
            </a:pathLst>
          </a:custGeom>
          <a:gradFill>
            <a:gsLst>
              <a:gs pos="1923">
                <a:sysClr val="window" lastClr="FFFFFF"/>
              </a:gs>
              <a:gs pos="31000">
                <a:sysClr val="window" lastClr="FFFFFF"/>
              </a:gs>
              <a:gs pos="41000">
                <a:schemeClr val="accent3"/>
              </a:gs>
              <a:gs pos="100000">
                <a:schemeClr val="accent3"/>
              </a:gs>
            </a:gsLst>
            <a:lin ang="2700000" scaled="0"/>
          </a:gradFill>
          <a:ln>
            <a:noFill/>
          </a:ln>
        </p:spPr>
        <p:txBody>
          <a:bodyPr lIns="68580" tIns="34290" rIns="68580" bIns="34290" anchor="ctr">
            <a:normAutofit/>
          </a:bodyPr>
          <a:lstStyle/>
          <a:p>
            <a:pPr>
              <a:defRPr/>
            </a:pPr>
            <a:endParaRPr lang="zh-CN" altLang="en-US" kern="0">
              <a:solidFill>
                <a:prstClr val="black"/>
              </a:solidFill>
            </a:endParaRPr>
          </a:p>
        </p:txBody>
      </p:sp>
      <p:sp>
        <p:nvSpPr>
          <p:cNvPr id="43" name="MH_Other_13"/>
          <p:cNvSpPr txBox="1"/>
          <p:nvPr>
            <p:custDataLst>
              <p:tags r:id="rId15"/>
            </p:custDataLst>
          </p:nvPr>
        </p:nvSpPr>
        <p:spPr>
          <a:xfrm>
            <a:off x="5790565" y="2651760"/>
            <a:ext cx="853440" cy="595630"/>
          </a:xfrm>
          <a:prstGeom prst="rect">
            <a:avLst/>
          </a:prstGeom>
          <a:noFill/>
          <a:effectLst/>
        </p:spPr>
        <p:txBody>
          <a:bodyPr anchor="ctr">
            <a:noAutofit/>
          </a:bodyPr>
          <a:lstStyle>
            <a:defPPr>
              <a:defRPr lang="zh-CN"/>
            </a:defPPr>
            <a:lvl1pPr>
              <a:defRPr sz="5400">
                <a:solidFill>
                  <a:schemeClr val="bg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粗倩" panose="03000509000000000000" pitchFamily="65" charset="-122"/>
                <a:ea typeface="迷你简粗倩" panose="03000509000000000000" pitchFamily="65" charset="-122"/>
              </a:defRPr>
            </a:lvl1pPr>
          </a:lstStyle>
          <a:p>
            <a:pPr>
              <a:defRPr/>
            </a:pPr>
            <a:r>
              <a:rPr lang="en-US" altLang="zh-CN" sz="3200" dirty="0">
                <a:solidFill>
                  <a:prstClr val="white"/>
                </a:solidFill>
                <a:latin typeface="+mn-lt"/>
                <a:ea typeface="+mn-ea"/>
              </a:rPr>
              <a:t>0</a:t>
            </a:r>
            <a:r>
              <a:rPr lang="en-US" altLang="zh-CN" sz="3600" dirty="0">
                <a:solidFill>
                  <a:prstClr val="white"/>
                </a:solidFill>
                <a:latin typeface="+mn-lt"/>
                <a:ea typeface="+mn-ea"/>
              </a:rPr>
              <a:t>8</a:t>
            </a:r>
          </a:p>
        </p:txBody>
      </p:sp>
      <p:sp>
        <p:nvSpPr>
          <p:cNvPr id="44" name="MH_Other_14"/>
          <p:cNvSpPr txBox="1"/>
          <p:nvPr>
            <p:custDataLst>
              <p:tags r:id="rId16"/>
            </p:custDataLst>
          </p:nvPr>
        </p:nvSpPr>
        <p:spPr>
          <a:xfrm>
            <a:off x="5804208" y="4207353"/>
            <a:ext cx="757094" cy="769506"/>
          </a:xfrm>
          <a:prstGeom prst="rect">
            <a:avLst/>
          </a:prstGeom>
          <a:noFill/>
          <a:effectLst/>
        </p:spPr>
        <p:txBody>
          <a:bodyPr anchor="ctr">
            <a:normAutofit/>
          </a:bodyPr>
          <a:lstStyle>
            <a:defPPr>
              <a:defRPr lang="zh-CN"/>
            </a:defPPr>
            <a:lvl1pPr>
              <a:defRPr sz="5400">
                <a:solidFill>
                  <a:schemeClr val="bg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粗倩" panose="03000509000000000000" pitchFamily="65" charset="-122"/>
                <a:ea typeface="迷你简粗倩" panose="03000509000000000000" pitchFamily="65" charset="-122"/>
              </a:defRPr>
            </a:lvl1pPr>
          </a:lstStyle>
          <a:p>
            <a:pPr>
              <a:defRPr/>
            </a:pPr>
            <a:r>
              <a:rPr lang="en-US" altLang="zh-CN" sz="3200" dirty="0">
                <a:solidFill>
                  <a:prstClr val="white"/>
                </a:solidFill>
                <a:latin typeface="+mn-lt"/>
                <a:ea typeface="+mn-ea"/>
              </a:rPr>
              <a:t>10</a:t>
            </a:r>
          </a:p>
        </p:txBody>
      </p:sp>
      <p:sp>
        <p:nvSpPr>
          <p:cNvPr id="45" name="MH_Other_15"/>
          <p:cNvSpPr txBox="1"/>
          <p:nvPr>
            <p:custDataLst>
              <p:tags r:id="rId17"/>
            </p:custDataLst>
          </p:nvPr>
        </p:nvSpPr>
        <p:spPr>
          <a:xfrm>
            <a:off x="4970986" y="3356828"/>
            <a:ext cx="757094" cy="769506"/>
          </a:xfrm>
          <a:prstGeom prst="rect">
            <a:avLst/>
          </a:prstGeom>
          <a:noFill/>
          <a:effectLst/>
        </p:spPr>
        <p:txBody>
          <a:bodyPr anchor="ctr">
            <a:normAutofit/>
          </a:bodyPr>
          <a:lstStyle>
            <a:defPPr>
              <a:defRPr lang="zh-CN"/>
            </a:defPPr>
            <a:lvl1pPr>
              <a:defRPr sz="5400">
                <a:solidFill>
                  <a:schemeClr val="bg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粗倩" panose="03000509000000000000" pitchFamily="65" charset="-122"/>
                <a:ea typeface="迷你简粗倩" panose="03000509000000000000" pitchFamily="65" charset="-122"/>
              </a:defRPr>
            </a:lvl1pPr>
          </a:lstStyle>
          <a:p>
            <a:pPr>
              <a:defRPr/>
            </a:pPr>
            <a:r>
              <a:rPr lang="en-US" altLang="zh-CN" sz="3200" dirty="0">
                <a:solidFill>
                  <a:prstClr val="white"/>
                </a:solidFill>
                <a:latin typeface="+mn-lt"/>
                <a:ea typeface="+mn-ea"/>
              </a:rPr>
              <a:t>07</a:t>
            </a:r>
            <a:endParaRPr lang="zh-CN" altLang="en-US" sz="3200" dirty="0">
              <a:solidFill>
                <a:prstClr val="white"/>
              </a:solidFill>
              <a:latin typeface="+mn-lt"/>
              <a:ea typeface="+mn-ea"/>
            </a:endParaRPr>
          </a:p>
        </p:txBody>
      </p:sp>
      <p:sp>
        <p:nvSpPr>
          <p:cNvPr id="46" name="MH_Other_16"/>
          <p:cNvSpPr txBox="1"/>
          <p:nvPr>
            <p:custDataLst>
              <p:tags r:id="rId18"/>
            </p:custDataLst>
          </p:nvPr>
        </p:nvSpPr>
        <p:spPr>
          <a:xfrm>
            <a:off x="6365445" y="3356828"/>
            <a:ext cx="757094" cy="769506"/>
          </a:xfrm>
          <a:prstGeom prst="rect">
            <a:avLst/>
          </a:prstGeom>
          <a:noFill/>
          <a:effectLst/>
        </p:spPr>
        <p:txBody>
          <a:bodyPr anchor="ctr">
            <a:normAutofit/>
          </a:bodyPr>
          <a:lstStyle>
            <a:defPPr>
              <a:defRPr lang="zh-CN"/>
            </a:defPPr>
            <a:lvl1pPr>
              <a:defRPr sz="5400">
                <a:solidFill>
                  <a:schemeClr val="bg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粗倩" panose="03000509000000000000" pitchFamily="65" charset="-122"/>
                <a:ea typeface="迷你简粗倩" panose="03000509000000000000" pitchFamily="65" charset="-122"/>
              </a:defRPr>
            </a:lvl1pPr>
          </a:lstStyle>
          <a:p>
            <a:pPr>
              <a:defRPr/>
            </a:pPr>
            <a:r>
              <a:rPr lang="en-US" altLang="zh-CN" sz="3200" dirty="0">
                <a:solidFill>
                  <a:prstClr val="white"/>
                </a:solidFill>
                <a:latin typeface="+mn-lt"/>
                <a:ea typeface="+mn-ea"/>
              </a:rPr>
              <a:t>09</a:t>
            </a:r>
            <a:endParaRPr lang="zh-CN" altLang="en-US" sz="3200" dirty="0">
              <a:solidFill>
                <a:prstClr val="white"/>
              </a:solidFill>
              <a:latin typeface="+mn-lt"/>
              <a:ea typeface="+mn-ea"/>
            </a:endParaRPr>
          </a:p>
        </p:txBody>
      </p:sp>
      <p:sp>
        <p:nvSpPr>
          <p:cNvPr id="15391" name="MH_SubTitle_4"/>
          <p:cNvSpPr txBox="1"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1865715" y="1486761"/>
            <a:ext cx="3105271" cy="600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 algn="l" eaLnBrk="1" hangingPunct="1"/>
            <a:r>
              <a:rPr lang="zh-CN" altLang="en-US" sz="2000" dirty="0">
                <a:solidFill>
                  <a:schemeClr val="accent4"/>
                </a:solidFill>
                <a:latin typeface="+mn-lt"/>
                <a:ea typeface="+mn-ea"/>
              </a:rPr>
              <a:t>消防安全急救演练</a:t>
            </a:r>
          </a:p>
        </p:txBody>
      </p:sp>
      <p:sp>
        <p:nvSpPr>
          <p:cNvPr id="15392" name="MH_SubTitle_1"/>
          <p:cNvSpPr txBox="1"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7175505" y="1663946"/>
            <a:ext cx="3098442" cy="600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r>
              <a:rPr lang="zh-CN" altLang="en-US" sz="2000" dirty="0">
                <a:solidFill>
                  <a:schemeClr val="accent1"/>
                </a:solidFill>
                <a:latin typeface="+mn-lt"/>
                <a:ea typeface="+mn-ea"/>
              </a:rPr>
              <a:t>节假日、夜间值班</a:t>
            </a:r>
          </a:p>
        </p:txBody>
      </p:sp>
      <p:sp>
        <p:nvSpPr>
          <p:cNvPr id="15393" name="MH_SubTitle_2"/>
          <p:cNvSpPr txBox="1"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7063256" y="4514968"/>
            <a:ext cx="3098442" cy="600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r>
              <a:rPr lang="zh-CN" altLang="en-US" sz="2000" dirty="0">
                <a:solidFill>
                  <a:schemeClr val="accent2"/>
                </a:solidFill>
                <a:latin typeface="+mn-lt"/>
                <a:ea typeface="+mn-ea"/>
              </a:rPr>
              <a:t>配合上级部门进行检查</a:t>
            </a:r>
          </a:p>
        </p:txBody>
      </p:sp>
      <p:sp>
        <p:nvSpPr>
          <p:cNvPr id="15394" name="MH_SubTitle_3"/>
          <p:cNvSpPr txBox="1"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2025634" y="4310326"/>
            <a:ext cx="3105271" cy="600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 algn="r"/>
            <a:r>
              <a:rPr lang="zh-CN" altLang="en-US" sz="2000" dirty="0">
                <a:solidFill>
                  <a:schemeClr val="accent3"/>
                </a:solidFill>
                <a:latin typeface="+mn-lt"/>
                <a:ea typeface="+mn-ea"/>
              </a:rPr>
              <a:t>建立健全制度文件</a:t>
            </a:r>
          </a:p>
        </p:txBody>
      </p:sp>
      <p:sp>
        <p:nvSpPr>
          <p:cNvPr id="39" name="MH_SubTitle_1"/>
          <p:cNvSpPr txBox="1">
            <a:spLocks noChangeArrowheads="1"/>
          </p:cNvSpPr>
          <p:nvPr>
            <p:custDataLst>
              <p:tags r:id="rId23"/>
            </p:custDataLst>
          </p:nvPr>
        </p:nvSpPr>
        <p:spPr bwMode="auto">
          <a:xfrm>
            <a:off x="1960880" y="2085340"/>
            <a:ext cx="3114040" cy="8197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no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 lvl="0" algn="l">
              <a:lnSpc>
                <a:spcPct val="150000"/>
              </a:lnSpc>
            </a:pPr>
            <a:r>
              <a:rPr lang="zh-CN" altLang="en-US" sz="1200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ea"/>
                <a:ea typeface="+mn-ea"/>
                <a:cs typeface="Lato Light" charset="0"/>
                <a:sym typeface="+mn-ea"/>
              </a:rPr>
              <a:t>组织消防安全急救演练：2次</a:t>
            </a:r>
          </a:p>
          <a:p>
            <a:pPr lvl="0" algn="l">
              <a:lnSpc>
                <a:spcPct val="150000"/>
              </a:lnSpc>
            </a:pPr>
            <a:r>
              <a:rPr lang="zh-CN" altLang="en-US" sz="1200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ea"/>
                <a:ea typeface="+mn-ea"/>
                <a:cs typeface="Lato Light" charset="0"/>
                <a:sym typeface="+mn-ea"/>
              </a:rPr>
              <a:t>参与演练人数：全员参加</a:t>
            </a:r>
          </a:p>
          <a:p>
            <a:pPr lvl="0" algn="l">
              <a:lnSpc>
                <a:spcPct val="150000"/>
              </a:lnSpc>
            </a:pPr>
            <a:r>
              <a:rPr lang="zh-CN" altLang="en-US" sz="1200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ea"/>
                <a:ea typeface="+mn-ea"/>
                <a:cs typeface="Lato Light" charset="0"/>
                <a:sym typeface="+mn-ea"/>
              </a:rPr>
              <a:t>演练逃生时间：3分钟以内</a:t>
            </a:r>
          </a:p>
        </p:txBody>
      </p:sp>
      <p:sp>
        <p:nvSpPr>
          <p:cNvPr id="40" name="MH_SubTitle_1"/>
          <p:cNvSpPr txBox="1">
            <a:spLocks noChangeArrowheads="1"/>
          </p:cNvSpPr>
          <p:nvPr>
            <p:custDataLst>
              <p:tags r:id="rId24"/>
            </p:custDataLst>
          </p:nvPr>
        </p:nvSpPr>
        <p:spPr bwMode="auto">
          <a:xfrm>
            <a:off x="1864995" y="4857750"/>
            <a:ext cx="3401695" cy="977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 algn="l">
              <a:lnSpc>
                <a:spcPct val="150000"/>
              </a:lnSpc>
              <a:buNone/>
            </a:pPr>
            <a:r>
              <a:rPr lang="zh-CN" altLang="en-US" sz="1200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ea"/>
                <a:ea typeface="+mn-ea"/>
                <a:cs typeface="Lato Light" charset="0"/>
              </a:rPr>
              <a:t>标准化制度文件：43个要素、50多个制度文件</a:t>
            </a:r>
          </a:p>
          <a:p>
            <a:pPr algn="l">
              <a:lnSpc>
                <a:spcPct val="150000"/>
              </a:lnSpc>
              <a:buNone/>
            </a:pPr>
            <a:r>
              <a:rPr lang="zh-CN" altLang="en-US" sz="1200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ea"/>
                <a:ea typeface="+mn-ea"/>
                <a:cs typeface="Lato Light" charset="0"/>
              </a:rPr>
              <a:t>按照国家标准编制：综合应急预案、危险因素辨识表等适用性文件</a:t>
            </a:r>
          </a:p>
        </p:txBody>
      </p:sp>
      <p:sp>
        <p:nvSpPr>
          <p:cNvPr id="48" name="MH_SubTitle_1"/>
          <p:cNvSpPr txBox="1">
            <a:spLocks noChangeArrowheads="1"/>
          </p:cNvSpPr>
          <p:nvPr>
            <p:custDataLst>
              <p:tags r:id="rId25"/>
            </p:custDataLst>
          </p:nvPr>
        </p:nvSpPr>
        <p:spPr bwMode="auto">
          <a:xfrm>
            <a:off x="7094589" y="5024550"/>
            <a:ext cx="3114104" cy="977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 algn="l">
              <a:lnSpc>
                <a:spcPct val="130000"/>
              </a:lnSpc>
            </a:pPr>
            <a:r>
              <a:rPr lang="zh-CN" altLang="en-US" sz="1200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ea"/>
                <a:ea typeface="+mn-ea"/>
                <a:cs typeface="Lato Light" charset="0"/>
              </a:rPr>
              <a:t>上级各部门检查次数：13次</a:t>
            </a:r>
          </a:p>
          <a:p>
            <a:pPr algn="l">
              <a:lnSpc>
                <a:spcPct val="130000"/>
              </a:lnSpc>
            </a:pPr>
            <a:r>
              <a:rPr lang="zh-CN" altLang="en-US" sz="1200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ea"/>
                <a:ea typeface="+mn-ea"/>
                <a:cs typeface="Lato Light" charset="0"/>
              </a:rPr>
              <a:t>共整改隐患：43条</a:t>
            </a:r>
          </a:p>
          <a:p>
            <a:pPr algn="l">
              <a:lnSpc>
                <a:spcPct val="130000"/>
              </a:lnSpc>
            </a:pPr>
            <a:r>
              <a:rPr lang="zh-CN" altLang="en-US" sz="1200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ea"/>
                <a:ea typeface="+mn-ea"/>
                <a:cs typeface="Lato Light" charset="0"/>
              </a:rPr>
              <a:t>获得：青年安全生产示范岗、治安合格单位</a:t>
            </a:r>
          </a:p>
        </p:txBody>
      </p:sp>
      <p:sp>
        <p:nvSpPr>
          <p:cNvPr id="2" name="MH_SubTitle_1"/>
          <p:cNvSpPr txBox="1">
            <a:spLocks noChangeArrowheads="1"/>
          </p:cNvSpPr>
          <p:nvPr>
            <p:custDataLst>
              <p:tags r:id="rId26"/>
            </p:custDataLst>
          </p:nvPr>
        </p:nvSpPr>
        <p:spPr bwMode="auto">
          <a:xfrm>
            <a:off x="7271385" y="2370455"/>
            <a:ext cx="3114040" cy="8197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no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 lvl="0" algn="l">
              <a:lnSpc>
                <a:spcPct val="150000"/>
              </a:lnSpc>
            </a:pPr>
            <a:r>
              <a:rPr lang="zh-CN" altLang="en-US" sz="1200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ea"/>
                <a:ea typeface="+mn-ea"/>
                <a:cs typeface="Lato Light" charset="0"/>
                <a:sym typeface="+mn-ea"/>
              </a:rPr>
              <a:t>节假日、夜间值班次数：</a:t>
            </a:r>
            <a:r>
              <a:rPr lang="en-US" altLang="zh-CN" sz="1200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ea"/>
                <a:ea typeface="+mn-ea"/>
                <a:cs typeface="Lato Light" charset="0"/>
                <a:sym typeface="+mn-ea"/>
              </a:rPr>
              <a:t>108</a:t>
            </a:r>
            <a:r>
              <a:rPr lang="zh-CN" altLang="en-US" sz="1200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ea"/>
                <a:ea typeface="+mn-ea"/>
                <a:cs typeface="Lato Light" charset="0"/>
                <a:sym typeface="+mn-ea"/>
              </a:rPr>
              <a:t>次</a:t>
            </a:r>
          </a:p>
          <a:p>
            <a:pPr lvl="0" algn="l">
              <a:lnSpc>
                <a:spcPct val="150000"/>
              </a:lnSpc>
            </a:pPr>
            <a:r>
              <a:rPr lang="zh-CN" altLang="en-US" sz="1200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ea"/>
                <a:ea typeface="+mn-ea"/>
                <a:cs typeface="Lato Light" charset="0"/>
                <a:sym typeface="+mn-ea"/>
              </a:rPr>
              <a:t>节假日、夜间值班人次：</a:t>
            </a:r>
            <a:r>
              <a:rPr lang="en-US" altLang="zh-CN" sz="1200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ea"/>
                <a:ea typeface="+mn-ea"/>
                <a:cs typeface="Lato Light" charset="0"/>
                <a:sym typeface="+mn-ea"/>
              </a:rPr>
              <a:t>230</a:t>
            </a:r>
            <a:r>
              <a:rPr lang="zh-CN" altLang="en-US" sz="1200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ea"/>
                <a:ea typeface="+mn-ea"/>
                <a:cs typeface="Lato Light" charset="0"/>
                <a:sym typeface="+mn-ea"/>
              </a:rPr>
              <a:t>人次</a:t>
            </a:r>
          </a:p>
          <a:p>
            <a:pPr lvl="0" algn="l">
              <a:lnSpc>
                <a:spcPct val="150000"/>
              </a:lnSpc>
            </a:pPr>
            <a:r>
              <a:rPr lang="zh-CN" altLang="en-US" sz="1200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ea"/>
                <a:ea typeface="+mn-ea"/>
                <a:cs typeface="Lato Light" charset="0"/>
                <a:sym typeface="+mn-ea"/>
              </a:rPr>
              <a:t>值班出勤率：</a:t>
            </a:r>
            <a:r>
              <a:rPr lang="en-US" altLang="zh-CN" sz="1200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ea"/>
                <a:ea typeface="+mn-ea"/>
                <a:cs typeface="Lato Light" charset="0"/>
                <a:sym typeface="+mn-ea"/>
              </a:rPr>
              <a:t>91.2% </a:t>
            </a:r>
          </a:p>
          <a:p>
            <a:pPr lvl="0" algn="l">
              <a:lnSpc>
                <a:spcPct val="150000"/>
              </a:lnSpc>
            </a:pPr>
            <a:endParaRPr lang="zh-CN" altLang="en-US" sz="1200" dirty="0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ea"/>
              <a:ea typeface="+mn-ea"/>
              <a:cs typeface="Lato Light" charset="0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任意多边形 33"/>
          <p:cNvSpPr/>
          <p:nvPr/>
        </p:nvSpPr>
        <p:spPr>
          <a:xfrm rot="19335404">
            <a:off x="1374053" y="1549724"/>
            <a:ext cx="4779369" cy="4714030"/>
          </a:xfrm>
          <a:custGeom>
            <a:avLst/>
            <a:gdLst>
              <a:gd name="connsiteX0" fmla="*/ 4538432 w 4779369"/>
              <a:gd name="connsiteY0" fmla="*/ 949730 h 4714030"/>
              <a:gd name="connsiteX1" fmla="*/ 4649383 w 4779369"/>
              <a:gd name="connsiteY1" fmla="*/ 1821057 h 4714030"/>
              <a:gd name="connsiteX2" fmla="*/ 3778057 w 4779369"/>
              <a:gd name="connsiteY2" fmla="*/ 1932008 h 4714030"/>
              <a:gd name="connsiteX3" fmla="*/ 3686799 w 4779369"/>
              <a:gd name="connsiteY3" fmla="*/ 1845408 h 4714030"/>
              <a:gd name="connsiteX4" fmla="*/ 3658543 w 4779369"/>
              <a:gd name="connsiteY4" fmla="*/ 1805072 h 4714030"/>
              <a:gd name="connsiteX5" fmla="*/ 3658543 w 4779369"/>
              <a:gd name="connsiteY5" fmla="*/ 1811336 h 4714030"/>
              <a:gd name="connsiteX6" fmla="*/ 3606598 w 4779369"/>
              <a:gd name="connsiteY6" fmla="*/ 1770199 h 4714030"/>
              <a:gd name="connsiteX7" fmla="*/ 3336570 w 4779369"/>
              <a:gd name="connsiteY7" fmla="*/ 1691032 h 4714030"/>
              <a:gd name="connsiteX8" fmla="*/ 3192952 w 4779369"/>
              <a:gd name="connsiteY8" fmla="*/ 1711872 h 4714030"/>
              <a:gd name="connsiteX9" fmla="*/ 3137695 w 4779369"/>
              <a:gd name="connsiteY9" fmla="*/ 1732769 h 4714030"/>
              <a:gd name="connsiteX10" fmla="*/ 3126960 w 4779369"/>
              <a:gd name="connsiteY10" fmla="*/ 1827523 h 4714030"/>
              <a:gd name="connsiteX11" fmla="*/ 3048503 w 4779369"/>
              <a:gd name="connsiteY11" fmla="*/ 2123573 h 4714030"/>
              <a:gd name="connsiteX12" fmla="*/ 2992344 w 4779369"/>
              <a:gd name="connsiteY12" fmla="*/ 2253828 h 4714030"/>
              <a:gd name="connsiteX13" fmla="*/ 2997806 w 4779369"/>
              <a:gd name="connsiteY13" fmla="*/ 2275931 h 4714030"/>
              <a:gd name="connsiteX14" fmla="*/ 3162873 w 4779369"/>
              <a:gd name="connsiteY14" fmla="*/ 2503824 h 4714030"/>
              <a:gd name="connsiteX15" fmla="*/ 3356427 w 4779369"/>
              <a:gd name="connsiteY15" fmla="*/ 2595846 h 4714030"/>
              <a:gd name="connsiteX16" fmla="*/ 3414277 w 4779369"/>
              <a:gd name="connsiteY16" fmla="*/ 2604863 h 4714030"/>
              <a:gd name="connsiteX17" fmla="*/ 3454240 w 4779369"/>
              <a:gd name="connsiteY17" fmla="*/ 2587267 h 4714030"/>
              <a:gd name="connsiteX18" fmla="*/ 4029121 w 4779369"/>
              <a:gd name="connsiteY18" fmla="*/ 2685987 h 4714030"/>
              <a:gd name="connsiteX19" fmla="*/ 4140072 w 4779369"/>
              <a:gd name="connsiteY19" fmla="*/ 3557314 h 4714030"/>
              <a:gd name="connsiteX20" fmla="*/ 3268745 w 4779369"/>
              <a:gd name="connsiteY20" fmla="*/ 3668264 h 4714030"/>
              <a:gd name="connsiteX21" fmla="*/ 3029106 w 4779369"/>
              <a:gd name="connsiteY21" fmla="*/ 3136468 h 4714030"/>
              <a:gd name="connsiteX22" fmla="*/ 3040867 w 4779369"/>
              <a:gd name="connsiteY22" fmla="*/ 3064259 h 4714030"/>
              <a:gd name="connsiteX23" fmla="*/ 3024015 w 4779369"/>
              <a:gd name="connsiteY23" fmla="*/ 3025265 h 4714030"/>
              <a:gd name="connsiteX24" fmla="*/ 2886424 w 4779369"/>
              <a:gd name="connsiteY24" fmla="*/ 2860950 h 4714030"/>
              <a:gd name="connsiteX25" fmla="*/ 2624436 w 4779369"/>
              <a:gd name="connsiteY25" fmla="*/ 2758262 h 4714030"/>
              <a:gd name="connsiteX26" fmla="*/ 2608775 w 4779369"/>
              <a:gd name="connsiteY26" fmla="*/ 2758435 h 4714030"/>
              <a:gd name="connsiteX27" fmla="*/ 2598603 w 4779369"/>
              <a:gd name="connsiteY27" fmla="*/ 2768115 h 4714030"/>
              <a:gd name="connsiteX28" fmla="*/ 2138389 w 4779369"/>
              <a:gd name="connsiteY28" fmla="*/ 3042691 h 4714030"/>
              <a:gd name="connsiteX29" fmla="*/ 2080005 w 4779369"/>
              <a:gd name="connsiteY29" fmla="*/ 3062295 h 4714030"/>
              <a:gd name="connsiteX30" fmla="*/ 2075740 w 4779369"/>
              <a:gd name="connsiteY30" fmla="*/ 3101544 h 4714030"/>
              <a:gd name="connsiteX31" fmla="*/ 2091557 w 4779369"/>
              <a:gd name="connsiteY31" fmla="*/ 3245802 h 4714030"/>
              <a:gd name="connsiteX32" fmla="*/ 2235869 w 4779369"/>
              <a:gd name="connsiteY32" fmla="*/ 3487372 h 4714030"/>
              <a:gd name="connsiteX33" fmla="*/ 2246040 w 4779369"/>
              <a:gd name="connsiteY33" fmla="*/ 3495068 h 4714030"/>
              <a:gd name="connsiteX34" fmla="*/ 2353186 w 4779369"/>
              <a:gd name="connsiteY34" fmla="*/ 3535124 h 4714030"/>
              <a:gd name="connsiteX35" fmla="*/ 2459892 w 4779369"/>
              <a:gd name="connsiteY35" fmla="*/ 3601767 h 4714030"/>
              <a:gd name="connsiteX36" fmla="*/ 2570842 w 4779369"/>
              <a:gd name="connsiteY36" fmla="*/ 4473093 h 4714030"/>
              <a:gd name="connsiteX37" fmla="*/ 1699516 w 4779369"/>
              <a:gd name="connsiteY37" fmla="*/ 4584044 h 4714030"/>
              <a:gd name="connsiteX38" fmla="*/ 1588565 w 4779369"/>
              <a:gd name="connsiteY38" fmla="*/ 3712718 h 4714030"/>
              <a:gd name="connsiteX39" fmla="*/ 1634920 w 4779369"/>
              <a:gd name="connsiteY39" fmla="*/ 3663870 h 4714030"/>
              <a:gd name="connsiteX40" fmla="*/ 1645376 w 4779369"/>
              <a:gd name="connsiteY40" fmla="*/ 3640232 h 4714030"/>
              <a:gd name="connsiteX41" fmla="*/ 1654346 w 4779369"/>
              <a:gd name="connsiteY41" fmla="*/ 3358982 h 4714030"/>
              <a:gd name="connsiteX42" fmla="*/ 1557620 w 4779369"/>
              <a:gd name="connsiteY42" fmla="*/ 3167736 h 4714030"/>
              <a:gd name="connsiteX43" fmla="*/ 1536748 w 4779369"/>
              <a:gd name="connsiteY43" fmla="*/ 3145662 h 4714030"/>
              <a:gd name="connsiteX44" fmla="*/ 1489568 w 4779369"/>
              <a:gd name="connsiteY44" fmla="*/ 3145159 h 4714030"/>
              <a:gd name="connsiteX45" fmla="*/ 610434 w 4779369"/>
              <a:gd name="connsiteY45" fmla="*/ 2818009 h 4714030"/>
              <a:gd name="connsiteX46" fmla="*/ 329331 w 4779369"/>
              <a:gd name="connsiteY46" fmla="*/ 610434 h 4714030"/>
              <a:gd name="connsiteX47" fmla="*/ 2536907 w 4779369"/>
              <a:gd name="connsiteY47" fmla="*/ 329331 h 4714030"/>
              <a:gd name="connsiteX48" fmla="*/ 3068123 w 4779369"/>
              <a:gd name="connsiteY48" fmla="*/ 1080399 h 4714030"/>
              <a:gd name="connsiteX49" fmla="*/ 3094483 w 4779369"/>
              <a:gd name="connsiteY49" fmla="*/ 1175656 h 4714030"/>
              <a:gd name="connsiteX50" fmla="*/ 3127186 w 4779369"/>
              <a:gd name="connsiteY50" fmla="*/ 1193698 h 4714030"/>
              <a:gd name="connsiteX51" fmla="*/ 3336570 w 4779369"/>
              <a:gd name="connsiteY51" fmla="*/ 1239409 h 4714030"/>
              <a:gd name="connsiteX52" fmla="*/ 3545953 w 4779369"/>
              <a:gd name="connsiteY52" fmla="*/ 1193698 h 4714030"/>
              <a:gd name="connsiteX53" fmla="*/ 3604045 w 4779369"/>
              <a:gd name="connsiteY53" fmla="*/ 1161650 h 4714030"/>
              <a:gd name="connsiteX54" fmla="*/ 3667106 w 4779369"/>
              <a:gd name="connsiteY54" fmla="*/ 1060681 h 4714030"/>
              <a:gd name="connsiteX55" fmla="*/ 4538432 w 4779369"/>
              <a:gd name="connsiteY55" fmla="*/ 949730 h 4714030"/>
              <a:gd name="connsiteX0-1" fmla="*/ 4538432 w 4779369"/>
              <a:gd name="connsiteY0-2" fmla="*/ 949730 h 4714030"/>
              <a:gd name="connsiteX1-3" fmla="*/ 4649383 w 4779369"/>
              <a:gd name="connsiteY1-4" fmla="*/ 1821057 h 4714030"/>
              <a:gd name="connsiteX2-5" fmla="*/ 3778057 w 4779369"/>
              <a:gd name="connsiteY2-6" fmla="*/ 1932008 h 4714030"/>
              <a:gd name="connsiteX3-7" fmla="*/ 3686799 w 4779369"/>
              <a:gd name="connsiteY3-8" fmla="*/ 1845408 h 4714030"/>
              <a:gd name="connsiteX4-9" fmla="*/ 3658543 w 4779369"/>
              <a:gd name="connsiteY4-10" fmla="*/ 1805072 h 4714030"/>
              <a:gd name="connsiteX5-11" fmla="*/ 3658543 w 4779369"/>
              <a:gd name="connsiteY5-12" fmla="*/ 1811336 h 4714030"/>
              <a:gd name="connsiteX6-13" fmla="*/ 3606598 w 4779369"/>
              <a:gd name="connsiteY6-14" fmla="*/ 1770199 h 4714030"/>
              <a:gd name="connsiteX7-15" fmla="*/ 3336570 w 4779369"/>
              <a:gd name="connsiteY7-16" fmla="*/ 1691032 h 4714030"/>
              <a:gd name="connsiteX8-17" fmla="*/ 3192952 w 4779369"/>
              <a:gd name="connsiteY8-18" fmla="*/ 1711872 h 4714030"/>
              <a:gd name="connsiteX9-19" fmla="*/ 3137695 w 4779369"/>
              <a:gd name="connsiteY9-20" fmla="*/ 1732769 h 4714030"/>
              <a:gd name="connsiteX10-21" fmla="*/ 3126960 w 4779369"/>
              <a:gd name="connsiteY10-22" fmla="*/ 1827523 h 4714030"/>
              <a:gd name="connsiteX11-23" fmla="*/ 3048503 w 4779369"/>
              <a:gd name="connsiteY11-24" fmla="*/ 2123573 h 4714030"/>
              <a:gd name="connsiteX12-25" fmla="*/ 2992344 w 4779369"/>
              <a:gd name="connsiteY12-26" fmla="*/ 2253828 h 4714030"/>
              <a:gd name="connsiteX13-27" fmla="*/ 2997806 w 4779369"/>
              <a:gd name="connsiteY13-28" fmla="*/ 2275931 h 4714030"/>
              <a:gd name="connsiteX14-29" fmla="*/ 3162873 w 4779369"/>
              <a:gd name="connsiteY14-30" fmla="*/ 2503824 h 4714030"/>
              <a:gd name="connsiteX15-31" fmla="*/ 3356427 w 4779369"/>
              <a:gd name="connsiteY15-32" fmla="*/ 2595846 h 4714030"/>
              <a:gd name="connsiteX16-33" fmla="*/ 3414277 w 4779369"/>
              <a:gd name="connsiteY16-34" fmla="*/ 2604863 h 4714030"/>
              <a:gd name="connsiteX17-35" fmla="*/ 3454240 w 4779369"/>
              <a:gd name="connsiteY17-36" fmla="*/ 2587267 h 4714030"/>
              <a:gd name="connsiteX18-37" fmla="*/ 4029121 w 4779369"/>
              <a:gd name="connsiteY18-38" fmla="*/ 2685987 h 4714030"/>
              <a:gd name="connsiteX19-39" fmla="*/ 4140072 w 4779369"/>
              <a:gd name="connsiteY19-40" fmla="*/ 3557314 h 4714030"/>
              <a:gd name="connsiteX20-41" fmla="*/ 3268745 w 4779369"/>
              <a:gd name="connsiteY20-42" fmla="*/ 3668264 h 4714030"/>
              <a:gd name="connsiteX21-43" fmla="*/ 3029106 w 4779369"/>
              <a:gd name="connsiteY21-44" fmla="*/ 3136468 h 4714030"/>
              <a:gd name="connsiteX22-45" fmla="*/ 3040867 w 4779369"/>
              <a:gd name="connsiteY22-46" fmla="*/ 3064259 h 4714030"/>
              <a:gd name="connsiteX23-47" fmla="*/ 3024015 w 4779369"/>
              <a:gd name="connsiteY23-48" fmla="*/ 3025265 h 4714030"/>
              <a:gd name="connsiteX24-49" fmla="*/ 2886424 w 4779369"/>
              <a:gd name="connsiteY24-50" fmla="*/ 2860950 h 4714030"/>
              <a:gd name="connsiteX25-51" fmla="*/ 2624436 w 4779369"/>
              <a:gd name="connsiteY25-52" fmla="*/ 2758262 h 4714030"/>
              <a:gd name="connsiteX26-53" fmla="*/ 2608775 w 4779369"/>
              <a:gd name="connsiteY26-54" fmla="*/ 2758435 h 4714030"/>
              <a:gd name="connsiteX27-55" fmla="*/ 2598603 w 4779369"/>
              <a:gd name="connsiteY27-56" fmla="*/ 2768115 h 4714030"/>
              <a:gd name="connsiteX28-57" fmla="*/ 2138389 w 4779369"/>
              <a:gd name="connsiteY28-58" fmla="*/ 3042691 h 4714030"/>
              <a:gd name="connsiteX29-59" fmla="*/ 2080005 w 4779369"/>
              <a:gd name="connsiteY29-60" fmla="*/ 3062295 h 4714030"/>
              <a:gd name="connsiteX30-61" fmla="*/ 2075740 w 4779369"/>
              <a:gd name="connsiteY30-62" fmla="*/ 3101544 h 4714030"/>
              <a:gd name="connsiteX31-63" fmla="*/ 2091557 w 4779369"/>
              <a:gd name="connsiteY31-64" fmla="*/ 3245802 h 4714030"/>
              <a:gd name="connsiteX32-65" fmla="*/ 2235869 w 4779369"/>
              <a:gd name="connsiteY32-66" fmla="*/ 3487372 h 4714030"/>
              <a:gd name="connsiteX33-67" fmla="*/ 2246040 w 4779369"/>
              <a:gd name="connsiteY33-68" fmla="*/ 3495068 h 4714030"/>
              <a:gd name="connsiteX34-69" fmla="*/ 2353186 w 4779369"/>
              <a:gd name="connsiteY34-70" fmla="*/ 3535124 h 4714030"/>
              <a:gd name="connsiteX35-71" fmla="*/ 2459892 w 4779369"/>
              <a:gd name="connsiteY35-72" fmla="*/ 3601767 h 4714030"/>
              <a:gd name="connsiteX36-73" fmla="*/ 2570842 w 4779369"/>
              <a:gd name="connsiteY36-74" fmla="*/ 4473093 h 4714030"/>
              <a:gd name="connsiteX37-75" fmla="*/ 1699516 w 4779369"/>
              <a:gd name="connsiteY37-76" fmla="*/ 4584044 h 4714030"/>
              <a:gd name="connsiteX38-77" fmla="*/ 1588565 w 4779369"/>
              <a:gd name="connsiteY38-78" fmla="*/ 3712718 h 4714030"/>
              <a:gd name="connsiteX39-79" fmla="*/ 1634920 w 4779369"/>
              <a:gd name="connsiteY39-80" fmla="*/ 3663870 h 4714030"/>
              <a:gd name="connsiteX40-81" fmla="*/ 1645376 w 4779369"/>
              <a:gd name="connsiteY40-82" fmla="*/ 3640232 h 4714030"/>
              <a:gd name="connsiteX41-83" fmla="*/ 1654346 w 4779369"/>
              <a:gd name="connsiteY41-84" fmla="*/ 3358982 h 4714030"/>
              <a:gd name="connsiteX42-85" fmla="*/ 1557620 w 4779369"/>
              <a:gd name="connsiteY42-86" fmla="*/ 3167736 h 4714030"/>
              <a:gd name="connsiteX43-87" fmla="*/ 1536748 w 4779369"/>
              <a:gd name="connsiteY43-88" fmla="*/ 3145662 h 4714030"/>
              <a:gd name="connsiteX44-89" fmla="*/ 1489568 w 4779369"/>
              <a:gd name="connsiteY44-90" fmla="*/ 3145159 h 4714030"/>
              <a:gd name="connsiteX45-91" fmla="*/ 610434 w 4779369"/>
              <a:gd name="connsiteY45-92" fmla="*/ 2818009 h 4714030"/>
              <a:gd name="connsiteX46-93" fmla="*/ 329331 w 4779369"/>
              <a:gd name="connsiteY46-94" fmla="*/ 610434 h 4714030"/>
              <a:gd name="connsiteX47-95" fmla="*/ 2536907 w 4779369"/>
              <a:gd name="connsiteY47-96" fmla="*/ 329331 h 4714030"/>
              <a:gd name="connsiteX48-97" fmla="*/ 3068123 w 4779369"/>
              <a:gd name="connsiteY48-98" fmla="*/ 1080399 h 4714030"/>
              <a:gd name="connsiteX49-99" fmla="*/ 3127186 w 4779369"/>
              <a:gd name="connsiteY49-100" fmla="*/ 1193698 h 4714030"/>
              <a:gd name="connsiteX50-101" fmla="*/ 3336570 w 4779369"/>
              <a:gd name="connsiteY50-102" fmla="*/ 1239409 h 4714030"/>
              <a:gd name="connsiteX51-103" fmla="*/ 3545953 w 4779369"/>
              <a:gd name="connsiteY51-104" fmla="*/ 1193698 h 4714030"/>
              <a:gd name="connsiteX52-105" fmla="*/ 3604045 w 4779369"/>
              <a:gd name="connsiteY52-106" fmla="*/ 1161650 h 4714030"/>
              <a:gd name="connsiteX53-107" fmla="*/ 3667106 w 4779369"/>
              <a:gd name="connsiteY53-108" fmla="*/ 1060681 h 4714030"/>
              <a:gd name="connsiteX54-109" fmla="*/ 4538432 w 4779369"/>
              <a:gd name="connsiteY54-110" fmla="*/ 949730 h 4714030"/>
              <a:gd name="connsiteX0-111" fmla="*/ 4538432 w 4779369"/>
              <a:gd name="connsiteY0-112" fmla="*/ 949730 h 4714030"/>
              <a:gd name="connsiteX1-113" fmla="*/ 4649383 w 4779369"/>
              <a:gd name="connsiteY1-114" fmla="*/ 1821057 h 4714030"/>
              <a:gd name="connsiteX2-115" fmla="*/ 3778057 w 4779369"/>
              <a:gd name="connsiteY2-116" fmla="*/ 1932008 h 4714030"/>
              <a:gd name="connsiteX3-117" fmla="*/ 3686799 w 4779369"/>
              <a:gd name="connsiteY3-118" fmla="*/ 1845408 h 4714030"/>
              <a:gd name="connsiteX4-119" fmla="*/ 3658543 w 4779369"/>
              <a:gd name="connsiteY4-120" fmla="*/ 1805072 h 4714030"/>
              <a:gd name="connsiteX5-121" fmla="*/ 3658543 w 4779369"/>
              <a:gd name="connsiteY5-122" fmla="*/ 1811336 h 4714030"/>
              <a:gd name="connsiteX6-123" fmla="*/ 3606598 w 4779369"/>
              <a:gd name="connsiteY6-124" fmla="*/ 1770199 h 4714030"/>
              <a:gd name="connsiteX7-125" fmla="*/ 3336570 w 4779369"/>
              <a:gd name="connsiteY7-126" fmla="*/ 1691032 h 4714030"/>
              <a:gd name="connsiteX8-127" fmla="*/ 3192952 w 4779369"/>
              <a:gd name="connsiteY8-128" fmla="*/ 1711872 h 4714030"/>
              <a:gd name="connsiteX9-129" fmla="*/ 3126960 w 4779369"/>
              <a:gd name="connsiteY9-130" fmla="*/ 1827523 h 4714030"/>
              <a:gd name="connsiteX10-131" fmla="*/ 3048503 w 4779369"/>
              <a:gd name="connsiteY10-132" fmla="*/ 2123573 h 4714030"/>
              <a:gd name="connsiteX11-133" fmla="*/ 2992344 w 4779369"/>
              <a:gd name="connsiteY11-134" fmla="*/ 2253828 h 4714030"/>
              <a:gd name="connsiteX12-135" fmla="*/ 2997806 w 4779369"/>
              <a:gd name="connsiteY12-136" fmla="*/ 2275931 h 4714030"/>
              <a:gd name="connsiteX13-137" fmla="*/ 3162873 w 4779369"/>
              <a:gd name="connsiteY13-138" fmla="*/ 2503824 h 4714030"/>
              <a:gd name="connsiteX14-139" fmla="*/ 3356427 w 4779369"/>
              <a:gd name="connsiteY14-140" fmla="*/ 2595846 h 4714030"/>
              <a:gd name="connsiteX15-141" fmla="*/ 3414277 w 4779369"/>
              <a:gd name="connsiteY15-142" fmla="*/ 2604863 h 4714030"/>
              <a:gd name="connsiteX16-143" fmla="*/ 3454240 w 4779369"/>
              <a:gd name="connsiteY16-144" fmla="*/ 2587267 h 4714030"/>
              <a:gd name="connsiteX17-145" fmla="*/ 4029121 w 4779369"/>
              <a:gd name="connsiteY17-146" fmla="*/ 2685987 h 4714030"/>
              <a:gd name="connsiteX18-147" fmla="*/ 4140072 w 4779369"/>
              <a:gd name="connsiteY18-148" fmla="*/ 3557314 h 4714030"/>
              <a:gd name="connsiteX19-149" fmla="*/ 3268745 w 4779369"/>
              <a:gd name="connsiteY19-150" fmla="*/ 3668264 h 4714030"/>
              <a:gd name="connsiteX20-151" fmla="*/ 3029106 w 4779369"/>
              <a:gd name="connsiteY20-152" fmla="*/ 3136468 h 4714030"/>
              <a:gd name="connsiteX21-153" fmla="*/ 3040867 w 4779369"/>
              <a:gd name="connsiteY21-154" fmla="*/ 3064259 h 4714030"/>
              <a:gd name="connsiteX22-155" fmla="*/ 3024015 w 4779369"/>
              <a:gd name="connsiteY22-156" fmla="*/ 3025265 h 4714030"/>
              <a:gd name="connsiteX23-157" fmla="*/ 2886424 w 4779369"/>
              <a:gd name="connsiteY23-158" fmla="*/ 2860950 h 4714030"/>
              <a:gd name="connsiteX24-159" fmla="*/ 2624436 w 4779369"/>
              <a:gd name="connsiteY24-160" fmla="*/ 2758262 h 4714030"/>
              <a:gd name="connsiteX25-161" fmla="*/ 2608775 w 4779369"/>
              <a:gd name="connsiteY25-162" fmla="*/ 2758435 h 4714030"/>
              <a:gd name="connsiteX26-163" fmla="*/ 2598603 w 4779369"/>
              <a:gd name="connsiteY26-164" fmla="*/ 2768115 h 4714030"/>
              <a:gd name="connsiteX27-165" fmla="*/ 2138389 w 4779369"/>
              <a:gd name="connsiteY27-166" fmla="*/ 3042691 h 4714030"/>
              <a:gd name="connsiteX28-167" fmla="*/ 2080005 w 4779369"/>
              <a:gd name="connsiteY28-168" fmla="*/ 3062295 h 4714030"/>
              <a:gd name="connsiteX29-169" fmla="*/ 2075740 w 4779369"/>
              <a:gd name="connsiteY29-170" fmla="*/ 3101544 h 4714030"/>
              <a:gd name="connsiteX30-171" fmla="*/ 2091557 w 4779369"/>
              <a:gd name="connsiteY30-172" fmla="*/ 3245802 h 4714030"/>
              <a:gd name="connsiteX31-173" fmla="*/ 2235869 w 4779369"/>
              <a:gd name="connsiteY31-174" fmla="*/ 3487372 h 4714030"/>
              <a:gd name="connsiteX32-175" fmla="*/ 2246040 w 4779369"/>
              <a:gd name="connsiteY32-176" fmla="*/ 3495068 h 4714030"/>
              <a:gd name="connsiteX33-177" fmla="*/ 2353186 w 4779369"/>
              <a:gd name="connsiteY33-178" fmla="*/ 3535124 h 4714030"/>
              <a:gd name="connsiteX34-179" fmla="*/ 2459892 w 4779369"/>
              <a:gd name="connsiteY34-180" fmla="*/ 3601767 h 4714030"/>
              <a:gd name="connsiteX35-181" fmla="*/ 2570842 w 4779369"/>
              <a:gd name="connsiteY35-182" fmla="*/ 4473093 h 4714030"/>
              <a:gd name="connsiteX36-183" fmla="*/ 1699516 w 4779369"/>
              <a:gd name="connsiteY36-184" fmla="*/ 4584044 h 4714030"/>
              <a:gd name="connsiteX37-185" fmla="*/ 1588565 w 4779369"/>
              <a:gd name="connsiteY37-186" fmla="*/ 3712718 h 4714030"/>
              <a:gd name="connsiteX38-187" fmla="*/ 1634920 w 4779369"/>
              <a:gd name="connsiteY38-188" fmla="*/ 3663870 h 4714030"/>
              <a:gd name="connsiteX39-189" fmla="*/ 1645376 w 4779369"/>
              <a:gd name="connsiteY39-190" fmla="*/ 3640232 h 4714030"/>
              <a:gd name="connsiteX40-191" fmla="*/ 1654346 w 4779369"/>
              <a:gd name="connsiteY40-192" fmla="*/ 3358982 h 4714030"/>
              <a:gd name="connsiteX41-193" fmla="*/ 1557620 w 4779369"/>
              <a:gd name="connsiteY41-194" fmla="*/ 3167736 h 4714030"/>
              <a:gd name="connsiteX42-195" fmla="*/ 1536748 w 4779369"/>
              <a:gd name="connsiteY42-196" fmla="*/ 3145662 h 4714030"/>
              <a:gd name="connsiteX43-197" fmla="*/ 1489568 w 4779369"/>
              <a:gd name="connsiteY43-198" fmla="*/ 3145159 h 4714030"/>
              <a:gd name="connsiteX44-199" fmla="*/ 610434 w 4779369"/>
              <a:gd name="connsiteY44-200" fmla="*/ 2818009 h 4714030"/>
              <a:gd name="connsiteX45-201" fmla="*/ 329331 w 4779369"/>
              <a:gd name="connsiteY45-202" fmla="*/ 610434 h 4714030"/>
              <a:gd name="connsiteX46-203" fmla="*/ 2536907 w 4779369"/>
              <a:gd name="connsiteY46-204" fmla="*/ 329331 h 4714030"/>
              <a:gd name="connsiteX47-205" fmla="*/ 3068123 w 4779369"/>
              <a:gd name="connsiteY47-206" fmla="*/ 1080399 h 4714030"/>
              <a:gd name="connsiteX48-207" fmla="*/ 3127186 w 4779369"/>
              <a:gd name="connsiteY48-208" fmla="*/ 1193698 h 4714030"/>
              <a:gd name="connsiteX49-209" fmla="*/ 3336570 w 4779369"/>
              <a:gd name="connsiteY49-210" fmla="*/ 1239409 h 4714030"/>
              <a:gd name="connsiteX50-211" fmla="*/ 3545953 w 4779369"/>
              <a:gd name="connsiteY50-212" fmla="*/ 1193698 h 4714030"/>
              <a:gd name="connsiteX51-213" fmla="*/ 3604045 w 4779369"/>
              <a:gd name="connsiteY51-214" fmla="*/ 1161650 h 4714030"/>
              <a:gd name="connsiteX52-215" fmla="*/ 3667106 w 4779369"/>
              <a:gd name="connsiteY52-216" fmla="*/ 1060681 h 4714030"/>
              <a:gd name="connsiteX53-217" fmla="*/ 4538432 w 4779369"/>
              <a:gd name="connsiteY53-218" fmla="*/ 949730 h 4714030"/>
              <a:gd name="connsiteX0-219" fmla="*/ 4538432 w 4779369"/>
              <a:gd name="connsiteY0-220" fmla="*/ 949730 h 4714030"/>
              <a:gd name="connsiteX1-221" fmla="*/ 4649383 w 4779369"/>
              <a:gd name="connsiteY1-222" fmla="*/ 1821057 h 4714030"/>
              <a:gd name="connsiteX2-223" fmla="*/ 3778057 w 4779369"/>
              <a:gd name="connsiteY2-224" fmla="*/ 1932008 h 4714030"/>
              <a:gd name="connsiteX3-225" fmla="*/ 3686799 w 4779369"/>
              <a:gd name="connsiteY3-226" fmla="*/ 1845408 h 4714030"/>
              <a:gd name="connsiteX4-227" fmla="*/ 3658543 w 4779369"/>
              <a:gd name="connsiteY4-228" fmla="*/ 1805072 h 4714030"/>
              <a:gd name="connsiteX5-229" fmla="*/ 3606598 w 4779369"/>
              <a:gd name="connsiteY5-230" fmla="*/ 1770199 h 4714030"/>
              <a:gd name="connsiteX6-231" fmla="*/ 3336570 w 4779369"/>
              <a:gd name="connsiteY6-232" fmla="*/ 1691032 h 4714030"/>
              <a:gd name="connsiteX7-233" fmla="*/ 3192952 w 4779369"/>
              <a:gd name="connsiteY7-234" fmla="*/ 1711872 h 4714030"/>
              <a:gd name="connsiteX8-235" fmla="*/ 3126960 w 4779369"/>
              <a:gd name="connsiteY8-236" fmla="*/ 1827523 h 4714030"/>
              <a:gd name="connsiteX9-237" fmla="*/ 3048503 w 4779369"/>
              <a:gd name="connsiteY9-238" fmla="*/ 2123573 h 4714030"/>
              <a:gd name="connsiteX10-239" fmla="*/ 2992344 w 4779369"/>
              <a:gd name="connsiteY10-240" fmla="*/ 2253828 h 4714030"/>
              <a:gd name="connsiteX11-241" fmla="*/ 2997806 w 4779369"/>
              <a:gd name="connsiteY11-242" fmla="*/ 2275931 h 4714030"/>
              <a:gd name="connsiteX12-243" fmla="*/ 3162873 w 4779369"/>
              <a:gd name="connsiteY12-244" fmla="*/ 2503824 h 4714030"/>
              <a:gd name="connsiteX13-245" fmla="*/ 3356427 w 4779369"/>
              <a:gd name="connsiteY13-246" fmla="*/ 2595846 h 4714030"/>
              <a:gd name="connsiteX14-247" fmla="*/ 3414277 w 4779369"/>
              <a:gd name="connsiteY14-248" fmla="*/ 2604863 h 4714030"/>
              <a:gd name="connsiteX15-249" fmla="*/ 3454240 w 4779369"/>
              <a:gd name="connsiteY15-250" fmla="*/ 2587267 h 4714030"/>
              <a:gd name="connsiteX16-251" fmla="*/ 4029121 w 4779369"/>
              <a:gd name="connsiteY16-252" fmla="*/ 2685987 h 4714030"/>
              <a:gd name="connsiteX17-253" fmla="*/ 4140072 w 4779369"/>
              <a:gd name="connsiteY17-254" fmla="*/ 3557314 h 4714030"/>
              <a:gd name="connsiteX18-255" fmla="*/ 3268745 w 4779369"/>
              <a:gd name="connsiteY18-256" fmla="*/ 3668264 h 4714030"/>
              <a:gd name="connsiteX19-257" fmla="*/ 3029106 w 4779369"/>
              <a:gd name="connsiteY19-258" fmla="*/ 3136468 h 4714030"/>
              <a:gd name="connsiteX20-259" fmla="*/ 3040867 w 4779369"/>
              <a:gd name="connsiteY20-260" fmla="*/ 3064259 h 4714030"/>
              <a:gd name="connsiteX21-261" fmla="*/ 3024015 w 4779369"/>
              <a:gd name="connsiteY21-262" fmla="*/ 3025265 h 4714030"/>
              <a:gd name="connsiteX22-263" fmla="*/ 2886424 w 4779369"/>
              <a:gd name="connsiteY22-264" fmla="*/ 2860950 h 4714030"/>
              <a:gd name="connsiteX23-265" fmla="*/ 2624436 w 4779369"/>
              <a:gd name="connsiteY23-266" fmla="*/ 2758262 h 4714030"/>
              <a:gd name="connsiteX24-267" fmla="*/ 2608775 w 4779369"/>
              <a:gd name="connsiteY24-268" fmla="*/ 2758435 h 4714030"/>
              <a:gd name="connsiteX25-269" fmla="*/ 2598603 w 4779369"/>
              <a:gd name="connsiteY25-270" fmla="*/ 2768115 h 4714030"/>
              <a:gd name="connsiteX26-271" fmla="*/ 2138389 w 4779369"/>
              <a:gd name="connsiteY26-272" fmla="*/ 3042691 h 4714030"/>
              <a:gd name="connsiteX27-273" fmla="*/ 2080005 w 4779369"/>
              <a:gd name="connsiteY27-274" fmla="*/ 3062295 h 4714030"/>
              <a:gd name="connsiteX28-275" fmla="*/ 2075740 w 4779369"/>
              <a:gd name="connsiteY28-276" fmla="*/ 3101544 h 4714030"/>
              <a:gd name="connsiteX29-277" fmla="*/ 2091557 w 4779369"/>
              <a:gd name="connsiteY29-278" fmla="*/ 3245802 h 4714030"/>
              <a:gd name="connsiteX30-279" fmla="*/ 2235869 w 4779369"/>
              <a:gd name="connsiteY30-280" fmla="*/ 3487372 h 4714030"/>
              <a:gd name="connsiteX31-281" fmla="*/ 2246040 w 4779369"/>
              <a:gd name="connsiteY31-282" fmla="*/ 3495068 h 4714030"/>
              <a:gd name="connsiteX32-283" fmla="*/ 2353186 w 4779369"/>
              <a:gd name="connsiteY32-284" fmla="*/ 3535124 h 4714030"/>
              <a:gd name="connsiteX33-285" fmla="*/ 2459892 w 4779369"/>
              <a:gd name="connsiteY33-286" fmla="*/ 3601767 h 4714030"/>
              <a:gd name="connsiteX34-287" fmla="*/ 2570842 w 4779369"/>
              <a:gd name="connsiteY34-288" fmla="*/ 4473093 h 4714030"/>
              <a:gd name="connsiteX35-289" fmla="*/ 1699516 w 4779369"/>
              <a:gd name="connsiteY35-290" fmla="*/ 4584044 h 4714030"/>
              <a:gd name="connsiteX36-291" fmla="*/ 1588565 w 4779369"/>
              <a:gd name="connsiteY36-292" fmla="*/ 3712718 h 4714030"/>
              <a:gd name="connsiteX37-293" fmla="*/ 1634920 w 4779369"/>
              <a:gd name="connsiteY37-294" fmla="*/ 3663870 h 4714030"/>
              <a:gd name="connsiteX38-295" fmla="*/ 1645376 w 4779369"/>
              <a:gd name="connsiteY38-296" fmla="*/ 3640232 h 4714030"/>
              <a:gd name="connsiteX39-297" fmla="*/ 1654346 w 4779369"/>
              <a:gd name="connsiteY39-298" fmla="*/ 3358982 h 4714030"/>
              <a:gd name="connsiteX40-299" fmla="*/ 1557620 w 4779369"/>
              <a:gd name="connsiteY40-300" fmla="*/ 3167736 h 4714030"/>
              <a:gd name="connsiteX41-301" fmla="*/ 1536748 w 4779369"/>
              <a:gd name="connsiteY41-302" fmla="*/ 3145662 h 4714030"/>
              <a:gd name="connsiteX42-303" fmla="*/ 1489568 w 4779369"/>
              <a:gd name="connsiteY42-304" fmla="*/ 3145159 h 4714030"/>
              <a:gd name="connsiteX43-305" fmla="*/ 610434 w 4779369"/>
              <a:gd name="connsiteY43-306" fmla="*/ 2818009 h 4714030"/>
              <a:gd name="connsiteX44-307" fmla="*/ 329331 w 4779369"/>
              <a:gd name="connsiteY44-308" fmla="*/ 610434 h 4714030"/>
              <a:gd name="connsiteX45-309" fmla="*/ 2536907 w 4779369"/>
              <a:gd name="connsiteY45-310" fmla="*/ 329331 h 4714030"/>
              <a:gd name="connsiteX46-311" fmla="*/ 3068123 w 4779369"/>
              <a:gd name="connsiteY46-312" fmla="*/ 1080399 h 4714030"/>
              <a:gd name="connsiteX47-313" fmla="*/ 3127186 w 4779369"/>
              <a:gd name="connsiteY47-314" fmla="*/ 1193698 h 4714030"/>
              <a:gd name="connsiteX48-315" fmla="*/ 3336570 w 4779369"/>
              <a:gd name="connsiteY48-316" fmla="*/ 1239409 h 4714030"/>
              <a:gd name="connsiteX49-317" fmla="*/ 3545953 w 4779369"/>
              <a:gd name="connsiteY49-318" fmla="*/ 1193698 h 4714030"/>
              <a:gd name="connsiteX50-319" fmla="*/ 3604045 w 4779369"/>
              <a:gd name="connsiteY50-320" fmla="*/ 1161650 h 4714030"/>
              <a:gd name="connsiteX51-321" fmla="*/ 3667106 w 4779369"/>
              <a:gd name="connsiteY51-322" fmla="*/ 1060681 h 4714030"/>
              <a:gd name="connsiteX52-323" fmla="*/ 4538432 w 4779369"/>
              <a:gd name="connsiteY52-324" fmla="*/ 949730 h 4714030"/>
              <a:gd name="connsiteX0-325" fmla="*/ 4538432 w 4779369"/>
              <a:gd name="connsiteY0-326" fmla="*/ 949730 h 4714030"/>
              <a:gd name="connsiteX1-327" fmla="*/ 4649383 w 4779369"/>
              <a:gd name="connsiteY1-328" fmla="*/ 1821057 h 4714030"/>
              <a:gd name="connsiteX2-329" fmla="*/ 3778057 w 4779369"/>
              <a:gd name="connsiteY2-330" fmla="*/ 1932008 h 4714030"/>
              <a:gd name="connsiteX3-331" fmla="*/ 3686799 w 4779369"/>
              <a:gd name="connsiteY3-332" fmla="*/ 1845408 h 4714030"/>
              <a:gd name="connsiteX4-333" fmla="*/ 3606598 w 4779369"/>
              <a:gd name="connsiteY4-334" fmla="*/ 1770199 h 4714030"/>
              <a:gd name="connsiteX5-335" fmla="*/ 3336570 w 4779369"/>
              <a:gd name="connsiteY5-336" fmla="*/ 1691032 h 4714030"/>
              <a:gd name="connsiteX6-337" fmla="*/ 3192952 w 4779369"/>
              <a:gd name="connsiteY6-338" fmla="*/ 1711872 h 4714030"/>
              <a:gd name="connsiteX7-339" fmla="*/ 3126960 w 4779369"/>
              <a:gd name="connsiteY7-340" fmla="*/ 1827523 h 4714030"/>
              <a:gd name="connsiteX8-341" fmla="*/ 3048503 w 4779369"/>
              <a:gd name="connsiteY8-342" fmla="*/ 2123573 h 4714030"/>
              <a:gd name="connsiteX9-343" fmla="*/ 2992344 w 4779369"/>
              <a:gd name="connsiteY9-344" fmla="*/ 2253828 h 4714030"/>
              <a:gd name="connsiteX10-345" fmla="*/ 2997806 w 4779369"/>
              <a:gd name="connsiteY10-346" fmla="*/ 2275931 h 4714030"/>
              <a:gd name="connsiteX11-347" fmla="*/ 3162873 w 4779369"/>
              <a:gd name="connsiteY11-348" fmla="*/ 2503824 h 4714030"/>
              <a:gd name="connsiteX12-349" fmla="*/ 3356427 w 4779369"/>
              <a:gd name="connsiteY12-350" fmla="*/ 2595846 h 4714030"/>
              <a:gd name="connsiteX13-351" fmla="*/ 3414277 w 4779369"/>
              <a:gd name="connsiteY13-352" fmla="*/ 2604863 h 4714030"/>
              <a:gd name="connsiteX14-353" fmla="*/ 3454240 w 4779369"/>
              <a:gd name="connsiteY14-354" fmla="*/ 2587267 h 4714030"/>
              <a:gd name="connsiteX15-355" fmla="*/ 4029121 w 4779369"/>
              <a:gd name="connsiteY15-356" fmla="*/ 2685987 h 4714030"/>
              <a:gd name="connsiteX16-357" fmla="*/ 4140072 w 4779369"/>
              <a:gd name="connsiteY16-358" fmla="*/ 3557314 h 4714030"/>
              <a:gd name="connsiteX17-359" fmla="*/ 3268745 w 4779369"/>
              <a:gd name="connsiteY17-360" fmla="*/ 3668264 h 4714030"/>
              <a:gd name="connsiteX18-361" fmla="*/ 3029106 w 4779369"/>
              <a:gd name="connsiteY18-362" fmla="*/ 3136468 h 4714030"/>
              <a:gd name="connsiteX19-363" fmla="*/ 3040867 w 4779369"/>
              <a:gd name="connsiteY19-364" fmla="*/ 3064259 h 4714030"/>
              <a:gd name="connsiteX20-365" fmla="*/ 3024015 w 4779369"/>
              <a:gd name="connsiteY20-366" fmla="*/ 3025265 h 4714030"/>
              <a:gd name="connsiteX21-367" fmla="*/ 2886424 w 4779369"/>
              <a:gd name="connsiteY21-368" fmla="*/ 2860950 h 4714030"/>
              <a:gd name="connsiteX22-369" fmla="*/ 2624436 w 4779369"/>
              <a:gd name="connsiteY22-370" fmla="*/ 2758262 h 4714030"/>
              <a:gd name="connsiteX23-371" fmla="*/ 2608775 w 4779369"/>
              <a:gd name="connsiteY23-372" fmla="*/ 2758435 h 4714030"/>
              <a:gd name="connsiteX24-373" fmla="*/ 2598603 w 4779369"/>
              <a:gd name="connsiteY24-374" fmla="*/ 2768115 h 4714030"/>
              <a:gd name="connsiteX25-375" fmla="*/ 2138389 w 4779369"/>
              <a:gd name="connsiteY25-376" fmla="*/ 3042691 h 4714030"/>
              <a:gd name="connsiteX26-377" fmla="*/ 2080005 w 4779369"/>
              <a:gd name="connsiteY26-378" fmla="*/ 3062295 h 4714030"/>
              <a:gd name="connsiteX27-379" fmla="*/ 2075740 w 4779369"/>
              <a:gd name="connsiteY27-380" fmla="*/ 3101544 h 4714030"/>
              <a:gd name="connsiteX28-381" fmla="*/ 2091557 w 4779369"/>
              <a:gd name="connsiteY28-382" fmla="*/ 3245802 h 4714030"/>
              <a:gd name="connsiteX29-383" fmla="*/ 2235869 w 4779369"/>
              <a:gd name="connsiteY29-384" fmla="*/ 3487372 h 4714030"/>
              <a:gd name="connsiteX30-385" fmla="*/ 2246040 w 4779369"/>
              <a:gd name="connsiteY30-386" fmla="*/ 3495068 h 4714030"/>
              <a:gd name="connsiteX31-387" fmla="*/ 2353186 w 4779369"/>
              <a:gd name="connsiteY31-388" fmla="*/ 3535124 h 4714030"/>
              <a:gd name="connsiteX32-389" fmla="*/ 2459892 w 4779369"/>
              <a:gd name="connsiteY32-390" fmla="*/ 3601767 h 4714030"/>
              <a:gd name="connsiteX33-391" fmla="*/ 2570842 w 4779369"/>
              <a:gd name="connsiteY33-392" fmla="*/ 4473093 h 4714030"/>
              <a:gd name="connsiteX34-393" fmla="*/ 1699516 w 4779369"/>
              <a:gd name="connsiteY34-394" fmla="*/ 4584044 h 4714030"/>
              <a:gd name="connsiteX35-395" fmla="*/ 1588565 w 4779369"/>
              <a:gd name="connsiteY35-396" fmla="*/ 3712718 h 4714030"/>
              <a:gd name="connsiteX36-397" fmla="*/ 1634920 w 4779369"/>
              <a:gd name="connsiteY36-398" fmla="*/ 3663870 h 4714030"/>
              <a:gd name="connsiteX37-399" fmla="*/ 1645376 w 4779369"/>
              <a:gd name="connsiteY37-400" fmla="*/ 3640232 h 4714030"/>
              <a:gd name="connsiteX38-401" fmla="*/ 1654346 w 4779369"/>
              <a:gd name="connsiteY38-402" fmla="*/ 3358982 h 4714030"/>
              <a:gd name="connsiteX39-403" fmla="*/ 1557620 w 4779369"/>
              <a:gd name="connsiteY39-404" fmla="*/ 3167736 h 4714030"/>
              <a:gd name="connsiteX40-405" fmla="*/ 1536748 w 4779369"/>
              <a:gd name="connsiteY40-406" fmla="*/ 3145662 h 4714030"/>
              <a:gd name="connsiteX41-407" fmla="*/ 1489568 w 4779369"/>
              <a:gd name="connsiteY41-408" fmla="*/ 3145159 h 4714030"/>
              <a:gd name="connsiteX42-409" fmla="*/ 610434 w 4779369"/>
              <a:gd name="connsiteY42-410" fmla="*/ 2818009 h 4714030"/>
              <a:gd name="connsiteX43-411" fmla="*/ 329331 w 4779369"/>
              <a:gd name="connsiteY43-412" fmla="*/ 610434 h 4714030"/>
              <a:gd name="connsiteX44-413" fmla="*/ 2536907 w 4779369"/>
              <a:gd name="connsiteY44-414" fmla="*/ 329331 h 4714030"/>
              <a:gd name="connsiteX45-415" fmla="*/ 3068123 w 4779369"/>
              <a:gd name="connsiteY45-416" fmla="*/ 1080399 h 4714030"/>
              <a:gd name="connsiteX46-417" fmla="*/ 3127186 w 4779369"/>
              <a:gd name="connsiteY46-418" fmla="*/ 1193698 h 4714030"/>
              <a:gd name="connsiteX47-419" fmla="*/ 3336570 w 4779369"/>
              <a:gd name="connsiteY47-420" fmla="*/ 1239409 h 4714030"/>
              <a:gd name="connsiteX48-421" fmla="*/ 3545953 w 4779369"/>
              <a:gd name="connsiteY48-422" fmla="*/ 1193698 h 4714030"/>
              <a:gd name="connsiteX49-423" fmla="*/ 3604045 w 4779369"/>
              <a:gd name="connsiteY49-424" fmla="*/ 1161650 h 4714030"/>
              <a:gd name="connsiteX50-425" fmla="*/ 3667106 w 4779369"/>
              <a:gd name="connsiteY50-426" fmla="*/ 1060681 h 4714030"/>
              <a:gd name="connsiteX51-427" fmla="*/ 4538432 w 4779369"/>
              <a:gd name="connsiteY51-428" fmla="*/ 949730 h 4714030"/>
              <a:gd name="connsiteX0-429" fmla="*/ 4538432 w 4779369"/>
              <a:gd name="connsiteY0-430" fmla="*/ 949730 h 4714030"/>
              <a:gd name="connsiteX1-431" fmla="*/ 4649383 w 4779369"/>
              <a:gd name="connsiteY1-432" fmla="*/ 1821057 h 4714030"/>
              <a:gd name="connsiteX2-433" fmla="*/ 3778057 w 4779369"/>
              <a:gd name="connsiteY2-434" fmla="*/ 1932008 h 4714030"/>
              <a:gd name="connsiteX3-435" fmla="*/ 3686799 w 4779369"/>
              <a:gd name="connsiteY3-436" fmla="*/ 1845408 h 4714030"/>
              <a:gd name="connsiteX4-437" fmla="*/ 3606598 w 4779369"/>
              <a:gd name="connsiteY4-438" fmla="*/ 1770199 h 4714030"/>
              <a:gd name="connsiteX5-439" fmla="*/ 3336570 w 4779369"/>
              <a:gd name="connsiteY5-440" fmla="*/ 1691032 h 4714030"/>
              <a:gd name="connsiteX6-441" fmla="*/ 3192952 w 4779369"/>
              <a:gd name="connsiteY6-442" fmla="*/ 1711872 h 4714030"/>
              <a:gd name="connsiteX7-443" fmla="*/ 3126960 w 4779369"/>
              <a:gd name="connsiteY7-444" fmla="*/ 1827523 h 4714030"/>
              <a:gd name="connsiteX8-445" fmla="*/ 3048503 w 4779369"/>
              <a:gd name="connsiteY8-446" fmla="*/ 2123573 h 4714030"/>
              <a:gd name="connsiteX9-447" fmla="*/ 2992344 w 4779369"/>
              <a:gd name="connsiteY9-448" fmla="*/ 2253828 h 4714030"/>
              <a:gd name="connsiteX10-449" fmla="*/ 2997806 w 4779369"/>
              <a:gd name="connsiteY10-450" fmla="*/ 2275931 h 4714030"/>
              <a:gd name="connsiteX11-451" fmla="*/ 3162873 w 4779369"/>
              <a:gd name="connsiteY11-452" fmla="*/ 2503824 h 4714030"/>
              <a:gd name="connsiteX12-453" fmla="*/ 3356427 w 4779369"/>
              <a:gd name="connsiteY12-454" fmla="*/ 2595846 h 4714030"/>
              <a:gd name="connsiteX13-455" fmla="*/ 3414277 w 4779369"/>
              <a:gd name="connsiteY13-456" fmla="*/ 2604863 h 4714030"/>
              <a:gd name="connsiteX14-457" fmla="*/ 3454240 w 4779369"/>
              <a:gd name="connsiteY14-458" fmla="*/ 2587267 h 4714030"/>
              <a:gd name="connsiteX15-459" fmla="*/ 4029121 w 4779369"/>
              <a:gd name="connsiteY15-460" fmla="*/ 2685987 h 4714030"/>
              <a:gd name="connsiteX16-461" fmla="*/ 4140072 w 4779369"/>
              <a:gd name="connsiteY16-462" fmla="*/ 3557314 h 4714030"/>
              <a:gd name="connsiteX17-463" fmla="*/ 3268745 w 4779369"/>
              <a:gd name="connsiteY17-464" fmla="*/ 3668264 h 4714030"/>
              <a:gd name="connsiteX18-465" fmla="*/ 3029106 w 4779369"/>
              <a:gd name="connsiteY18-466" fmla="*/ 3136468 h 4714030"/>
              <a:gd name="connsiteX19-467" fmla="*/ 3040867 w 4779369"/>
              <a:gd name="connsiteY19-468" fmla="*/ 3064259 h 4714030"/>
              <a:gd name="connsiteX20-469" fmla="*/ 3024015 w 4779369"/>
              <a:gd name="connsiteY20-470" fmla="*/ 3025265 h 4714030"/>
              <a:gd name="connsiteX21-471" fmla="*/ 2886424 w 4779369"/>
              <a:gd name="connsiteY21-472" fmla="*/ 2860950 h 4714030"/>
              <a:gd name="connsiteX22-473" fmla="*/ 2624436 w 4779369"/>
              <a:gd name="connsiteY22-474" fmla="*/ 2758262 h 4714030"/>
              <a:gd name="connsiteX23-475" fmla="*/ 2608775 w 4779369"/>
              <a:gd name="connsiteY23-476" fmla="*/ 2758435 h 4714030"/>
              <a:gd name="connsiteX24-477" fmla="*/ 2598603 w 4779369"/>
              <a:gd name="connsiteY24-478" fmla="*/ 2768115 h 4714030"/>
              <a:gd name="connsiteX25-479" fmla="*/ 2138389 w 4779369"/>
              <a:gd name="connsiteY25-480" fmla="*/ 3042691 h 4714030"/>
              <a:gd name="connsiteX26-481" fmla="*/ 2080005 w 4779369"/>
              <a:gd name="connsiteY26-482" fmla="*/ 3062295 h 4714030"/>
              <a:gd name="connsiteX27-483" fmla="*/ 2075740 w 4779369"/>
              <a:gd name="connsiteY27-484" fmla="*/ 3101544 h 4714030"/>
              <a:gd name="connsiteX28-485" fmla="*/ 2091557 w 4779369"/>
              <a:gd name="connsiteY28-486" fmla="*/ 3245802 h 4714030"/>
              <a:gd name="connsiteX29-487" fmla="*/ 2235869 w 4779369"/>
              <a:gd name="connsiteY29-488" fmla="*/ 3487372 h 4714030"/>
              <a:gd name="connsiteX30-489" fmla="*/ 2246040 w 4779369"/>
              <a:gd name="connsiteY30-490" fmla="*/ 3495068 h 4714030"/>
              <a:gd name="connsiteX31-491" fmla="*/ 2353186 w 4779369"/>
              <a:gd name="connsiteY31-492" fmla="*/ 3535124 h 4714030"/>
              <a:gd name="connsiteX32-493" fmla="*/ 2459892 w 4779369"/>
              <a:gd name="connsiteY32-494" fmla="*/ 3601767 h 4714030"/>
              <a:gd name="connsiteX33-495" fmla="*/ 2570842 w 4779369"/>
              <a:gd name="connsiteY33-496" fmla="*/ 4473093 h 4714030"/>
              <a:gd name="connsiteX34-497" fmla="*/ 1699516 w 4779369"/>
              <a:gd name="connsiteY34-498" fmla="*/ 4584044 h 4714030"/>
              <a:gd name="connsiteX35-499" fmla="*/ 1588565 w 4779369"/>
              <a:gd name="connsiteY35-500" fmla="*/ 3712718 h 4714030"/>
              <a:gd name="connsiteX36-501" fmla="*/ 1634920 w 4779369"/>
              <a:gd name="connsiteY36-502" fmla="*/ 3663870 h 4714030"/>
              <a:gd name="connsiteX37-503" fmla="*/ 1645376 w 4779369"/>
              <a:gd name="connsiteY37-504" fmla="*/ 3640232 h 4714030"/>
              <a:gd name="connsiteX38-505" fmla="*/ 1654346 w 4779369"/>
              <a:gd name="connsiteY38-506" fmla="*/ 3358982 h 4714030"/>
              <a:gd name="connsiteX39-507" fmla="*/ 1557620 w 4779369"/>
              <a:gd name="connsiteY39-508" fmla="*/ 3167736 h 4714030"/>
              <a:gd name="connsiteX40-509" fmla="*/ 1536748 w 4779369"/>
              <a:gd name="connsiteY40-510" fmla="*/ 3145662 h 4714030"/>
              <a:gd name="connsiteX41-511" fmla="*/ 1489568 w 4779369"/>
              <a:gd name="connsiteY41-512" fmla="*/ 3145159 h 4714030"/>
              <a:gd name="connsiteX42-513" fmla="*/ 610434 w 4779369"/>
              <a:gd name="connsiteY42-514" fmla="*/ 2818009 h 4714030"/>
              <a:gd name="connsiteX43-515" fmla="*/ 329331 w 4779369"/>
              <a:gd name="connsiteY43-516" fmla="*/ 610434 h 4714030"/>
              <a:gd name="connsiteX44-517" fmla="*/ 2536907 w 4779369"/>
              <a:gd name="connsiteY44-518" fmla="*/ 329331 h 4714030"/>
              <a:gd name="connsiteX45-519" fmla="*/ 3068123 w 4779369"/>
              <a:gd name="connsiteY45-520" fmla="*/ 1080399 h 4714030"/>
              <a:gd name="connsiteX46-521" fmla="*/ 3127186 w 4779369"/>
              <a:gd name="connsiteY46-522" fmla="*/ 1193698 h 4714030"/>
              <a:gd name="connsiteX47-523" fmla="*/ 3336570 w 4779369"/>
              <a:gd name="connsiteY47-524" fmla="*/ 1239409 h 4714030"/>
              <a:gd name="connsiteX48-525" fmla="*/ 3545953 w 4779369"/>
              <a:gd name="connsiteY48-526" fmla="*/ 1193698 h 4714030"/>
              <a:gd name="connsiteX49-527" fmla="*/ 3667106 w 4779369"/>
              <a:gd name="connsiteY49-528" fmla="*/ 1060681 h 4714030"/>
              <a:gd name="connsiteX50-529" fmla="*/ 4538432 w 4779369"/>
              <a:gd name="connsiteY50-530" fmla="*/ 949730 h 4714030"/>
              <a:gd name="connsiteX0-531" fmla="*/ 4538432 w 4779369"/>
              <a:gd name="connsiteY0-532" fmla="*/ 949730 h 4714030"/>
              <a:gd name="connsiteX1-533" fmla="*/ 4649383 w 4779369"/>
              <a:gd name="connsiteY1-534" fmla="*/ 1821057 h 4714030"/>
              <a:gd name="connsiteX2-535" fmla="*/ 3778057 w 4779369"/>
              <a:gd name="connsiteY2-536" fmla="*/ 1932008 h 4714030"/>
              <a:gd name="connsiteX3-537" fmla="*/ 3686799 w 4779369"/>
              <a:gd name="connsiteY3-538" fmla="*/ 1845408 h 4714030"/>
              <a:gd name="connsiteX4-539" fmla="*/ 3606598 w 4779369"/>
              <a:gd name="connsiteY4-540" fmla="*/ 1770199 h 4714030"/>
              <a:gd name="connsiteX5-541" fmla="*/ 3336570 w 4779369"/>
              <a:gd name="connsiteY5-542" fmla="*/ 1691032 h 4714030"/>
              <a:gd name="connsiteX6-543" fmla="*/ 3192952 w 4779369"/>
              <a:gd name="connsiteY6-544" fmla="*/ 1711872 h 4714030"/>
              <a:gd name="connsiteX7-545" fmla="*/ 3126960 w 4779369"/>
              <a:gd name="connsiteY7-546" fmla="*/ 1827523 h 4714030"/>
              <a:gd name="connsiteX8-547" fmla="*/ 3048503 w 4779369"/>
              <a:gd name="connsiteY8-548" fmla="*/ 2123573 h 4714030"/>
              <a:gd name="connsiteX9-549" fmla="*/ 2992344 w 4779369"/>
              <a:gd name="connsiteY9-550" fmla="*/ 2253828 h 4714030"/>
              <a:gd name="connsiteX10-551" fmla="*/ 2997806 w 4779369"/>
              <a:gd name="connsiteY10-552" fmla="*/ 2275931 h 4714030"/>
              <a:gd name="connsiteX11-553" fmla="*/ 3162873 w 4779369"/>
              <a:gd name="connsiteY11-554" fmla="*/ 2503824 h 4714030"/>
              <a:gd name="connsiteX12-555" fmla="*/ 3356427 w 4779369"/>
              <a:gd name="connsiteY12-556" fmla="*/ 2595846 h 4714030"/>
              <a:gd name="connsiteX13-557" fmla="*/ 3414277 w 4779369"/>
              <a:gd name="connsiteY13-558" fmla="*/ 2604863 h 4714030"/>
              <a:gd name="connsiteX14-559" fmla="*/ 3454240 w 4779369"/>
              <a:gd name="connsiteY14-560" fmla="*/ 2587267 h 4714030"/>
              <a:gd name="connsiteX15-561" fmla="*/ 4029121 w 4779369"/>
              <a:gd name="connsiteY15-562" fmla="*/ 2685987 h 4714030"/>
              <a:gd name="connsiteX16-563" fmla="*/ 4140072 w 4779369"/>
              <a:gd name="connsiteY16-564" fmla="*/ 3557314 h 4714030"/>
              <a:gd name="connsiteX17-565" fmla="*/ 3268745 w 4779369"/>
              <a:gd name="connsiteY17-566" fmla="*/ 3668264 h 4714030"/>
              <a:gd name="connsiteX18-567" fmla="*/ 3029106 w 4779369"/>
              <a:gd name="connsiteY18-568" fmla="*/ 3136468 h 4714030"/>
              <a:gd name="connsiteX19-569" fmla="*/ 3024015 w 4779369"/>
              <a:gd name="connsiteY19-570" fmla="*/ 3025265 h 4714030"/>
              <a:gd name="connsiteX20-571" fmla="*/ 2886424 w 4779369"/>
              <a:gd name="connsiteY20-572" fmla="*/ 2860950 h 4714030"/>
              <a:gd name="connsiteX21-573" fmla="*/ 2624436 w 4779369"/>
              <a:gd name="connsiteY21-574" fmla="*/ 2758262 h 4714030"/>
              <a:gd name="connsiteX22-575" fmla="*/ 2608775 w 4779369"/>
              <a:gd name="connsiteY22-576" fmla="*/ 2758435 h 4714030"/>
              <a:gd name="connsiteX23-577" fmla="*/ 2598603 w 4779369"/>
              <a:gd name="connsiteY23-578" fmla="*/ 2768115 h 4714030"/>
              <a:gd name="connsiteX24-579" fmla="*/ 2138389 w 4779369"/>
              <a:gd name="connsiteY24-580" fmla="*/ 3042691 h 4714030"/>
              <a:gd name="connsiteX25-581" fmla="*/ 2080005 w 4779369"/>
              <a:gd name="connsiteY25-582" fmla="*/ 3062295 h 4714030"/>
              <a:gd name="connsiteX26-583" fmla="*/ 2075740 w 4779369"/>
              <a:gd name="connsiteY26-584" fmla="*/ 3101544 h 4714030"/>
              <a:gd name="connsiteX27-585" fmla="*/ 2091557 w 4779369"/>
              <a:gd name="connsiteY27-586" fmla="*/ 3245802 h 4714030"/>
              <a:gd name="connsiteX28-587" fmla="*/ 2235869 w 4779369"/>
              <a:gd name="connsiteY28-588" fmla="*/ 3487372 h 4714030"/>
              <a:gd name="connsiteX29-589" fmla="*/ 2246040 w 4779369"/>
              <a:gd name="connsiteY29-590" fmla="*/ 3495068 h 4714030"/>
              <a:gd name="connsiteX30-591" fmla="*/ 2353186 w 4779369"/>
              <a:gd name="connsiteY30-592" fmla="*/ 3535124 h 4714030"/>
              <a:gd name="connsiteX31-593" fmla="*/ 2459892 w 4779369"/>
              <a:gd name="connsiteY31-594" fmla="*/ 3601767 h 4714030"/>
              <a:gd name="connsiteX32-595" fmla="*/ 2570842 w 4779369"/>
              <a:gd name="connsiteY32-596" fmla="*/ 4473093 h 4714030"/>
              <a:gd name="connsiteX33-597" fmla="*/ 1699516 w 4779369"/>
              <a:gd name="connsiteY33-598" fmla="*/ 4584044 h 4714030"/>
              <a:gd name="connsiteX34-599" fmla="*/ 1588565 w 4779369"/>
              <a:gd name="connsiteY34-600" fmla="*/ 3712718 h 4714030"/>
              <a:gd name="connsiteX35-601" fmla="*/ 1634920 w 4779369"/>
              <a:gd name="connsiteY35-602" fmla="*/ 3663870 h 4714030"/>
              <a:gd name="connsiteX36-603" fmla="*/ 1645376 w 4779369"/>
              <a:gd name="connsiteY36-604" fmla="*/ 3640232 h 4714030"/>
              <a:gd name="connsiteX37-605" fmla="*/ 1654346 w 4779369"/>
              <a:gd name="connsiteY37-606" fmla="*/ 3358982 h 4714030"/>
              <a:gd name="connsiteX38-607" fmla="*/ 1557620 w 4779369"/>
              <a:gd name="connsiteY38-608" fmla="*/ 3167736 h 4714030"/>
              <a:gd name="connsiteX39-609" fmla="*/ 1536748 w 4779369"/>
              <a:gd name="connsiteY39-610" fmla="*/ 3145662 h 4714030"/>
              <a:gd name="connsiteX40-611" fmla="*/ 1489568 w 4779369"/>
              <a:gd name="connsiteY40-612" fmla="*/ 3145159 h 4714030"/>
              <a:gd name="connsiteX41-613" fmla="*/ 610434 w 4779369"/>
              <a:gd name="connsiteY41-614" fmla="*/ 2818009 h 4714030"/>
              <a:gd name="connsiteX42-615" fmla="*/ 329331 w 4779369"/>
              <a:gd name="connsiteY42-616" fmla="*/ 610434 h 4714030"/>
              <a:gd name="connsiteX43-617" fmla="*/ 2536907 w 4779369"/>
              <a:gd name="connsiteY43-618" fmla="*/ 329331 h 4714030"/>
              <a:gd name="connsiteX44-619" fmla="*/ 3068123 w 4779369"/>
              <a:gd name="connsiteY44-620" fmla="*/ 1080399 h 4714030"/>
              <a:gd name="connsiteX45-621" fmla="*/ 3127186 w 4779369"/>
              <a:gd name="connsiteY45-622" fmla="*/ 1193698 h 4714030"/>
              <a:gd name="connsiteX46-623" fmla="*/ 3336570 w 4779369"/>
              <a:gd name="connsiteY46-624" fmla="*/ 1239409 h 4714030"/>
              <a:gd name="connsiteX47-625" fmla="*/ 3545953 w 4779369"/>
              <a:gd name="connsiteY47-626" fmla="*/ 1193698 h 4714030"/>
              <a:gd name="connsiteX48-627" fmla="*/ 3667106 w 4779369"/>
              <a:gd name="connsiteY48-628" fmla="*/ 1060681 h 4714030"/>
              <a:gd name="connsiteX49-629" fmla="*/ 4538432 w 4779369"/>
              <a:gd name="connsiteY49-630" fmla="*/ 949730 h 4714030"/>
              <a:gd name="connsiteX0-631" fmla="*/ 4538432 w 4779369"/>
              <a:gd name="connsiteY0-632" fmla="*/ 949730 h 4714030"/>
              <a:gd name="connsiteX1-633" fmla="*/ 4649383 w 4779369"/>
              <a:gd name="connsiteY1-634" fmla="*/ 1821057 h 4714030"/>
              <a:gd name="connsiteX2-635" fmla="*/ 3778057 w 4779369"/>
              <a:gd name="connsiteY2-636" fmla="*/ 1932008 h 4714030"/>
              <a:gd name="connsiteX3-637" fmla="*/ 3686799 w 4779369"/>
              <a:gd name="connsiteY3-638" fmla="*/ 1845408 h 4714030"/>
              <a:gd name="connsiteX4-639" fmla="*/ 3606598 w 4779369"/>
              <a:gd name="connsiteY4-640" fmla="*/ 1770199 h 4714030"/>
              <a:gd name="connsiteX5-641" fmla="*/ 3336570 w 4779369"/>
              <a:gd name="connsiteY5-642" fmla="*/ 1691032 h 4714030"/>
              <a:gd name="connsiteX6-643" fmla="*/ 3192952 w 4779369"/>
              <a:gd name="connsiteY6-644" fmla="*/ 1711872 h 4714030"/>
              <a:gd name="connsiteX7-645" fmla="*/ 3126960 w 4779369"/>
              <a:gd name="connsiteY7-646" fmla="*/ 1827523 h 4714030"/>
              <a:gd name="connsiteX8-647" fmla="*/ 3048503 w 4779369"/>
              <a:gd name="connsiteY8-648" fmla="*/ 2123573 h 4714030"/>
              <a:gd name="connsiteX9-649" fmla="*/ 2992344 w 4779369"/>
              <a:gd name="connsiteY9-650" fmla="*/ 2253828 h 4714030"/>
              <a:gd name="connsiteX10-651" fmla="*/ 2997806 w 4779369"/>
              <a:gd name="connsiteY10-652" fmla="*/ 2275931 h 4714030"/>
              <a:gd name="connsiteX11-653" fmla="*/ 3162873 w 4779369"/>
              <a:gd name="connsiteY11-654" fmla="*/ 2503824 h 4714030"/>
              <a:gd name="connsiteX12-655" fmla="*/ 3356427 w 4779369"/>
              <a:gd name="connsiteY12-656" fmla="*/ 2595846 h 4714030"/>
              <a:gd name="connsiteX13-657" fmla="*/ 3454240 w 4779369"/>
              <a:gd name="connsiteY13-658" fmla="*/ 2587267 h 4714030"/>
              <a:gd name="connsiteX14-659" fmla="*/ 4029121 w 4779369"/>
              <a:gd name="connsiteY14-660" fmla="*/ 2685987 h 4714030"/>
              <a:gd name="connsiteX15-661" fmla="*/ 4140072 w 4779369"/>
              <a:gd name="connsiteY15-662" fmla="*/ 3557314 h 4714030"/>
              <a:gd name="connsiteX16-663" fmla="*/ 3268745 w 4779369"/>
              <a:gd name="connsiteY16-664" fmla="*/ 3668264 h 4714030"/>
              <a:gd name="connsiteX17-665" fmla="*/ 3029106 w 4779369"/>
              <a:gd name="connsiteY17-666" fmla="*/ 3136468 h 4714030"/>
              <a:gd name="connsiteX18-667" fmla="*/ 3024015 w 4779369"/>
              <a:gd name="connsiteY18-668" fmla="*/ 3025265 h 4714030"/>
              <a:gd name="connsiteX19-669" fmla="*/ 2886424 w 4779369"/>
              <a:gd name="connsiteY19-670" fmla="*/ 2860950 h 4714030"/>
              <a:gd name="connsiteX20-671" fmla="*/ 2624436 w 4779369"/>
              <a:gd name="connsiteY20-672" fmla="*/ 2758262 h 4714030"/>
              <a:gd name="connsiteX21-673" fmla="*/ 2608775 w 4779369"/>
              <a:gd name="connsiteY21-674" fmla="*/ 2758435 h 4714030"/>
              <a:gd name="connsiteX22-675" fmla="*/ 2598603 w 4779369"/>
              <a:gd name="connsiteY22-676" fmla="*/ 2768115 h 4714030"/>
              <a:gd name="connsiteX23-677" fmla="*/ 2138389 w 4779369"/>
              <a:gd name="connsiteY23-678" fmla="*/ 3042691 h 4714030"/>
              <a:gd name="connsiteX24-679" fmla="*/ 2080005 w 4779369"/>
              <a:gd name="connsiteY24-680" fmla="*/ 3062295 h 4714030"/>
              <a:gd name="connsiteX25-681" fmla="*/ 2075740 w 4779369"/>
              <a:gd name="connsiteY25-682" fmla="*/ 3101544 h 4714030"/>
              <a:gd name="connsiteX26-683" fmla="*/ 2091557 w 4779369"/>
              <a:gd name="connsiteY26-684" fmla="*/ 3245802 h 4714030"/>
              <a:gd name="connsiteX27-685" fmla="*/ 2235869 w 4779369"/>
              <a:gd name="connsiteY27-686" fmla="*/ 3487372 h 4714030"/>
              <a:gd name="connsiteX28-687" fmla="*/ 2246040 w 4779369"/>
              <a:gd name="connsiteY28-688" fmla="*/ 3495068 h 4714030"/>
              <a:gd name="connsiteX29-689" fmla="*/ 2353186 w 4779369"/>
              <a:gd name="connsiteY29-690" fmla="*/ 3535124 h 4714030"/>
              <a:gd name="connsiteX30-691" fmla="*/ 2459892 w 4779369"/>
              <a:gd name="connsiteY30-692" fmla="*/ 3601767 h 4714030"/>
              <a:gd name="connsiteX31-693" fmla="*/ 2570842 w 4779369"/>
              <a:gd name="connsiteY31-694" fmla="*/ 4473093 h 4714030"/>
              <a:gd name="connsiteX32-695" fmla="*/ 1699516 w 4779369"/>
              <a:gd name="connsiteY32-696" fmla="*/ 4584044 h 4714030"/>
              <a:gd name="connsiteX33-697" fmla="*/ 1588565 w 4779369"/>
              <a:gd name="connsiteY33-698" fmla="*/ 3712718 h 4714030"/>
              <a:gd name="connsiteX34-699" fmla="*/ 1634920 w 4779369"/>
              <a:gd name="connsiteY34-700" fmla="*/ 3663870 h 4714030"/>
              <a:gd name="connsiteX35-701" fmla="*/ 1645376 w 4779369"/>
              <a:gd name="connsiteY35-702" fmla="*/ 3640232 h 4714030"/>
              <a:gd name="connsiteX36-703" fmla="*/ 1654346 w 4779369"/>
              <a:gd name="connsiteY36-704" fmla="*/ 3358982 h 4714030"/>
              <a:gd name="connsiteX37-705" fmla="*/ 1557620 w 4779369"/>
              <a:gd name="connsiteY37-706" fmla="*/ 3167736 h 4714030"/>
              <a:gd name="connsiteX38-707" fmla="*/ 1536748 w 4779369"/>
              <a:gd name="connsiteY38-708" fmla="*/ 3145662 h 4714030"/>
              <a:gd name="connsiteX39-709" fmla="*/ 1489568 w 4779369"/>
              <a:gd name="connsiteY39-710" fmla="*/ 3145159 h 4714030"/>
              <a:gd name="connsiteX40-711" fmla="*/ 610434 w 4779369"/>
              <a:gd name="connsiteY40-712" fmla="*/ 2818009 h 4714030"/>
              <a:gd name="connsiteX41-713" fmla="*/ 329331 w 4779369"/>
              <a:gd name="connsiteY41-714" fmla="*/ 610434 h 4714030"/>
              <a:gd name="connsiteX42-715" fmla="*/ 2536907 w 4779369"/>
              <a:gd name="connsiteY42-716" fmla="*/ 329331 h 4714030"/>
              <a:gd name="connsiteX43-717" fmla="*/ 3068123 w 4779369"/>
              <a:gd name="connsiteY43-718" fmla="*/ 1080399 h 4714030"/>
              <a:gd name="connsiteX44-719" fmla="*/ 3127186 w 4779369"/>
              <a:gd name="connsiteY44-720" fmla="*/ 1193698 h 4714030"/>
              <a:gd name="connsiteX45-721" fmla="*/ 3336570 w 4779369"/>
              <a:gd name="connsiteY45-722" fmla="*/ 1239409 h 4714030"/>
              <a:gd name="connsiteX46-723" fmla="*/ 3545953 w 4779369"/>
              <a:gd name="connsiteY46-724" fmla="*/ 1193698 h 4714030"/>
              <a:gd name="connsiteX47-725" fmla="*/ 3667106 w 4779369"/>
              <a:gd name="connsiteY47-726" fmla="*/ 1060681 h 4714030"/>
              <a:gd name="connsiteX48-727" fmla="*/ 4538432 w 4779369"/>
              <a:gd name="connsiteY48-728" fmla="*/ 949730 h 4714030"/>
              <a:gd name="connsiteX0-729" fmla="*/ 4538432 w 4779369"/>
              <a:gd name="connsiteY0-730" fmla="*/ 949730 h 4714030"/>
              <a:gd name="connsiteX1-731" fmla="*/ 4649383 w 4779369"/>
              <a:gd name="connsiteY1-732" fmla="*/ 1821057 h 4714030"/>
              <a:gd name="connsiteX2-733" fmla="*/ 3778057 w 4779369"/>
              <a:gd name="connsiteY2-734" fmla="*/ 1932008 h 4714030"/>
              <a:gd name="connsiteX3-735" fmla="*/ 3686799 w 4779369"/>
              <a:gd name="connsiteY3-736" fmla="*/ 1845408 h 4714030"/>
              <a:gd name="connsiteX4-737" fmla="*/ 3606598 w 4779369"/>
              <a:gd name="connsiteY4-738" fmla="*/ 1770199 h 4714030"/>
              <a:gd name="connsiteX5-739" fmla="*/ 3336570 w 4779369"/>
              <a:gd name="connsiteY5-740" fmla="*/ 1691032 h 4714030"/>
              <a:gd name="connsiteX6-741" fmla="*/ 3192952 w 4779369"/>
              <a:gd name="connsiteY6-742" fmla="*/ 1711872 h 4714030"/>
              <a:gd name="connsiteX7-743" fmla="*/ 3126960 w 4779369"/>
              <a:gd name="connsiteY7-744" fmla="*/ 1827523 h 4714030"/>
              <a:gd name="connsiteX8-745" fmla="*/ 3048503 w 4779369"/>
              <a:gd name="connsiteY8-746" fmla="*/ 2123573 h 4714030"/>
              <a:gd name="connsiteX9-747" fmla="*/ 2997806 w 4779369"/>
              <a:gd name="connsiteY9-748" fmla="*/ 2275931 h 4714030"/>
              <a:gd name="connsiteX10-749" fmla="*/ 3162873 w 4779369"/>
              <a:gd name="connsiteY10-750" fmla="*/ 2503824 h 4714030"/>
              <a:gd name="connsiteX11-751" fmla="*/ 3356427 w 4779369"/>
              <a:gd name="connsiteY11-752" fmla="*/ 2595846 h 4714030"/>
              <a:gd name="connsiteX12-753" fmla="*/ 3454240 w 4779369"/>
              <a:gd name="connsiteY12-754" fmla="*/ 2587267 h 4714030"/>
              <a:gd name="connsiteX13-755" fmla="*/ 4029121 w 4779369"/>
              <a:gd name="connsiteY13-756" fmla="*/ 2685987 h 4714030"/>
              <a:gd name="connsiteX14-757" fmla="*/ 4140072 w 4779369"/>
              <a:gd name="connsiteY14-758" fmla="*/ 3557314 h 4714030"/>
              <a:gd name="connsiteX15-759" fmla="*/ 3268745 w 4779369"/>
              <a:gd name="connsiteY15-760" fmla="*/ 3668264 h 4714030"/>
              <a:gd name="connsiteX16-761" fmla="*/ 3029106 w 4779369"/>
              <a:gd name="connsiteY16-762" fmla="*/ 3136468 h 4714030"/>
              <a:gd name="connsiteX17-763" fmla="*/ 3024015 w 4779369"/>
              <a:gd name="connsiteY17-764" fmla="*/ 3025265 h 4714030"/>
              <a:gd name="connsiteX18-765" fmla="*/ 2886424 w 4779369"/>
              <a:gd name="connsiteY18-766" fmla="*/ 2860950 h 4714030"/>
              <a:gd name="connsiteX19-767" fmla="*/ 2624436 w 4779369"/>
              <a:gd name="connsiteY19-768" fmla="*/ 2758262 h 4714030"/>
              <a:gd name="connsiteX20-769" fmla="*/ 2608775 w 4779369"/>
              <a:gd name="connsiteY20-770" fmla="*/ 2758435 h 4714030"/>
              <a:gd name="connsiteX21-771" fmla="*/ 2598603 w 4779369"/>
              <a:gd name="connsiteY21-772" fmla="*/ 2768115 h 4714030"/>
              <a:gd name="connsiteX22-773" fmla="*/ 2138389 w 4779369"/>
              <a:gd name="connsiteY22-774" fmla="*/ 3042691 h 4714030"/>
              <a:gd name="connsiteX23-775" fmla="*/ 2080005 w 4779369"/>
              <a:gd name="connsiteY23-776" fmla="*/ 3062295 h 4714030"/>
              <a:gd name="connsiteX24-777" fmla="*/ 2075740 w 4779369"/>
              <a:gd name="connsiteY24-778" fmla="*/ 3101544 h 4714030"/>
              <a:gd name="connsiteX25-779" fmla="*/ 2091557 w 4779369"/>
              <a:gd name="connsiteY25-780" fmla="*/ 3245802 h 4714030"/>
              <a:gd name="connsiteX26-781" fmla="*/ 2235869 w 4779369"/>
              <a:gd name="connsiteY26-782" fmla="*/ 3487372 h 4714030"/>
              <a:gd name="connsiteX27-783" fmla="*/ 2246040 w 4779369"/>
              <a:gd name="connsiteY27-784" fmla="*/ 3495068 h 4714030"/>
              <a:gd name="connsiteX28-785" fmla="*/ 2353186 w 4779369"/>
              <a:gd name="connsiteY28-786" fmla="*/ 3535124 h 4714030"/>
              <a:gd name="connsiteX29-787" fmla="*/ 2459892 w 4779369"/>
              <a:gd name="connsiteY29-788" fmla="*/ 3601767 h 4714030"/>
              <a:gd name="connsiteX30-789" fmla="*/ 2570842 w 4779369"/>
              <a:gd name="connsiteY30-790" fmla="*/ 4473093 h 4714030"/>
              <a:gd name="connsiteX31-791" fmla="*/ 1699516 w 4779369"/>
              <a:gd name="connsiteY31-792" fmla="*/ 4584044 h 4714030"/>
              <a:gd name="connsiteX32-793" fmla="*/ 1588565 w 4779369"/>
              <a:gd name="connsiteY32-794" fmla="*/ 3712718 h 4714030"/>
              <a:gd name="connsiteX33-795" fmla="*/ 1634920 w 4779369"/>
              <a:gd name="connsiteY33-796" fmla="*/ 3663870 h 4714030"/>
              <a:gd name="connsiteX34-797" fmla="*/ 1645376 w 4779369"/>
              <a:gd name="connsiteY34-798" fmla="*/ 3640232 h 4714030"/>
              <a:gd name="connsiteX35-799" fmla="*/ 1654346 w 4779369"/>
              <a:gd name="connsiteY35-800" fmla="*/ 3358982 h 4714030"/>
              <a:gd name="connsiteX36-801" fmla="*/ 1557620 w 4779369"/>
              <a:gd name="connsiteY36-802" fmla="*/ 3167736 h 4714030"/>
              <a:gd name="connsiteX37-803" fmla="*/ 1536748 w 4779369"/>
              <a:gd name="connsiteY37-804" fmla="*/ 3145662 h 4714030"/>
              <a:gd name="connsiteX38-805" fmla="*/ 1489568 w 4779369"/>
              <a:gd name="connsiteY38-806" fmla="*/ 3145159 h 4714030"/>
              <a:gd name="connsiteX39-807" fmla="*/ 610434 w 4779369"/>
              <a:gd name="connsiteY39-808" fmla="*/ 2818009 h 4714030"/>
              <a:gd name="connsiteX40-809" fmla="*/ 329331 w 4779369"/>
              <a:gd name="connsiteY40-810" fmla="*/ 610434 h 4714030"/>
              <a:gd name="connsiteX41-811" fmla="*/ 2536907 w 4779369"/>
              <a:gd name="connsiteY41-812" fmla="*/ 329331 h 4714030"/>
              <a:gd name="connsiteX42-813" fmla="*/ 3068123 w 4779369"/>
              <a:gd name="connsiteY42-814" fmla="*/ 1080399 h 4714030"/>
              <a:gd name="connsiteX43-815" fmla="*/ 3127186 w 4779369"/>
              <a:gd name="connsiteY43-816" fmla="*/ 1193698 h 4714030"/>
              <a:gd name="connsiteX44-817" fmla="*/ 3336570 w 4779369"/>
              <a:gd name="connsiteY44-818" fmla="*/ 1239409 h 4714030"/>
              <a:gd name="connsiteX45-819" fmla="*/ 3545953 w 4779369"/>
              <a:gd name="connsiteY45-820" fmla="*/ 1193698 h 4714030"/>
              <a:gd name="connsiteX46-821" fmla="*/ 3667106 w 4779369"/>
              <a:gd name="connsiteY46-822" fmla="*/ 1060681 h 4714030"/>
              <a:gd name="connsiteX47-823" fmla="*/ 4538432 w 4779369"/>
              <a:gd name="connsiteY47-824" fmla="*/ 949730 h 4714030"/>
              <a:gd name="connsiteX0-825" fmla="*/ 4538432 w 4779369"/>
              <a:gd name="connsiteY0-826" fmla="*/ 949730 h 4714030"/>
              <a:gd name="connsiteX1-827" fmla="*/ 4649383 w 4779369"/>
              <a:gd name="connsiteY1-828" fmla="*/ 1821057 h 4714030"/>
              <a:gd name="connsiteX2-829" fmla="*/ 3778057 w 4779369"/>
              <a:gd name="connsiteY2-830" fmla="*/ 1932008 h 4714030"/>
              <a:gd name="connsiteX3-831" fmla="*/ 3686799 w 4779369"/>
              <a:gd name="connsiteY3-832" fmla="*/ 1845408 h 4714030"/>
              <a:gd name="connsiteX4-833" fmla="*/ 3606598 w 4779369"/>
              <a:gd name="connsiteY4-834" fmla="*/ 1770199 h 4714030"/>
              <a:gd name="connsiteX5-835" fmla="*/ 3336570 w 4779369"/>
              <a:gd name="connsiteY5-836" fmla="*/ 1691032 h 4714030"/>
              <a:gd name="connsiteX6-837" fmla="*/ 3192952 w 4779369"/>
              <a:gd name="connsiteY6-838" fmla="*/ 1711872 h 4714030"/>
              <a:gd name="connsiteX7-839" fmla="*/ 3126960 w 4779369"/>
              <a:gd name="connsiteY7-840" fmla="*/ 1827523 h 4714030"/>
              <a:gd name="connsiteX8-841" fmla="*/ 3048503 w 4779369"/>
              <a:gd name="connsiteY8-842" fmla="*/ 2123573 h 4714030"/>
              <a:gd name="connsiteX9-843" fmla="*/ 2997806 w 4779369"/>
              <a:gd name="connsiteY9-844" fmla="*/ 2275931 h 4714030"/>
              <a:gd name="connsiteX10-845" fmla="*/ 3162873 w 4779369"/>
              <a:gd name="connsiteY10-846" fmla="*/ 2503824 h 4714030"/>
              <a:gd name="connsiteX11-847" fmla="*/ 3356427 w 4779369"/>
              <a:gd name="connsiteY11-848" fmla="*/ 2595846 h 4714030"/>
              <a:gd name="connsiteX12-849" fmla="*/ 3454240 w 4779369"/>
              <a:gd name="connsiteY12-850" fmla="*/ 2587267 h 4714030"/>
              <a:gd name="connsiteX13-851" fmla="*/ 4029121 w 4779369"/>
              <a:gd name="connsiteY13-852" fmla="*/ 2685987 h 4714030"/>
              <a:gd name="connsiteX14-853" fmla="*/ 4140072 w 4779369"/>
              <a:gd name="connsiteY14-854" fmla="*/ 3557314 h 4714030"/>
              <a:gd name="connsiteX15-855" fmla="*/ 3268745 w 4779369"/>
              <a:gd name="connsiteY15-856" fmla="*/ 3668264 h 4714030"/>
              <a:gd name="connsiteX16-857" fmla="*/ 3029106 w 4779369"/>
              <a:gd name="connsiteY16-858" fmla="*/ 3136468 h 4714030"/>
              <a:gd name="connsiteX17-859" fmla="*/ 3024015 w 4779369"/>
              <a:gd name="connsiteY17-860" fmla="*/ 3025265 h 4714030"/>
              <a:gd name="connsiteX18-861" fmla="*/ 2886424 w 4779369"/>
              <a:gd name="connsiteY18-862" fmla="*/ 2860950 h 4714030"/>
              <a:gd name="connsiteX19-863" fmla="*/ 2624436 w 4779369"/>
              <a:gd name="connsiteY19-864" fmla="*/ 2758262 h 4714030"/>
              <a:gd name="connsiteX20-865" fmla="*/ 2598603 w 4779369"/>
              <a:gd name="connsiteY20-866" fmla="*/ 2768115 h 4714030"/>
              <a:gd name="connsiteX21-867" fmla="*/ 2138389 w 4779369"/>
              <a:gd name="connsiteY21-868" fmla="*/ 3042691 h 4714030"/>
              <a:gd name="connsiteX22-869" fmla="*/ 2080005 w 4779369"/>
              <a:gd name="connsiteY22-870" fmla="*/ 3062295 h 4714030"/>
              <a:gd name="connsiteX23-871" fmla="*/ 2075740 w 4779369"/>
              <a:gd name="connsiteY23-872" fmla="*/ 3101544 h 4714030"/>
              <a:gd name="connsiteX24-873" fmla="*/ 2091557 w 4779369"/>
              <a:gd name="connsiteY24-874" fmla="*/ 3245802 h 4714030"/>
              <a:gd name="connsiteX25-875" fmla="*/ 2235869 w 4779369"/>
              <a:gd name="connsiteY25-876" fmla="*/ 3487372 h 4714030"/>
              <a:gd name="connsiteX26-877" fmla="*/ 2246040 w 4779369"/>
              <a:gd name="connsiteY26-878" fmla="*/ 3495068 h 4714030"/>
              <a:gd name="connsiteX27-879" fmla="*/ 2353186 w 4779369"/>
              <a:gd name="connsiteY27-880" fmla="*/ 3535124 h 4714030"/>
              <a:gd name="connsiteX28-881" fmla="*/ 2459892 w 4779369"/>
              <a:gd name="connsiteY28-882" fmla="*/ 3601767 h 4714030"/>
              <a:gd name="connsiteX29-883" fmla="*/ 2570842 w 4779369"/>
              <a:gd name="connsiteY29-884" fmla="*/ 4473093 h 4714030"/>
              <a:gd name="connsiteX30-885" fmla="*/ 1699516 w 4779369"/>
              <a:gd name="connsiteY30-886" fmla="*/ 4584044 h 4714030"/>
              <a:gd name="connsiteX31-887" fmla="*/ 1588565 w 4779369"/>
              <a:gd name="connsiteY31-888" fmla="*/ 3712718 h 4714030"/>
              <a:gd name="connsiteX32-889" fmla="*/ 1634920 w 4779369"/>
              <a:gd name="connsiteY32-890" fmla="*/ 3663870 h 4714030"/>
              <a:gd name="connsiteX33-891" fmla="*/ 1645376 w 4779369"/>
              <a:gd name="connsiteY33-892" fmla="*/ 3640232 h 4714030"/>
              <a:gd name="connsiteX34-893" fmla="*/ 1654346 w 4779369"/>
              <a:gd name="connsiteY34-894" fmla="*/ 3358982 h 4714030"/>
              <a:gd name="connsiteX35-895" fmla="*/ 1557620 w 4779369"/>
              <a:gd name="connsiteY35-896" fmla="*/ 3167736 h 4714030"/>
              <a:gd name="connsiteX36-897" fmla="*/ 1536748 w 4779369"/>
              <a:gd name="connsiteY36-898" fmla="*/ 3145662 h 4714030"/>
              <a:gd name="connsiteX37-899" fmla="*/ 1489568 w 4779369"/>
              <a:gd name="connsiteY37-900" fmla="*/ 3145159 h 4714030"/>
              <a:gd name="connsiteX38-901" fmla="*/ 610434 w 4779369"/>
              <a:gd name="connsiteY38-902" fmla="*/ 2818009 h 4714030"/>
              <a:gd name="connsiteX39-903" fmla="*/ 329331 w 4779369"/>
              <a:gd name="connsiteY39-904" fmla="*/ 610434 h 4714030"/>
              <a:gd name="connsiteX40-905" fmla="*/ 2536907 w 4779369"/>
              <a:gd name="connsiteY40-906" fmla="*/ 329331 h 4714030"/>
              <a:gd name="connsiteX41-907" fmla="*/ 3068123 w 4779369"/>
              <a:gd name="connsiteY41-908" fmla="*/ 1080399 h 4714030"/>
              <a:gd name="connsiteX42-909" fmla="*/ 3127186 w 4779369"/>
              <a:gd name="connsiteY42-910" fmla="*/ 1193698 h 4714030"/>
              <a:gd name="connsiteX43-911" fmla="*/ 3336570 w 4779369"/>
              <a:gd name="connsiteY43-912" fmla="*/ 1239409 h 4714030"/>
              <a:gd name="connsiteX44-913" fmla="*/ 3545953 w 4779369"/>
              <a:gd name="connsiteY44-914" fmla="*/ 1193698 h 4714030"/>
              <a:gd name="connsiteX45-915" fmla="*/ 3667106 w 4779369"/>
              <a:gd name="connsiteY45-916" fmla="*/ 1060681 h 4714030"/>
              <a:gd name="connsiteX46-917" fmla="*/ 4538432 w 4779369"/>
              <a:gd name="connsiteY46-918" fmla="*/ 949730 h 4714030"/>
              <a:gd name="connsiteX0-919" fmla="*/ 4538432 w 4779369"/>
              <a:gd name="connsiteY0-920" fmla="*/ 949730 h 4714030"/>
              <a:gd name="connsiteX1-921" fmla="*/ 4649383 w 4779369"/>
              <a:gd name="connsiteY1-922" fmla="*/ 1821057 h 4714030"/>
              <a:gd name="connsiteX2-923" fmla="*/ 3778057 w 4779369"/>
              <a:gd name="connsiteY2-924" fmla="*/ 1932008 h 4714030"/>
              <a:gd name="connsiteX3-925" fmla="*/ 3686799 w 4779369"/>
              <a:gd name="connsiteY3-926" fmla="*/ 1845408 h 4714030"/>
              <a:gd name="connsiteX4-927" fmla="*/ 3606598 w 4779369"/>
              <a:gd name="connsiteY4-928" fmla="*/ 1770199 h 4714030"/>
              <a:gd name="connsiteX5-929" fmla="*/ 3336570 w 4779369"/>
              <a:gd name="connsiteY5-930" fmla="*/ 1691032 h 4714030"/>
              <a:gd name="connsiteX6-931" fmla="*/ 3192952 w 4779369"/>
              <a:gd name="connsiteY6-932" fmla="*/ 1711872 h 4714030"/>
              <a:gd name="connsiteX7-933" fmla="*/ 3126960 w 4779369"/>
              <a:gd name="connsiteY7-934" fmla="*/ 1827523 h 4714030"/>
              <a:gd name="connsiteX8-935" fmla="*/ 3048503 w 4779369"/>
              <a:gd name="connsiteY8-936" fmla="*/ 2123573 h 4714030"/>
              <a:gd name="connsiteX9-937" fmla="*/ 2997806 w 4779369"/>
              <a:gd name="connsiteY9-938" fmla="*/ 2275931 h 4714030"/>
              <a:gd name="connsiteX10-939" fmla="*/ 3162873 w 4779369"/>
              <a:gd name="connsiteY10-940" fmla="*/ 2503824 h 4714030"/>
              <a:gd name="connsiteX11-941" fmla="*/ 3356427 w 4779369"/>
              <a:gd name="connsiteY11-942" fmla="*/ 2595846 h 4714030"/>
              <a:gd name="connsiteX12-943" fmla="*/ 3454240 w 4779369"/>
              <a:gd name="connsiteY12-944" fmla="*/ 2587267 h 4714030"/>
              <a:gd name="connsiteX13-945" fmla="*/ 4029121 w 4779369"/>
              <a:gd name="connsiteY13-946" fmla="*/ 2685987 h 4714030"/>
              <a:gd name="connsiteX14-947" fmla="*/ 4140072 w 4779369"/>
              <a:gd name="connsiteY14-948" fmla="*/ 3557314 h 4714030"/>
              <a:gd name="connsiteX15-949" fmla="*/ 3268745 w 4779369"/>
              <a:gd name="connsiteY15-950" fmla="*/ 3668264 h 4714030"/>
              <a:gd name="connsiteX16-951" fmla="*/ 3029106 w 4779369"/>
              <a:gd name="connsiteY16-952" fmla="*/ 3136468 h 4714030"/>
              <a:gd name="connsiteX17-953" fmla="*/ 3024015 w 4779369"/>
              <a:gd name="connsiteY17-954" fmla="*/ 3025265 h 4714030"/>
              <a:gd name="connsiteX18-955" fmla="*/ 2886424 w 4779369"/>
              <a:gd name="connsiteY18-956" fmla="*/ 2860950 h 4714030"/>
              <a:gd name="connsiteX19-957" fmla="*/ 2598603 w 4779369"/>
              <a:gd name="connsiteY19-958" fmla="*/ 2768115 h 4714030"/>
              <a:gd name="connsiteX20-959" fmla="*/ 2138389 w 4779369"/>
              <a:gd name="connsiteY20-960" fmla="*/ 3042691 h 4714030"/>
              <a:gd name="connsiteX21-961" fmla="*/ 2080005 w 4779369"/>
              <a:gd name="connsiteY21-962" fmla="*/ 3062295 h 4714030"/>
              <a:gd name="connsiteX22-963" fmla="*/ 2075740 w 4779369"/>
              <a:gd name="connsiteY22-964" fmla="*/ 3101544 h 4714030"/>
              <a:gd name="connsiteX23-965" fmla="*/ 2091557 w 4779369"/>
              <a:gd name="connsiteY23-966" fmla="*/ 3245802 h 4714030"/>
              <a:gd name="connsiteX24-967" fmla="*/ 2235869 w 4779369"/>
              <a:gd name="connsiteY24-968" fmla="*/ 3487372 h 4714030"/>
              <a:gd name="connsiteX25-969" fmla="*/ 2246040 w 4779369"/>
              <a:gd name="connsiteY25-970" fmla="*/ 3495068 h 4714030"/>
              <a:gd name="connsiteX26-971" fmla="*/ 2353186 w 4779369"/>
              <a:gd name="connsiteY26-972" fmla="*/ 3535124 h 4714030"/>
              <a:gd name="connsiteX27-973" fmla="*/ 2459892 w 4779369"/>
              <a:gd name="connsiteY27-974" fmla="*/ 3601767 h 4714030"/>
              <a:gd name="connsiteX28-975" fmla="*/ 2570842 w 4779369"/>
              <a:gd name="connsiteY28-976" fmla="*/ 4473093 h 4714030"/>
              <a:gd name="connsiteX29-977" fmla="*/ 1699516 w 4779369"/>
              <a:gd name="connsiteY29-978" fmla="*/ 4584044 h 4714030"/>
              <a:gd name="connsiteX30-979" fmla="*/ 1588565 w 4779369"/>
              <a:gd name="connsiteY30-980" fmla="*/ 3712718 h 4714030"/>
              <a:gd name="connsiteX31-981" fmla="*/ 1634920 w 4779369"/>
              <a:gd name="connsiteY31-982" fmla="*/ 3663870 h 4714030"/>
              <a:gd name="connsiteX32-983" fmla="*/ 1645376 w 4779369"/>
              <a:gd name="connsiteY32-984" fmla="*/ 3640232 h 4714030"/>
              <a:gd name="connsiteX33-985" fmla="*/ 1654346 w 4779369"/>
              <a:gd name="connsiteY33-986" fmla="*/ 3358982 h 4714030"/>
              <a:gd name="connsiteX34-987" fmla="*/ 1557620 w 4779369"/>
              <a:gd name="connsiteY34-988" fmla="*/ 3167736 h 4714030"/>
              <a:gd name="connsiteX35-989" fmla="*/ 1536748 w 4779369"/>
              <a:gd name="connsiteY35-990" fmla="*/ 3145662 h 4714030"/>
              <a:gd name="connsiteX36-991" fmla="*/ 1489568 w 4779369"/>
              <a:gd name="connsiteY36-992" fmla="*/ 3145159 h 4714030"/>
              <a:gd name="connsiteX37-993" fmla="*/ 610434 w 4779369"/>
              <a:gd name="connsiteY37-994" fmla="*/ 2818009 h 4714030"/>
              <a:gd name="connsiteX38-995" fmla="*/ 329331 w 4779369"/>
              <a:gd name="connsiteY38-996" fmla="*/ 610434 h 4714030"/>
              <a:gd name="connsiteX39-997" fmla="*/ 2536907 w 4779369"/>
              <a:gd name="connsiteY39-998" fmla="*/ 329331 h 4714030"/>
              <a:gd name="connsiteX40-999" fmla="*/ 3068123 w 4779369"/>
              <a:gd name="connsiteY40-1000" fmla="*/ 1080399 h 4714030"/>
              <a:gd name="connsiteX41-1001" fmla="*/ 3127186 w 4779369"/>
              <a:gd name="connsiteY41-1002" fmla="*/ 1193698 h 4714030"/>
              <a:gd name="connsiteX42-1003" fmla="*/ 3336570 w 4779369"/>
              <a:gd name="connsiteY42-1004" fmla="*/ 1239409 h 4714030"/>
              <a:gd name="connsiteX43-1005" fmla="*/ 3545953 w 4779369"/>
              <a:gd name="connsiteY43-1006" fmla="*/ 1193698 h 4714030"/>
              <a:gd name="connsiteX44-1007" fmla="*/ 3667106 w 4779369"/>
              <a:gd name="connsiteY44-1008" fmla="*/ 1060681 h 4714030"/>
              <a:gd name="connsiteX45-1009" fmla="*/ 4538432 w 4779369"/>
              <a:gd name="connsiteY45-1010" fmla="*/ 949730 h 4714030"/>
              <a:gd name="connsiteX0-1011" fmla="*/ 4538432 w 4779369"/>
              <a:gd name="connsiteY0-1012" fmla="*/ 949730 h 4714030"/>
              <a:gd name="connsiteX1-1013" fmla="*/ 4649383 w 4779369"/>
              <a:gd name="connsiteY1-1014" fmla="*/ 1821057 h 4714030"/>
              <a:gd name="connsiteX2-1015" fmla="*/ 3778057 w 4779369"/>
              <a:gd name="connsiteY2-1016" fmla="*/ 1932008 h 4714030"/>
              <a:gd name="connsiteX3-1017" fmla="*/ 3686799 w 4779369"/>
              <a:gd name="connsiteY3-1018" fmla="*/ 1845408 h 4714030"/>
              <a:gd name="connsiteX4-1019" fmla="*/ 3606598 w 4779369"/>
              <a:gd name="connsiteY4-1020" fmla="*/ 1770199 h 4714030"/>
              <a:gd name="connsiteX5-1021" fmla="*/ 3336570 w 4779369"/>
              <a:gd name="connsiteY5-1022" fmla="*/ 1691032 h 4714030"/>
              <a:gd name="connsiteX6-1023" fmla="*/ 3192952 w 4779369"/>
              <a:gd name="connsiteY6-1024" fmla="*/ 1711872 h 4714030"/>
              <a:gd name="connsiteX7-1025" fmla="*/ 3126960 w 4779369"/>
              <a:gd name="connsiteY7-1026" fmla="*/ 1827523 h 4714030"/>
              <a:gd name="connsiteX8-1027" fmla="*/ 3048503 w 4779369"/>
              <a:gd name="connsiteY8-1028" fmla="*/ 2123573 h 4714030"/>
              <a:gd name="connsiteX9-1029" fmla="*/ 2997806 w 4779369"/>
              <a:gd name="connsiteY9-1030" fmla="*/ 2275931 h 4714030"/>
              <a:gd name="connsiteX10-1031" fmla="*/ 3162873 w 4779369"/>
              <a:gd name="connsiteY10-1032" fmla="*/ 2503824 h 4714030"/>
              <a:gd name="connsiteX11-1033" fmla="*/ 3356427 w 4779369"/>
              <a:gd name="connsiteY11-1034" fmla="*/ 2595846 h 4714030"/>
              <a:gd name="connsiteX12-1035" fmla="*/ 3454240 w 4779369"/>
              <a:gd name="connsiteY12-1036" fmla="*/ 2587267 h 4714030"/>
              <a:gd name="connsiteX13-1037" fmla="*/ 4029121 w 4779369"/>
              <a:gd name="connsiteY13-1038" fmla="*/ 2685987 h 4714030"/>
              <a:gd name="connsiteX14-1039" fmla="*/ 4140072 w 4779369"/>
              <a:gd name="connsiteY14-1040" fmla="*/ 3557314 h 4714030"/>
              <a:gd name="connsiteX15-1041" fmla="*/ 3268745 w 4779369"/>
              <a:gd name="connsiteY15-1042" fmla="*/ 3668264 h 4714030"/>
              <a:gd name="connsiteX16-1043" fmla="*/ 3029106 w 4779369"/>
              <a:gd name="connsiteY16-1044" fmla="*/ 3136468 h 4714030"/>
              <a:gd name="connsiteX17-1045" fmla="*/ 3024015 w 4779369"/>
              <a:gd name="connsiteY17-1046" fmla="*/ 3025265 h 4714030"/>
              <a:gd name="connsiteX18-1047" fmla="*/ 2886424 w 4779369"/>
              <a:gd name="connsiteY18-1048" fmla="*/ 2860950 h 4714030"/>
              <a:gd name="connsiteX19-1049" fmla="*/ 2598603 w 4779369"/>
              <a:gd name="connsiteY19-1050" fmla="*/ 2768115 h 4714030"/>
              <a:gd name="connsiteX20-1051" fmla="*/ 2138389 w 4779369"/>
              <a:gd name="connsiteY20-1052" fmla="*/ 3042691 h 4714030"/>
              <a:gd name="connsiteX21-1053" fmla="*/ 2075740 w 4779369"/>
              <a:gd name="connsiteY21-1054" fmla="*/ 3101544 h 4714030"/>
              <a:gd name="connsiteX22-1055" fmla="*/ 2091557 w 4779369"/>
              <a:gd name="connsiteY22-1056" fmla="*/ 3245802 h 4714030"/>
              <a:gd name="connsiteX23-1057" fmla="*/ 2235869 w 4779369"/>
              <a:gd name="connsiteY23-1058" fmla="*/ 3487372 h 4714030"/>
              <a:gd name="connsiteX24-1059" fmla="*/ 2246040 w 4779369"/>
              <a:gd name="connsiteY24-1060" fmla="*/ 3495068 h 4714030"/>
              <a:gd name="connsiteX25-1061" fmla="*/ 2353186 w 4779369"/>
              <a:gd name="connsiteY25-1062" fmla="*/ 3535124 h 4714030"/>
              <a:gd name="connsiteX26-1063" fmla="*/ 2459892 w 4779369"/>
              <a:gd name="connsiteY26-1064" fmla="*/ 3601767 h 4714030"/>
              <a:gd name="connsiteX27-1065" fmla="*/ 2570842 w 4779369"/>
              <a:gd name="connsiteY27-1066" fmla="*/ 4473093 h 4714030"/>
              <a:gd name="connsiteX28-1067" fmla="*/ 1699516 w 4779369"/>
              <a:gd name="connsiteY28-1068" fmla="*/ 4584044 h 4714030"/>
              <a:gd name="connsiteX29-1069" fmla="*/ 1588565 w 4779369"/>
              <a:gd name="connsiteY29-1070" fmla="*/ 3712718 h 4714030"/>
              <a:gd name="connsiteX30-1071" fmla="*/ 1634920 w 4779369"/>
              <a:gd name="connsiteY30-1072" fmla="*/ 3663870 h 4714030"/>
              <a:gd name="connsiteX31-1073" fmla="*/ 1645376 w 4779369"/>
              <a:gd name="connsiteY31-1074" fmla="*/ 3640232 h 4714030"/>
              <a:gd name="connsiteX32-1075" fmla="*/ 1654346 w 4779369"/>
              <a:gd name="connsiteY32-1076" fmla="*/ 3358982 h 4714030"/>
              <a:gd name="connsiteX33-1077" fmla="*/ 1557620 w 4779369"/>
              <a:gd name="connsiteY33-1078" fmla="*/ 3167736 h 4714030"/>
              <a:gd name="connsiteX34-1079" fmla="*/ 1536748 w 4779369"/>
              <a:gd name="connsiteY34-1080" fmla="*/ 3145662 h 4714030"/>
              <a:gd name="connsiteX35-1081" fmla="*/ 1489568 w 4779369"/>
              <a:gd name="connsiteY35-1082" fmla="*/ 3145159 h 4714030"/>
              <a:gd name="connsiteX36-1083" fmla="*/ 610434 w 4779369"/>
              <a:gd name="connsiteY36-1084" fmla="*/ 2818009 h 4714030"/>
              <a:gd name="connsiteX37-1085" fmla="*/ 329331 w 4779369"/>
              <a:gd name="connsiteY37-1086" fmla="*/ 610434 h 4714030"/>
              <a:gd name="connsiteX38-1087" fmla="*/ 2536907 w 4779369"/>
              <a:gd name="connsiteY38-1088" fmla="*/ 329331 h 4714030"/>
              <a:gd name="connsiteX39-1089" fmla="*/ 3068123 w 4779369"/>
              <a:gd name="connsiteY39-1090" fmla="*/ 1080399 h 4714030"/>
              <a:gd name="connsiteX40-1091" fmla="*/ 3127186 w 4779369"/>
              <a:gd name="connsiteY40-1092" fmla="*/ 1193698 h 4714030"/>
              <a:gd name="connsiteX41-1093" fmla="*/ 3336570 w 4779369"/>
              <a:gd name="connsiteY41-1094" fmla="*/ 1239409 h 4714030"/>
              <a:gd name="connsiteX42-1095" fmla="*/ 3545953 w 4779369"/>
              <a:gd name="connsiteY42-1096" fmla="*/ 1193698 h 4714030"/>
              <a:gd name="connsiteX43-1097" fmla="*/ 3667106 w 4779369"/>
              <a:gd name="connsiteY43-1098" fmla="*/ 1060681 h 4714030"/>
              <a:gd name="connsiteX44-1099" fmla="*/ 4538432 w 4779369"/>
              <a:gd name="connsiteY44-1100" fmla="*/ 949730 h 4714030"/>
              <a:gd name="connsiteX0-1101" fmla="*/ 4538432 w 4779369"/>
              <a:gd name="connsiteY0-1102" fmla="*/ 949730 h 4714030"/>
              <a:gd name="connsiteX1-1103" fmla="*/ 4649383 w 4779369"/>
              <a:gd name="connsiteY1-1104" fmla="*/ 1821057 h 4714030"/>
              <a:gd name="connsiteX2-1105" fmla="*/ 3778057 w 4779369"/>
              <a:gd name="connsiteY2-1106" fmla="*/ 1932008 h 4714030"/>
              <a:gd name="connsiteX3-1107" fmla="*/ 3686799 w 4779369"/>
              <a:gd name="connsiteY3-1108" fmla="*/ 1845408 h 4714030"/>
              <a:gd name="connsiteX4-1109" fmla="*/ 3606598 w 4779369"/>
              <a:gd name="connsiteY4-1110" fmla="*/ 1770199 h 4714030"/>
              <a:gd name="connsiteX5-1111" fmla="*/ 3336570 w 4779369"/>
              <a:gd name="connsiteY5-1112" fmla="*/ 1691032 h 4714030"/>
              <a:gd name="connsiteX6-1113" fmla="*/ 3192952 w 4779369"/>
              <a:gd name="connsiteY6-1114" fmla="*/ 1711872 h 4714030"/>
              <a:gd name="connsiteX7-1115" fmla="*/ 3126960 w 4779369"/>
              <a:gd name="connsiteY7-1116" fmla="*/ 1827523 h 4714030"/>
              <a:gd name="connsiteX8-1117" fmla="*/ 3048503 w 4779369"/>
              <a:gd name="connsiteY8-1118" fmla="*/ 2123573 h 4714030"/>
              <a:gd name="connsiteX9-1119" fmla="*/ 2997806 w 4779369"/>
              <a:gd name="connsiteY9-1120" fmla="*/ 2275931 h 4714030"/>
              <a:gd name="connsiteX10-1121" fmla="*/ 3162873 w 4779369"/>
              <a:gd name="connsiteY10-1122" fmla="*/ 2503824 h 4714030"/>
              <a:gd name="connsiteX11-1123" fmla="*/ 3356427 w 4779369"/>
              <a:gd name="connsiteY11-1124" fmla="*/ 2595846 h 4714030"/>
              <a:gd name="connsiteX12-1125" fmla="*/ 3454240 w 4779369"/>
              <a:gd name="connsiteY12-1126" fmla="*/ 2587267 h 4714030"/>
              <a:gd name="connsiteX13-1127" fmla="*/ 4029121 w 4779369"/>
              <a:gd name="connsiteY13-1128" fmla="*/ 2685987 h 4714030"/>
              <a:gd name="connsiteX14-1129" fmla="*/ 4140072 w 4779369"/>
              <a:gd name="connsiteY14-1130" fmla="*/ 3557314 h 4714030"/>
              <a:gd name="connsiteX15-1131" fmla="*/ 3268745 w 4779369"/>
              <a:gd name="connsiteY15-1132" fmla="*/ 3668264 h 4714030"/>
              <a:gd name="connsiteX16-1133" fmla="*/ 3029106 w 4779369"/>
              <a:gd name="connsiteY16-1134" fmla="*/ 3136468 h 4714030"/>
              <a:gd name="connsiteX17-1135" fmla="*/ 3024015 w 4779369"/>
              <a:gd name="connsiteY17-1136" fmla="*/ 3025265 h 4714030"/>
              <a:gd name="connsiteX18-1137" fmla="*/ 2886424 w 4779369"/>
              <a:gd name="connsiteY18-1138" fmla="*/ 2860950 h 4714030"/>
              <a:gd name="connsiteX19-1139" fmla="*/ 2598603 w 4779369"/>
              <a:gd name="connsiteY19-1140" fmla="*/ 2768115 h 4714030"/>
              <a:gd name="connsiteX20-1141" fmla="*/ 2138389 w 4779369"/>
              <a:gd name="connsiteY20-1142" fmla="*/ 3042691 h 4714030"/>
              <a:gd name="connsiteX21-1143" fmla="*/ 2075740 w 4779369"/>
              <a:gd name="connsiteY21-1144" fmla="*/ 3101544 h 4714030"/>
              <a:gd name="connsiteX22-1145" fmla="*/ 2091557 w 4779369"/>
              <a:gd name="connsiteY22-1146" fmla="*/ 3245802 h 4714030"/>
              <a:gd name="connsiteX23-1147" fmla="*/ 2235869 w 4779369"/>
              <a:gd name="connsiteY23-1148" fmla="*/ 3487372 h 4714030"/>
              <a:gd name="connsiteX24-1149" fmla="*/ 2246040 w 4779369"/>
              <a:gd name="connsiteY24-1150" fmla="*/ 3495068 h 4714030"/>
              <a:gd name="connsiteX25-1151" fmla="*/ 2353186 w 4779369"/>
              <a:gd name="connsiteY25-1152" fmla="*/ 3535124 h 4714030"/>
              <a:gd name="connsiteX26-1153" fmla="*/ 2459892 w 4779369"/>
              <a:gd name="connsiteY26-1154" fmla="*/ 3601767 h 4714030"/>
              <a:gd name="connsiteX27-1155" fmla="*/ 2570842 w 4779369"/>
              <a:gd name="connsiteY27-1156" fmla="*/ 4473093 h 4714030"/>
              <a:gd name="connsiteX28-1157" fmla="*/ 1699516 w 4779369"/>
              <a:gd name="connsiteY28-1158" fmla="*/ 4584044 h 4714030"/>
              <a:gd name="connsiteX29-1159" fmla="*/ 1588565 w 4779369"/>
              <a:gd name="connsiteY29-1160" fmla="*/ 3712718 h 4714030"/>
              <a:gd name="connsiteX30-1161" fmla="*/ 1634920 w 4779369"/>
              <a:gd name="connsiteY30-1162" fmla="*/ 3663870 h 4714030"/>
              <a:gd name="connsiteX31-1163" fmla="*/ 1645376 w 4779369"/>
              <a:gd name="connsiteY31-1164" fmla="*/ 3640232 h 4714030"/>
              <a:gd name="connsiteX32-1165" fmla="*/ 1654346 w 4779369"/>
              <a:gd name="connsiteY32-1166" fmla="*/ 3358982 h 4714030"/>
              <a:gd name="connsiteX33-1167" fmla="*/ 1557620 w 4779369"/>
              <a:gd name="connsiteY33-1168" fmla="*/ 3167736 h 4714030"/>
              <a:gd name="connsiteX34-1169" fmla="*/ 1489568 w 4779369"/>
              <a:gd name="connsiteY34-1170" fmla="*/ 3145159 h 4714030"/>
              <a:gd name="connsiteX35-1171" fmla="*/ 610434 w 4779369"/>
              <a:gd name="connsiteY35-1172" fmla="*/ 2818009 h 4714030"/>
              <a:gd name="connsiteX36-1173" fmla="*/ 329331 w 4779369"/>
              <a:gd name="connsiteY36-1174" fmla="*/ 610434 h 4714030"/>
              <a:gd name="connsiteX37-1175" fmla="*/ 2536907 w 4779369"/>
              <a:gd name="connsiteY37-1176" fmla="*/ 329331 h 4714030"/>
              <a:gd name="connsiteX38-1177" fmla="*/ 3068123 w 4779369"/>
              <a:gd name="connsiteY38-1178" fmla="*/ 1080399 h 4714030"/>
              <a:gd name="connsiteX39-1179" fmla="*/ 3127186 w 4779369"/>
              <a:gd name="connsiteY39-1180" fmla="*/ 1193698 h 4714030"/>
              <a:gd name="connsiteX40-1181" fmla="*/ 3336570 w 4779369"/>
              <a:gd name="connsiteY40-1182" fmla="*/ 1239409 h 4714030"/>
              <a:gd name="connsiteX41-1183" fmla="*/ 3545953 w 4779369"/>
              <a:gd name="connsiteY41-1184" fmla="*/ 1193698 h 4714030"/>
              <a:gd name="connsiteX42-1185" fmla="*/ 3667106 w 4779369"/>
              <a:gd name="connsiteY42-1186" fmla="*/ 1060681 h 4714030"/>
              <a:gd name="connsiteX43-1187" fmla="*/ 4538432 w 4779369"/>
              <a:gd name="connsiteY43-1188" fmla="*/ 949730 h 4714030"/>
              <a:gd name="connsiteX0-1189" fmla="*/ 4538432 w 4779369"/>
              <a:gd name="connsiteY0-1190" fmla="*/ 949730 h 4714030"/>
              <a:gd name="connsiteX1-1191" fmla="*/ 4649383 w 4779369"/>
              <a:gd name="connsiteY1-1192" fmla="*/ 1821057 h 4714030"/>
              <a:gd name="connsiteX2-1193" fmla="*/ 3778057 w 4779369"/>
              <a:gd name="connsiteY2-1194" fmla="*/ 1932008 h 4714030"/>
              <a:gd name="connsiteX3-1195" fmla="*/ 3686799 w 4779369"/>
              <a:gd name="connsiteY3-1196" fmla="*/ 1845408 h 4714030"/>
              <a:gd name="connsiteX4-1197" fmla="*/ 3606598 w 4779369"/>
              <a:gd name="connsiteY4-1198" fmla="*/ 1770199 h 4714030"/>
              <a:gd name="connsiteX5-1199" fmla="*/ 3336570 w 4779369"/>
              <a:gd name="connsiteY5-1200" fmla="*/ 1691032 h 4714030"/>
              <a:gd name="connsiteX6-1201" fmla="*/ 3192952 w 4779369"/>
              <a:gd name="connsiteY6-1202" fmla="*/ 1711872 h 4714030"/>
              <a:gd name="connsiteX7-1203" fmla="*/ 3126960 w 4779369"/>
              <a:gd name="connsiteY7-1204" fmla="*/ 1827523 h 4714030"/>
              <a:gd name="connsiteX8-1205" fmla="*/ 3048503 w 4779369"/>
              <a:gd name="connsiteY8-1206" fmla="*/ 2123573 h 4714030"/>
              <a:gd name="connsiteX9-1207" fmla="*/ 2997806 w 4779369"/>
              <a:gd name="connsiteY9-1208" fmla="*/ 2275931 h 4714030"/>
              <a:gd name="connsiteX10-1209" fmla="*/ 3162873 w 4779369"/>
              <a:gd name="connsiteY10-1210" fmla="*/ 2503824 h 4714030"/>
              <a:gd name="connsiteX11-1211" fmla="*/ 3356427 w 4779369"/>
              <a:gd name="connsiteY11-1212" fmla="*/ 2595846 h 4714030"/>
              <a:gd name="connsiteX12-1213" fmla="*/ 3454240 w 4779369"/>
              <a:gd name="connsiteY12-1214" fmla="*/ 2587267 h 4714030"/>
              <a:gd name="connsiteX13-1215" fmla="*/ 4029121 w 4779369"/>
              <a:gd name="connsiteY13-1216" fmla="*/ 2685987 h 4714030"/>
              <a:gd name="connsiteX14-1217" fmla="*/ 4140072 w 4779369"/>
              <a:gd name="connsiteY14-1218" fmla="*/ 3557314 h 4714030"/>
              <a:gd name="connsiteX15-1219" fmla="*/ 3268745 w 4779369"/>
              <a:gd name="connsiteY15-1220" fmla="*/ 3668264 h 4714030"/>
              <a:gd name="connsiteX16-1221" fmla="*/ 3029106 w 4779369"/>
              <a:gd name="connsiteY16-1222" fmla="*/ 3136468 h 4714030"/>
              <a:gd name="connsiteX17-1223" fmla="*/ 3024015 w 4779369"/>
              <a:gd name="connsiteY17-1224" fmla="*/ 3025265 h 4714030"/>
              <a:gd name="connsiteX18-1225" fmla="*/ 2886424 w 4779369"/>
              <a:gd name="connsiteY18-1226" fmla="*/ 2860950 h 4714030"/>
              <a:gd name="connsiteX19-1227" fmla="*/ 2598603 w 4779369"/>
              <a:gd name="connsiteY19-1228" fmla="*/ 2768115 h 4714030"/>
              <a:gd name="connsiteX20-1229" fmla="*/ 2138389 w 4779369"/>
              <a:gd name="connsiteY20-1230" fmla="*/ 3042691 h 4714030"/>
              <a:gd name="connsiteX21-1231" fmla="*/ 2075740 w 4779369"/>
              <a:gd name="connsiteY21-1232" fmla="*/ 3101544 h 4714030"/>
              <a:gd name="connsiteX22-1233" fmla="*/ 2091557 w 4779369"/>
              <a:gd name="connsiteY22-1234" fmla="*/ 3245802 h 4714030"/>
              <a:gd name="connsiteX23-1235" fmla="*/ 2235869 w 4779369"/>
              <a:gd name="connsiteY23-1236" fmla="*/ 3487372 h 4714030"/>
              <a:gd name="connsiteX24-1237" fmla="*/ 2246040 w 4779369"/>
              <a:gd name="connsiteY24-1238" fmla="*/ 3495068 h 4714030"/>
              <a:gd name="connsiteX25-1239" fmla="*/ 2353186 w 4779369"/>
              <a:gd name="connsiteY25-1240" fmla="*/ 3535124 h 4714030"/>
              <a:gd name="connsiteX26-1241" fmla="*/ 2459892 w 4779369"/>
              <a:gd name="connsiteY26-1242" fmla="*/ 3601767 h 4714030"/>
              <a:gd name="connsiteX27-1243" fmla="*/ 2570842 w 4779369"/>
              <a:gd name="connsiteY27-1244" fmla="*/ 4473093 h 4714030"/>
              <a:gd name="connsiteX28-1245" fmla="*/ 1699516 w 4779369"/>
              <a:gd name="connsiteY28-1246" fmla="*/ 4584044 h 4714030"/>
              <a:gd name="connsiteX29-1247" fmla="*/ 1588565 w 4779369"/>
              <a:gd name="connsiteY29-1248" fmla="*/ 3712718 h 4714030"/>
              <a:gd name="connsiteX30-1249" fmla="*/ 1645376 w 4779369"/>
              <a:gd name="connsiteY30-1250" fmla="*/ 3640232 h 4714030"/>
              <a:gd name="connsiteX31-1251" fmla="*/ 1654346 w 4779369"/>
              <a:gd name="connsiteY31-1252" fmla="*/ 3358982 h 4714030"/>
              <a:gd name="connsiteX32-1253" fmla="*/ 1557620 w 4779369"/>
              <a:gd name="connsiteY32-1254" fmla="*/ 3167736 h 4714030"/>
              <a:gd name="connsiteX33-1255" fmla="*/ 1489568 w 4779369"/>
              <a:gd name="connsiteY33-1256" fmla="*/ 3145159 h 4714030"/>
              <a:gd name="connsiteX34-1257" fmla="*/ 610434 w 4779369"/>
              <a:gd name="connsiteY34-1258" fmla="*/ 2818009 h 4714030"/>
              <a:gd name="connsiteX35-1259" fmla="*/ 329331 w 4779369"/>
              <a:gd name="connsiteY35-1260" fmla="*/ 610434 h 4714030"/>
              <a:gd name="connsiteX36-1261" fmla="*/ 2536907 w 4779369"/>
              <a:gd name="connsiteY36-1262" fmla="*/ 329331 h 4714030"/>
              <a:gd name="connsiteX37-1263" fmla="*/ 3068123 w 4779369"/>
              <a:gd name="connsiteY37-1264" fmla="*/ 1080399 h 4714030"/>
              <a:gd name="connsiteX38-1265" fmla="*/ 3127186 w 4779369"/>
              <a:gd name="connsiteY38-1266" fmla="*/ 1193698 h 4714030"/>
              <a:gd name="connsiteX39-1267" fmla="*/ 3336570 w 4779369"/>
              <a:gd name="connsiteY39-1268" fmla="*/ 1239409 h 4714030"/>
              <a:gd name="connsiteX40-1269" fmla="*/ 3545953 w 4779369"/>
              <a:gd name="connsiteY40-1270" fmla="*/ 1193698 h 4714030"/>
              <a:gd name="connsiteX41-1271" fmla="*/ 3667106 w 4779369"/>
              <a:gd name="connsiteY41-1272" fmla="*/ 1060681 h 4714030"/>
              <a:gd name="connsiteX42-1273" fmla="*/ 4538432 w 4779369"/>
              <a:gd name="connsiteY42-1274" fmla="*/ 949730 h 4714030"/>
              <a:gd name="connsiteX0-1275" fmla="*/ 4538432 w 4779369"/>
              <a:gd name="connsiteY0-1276" fmla="*/ 949730 h 4714030"/>
              <a:gd name="connsiteX1-1277" fmla="*/ 4649383 w 4779369"/>
              <a:gd name="connsiteY1-1278" fmla="*/ 1821057 h 4714030"/>
              <a:gd name="connsiteX2-1279" fmla="*/ 3778057 w 4779369"/>
              <a:gd name="connsiteY2-1280" fmla="*/ 1932008 h 4714030"/>
              <a:gd name="connsiteX3-1281" fmla="*/ 3686799 w 4779369"/>
              <a:gd name="connsiteY3-1282" fmla="*/ 1845408 h 4714030"/>
              <a:gd name="connsiteX4-1283" fmla="*/ 3606598 w 4779369"/>
              <a:gd name="connsiteY4-1284" fmla="*/ 1770199 h 4714030"/>
              <a:gd name="connsiteX5-1285" fmla="*/ 3336570 w 4779369"/>
              <a:gd name="connsiteY5-1286" fmla="*/ 1691032 h 4714030"/>
              <a:gd name="connsiteX6-1287" fmla="*/ 3192952 w 4779369"/>
              <a:gd name="connsiteY6-1288" fmla="*/ 1711872 h 4714030"/>
              <a:gd name="connsiteX7-1289" fmla="*/ 3126960 w 4779369"/>
              <a:gd name="connsiteY7-1290" fmla="*/ 1827523 h 4714030"/>
              <a:gd name="connsiteX8-1291" fmla="*/ 3048503 w 4779369"/>
              <a:gd name="connsiteY8-1292" fmla="*/ 2123573 h 4714030"/>
              <a:gd name="connsiteX9-1293" fmla="*/ 2997806 w 4779369"/>
              <a:gd name="connsiteY9-1294" fmla="*/ 2275931 h 4714030"/>
              <a:gd name="connsiteX10-1295" fmla="*/ 3162873 w 4779369"/>
              <a:gd name="connsiteY10-1296" fmla="*/ 2503824 h 4714030"/>
              <a:gd name="connsiteX11-1297" fmla="*/ 3356427 w 4779369"/>
              <a:gd name="connsiteY11-1298" fmla="*/ 2595846 h 4714030"/>
              <a:gd name="connsiteX12-1299" fmla="*/ 3454240 w 4779369"/>
              <a:gd name="connsiteY12-1300" fmla="*/ 2587267 h 4714030"/>
              <a:gd name="connsiteX13-1301" fmla="*/ 4029121 w 4779369"/>
              <a:gd name="connsiteY13-1302" fmla="*/ 2685987 h 4714030"/>
              <a:gd name="connsiteX14-1303" fmla="*/ 4140072 w 4779369"/>
              <a:gd name="connsiteY14-1304" fmla="*/ 3557314 h 4714030"/>
              <a:gd name="connsiteX15-1305" fmla="*/ 3268745 w 4779369"/>
              <a:gd name="connsiteY15-1306" fmla="*/ 3668264 h 4714030"/>
              <a:gd name="connsiteX16-1307" fmla="*/ 3029106 w 4779369"/>
              <a:gd name="connsiteY16-1308" fmla="*/ 3136468 h 4714030"/>
              <a:gd name="connsiteX17-1309" fmla="*/ 3024015 w 4779369"/>
              <a:gd name="connsiteY17-1310" fmla="*/ 3025265 h 4714030"/>
              <a:gd name="connsiteX18-1311" fmla="*/ 2886424 w 4779369"/>
              <a:gd name="connsiteY18-1312" fmla="*/ 2860950 h 4714030"/>
              <a:gd name="connsiteX19-1313" fmla="*/ 2598603 w 4779369"/>
              <a:gd name="connsiteY19-1314" fmla="*/ 2768115 h 4714030"/>
              <a:gd name="connsiteX20-1315" fmla="*/ 2138389 w 4779369"/>
              <a:gd name="connsiteY20-1316" fmla="*/ 3042691 h 4714030"/>
              <a:gd name="connsiteX21-1317" fmla="*/ 2075740 w 4779369"/>
              <a:gd name="connsiteY21-1318" fmla="*/ 3101544 h 4714030"/>
              <a:gd name="connsiteX22-1319" fmla="*/ 2091557 w 4779369"/>
              <a:gd name="connsiteY22-1320" fmla="*/ 3245802 h 4714030"/>
              <a:gd name="connsiteX23-1321" fmla="*/ 2235869 w 4779369"/>
              <a:gd name="connsiteY23-1322" fmla="*/ 3487372 h 4714030"/>
              <a:gd name="connsiteX24-1323" fmla="*/ 2353186 w 4779369"/>
              <a:gd name="connsiteY24-1324" fmla="*/ 3535124 h 4714030"/>
              <a:gd name="connsiteX25-1325" fmla="*/ 2459892 w 4779369"/>
              <a:gd name="connsiteY25-1326" fmla="*/ 3601767 h 4714030"/>
              <a:gd name="connsiteX26-1327" fmla="*/ 2570842 w 4779369"/>
              <a:gd name="connsiteY26-1328" fmla="*/ 4473093 h 4714030"/>
              <a:gd name="connsiteX27-1329" fmla="*/ 1699516 w 4779369"/>
              <a:gd name="connsiteY27-1330" fmla="*/ 4584044 h 4714030"/>
              <a:gd name="connsiteX28-1331" fmla="*/ 1588565 w 4779369"/>
              <a:gd name="connsiteY28-1332" fmla="*/ 3712718 h 4714030"/>
              <a:gd name="connsiteX29-1333" fmla="*/ 1645376 w 4779369"/>
              <a:gd name="connsiteY29-1334" fmla="*/ 3640232 h 4714030"/>
              <a:gd name="connsiteX30-1335" fmla="*/ 1654346 w 4779369"/>
              <a:gd name="connsiteY30-1336" fmla="*/ 3358982 h 4714030"/>
              <a:gd name="connsiteX31-1337" fmla="*/ 1557620 w 4779369"/>
              <a:gd name="connsiteY31-1338" fmla="*/ 3167736 h 4714030"/>
              <a:gd name="connsiteX32-1339" fmla="*/ 1489568 w 4779369"/>
              <a:gd name="connsiteY32-1340" fmla="*/ 3145159 h 4714030"/>
              <a:gd name="connsiteX33-1341" fmla="*/ 610434 w 4779369"/>
              <a:gd name="connsiteY33-1342" fmla="*/ 2818009 h 4714030"/>
              <a:gd name="connsiteX34-1343" fmla="*/ 329331 w 4779369"/>
              <a:gd name="connsiteY34-1344" fmla="*/ 610434 h 4714030"/>
              <a:gd name="connsiteX35-1345" fmla="*/ 2536907 w 4779369"/>
              <a:gd name="connsiteY35-1346" fmla="*/ 329331 h 4714030"/>
              <a:gd name="connsiteX36-1347" fmla="*/ 3068123 w 4779369"/>
              <a:gd name="connsiteY36-1348" fmla="*/ 1080399 h 4714030"/>
              <a:gd name="connsiteX37-1349" fmla="*/ 3127186 w 4779369"/>
              <a:gd name="connsiteY37-1350" fmla="*/ 1193698 h 4714030"/>
              <a:gd name="connsiteX38-1351" fmla="*/ 3336570 w 4779369"/>
              <a:gd name="connsiteY38-1352" fmla="*/ 1239409 h 4714030"/>
              <a:gd name="connsiteX39-1353" fmla="*/ 3545953 w 4779369"/>
              <a:gd name="connsiteY39-1354" fmla="*/ 1193698 h 4714030"/>
              <a:gd name="connsiteX40-1355" fmla="*/ 3667106 w 4779369"/>
              <a:gd name="connsiteY40-1356" fmla="*/ 1060681 h 4714030"/>
              <a:gd name="connsiteX41-1357" fmla="*/ 4538432 w 4779369"/>
              <a:gd name="connsiteY41-1358" fmla="*/ 949730 h 4714030"/>
              <a:gd name="connsiteX0-1359" fmla="*/ 4538432 w 4779369"/>
              <a:gd name="connsiteY0-1360" fmla="*/ 949730 h 4714030"/>
              <a:gd name="connsiteX1-1361" fmla="*/ 4649383 w 4779369"/>
              <a:gd name="connsiteY1-1362" fmla="*/ 1821057 h 4714030"/>
              <a:gd name="connsiteX2-1363" fmla="*/ 3778057 w 4779369"/>
              <a:gd name="connsiteY2-1364" fmla="*/ 1932008 h 4714030"/>
              <a:gd name="connsiteX3-1365" fmla="*/ 3686799 w 4779369"/>
              <a:gd name="connsiteY3-1366" fmla="*/ 1845408 h 4714030"/>
              <a:gd name="connsiteX4-1367" fmla="*/ 3606598 w 4779369"/>
              <a:gd name="connsiteY4-1368" fmla="*/ 1770199 h 4714030"/>
              <a:gd name="connsiteX5-1369" fmla="*/ 3336570 w 4779369"/>
              <a:gd name="connsiteY5-1370" fmla="*/ 1691032 h 4714030"/>
              <a:gd name="connsiteX6-1371" fmla="*/ 3192952 w 4779369"/>
              <a:gd name="connsiteY6-1372" fmla="*/ 1711872 h 4714030"/>
              <a:gd name="connsiteX7-1373" fmla="*/ 3126960 w 4779369"/>
              <a:gd name="connsiteY7-1374" fmla="*/ 1827523 h 4714030"/>
              <a:gd name="connsiteX8-1375" fmla="*/ 3048503 w 4779369"/>
              <a:gd name="connsiteY8-1376" fmla="*/ 2123573 h 4714030"/>
              <a:gd name="connsiteX9-1377" fmla="*/ 2997806 w 4779369"/>
              <a:gd name="connsiteY9-1378" fmla="*/ 2275931 h 4714030"/>
              <a:gd name="connsiteX10-1379" fmla="*/ 3162873 w 4779369"/>
              <a:gd name="connsiteY10-1380" fmla="*/ 2503824 h 4714030"/>
              <a:gd name="connsiteX11-1381" fmla="*/ 3356427 w 4779369"/>
              <a:gd name="connsiteY11-1382" fmla="*/ 2595846 h 4714030"/>
              <a:gd name="connsiteX12-1383" fmla="*/ 3454240 w 4779369"/>
              <a:gd name="connsiteY12-1384" fmla="*/ 2587267 h 4714030"/>
              <a:gd name="connsiteX13-1385" fmla="*/ 4029121 w 4779369"/>
              <a:gd name="connsiteY13-1386" fmla="*/ 2685987 h 4714030"/>
              <a:gd name="connsiteX14-1387" fmla="*/ 4140072 w 4779369"/>
              <a:gd name="connsiteY14-1388" fmla="*/ 3557314 h 4714030"/>
              <a:gd name="connsiteX15-1389" fmla="*/ 3268745 w 4779369"/>
              <a:gd name="connsiteY15-1390" fmla="*/ 3668264 h 4714030"/>
              <a:gd name="connsiteX16-1391" fmla="*/ 3029106 w 4779369"/>
              <a:gd name="connsiteY16-1392" fmla="*/ 3136468 h 4714030"/>
              <a:gd name="connsiteX17-1393" fmla="*/ 3024015 w 4779369"/>
              <a:gd name="connsiteY17-1394" fmla="*/ 3025265 h 4714030"/>
              <a:gd name="connsiteX18-1395" fmla="*/ 2886424 w 4779369"/>
              <a:gd name="connsiteY18-1396" fmla="*/ 2860950 h 4714030"/>
              <a:gd name="connsiteX19-1397" fmla="*/ 2598603 w 4779369"/>
              <a:gd name="connsiteY19-1398" fmla="*/ 2768115 h 4714030"/>
              <a:gd name="connsiteX20-1399" fmla="*/ 2138389 w 4779369"/>
              <a:gd name="connsiteY20-1400" fmla="*/ 3042691 h 4714030"/>
              <a:gd name="connsiteX21-1401" fmla="*/ 2091557 w 4779369"/>
              <a:gd name="connsiteY21-1402" fmla="*/ 3245802 h 4714030"/>
              <a:gd name="connsiteX22-1403" fmla="*/ 2235869 w 4779369"/>
              <a:gd name="connsiteY22-1404" fmla="*/ 3487372 h 4714030"/>
              <a:gd name="connsiteX23-1405" fmla="*/ 2353186 w 4779369"/>
              <a:gd name="connsiteY23-1406" fmla="*/ 3535124 h 4714030"/>
              <a:gd name="connsiteX24-1407" fmla="*/ 2459892 w 4779369"/>
              <a:gd name="connsiteY24-1408" fmla="*/ 3601767 h 4714030"/>
              <a:gd name="connsiteX25-1409" fmla="*/ 2570842 w 4779369"/>
              <a:gd name="connsiteY25-1410" fmla="*/ 4473093 h 4714030"/>
              <a:gd name="connsiteX26-1411" fmla="*/ 1699516 w 4779369"/>
              <a:gd name="connsiteY26-1412" fmla="*/ 4584044 h 4714030"/>
              <a:gd name="connsiteX27-1413" fmla="*/ 1588565 w 4779369"/>
              <a:gd name="connsiteY27-1414" fmla="*/ 3712718 h 4714030"/>
              <a:gd name="connsiteX28-1415" fmla="*/ 1645376 w 4779369"/>
              <a:gd name="connsiteY28-1416" fmla="*/ 3640232 h 4714030"/>
              <a:gd name="connsiteX29-1417" fmla="*/ 1654346 w 4779369"/>
              <a:gd name="connsiteY29-1418" fmla="*/ 3358982 h 4714030"/>
              <a:gd name="connsiteX30-1419" fmla="*/ 1557620 w 4779369"/>
              <a:gd name="connsiteY30-1420" fmla="*/ 3167736 h 4714030"/>
              <a:gd name="connsiteX31-1421" fmla="*/ 1489568 w 4779369"/>
              <a:gd name="connsiteY31-1422" fmla="*/ 3145159 h 4714030"/>
              <a:gd name="connsiteX32-1423" fmla="*/ 610434 w 4779369"/>
              <a:gd name="connsiteY32-1424" fmla="*/ 2818009 h 4714030"/>
              <a:gd name="connsiteX33-1425" fmla="*/ 329331 w 4779369"/>
              <a:gd name="connsiteY33-1426" fmla="*/ 610434 h 4714030"/>
              <a:gd name="connsiteX34-1427" fmla="*/ 2536907 w 4779369"/>
              <a:gd name="connsiteY34-1428" fmla="*/ 329331 h 4714030"/>
              <a:gd name="connsiteX35-1429" fmla="*/ 3068123 w 4779369"/>
              <a:gd name="connsiteY35-1430" fmla="*/ 1080399 h 4714030"/>
              <a:gd name="connsiteX36-1431" fmla="*/ 3127186 w 4779369"/>
              <a:gd name="connsiteY36-1432" fmla="*/ 1193698 h 4714030"/>
              <a:gd name="connsiteX37-1433" fmla="*/ 3336570 w 4779369"/>
              <a:gd name="connsiteY37-1434" fmla="*/ 1239409 h 4714030"/>
              <a:gd name="connsiteX38-1435" fmla="*/ 3545953 w 4779369"/>
              <a:gd name="connsiteY38-1436" fmla="*/ 1193698 h 4714030"/>
              <a:gd name="connsiteX39-1437" fmla="*/ 3667106 w 4779369"/>
              <a:gd name="connsiteY39-1438" fmla="*/ 1060681 h 4714030"/>
              <a:gd name="connsiteX40-1439" fmla="*/ 4538432 w 4779369"/>
              <a:gd name="connsiteY40-1440" fmla="*/ 949730 h 4714030"/>
              <a:gd name="connsiteX0-1441" fmla="*/ 4538432 w 4779369"/>
              <a:gd name="connsiteY0-1442" fmla="*/ 949730 h 4714030"/>
              <a:gd name="connsiteX1-1443" fmla="*/ 4649383 w 4779369"/>
              <a:gd name="connsiteY1-1444" fmla="*/ 1821057 h 4714030"/>
              <a:gd name="connsiteX2-1445" fmla="*/ 3778057 w 4779369"/>
              <a:gd name="connsiteY2-1446" fmla="*/ 1932008 h 4714030"/>
              <a:gd name="connsiteX3-1447" fmla="*/ 3686799 w 4779369"/>
              <a:gd name="connsiteY3-1448" fmla="*/ 1845408 h 4714030"/>
              <a:gd name="connsiteX4-1449" fmla="*/ 3606598 w 4779369"/>
              <a:gd name="connsiteY4-1450" fmla="*/ 1770199 h 4714030"/>
              <a:gd name="connsiteX5-1451" fmla="*/ 3336570 w 4779369"/>
              <a:gd name="connsiteY5-1452" fmla="*/ 1691032 h 4714030"/>
              <a:gd name="connsiteX6-1453" fmla="*/ 3192952 w 4779369"/>
              <a:gd name="connsiteY6-1454" fmla="*/ 1711872 h 4714030"/>
              <a:gd name="connsiteX7-1455" fmla="*/ 3126960 w 4779369"/>
              <a:gd name="connsiteY7-1456" fmla="*/ 1827523 h 4714030"/>
              <a:gd name="connsiteX8-1457" fmla="*/ 3048503 w 4779369"/>
              <a:gd name="connsiteY8-1458" fmla="*/ 2123573 h 4714030"/>
              <a:gd name="connsiteX9-1459" fmla="*/ 2997806 w 4779369"/>
              <a:gd name="connsiteY9-1460" fmla="*/ 2275931 h 4714030"/>
              <a:gd name="connsiteX10-1461" fmla="*/ 3162873 w 4779369"/>
              <a:gd name="connsiteY10-1462" fmla="*/ 2503824 h 4714030"/>
              <a:gd name="connsiteX11-1463" fmla="*/ 3356427 w 4779369"/>
              <a:gd name="connsiteY11-1464" fmla="*/ 2595846 h 4714030"/>
              <a:gd name="connsiteX12-1465" fmla="*/ 3454240 w 4779369"/>
              <a:gd name="connsiteY12-1466" fmla="*/ 2587267 h 4714030"/>
              <a:gd name="connsiteX13-1467" fmla="*/ 4029121 w 4779369"/>
              <a:gd name="connsiteY13-1468" fmla="*/ 2685987 h 4714030"/>
              <a:gd name="connsiteX14-1469" fmla="*/ 4140072 w 4779369"/>
              <a:gd name="connsiteY14-1470" fmla="*/ 3557314 h 4714030"/>
              <a:gd name="connsiteX15-1471" fmla="*/ 3268745 w 4779369"/>
              <a:gd name="connsiteY15-1472" fmla="*/ 3668264 h 4714030"/>
              <a:gd name="connsiteX16-1473" fmla="*/ 3029106 w 4779369"/>
              <a:gd name="connsiteY16-1474" fmla="*/ 3136468 h 4714030"/>
              <a:gd name="connsiteX17-1475" fmla="*/ 3024015 w 4779369"/>
              <a:gd name="connsiteY17-1476" fmla="*/ 3025265 h 4714030"/>
              <a:gd name="connsiteX18-1477" fmla="*/ 2886424 w 4779369"/>
              <a:gd name="connsiteY18-1478" fmla="*/ 2860950 h 4714030"/>
              <a:gd name="connsiteX19-1479" fmla="*/ 2598603 w 4779369"/>
              <a:gd name="connsiteY19-1480" fmla="*/ 2768115 h 4714030"/>
              <a:gd name="connsiteX20-1481" fmla="*/ 2138389 w 4779369"/>
              <a:gd name="connsiteY20-1482" fmla="*/ 3042691 h 4714030"/>
              <a:gd name="connsiteX21-1483" fmla="*/ 2091557 w 4779369"/>
              <a:gd name="connsiteY21-1484" fmla="*/ 3245802 h 4714030"/>
              <a:gd name="connsiteX22-1485" fmla="*/ 2235869 w 4779369"/>
              <a:gd name="connsiteY22-1486" fmla="*/ 3487372 h 4714030"/>
              <a:gd name="connsiteX23-1487" fmla="*/ 2353186 w 4779369"/>
              <a:gd name="connsiteY23-1488" fmla="*/ 3535124 h 4714030"/>
              <a:gd name="connsiteX24-1489" fmla="*/ 2459892 w 4779369"/>
              <a:gd name="connsiteY24-1490" fmla="*/ 3601767 h 4714030"/>
              <a:gd name="connsiteX25-1491" fmla="*/ 2570842 w 4779369"/>
              <a:gd name="connsiteY25-1492" fmla="*/ 4473093 h 4714030"/>
              <a:gd name="connsiteX26-1493" fmla="*/ 1699516 w 4779369"/>
              <a:gd name="connsiteY26-1494" fmla="*/ 4584044 h 4714030"/>
              <a:gd name="connsiteX27-1495" fmla="*/ 1588565 w 4779369"/>
              <a:gd name="connsiteY27-1496" fmla="*/ 3712718 h 4714030"/>
              <a:gd name="connsiteX28-1497" fmla="*/ 1645376 w 4779369"/>
              <a:gd name="connsiteY28-1498" fmla="*/ 3640232 h 4714030"/>
              <a:gd name="connsiteX29-1499" fmla="*/ 1654346 w 4779369"/>
              <a:gd name="connsiteY29-1500" fmla="*/ 3358982 h 4714030"/>
              <a:gd name="connsiteX30-1501" fmla="*/ 1557620 w 4779369"/>
              <a:gd name="connsiteY30-1502" fmla="*/ 3167736 h 4714030"/>
              <a:gd name="connsiteX31-1503" fmla="*/ 1489568 w 4779369"/>
              <a:gd name="connsiteY31-1504" fmla="*/ 3145159 h 4714030"/>
              <a:gd name="connsiteX32-1505" fmla="*/ 610434 w 4779369"/>
              <a:gd name="connsiteY32-1506" fmla="*/ 2818009 h 4714030"/>
              <a:gd name="connsiteX33-1507" fmla="*/ 329331 w 4779369"/>
              <a:gd name="connsiteY33-1508" fmla="*/ 610434 h 4714030"/>
              <a:gd name="connsiteX34-1509" fmla="*/ 2536907 w 4779369"/>
              <a:gd name="connsiteY34-1510" fmla="*/ 329331 h 4714030"/>
              <a:gd name="connsiteX35-1511" fmla="*/ 3068123 w 4779369"/>
              <a:gd name="connsiteY35-1512" fmla="*/ 1080399 h 4714030"/>
              <a:gd name="connsiteX36-1513" fmla="*/ 3127186 w 4779369"/>
              <a:gd name="connsiteY36-1514" fmla="*/ 1193698 h 4714030"/>
              <a:gd name="connsiteX37-1515" fmla="*/ 3336570 w 4779369"/>
              <a:gd name="connsiteY37-1516" fmla="*/ 1239409 h 4714030"/>
              <a:gd name="connsiteX38-1517" fmla="*/ 3545953 w 4779369"/>
              <a:gd name="connsiteY38-1518" fmla="*/ 1193698 h 4714030"/>
              <a:gd name="connsiteX39-1519" fmla="*/ 3667106 w 4779369"/>
              <a:gd name="connsiteY39-1520" fmla="*/ 1060681 h 4714030"/>
              <a:gd name="connsiteX40-1521" fmla="*/ 4538432 w 4779369"/>
              <a:gd name="connsiteY40-1522" fmla="*/ 949730 h 4714030"/>
              <a:gd name="connsiteX0-1523" fmla="*/ 4538432 w 4779369"/>
              <a:gd name="connsiteY0-1524" fmla="*/ 949730 h 4714030"/>
              <a:gd name="connsiteX1-1525" fmla="*/ 4649383 w 4779369"/>
              <a:gd name="connsiteY1-1526" fmla="*/ 1821057 h 4714030"/>
              <a:gd name="connsiteX2-1527" fmla="*/ 3778057 w 4779369"/>
              <a:gd name="connsiteY2-1528" fmla="*/ 1932008 h 4714030"/>
              <a:gd name="connsiteX3-1529" fmla="*/ 3686799 w 4779369"/>
              <a:gd name="connsiteY3-1530" fmla="*/ 1845408 h 4714030"/>
              <a:gd name="connsiteX4-1531" fmla="*/ 3606598 w 4779369"/>
              <a:gd name="connsiteY4-1532" fmla="*/ 1770199 h 4714030"/>
              <a:gd name="connsiteX5-1533" fmla="*/ 3336570 w 4779369"/>
              <a:gd name="connsiteY5-1534" fmla="*/ 1691032 h 4714030"/>
              <a:gd name="connsiteX6-1535" fmla="*/ 3192952 w 4779369"/>
              <a:gd name="connsiteY6-1536" fmla="*/ 1711872 h 4714030"/>
              <a:gd name="connsiteX7-1537" fmla="*/ 3126960 w 4779369"/>
              <a:gd name="connsiteY7-1538" fmla="*/ 1827523 h 4714030"/>
              <a:gd name="connsiteX8-1539" fmla="*/ 3048503 w 4779369"/>
              <a:gd name="connsiteY8-1540" fmla="*/ 2123573 h 4714030"/>
              <a:gd name="connsiteX9-1541" fmla="*/ 2997806 w 4779369"/>
              <a:gd name="connsiteY9-1542" fmla="*/ 2275931 h 4714030"/>
              <a:gd name="connsiteX10-1543" fmla="*/ 3162873 w 4779369"/>
              <a:gd name="connsiteY10-1544" fmla="*/ 2503824 h 4714030"/>
              <a:gd name="connsiteX11-1545" fmla="*/ 3356427 w 4779369"/>
              <a:gd name="connsiteY11-1546" fmla="*/ 2595846 h 4714030"/>
              <a:gd name="connsiteX12-1547" fmla="*/ 3454240 w 4779369"/>
              <a:gd name="connsiteY12-1548" fmla="*/ 2587267 h 4714030"/>
              <a:gd name="connsiteX13-1549" fmla="*/ 4029121 w 4779369"/>
              <a:gd name="connsiteY13-1550" fmla="*/ 2685987 h 4714030"/>
              <a:gd name="connsiteX14-1551" fmla="*/ 4140072 w 4779369"/>
              <a:gd name="connsiteY14-1552" fmla="*/ 3557314 h 4714030"/>
              <a:gd name="connsiteX15-1553" fmla="*/ 3268745 w 4779369"/>
              <a:gd name="connsiteY15-1554" fmla="*/ 3668264 h 4714030"/>
              <a:gd name="connsiteX16-1555" fmla="*/ 3029106 w 4779369"/>
              <a:gd name="connsiteY16-1556" fmla="*/ 3136468 h 4714030"/>
              <a:gd name="connsiteX17-1557" fmla="*/ 3024015 w 4779369"/>
              <a:gd name="connsiteY17-1558" fmla="*/ 3025265 h 4714030"/>
              <a:gd name="connsiteX18-1559" fmla="*/ 2886424 w 4779369"/>
              <a:gd name="connsiteY18-1560" fmla="*/ 2860950 h 4714030"/>
              <a:gd name="connsiteX19-1561" fmla="*/ 2598603 w 4779369"/>
              <a:gd name="connsiteY19-1562" fmla="*/ 2768115 h 4714030"/>
              <a:gd name="connsiteX20-1563" fmla="*/ 2138389 w 4779369"/>
              <a:gd name="connsiteY20-1564" fmla="*/ 3042691 h 4714030"/>
              <a:gd name="connsiteX21-1565" fmla="*/ 2091557 w 4779369"/>
              <a:gd name="connsiteY21-1566" fmla="*/ 3245802 h 4714030"/>
              <a:gd name="connsiteX22-1567" fmla="*/ 2235869 w 4779369"/>
              <a:gd name="connsiteY22-1568" fmla="*/ 3487372 h 4714030"/>
              <a:gd name="connsiteX23-1569" fmla="*/ 2353186 w 4779369"/>
              <a:gd name="connsiteY23-1570" fmla="*/ 3535124 h 4714030"/>
              <a:gd name="connsiteX24-1571" fmla="*/ 2459892 w 4779369"/>
              <a:gd name="connsiteY24-1572" fmla="*/ 3601767 h 4714030"/>
              <a:gd name="connsiteX25-1573" fmla="*/ 2570842 w 4779369"/>
              <a:gd name="connsiteY25-1574" fmla="*/ 4473093 h 4714030"/>
              <a:gd name="connsiteX26-1575" fmla="*/ 1699516 w 4779369"/>
              <a:gd name="connsiteY26-1576" fmla="*/ 4584044 h 4714030"/>
              <a:gd name="connsiteX27-1577" fmla="*/ 1588565 w 4779369"/>
              <a:gd name="connsiteY27-1578" fmla="*/ 3712718 h 4714030"/>
              <a:gd name="connsiteX28-1579" fmla="*/ 1645376 w 4779369"/>
              <a:gd name="connsiteY28-1580" fmla="*/ 3640232 h 4714030"/>
              <a:gd name="connsiteX29-1581" fmla="*/ 1654346 w 4779369"/>
              <a:gd name="connsiteY29-1582" fmla="*/ 3358982 h 4714030"/>
              <a:gd name="connsiteX30-1583" fmla="*/ 1557620 w 4779369"/>
              <a:gd name="connsiteY30-1584" fmla="*/ 3167736 h 4714030"/>
              <a:gd name="connsiteX31-1585" fmla="*/ 1489568 w 4779369"/>
              <a:gd name="connsiteY31-1586" fmla="*/ 3145159 h 4714030"/>
              <a:gd name="connsiteX32-1587" fmla="*/ 610434 w 4779369"/>
              <a:gd name="connsiteY32-1588" fmla="*/ 2818009 h 4714030"/>
              <a:gd name="connsiteX33-1589" fmla="*/ 329331 w 4779369"/>
              <a:gd name="connsiteY33-1590" fmla="*/ 610434 h 4714030"/>
              <a:gd name="connsiteX34-1591" fmla="*/ 2536907 w 4779369"/>
              <a:gd name="connsiteY34-1592" fmla="*/ 329331 h 4714030"/>
              <a:gd name="connsiteX35-1593" fmla="*/ 3068123 w 4779369"/>
              <a:gd name="connsiteY35-1594" fmla="*/ 1080399 h 4714030"/>
              <a:gd name="connsiteX36-1595" fmla="*/ 3127186 w 4779369"/>
              <a:gd name="connsiteY36-1596" fmla="*/ 1193698 h 4714030"/>
              <a:gd name="connsiteX37-1597" fmla="*/ 3336570 w 4779369"/>
              <a:gd name="connsiteY37-1598" fmla="*/ 1239409 h 4714030"/>
              <a:gd name="connsiteX38-1599" fmla="*/ 3545953 w 4779369"/>
              <a:gd name="connsiteY38-1600" fmla="*/ 1193698 h 4714030"/>
              <a:gd name="connsiteX39-1601" fmla="*/ 3667106 w 4779369"/>
              <a:gd name="connsiteY39-1602" fmla="*/ 1060681 h 4714030"/>
              <a:gd name="connsiteX40-1603" fmla="*/ 4538432 w 4779369"/>
              <a:gd name="connsiteY40-1604" fmla="*/ 949730 h 471403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  <a:cxn ang="0">
                <a:pos x="connsiteX22-45" y="connsiteY22-46"/>
              </a:cxn>
              <a:cxn ang="0">
                <a:pos x="connsiteX23-47" y="connsiteY23-48"/>
              </a:cxn>
              <a:cxn ang="0">
                <a:pos x="connsiteX24-49" y="connsiteY24-50"/>
              </a:cxn>
              <a:cxn ang="0">
                <a:pos x="connsiteX25-51" y="connsiteY25-52"/>
              </a:cxn>
              <a:cxn ang="0">
                <a:pos x="connsiteX26-53" y="connsiteY26-54"/>
              </a:cxn>
              <a:cxn ang="0">
                <a:pos x="connsiteX27-55" y="connsiteY27-56"/>
              </a:cxn>
              <a:cxn ang="0">
                <a:pos x="connsiteX28-57" y="connsiteY28-58"/>
              </a:cxn>
              <a:cxn ang="0">
                <a:pos x="connsiteX29-59" y="connsiteY29-60"/>
              </a:cxn>
              <a:cxn ang="0">
                <a:pos x="connsiteX30-61" y="connsiteY30-62"/>
              </a:cxn>
              <a:cxn ang="0">
                <a:pos x="connsiteX31-63" y="connsiteY31-64"/>
              </a:cxn>
              <a:cxn ang="0">
                <a:pos x="connsiteX32-65" y="connsiteY32-66"/>
              </a:cxn>
              <a:cxn ang="0">
                <a:pos x="connsiteX33-67" y="connsiteY33-68"/>
              </a:cxn>
              <a:cxn ang="0">
                <a:pos x="connsiteX34-69" y="connsiteY34-70"/>
              </a:cxn>
              <a:cxn ang="0">
                <a:pos x="connsiteX35-71" y="connsiteY35-72"/>
              </a:cxn>
              <a:cxn ang="0">
                <a:pos x="connsiteX36-73" y="connsiteY36-74"/>
              </a:cxn>
              <a:cxn ang="0">
                <a:pos x="connsiteX37-75" y="connsiteY37-76"/>
              </a:cxn>
              <a:cxn ang="0">
                <a:pos x="connsiteX38-77" y="connsiteY38-78"/>
              </a:cxn>
              <a:cxn ang="0">
                <a:pos x="connsiteX39-79" y="connsiteY39-80"/>
              </a:cxn>
              <a:cxn ang="0">
                <a:pos x="connsiteX40-81" y="connsiteY40-82"/>
              </a:cxn>
            </a:cxnLst>
            <a:rect l="l" t="t" r="r" b="b"/>
            <a:pathLst>
              <a:path w="4779369" h="4714030">
                <a:moveTo>
                  <a:pt x="4538432" y="949730"/>
                </a:moveTo>
                <a:cubicBezTo>
                  <a:pt x="4809681" y="1159702"/>
                  <a:pt x="4859355" y="1549808"/>
                  <a:pt x="4649383" y="1821057"/>
                </a:cubicBezTo>
                <a:cubicBezTo>
                  <a:pt x="4439411" y="2092305"/>
                  <a:pt x="4049305" y="2141980"/>
                  <a:pt x="3778057" y="1932008"/>
                </a:cubicBezTo>
                <a:cubicBezTo>
                  <a:pt x="3744150" y="1905761"/>
                  <a:pt x="3713707" y="1876700"/>
                  <a:pt x="3686799" y="1845408"/>
                </a:cubicBezTo>
                <a:lnTo>
                  <a:pt x="3606598" y="1770199"/>
                </a:lnTo>
                <a:cubicBezTo>
                  <a:pt x="3529516" y="1720217"/>
                  <a:pt x="3436594" y="1691032"/>
                  <a:pt x="3336570" y="1691032"/>
                </a:cubicBezTo>
                <a:cubicBezTo>
                  <a:pt x="3286557" y="1691032"/>
                  <a:pt x="3238321" y="1698329"/>
                  <a:pt x="3192952" y="1711872"/>
                </a:cubicBezTo>
                <a:lnTo>
                  <a:pt x="3126960" y="1827523"/>
                </a:lnTo>
                <a:cubicBezTo>
                  <a:pt x="3110678" y="1927706"/>
                  <a:pt x="3084589" y="2026882"/>
                  <a:pt x="3048503" y="2123573"/>
                </a:cubicBezTo>
                <a:lnTo>
                  <a:pt x="2997806" y="2275931"/>
                </a:lnTo>
                <a:cubicBezTo>
                  <a:pt x="3028163" y="2362638"/>
                  <a:pt x="3083778" y="2442597"/>
                  <a:pt x="3162873" y="2503824"/>
                </a:cubicBezTo>
                <a:cubicBezTo>
                  <a:pt x="3222195" y="2549745"/>
                  <a:pt x="3288407" y="2580238"/>
                  <a:pt x="3356427" y="2595846"/>
                </a:cubicBezTo>
                <a:lnTo>
                  <a:pt x="3454240" y="2587267"/>
                </a:lnTo>
                <a:cubicBezTo>
                  <a:pt x="3643632" y="2524946"/>
                  <a:pt x="3859590" y="2554754"/>
                  <a:pt x="4029121" y="2685987"/>
                </a:cubicBezTo>
                <a:cubicBezTo>
                  <a:pt x="4300370" y="2895959"/>
                  <a:pt x="4350044" y="3286065"/>
                  <a:pt x="4140072" y="3557314"/>
                </a:cubicBezTo>
                <a:cubicBezTo>
                  <a:pt x="3930100" y="3828562"/>
                  <a:pt x="3539994" y="3878237"/>
                  <a:pt x="3268745" y="3668264"/>
                </a:cubicBezTo>
                <a:cubicBezTo>
                  <a:pt x="3099214" y="3537032"/>
                  <a:pt x="3016237" y="3335435"/>
                  <a:pt x="3029106" y="3136468"/>
                </a:cubicBezTo>
                <a:lnTo>
                  <a:pt x="3024015" y="3025265"/>
                </a:lnTo>
                <a:cubicBezTo>
                  <a:pt x="2991859" y="2963328"/>
                  <a:pt x="2957326" y="2903808"/>
                  <a:pt x="2886424" y="2860950"/>
                </a:cubicBezTo>
                <a:cubicBezTo>
                  <a:pt x="2815522" y="2818092"/>
                  <a:pt x="2723276" y="2737825"/>
                  <a:pt x="2598603" y="2768115"/>
                </a:cubicBezTo>
                <a:cubicBezTo>
                  <a:pt x="2459863" y="2887416"/>
                  <a:pt x="2303815" y="2979278"/>
                  <a:pt x="2138389" y="3042691"/>
                </a:cubicBezTo>
                <a:cubicBezTo>
                  <a:pt x="2028027" y="3139434"/>
                  <a:pt x="2074124" y="3158542"/>
                  <a:pt x="2091557" y="3245802"/>
                </a:cubicBezTo>
                <a:cubicBezTo>
                  <a:pt x="2111153" y="3343888"/>
                  <a:pt x="2168165" y="3425277"/>
                  <a:pt x="2235869" y="3487372"/>
                </a:cubicBezTo>
                <a:lnTo>
                  <a:pt x="2353186" y="3535124"/>
                </a:lnTo>
                <a:cubicBezTo>
                  <a:pt x="2390222" y="3553331"/>
                  <a:pt x="2425986" y="3575521"/>
                  <a:pt x="2459892" y="3601767"/>
                </a:cubicBezTo>
                <a:cubicBezTo>
                  <a:pt x="2731140" y="3811739"/>
                  <a:pt x="2780815" y="4201845"/>
                  <a:pt x="2570842" y="4473093"/>
                </a:cubicBezTo>
                <a:cubicBezTo>
                  <a:pt x="2360870" y="4744342"/>
                  <a:pt x="1970764" y="4794016"/>
                  <a:pt x="1699516" y="4584044"/>
                </a:cubicBezTo>
                <a:cubicBezTo>
                  <a:pt x="1428267" y="4374072"/>
                  <a:pt x="1378593" y="3983966"/>
                  <a:pt x="1588565" y="3712718"/>
                </a:cubicBezTo>
                <a:lnTo>
                  <a:pt x="1645376" y="3640232"/>
                </a:lnTo>
                <a:cubicBezTo>
                  <a:pt x="1674446" y="3553085"/>
                  <a:pt x="1679412" y="3455814"/>
                  <a:pt x="1654346" y="3358982"/>
                </a:cubicBezTo>
                <a:cubicBezTo>
                  <a:pt x="1635545" y="3286357"/>
                  <a:pt x="1601854" y="3221714"/>
                  <a:pt x="1557620" y="3167736"/>
                </a:cubicBezTo>
                <a:lnTo>
                  <a:pt x="1489568" y="3145159"/>
                </a:lnTo>
                <a:cubicBezTo>
                  <a:pt x="1180724" y="3128904"/>
                  <a:pt x="873514" y="3021658"/>
                  <a:pt x="610434" y="2818009"/>
                </a:cubicBezTo>
                <a:cubicBezTo>
                  <a:pt x="-76796" y="2286029"/>
                  <a:pt x="-202649" y="1297663"/>
                  <a:pt x="329331" y="610434"/>
                </a:cubicBezTo>
                <a:cubicBezTo>
                  <a:pt x="861312" y="-76796"/>
                  <a:pt x="1849677" y="-202650"/>
                  <a:pt x="2536907" y="329331"/>
                </a:cubicBezTo>
                <a:cubicBezTo>
                  <a:pt x="2794618" y="528824"/>
                  <a:pt x="2973385" y="792496"/>
                  <a:pt x="3068123" y="1080399"/>
                </a:cubicBezTo>
                <a:lnTo>
                  <a:pt x="3127186" y="1193698"/>
                </a:lnTo>
                <a:cubicBezTo>
                  <a:pt x="3190528" y="1222992"/>
                  <a:pt x="3261551" y="1239409"/>
                  <a:pt x="3336570" y="1239409"/>
                </a:cubicBezTo>
                <a:cubicBezTo>
                  <a:pt x="3411588" y="1239409"/>
                  <a:pt x="3482611" y="1222992"/>
                  <a:pt x="3545953" y="1193698"/>
                </a:cubicBezTo>
                <a:lnTo>
                  <a:pt x="3667106" y="1060681"/>
                </a:lnTo>
                <a:cubicBezTo>
                  <a:pt x="3877078" y="789432"/>
                  <a:pt x="4267184" y="739758"/>
                  <a:pt x="4538432" y="94973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>
            <a:innerShdw blurRad="190500" dist="50800" dir="13500000">
              <a:prstClr val="black">
                <a:alpha val="42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重点工作回顾</a:t>
            </a:r>
          </a:p>
        </p:txBody>
      </p:sp>
      <p:grpSp>
        <p:nvGrpSpPr>
          <p:cNvPr id="36" name="组合 35"/>
          <p:cNvGrpSpPr/>
          <p:nvPr/>
        </p:nvGrpSpPr>
        <p:grpSpPr>
          <a:xfrm>
            <a:off x="1253900" y="2408919"/>
            <a:ext cx="2761482" cy="2761482"/>
            <a:chOff x="1689963" y="2421800"/>
            <a:chExt cx="2642282" cy="2642282"/>
          </a:xfrm>
        </p:grpSpPr>
        <p:sp>
          <p:nvSpPr>
            <p:cNvPr id="5" name="椭圆 4"/>
            <p:cNvSpPr/>
            <p:nvPr/>
          </p:nvSpPr>
          <p:spPr>
            <a:xfrm>
              <a:off x="1689963" y="2421800"/>
              <a:ext cx="2642282" cy="2642282"/>
            </a:xfrm>
            <a:prstGeom prst="ellipse">
              <a:avLst/>
            </a:prstGeom>
            <a:gradFill flip="none" rotWithShape="1">
              <a:gsLst>
                <a:gs pos="100000">
                  <a:srgbClr val="FFFFFF"/>
                </a:gs>
                <a:gs pos="0">
                  <a:srgbClr val="B8BBBC"/>
                </a:gs>
              </a:gsLst>
              <a:lin ang="5400000" scaled="1"/>
              <a:tileRect/>
            </a:gradFill>
            <a:ln w="44450">
              <a:gradFill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5400000" scaled="1"/>
              </a:gradFill>
            </a:ln>
            <a:effectLst>
              <a:outerShdw blurRad="152400" dist="38100" dir="2700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35" name="图片 34"/>
            <p:cNvPicPr>
              <a:picLocks noChangeAspect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40000"/>
                      </a14:imgEffect>
                    </a14:imgLayer>
                  </a14:imgProps>
                </a:ext>
              </a:extLst>
            </a:blip>
            <a:srcRect l="5188" r="5188"/>
            <a:stretch>
              <a:fillRect/>
            </a:stretch>
          </p:blipFill>
          <p:spPr>
            <a:xfrm>
              <a:off x="1897883" y="2629720"/>
              <a:ext cx="2226441" cy="2226442"/>
            </a:xfrm>
            <a:prstGeom prst="ellipse">
              <a:avLst/>
            </a:prstGeom>
            <a:effectLst>
              <a:innerShdw blurRad="114300">
                <a:prstClr val="black"/>
              </a:innerShdw>
            </a:effectLst>
          </p:spPr>
        </p:pic>
      </p:grpSp>
      <p:grpSp>
        <p:nvGrpSpPr>
          <p:cNvPr id="48" name="组合 47"/>
          <p:cNvGrpSpPr/>
          <p:nvPr/>
        </p:nvGrpSpPr>
        <p:grpSpPr>
          <a:xfrm>
            <a:off x="5442041" y="1615633"/>
            <a:ext cx="6381750" cy="1198245"/>
            <a:chOff x="5841004" y="1447486"/>
            <a:chExt cx="6381750" cy="1198245"/>
          </a:xfrm>
        </p:grpSpPr>
        <p:sp>
          <p:nvSpPr>
            <p:cNvPr id="40" name="MH_SubTitle_1"/>
            <p:cNvSpPr>
              <a:spLocks noChangeArrowheads="1"/>
            </p:cNvSpPr>
            <p:nvPr/>
          </p:nvSpPr>
          <p:spPr bwMode="auto">
            <a:xfrm flipH="1">
              <a:off x="5841004" y="1447486"/>
              <a:ext cx="309880" cy="3987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zh-CN" altLang="en-US" sz="2000" dirty="0">
                <a:solidFill>
                  <a:schemeClr val="accent4"/>
                </a:solidFill>
              </a:endParaRPr>
            </a:p>
          </p:txBody>
        </p:sp>
        <p:sp>
          <p:nvSpPr>
            <p:cNvPr id="41" name="Rectangle 5"/>
            <p:cNvSpPr/>
            <p:nvPr/>
          </p:nvSpPr>
          <p:spPr bwMode="auto">
            <a:xfrm>
              <a:off x="5980704" y="1832931"/>
              <a:ext cx="6242050" cy="812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chemeClr val="tx1"/>
                  </a:solidFill>
                  <a:latin typeface="+mn-ea"/>
                  <a:cs typeface="Lato Light" charset="0"/>
                  <a:sym typeface="Lato Light" charset="0"/>
                </a:rPr>
                <a:t>今年的隐患整改较</a:t>
              </a:r>
              <a:r>
                <a:rPr lang="en-US" altLang="zh-CN" sz="1400" dirty="0">
                  <a:solidFill>
                    <a:schemeClr val="tx1"/>
                  </a:solidFill>
                  <a:latin typeface="+mn-ea"/>
                  <a:cs typeface="Lato Light" charset="0"/>
                  <a:sym typeface="Lato Light" charset="0"/>
                </a:rPr>
                <a:t>16</a:t>
              </a:r>
              <a:r>
                <a:rPr lang="zh-CN" altLang="en-US" sz="1400" dirty="0">
                  <a:solidFill>
                    <a:schemeClr val="tx1"/>
                  </a:solidFill>
                  <a:latin typeface="+mn-ea"/>
                  <a:cs typeface="Lato Light" charset="0"/>
                  <a:sym typeface="Lato Light" charset="0"/>
                </a:rPr>
                <a:t>年来说有了很大的提高，得力于领导的重视以及各部门的配合支持。</a:t>
              </a:r>
              <a:r>
                <a:rPr lang="en-US" altLang="zh-CN" sz="1400" dirty="0">
                  <a:solidFill>
                    <a:schemeClr val="tx1"/>
                  </a:solidFill>
                  <a:latin typeface="+mn-ea"/>
                  <a:cs typeface="Lato Light" charset="0"/>
                  <a:sym typeface="Lato Light" charset="0"/>
                </a:rPr>
                <a:t>17</a:t>
              </a:r>
              <a:r>
                <a:rPr lang="zh-CN" altLang="en-US" sz="1400" dirty="0">
                  <a:solidFill>
                    <a:schemeClr val="tx1"/>
                  </a:solidFill>
                  <a:latin typeface="+mn-ea"/>
                  <a:cs typeface="Lato Light" charset="0"/>
                  <a:sym typeface="Lato Light" charset="0"/>
                </a:rPr>
                <a:t>年共整改掉的大大小小隐患共</a:t>
              </a:r>
              <a:r>
                <a:rPr lang="en-US" altLang="zh-CN" sz="1400" dirty="0">
                  <a:solidFill>
                    <a:schemeClr val="tx1"/>
                  </a:solidFill>
                  <a:latin typeface="+mn-ea"/>
                  <a:cs typeface="Lato Light" charset="0"/>
                  <a:sym typeface="Lato Light" charset="0"/>
                </a:rPr>
                <a:t>300</a:t>
              </a:r>
              <a:r>
                <a:rPr lang="zh-CN" altLang="en-US" sz="1400" dirty="0">
                  <a:solidFill>
                    <a:schemeClr val="tx1"/>
                  </a:solidFill>
                  <a:latin typeface="+mn-ea"/>
                  <a:cs typeface="Lato Light" charset="0"/>
                  <a:sym typeface="Lato Light" charset="0"/>
                </a:rPr>
                <a:t>多次，很多历史遗留问题也得以解决，如维修间等多处的</a:t>
              </a:r>
              <a:r>
                <a:rPr lang="en-US" altLang="zh-CN" sz="1400" dirty="0">
                  <a:solidFill>
                    <a:schemeClr val="tx1"/>
                  </a:solidFill>
                  <a:latin typeface="+mn-ea"/>
                  <a:cs typeface="Lato Light" charset="0"/>
                  <a:sym typeface="Lato Light" charset="0"/>
                </a:rPr>
                <a:t>6S</a:t>
              </a:r>
              <a:r>
                <a:rPr lang="zh-CN" altLang="en-US" sz="1400" dirty="0">
                  <a:solidFill>
                    <a:schemeClr val="tx1"/>
                  </a:solidFill>
                  <a:latin typeface="+mn-ea"/>
                  <a:cs typeface="Lato Light" charset="0"/>
                  <a:sym typeface="Lato Light" charset="0"/>
                </a:rPr>
                <a:t>整理、生育库房的电灯、电线整理等等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Lato Light" charset="0"/>
                  <a:sym typeface="Lato Light" charset="0"/>
                </a:rPr>
                <a:t>。</a:t>
              </a: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5931266" y="3279600"/>
            <a:ext cx="5892165" cy="1224915"/>
            <a:chOff x="5841004" y="2711041"/>
            <a:chExt cx="5892165" cy="1224915"/>
          </a:xfrm>
        </p:grpSpPr>
        <p:sp>
          <p:nvSpPr>
            <p:cNvPr id="42" name="MH_SubTitle_1"/>
            <p:cNvSpPr>
              <a:spLocks noChangeArrowheads="1"/>
            </p:cNvSpPr>
            <p:nvPr/>
          </p:nvSpPr>
          <p:spPr bwMode="auto">
            <a:xfrm flipH="1">
              <a:off x="5841004" y="2711041"/>
              <a:ext cx="2214880" cy="3987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dirty="0">
                  <a:solidFill>
                    <a:schemeClr val="accent2"/>
                  </a:solidFill>
                </a:rPr>
                <a:t>员工的培训与教育</a:t>
              </a:r>
            </a:p>
          </p:txBody>
        </p:sp>
        <p:sp>
          <p:nvSpPr>
            <p:cNvPr id="43" name="Rectangle 5"/>
            <p:cNvSpPr/>
            <p:nvPr/>
          </p:nvSpPr>
          <p:spPr bwMode="auto">
            <a:xfrm>
              <a:off x="5980704" y="3123156"/>
              <a:ext cx="5752465" cy="812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chemeClr val="tx1"/>
                  </a:solidFill>
                  <a:latin typeface="+mn-ea"/>
                  <a:cs typeface="Lato Light" charset="0"/>
                  <a:sym typeface="Lato Light" charset="0"/>
                </a:rPr>
                <a:t>今年也加大安全的培训教育力度，相比较于</a:t>
              </a:r>
              <a:r>
                <a:rPr lang="en-US" altLang="zh-CN" sz="1400" dirty="0">
                  <a:solidFill>
                    <a:schemeClr val="tx1"/>
                  </a:solidFill>
                  <a:latin typeface="+mn-ea"/>
                  <a:cs typeface="Lato Light" charset="0"/>
                  <a:sym typeface="Lato Light" charset="0"/>
                </a:rPr>
                <a:t>2016</a:t>
              </a:r>
              <a:r>
                <a:rPr lang="zh-CN" altLang="en-US" sz="1400" dirty="0">
                  <a:solidFill>
                    <a:schemeClr val="tx1"/>
                  </a:solidFill>
                  <a:latin typeface="+mn-ea"/>
                  <a:cs typeface="Lato Light" charset="0"/>
                  <a:sym typeface="Lato Light" charset="0"/>
                </a:rPr>
                <a:t>年，全年的安全教育人次和时长都有了很大的提高，共组织安全教育</a:t>
              </a:r>
              <a:r>
                <a:rPr lang="en-US" altLang="zh-CN" sz="1400" dirty="0">
                  <a:solidFill>
                    <a:schemeClr val="tx1"/>
                  </a:solidFill>
                  <a:latin typeface="+mn-ea"/>
                  <a:cs typeface="Lato Light" charset="0"/>
                  <a:sym typeface="Lato Light" charset="0"/>
                </a:rPr>
                <a:t>10</a:t>
              </a:r>
              <a:r>
                <a:rPr lang="zh-CN" altLang="en-US" sz="1400" dirty="0">
                  <a:solidFill>
                    <a:schemeClr val="tx1"/>
                  </a:solidFill>
                  <a:latin typeface="+mn-ea"/>
                  <a:cs typeface="Lato Light" charset="0"/>
                  <a:sym typeface="Lato Light" charset="0"/>
                </a:rPr>
                <a:t>余次，并且都留有纸质签名记录，而在</a:t>
              </a:r>
              <a:r>
                <a:rPr lang="en-US" altLang="zh-CN" sz="1400" dirty="0">
                  <a:solidFill>
                    <a:schemeClr val="tx1"/>
                  </a:solidFill>
                  <a:latin typeface="+mn-ea"/>
                  <a:cs typeface="Lato Light" charset="0"/>
                  <a:sym typeface="Lato Light" charset="0"/>
                </a:rPr>
                <a:t>16</a:t>
              </a:r>
              <a:r>
                <a:rPr lang="zh-CN" altLang="en-US" sz="1400" dirty="0">
                  <a:solidFill>
                    <a:schemeClr val="tx1"/>
                  </a:solidFill>
                  <a:latin typeface="+mn-ea"/>
                  <a:cs typeface="Lato Light" charset="0"/>
                  <a:sym typeface="Lato Light" charset="0"/>
                </a:rPr>
                <a:t>年这一项有很大的不足。</a:t>
              </a: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5302340" y="5020042"/>
            <a:ext cx="6520815" cy="1577340"/>
            <a:chOff x="5678803" y="4973323"/>
            <a:chExt cx="6520815" cy="1577340"/>
          </a:xfrm>
        </p:grpSpPr>
        <p:sp>
          <p:nvSpPr>
            <p:cNvPr id="44" name="MH_SubTitle_1"/>
            <p:cNvSpPr>
              <a:spLocks noChangeArrowheads="1"/>
            </p:cNvSpPr>
            <p:nvPr/>
          </p:nvSpPr>
          <p:spPr bwMode="auto">
            <a:xfrm flipH="1">
              <a:off x="5678803" y="4973323"/>
              <a:ext cx="1960880" cy="3987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dirty="0">
                  <a:solidFill>
                    <a:schemeClr val="accent3"/>
                  </a:solidFill>
                </a:rPr>
                <a:t>相关设备的检验</a:t>
              </a:r>
            </a:p>
          </p:txBody>
        </p:sp>
        <p:sp>
          <p:nvSpPr>
            <p:cNvPr id="45" name="Rectangle 5"/>
            <p:cNvSpPr/>
            <p:nvPr/>
          </p:nvSpPr>
          <p:spPr bwMode="auto">
            <a:xfrm>
              <a:off x="5818503" y="5420998"/>
              <a:ext cx="6381115" cy="1129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chemeClr val="tx1"/>
                  </a:solidFill>
                  <a:latin typeface="+mn-ea"/>
                  <a:cs typeface="Lato Light" charset="0"/>
                  <a:sym typeface="Lato Light" charset="0"/>
                </a:rPr>
                <a:t>全公司需要检测的设施设备共有压力表</a:t>
              </a:r>
              <a:r>
                <a:rPr lang="en-US" altLang="zh-CN" sz="1400" dirty="0">
                  <a:solidFill>
                    <a:schemeClr val="tx1"/>
                  </a:solidFill>
                  <a:latin typeface="+mn-ea"/>
                  <a:cs typeface="Lato Light" charset="0"/>
                  <a:sym typeface="Lato Light" charset="0"/>
                </a:rPr>
                <a:t>43</a:t>
              </a:r>
              <a:r>
                <a:rPr lang="zh-CN" altLang="en-US" sz="1400" dirty="0">
                  <a:solidFill>
                    <a:schemeClr val="tx1"/>
                  </a:solidFill>
                  <a:latin typeface="+mn-ea"/>
                  <a:cs typeface="Lato Light" charset="0"/>
                  <a:sym typeface="Lato Light" charset="0"/>
                </a:rPr>
                <a:t>只，安全阀</a:t>
              </a:r>
              <a:r>
                <a:rPr lang="en-US" altLang="zh-CN" sz="1400" dirty="0">
                  <a:solidFill>
                    <a:schemeClr val="tx1"/>
                  </a:solidFill>
                  <a:latin typeface="+mn-ea"/>
                  <a:cs typeface="Lato Light" charset="0"/>
                  <a:sym typeface="Lato Light" charset="0"/>
                </a:rPr>
                <a:t>23</a:t>
              </a:r>
              <a:r>
                <a:rPr lang="zh-CN" altLang="en-US" sz="1400" dirty="0">
                  <a:solidFill>
                    <a:schemeClr val="tx1"/>
                  </a:solidFill>
                  <a:latin typeface="+mn-ea"/>
                  <a:cs typeface="Lato Light" charset="0"/>
                  <a:sym typeface="Lato Light" charset="0"/>
                </a:rPr>
                <a:t>个，灭火器</a:t>
              </a:r>
              <a:r>
                <a:rPr lang="en-US" altLang="zh-CN" sz="1400" dirty="0">
                  <a:solidFill>
                    <a:schemeClr val="tx1"/>
                  </a:solidFill>
                  <a:latin typeface="+mn-ea"/>
                  <a:cs typeface="Lato Light" charset="0"/>
                  <a:sym typeface="Lato Light" charset="0"/>
                </a:rPr>
                <a:t>156</a:t>
              </a:r>
              <a:r>
                <a:rPr lang="zh-CN" altLang="en-US" sz="1400" dirty="0">
                  <a:solidFill>
                    <a:schemeClr val="tx1"/>
                  </a:solidFill>
                  <a:latin typeface="+mn-ea"/>
                  <a:cs typeface="Lato Light" charset="0"/>
                  <a:sym typeface="Lato Light" charset="0"/>
                </a:rPr>
                <a:t>只，锅炉</a:t>
              </a:r>
              <a:r>
                <a:rPr lang="en-US" altLang="zh-CN" sz="1400" dirty="0">
                  <a:solidFill>
                    <a:schemeClr val="tx1"/>
                  </a:solidFill>
                  <a:latin typeface="+mn-ea"/>
                  <a:cs typeface="Lato Light" charset="0"/>
                  <a:sym typeface="Lato Light" charset="0"/>
                </a:rPr>
                <a:t>2</a:t>
              </a:r>
              <a:r>
                <a:rPr lang="zh-CN" altLang="en-US" sz="1400" dirty="0">
                  <a:solidFill>
                    <a:schemeClr val="tx1"/>
                  </a:solidFill>
                  <a:latin typeface="+mn-ea"/>
                  <a:cs typeface="Lato Light" charset="0"/>
                  <a:sym typeface="Lato Light" charset="0"/>
                </a:rPr>
                <a:t>台，叉车</a:t>
              </a:r>
              <a:r>
                <a:rPr lang="en-US" altLang="zh-CN" sz="1400" dirty="0">
                  <a:solidFill>
                    <a:schemeClr val="tx1"/>
                  </a:solidFill>
                  <a:latin typeface="+mn-ea"/>
                  <a:cs typeface="Lato Light" charset="0"/>
                  <a:sym typeface="Lato Light" charset="0"/>
                </a:rPr>
                <a:t>5</a:t>
              </a:r>
              <a:r>
                <a:rPr lang="zh-CN" altLang="en-US" sz="1400" dirty="0">
                  <a:solidFill>
                    <a:schemeClr val="tx1"/>
                  </a:solidFill>
                  <a:latin typeface="+mn-ea"/>
                  <a:cs typeface="Lato Light" charset="0"/>
                  <a:sym typeface="Lato Light" charset="0"/>
                </a:rPr>
                <a:t>台，灭菌器</a:t>
              </a:r>
              <a:r>
                <a:rPr lang="en-US" altLang="zh-CN" sz="1400" dirty="0">
                  <a:solidFill>
                    <a:schemeClr val="tx1"/>
                  </a:solidFill>
                  <a:latin typeface="+mn-ea"/>
                  <a:cs typeface="Lato Light" charset="0"/>
                  <a:sym typeface="Lato Light" charset="0"/>
                </a:rPr>
                <a:t>5</a:t>
              </a:r>
              <a:r>
                <a:rPr lang="zh-CN" altLang="en-US" sz="1400" dirty="0">
                  <a:solidFill>
                    <a:schemeClr val="tx1"/>
                  </a:solidFill>
                  <a:latin typeface="+mn-ea"/>
                  <a:cs typeface="Lato Light" charset="0"/>
                  <a:sym typeface="Lato Light" charset="0"/>
                </a:rPr>
                <a:t>台，需要关注的特种作业人员有</a:t>
              </a:r>
              <a:r>
                <a:rPr lang="en-US" altLang="zh-CN" sz="1400" dirty="0">
                  <a:solidFill>
                    <a:schemeClr val="tx1"/>
                  </a:solidFill>
                  <a:latin typeface="+mn-ea"/>
                  <a:cs typeface="Lato Light" charset="0"/>
                  <a:sym typeface="Lato Light" charset="0"/>
                </a:rPr>
                <a:t>22</a:t>
              </a:r>
              <a:r>
                <a:rPr lang="zh-CN" altLang="en-US" sz="1400" dirty="0">
                  <a:solidFill>
                    <a:schemeClr val="tx1"/>
                  </a:solidFill>
                  <a:latin typeface="+mn-ea"/>
                  <a:cs typeface="Lato Light" charset="0"/>
                  <a:sym typeface="Lato Light" charset="0"/>
                </a:rPr>
                <a:t>人，今年将压力容器操作证、锅炉证、电工证、叉车证、焊工证都一一登记在档并及时通知反馈过期时间，并将操作证全部封塑上墙。</a:t>
              </a:r>
            </a:p>
          </p:txBody>
        </p:sp>
      </p:grpSp>
      <p:cxnSp>
        <p:nvCxnSpPr>
          <p:cNvPr id="51" name="直接连接符 50"/>
          <p:cNvCxnSpPr/>
          <p:nvPr/>
        </p:nvCxnSpPr>
        <p:spPr>
          <a:xfrm>
            <a:off x="5233132" y="1985192"/>
            <a:ext cx="2966458" cy="0"/>
          </a:xfrm>
          <a:prstGeom prst="line">
            <a:avLst/>
          </a:prstGeom>
          <a:ln w="19050">
            <a:solidFill>
              <a:schemeClr val="bg2">
                <a:lumMod val="50000"/>
              </a:schemeClr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接连接符 55"/>
          <p:cNvCxnSpPr/>
          <p:nvPr/>
        </p:nvCxnSpPr>
        <p:spPr>
          <a:xfrm>
            <a:off x="5907805" y="3669060"/>
            <a:ext cx="2966458" cy="0"/>
          </a:xfrm>
          <a:prstGeom prst="line">
            <a:avLst/>
          </a:prstGeom>
          <a:ln w="19050">
            <a:solidFill>
              <a:schemeClr val="bg2">
                <a:lumMod val="50000"/>
              </a:schemeClr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接连接符 58"/>
          <p:cNvCxnSpPr/>
          <p:nvPr/>
        </p:nvCxnSpPr>
        <p:spPr>
          <a:xfrm>
            <a:off x="5210272" y="5432319"/>
            <a:ext cx="2966458" cy="0"/>
          </a:xfrm>
          <a:prstGeom prst="line">
            <a:avLst/>
          </a:prstGeom>
          <a:ln w="19050">
            <a:solidFill>
              <a:schemeClr val="bg2">
                <a:lumMod val="50000"/>
              </a:schemeClr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7" name="组合 66"/>
          <p:cNvGrpSpPr/>
          <p:nvPr/>
        </p:nvGrpSpPr>
        <p:grpSpPr>
          <a:xfrm>
            <a:off x="4116949" y="1605269"/>
            <a:ext cx="965576" cy="965576"/>
            <a:chOff x="4116949" y="1605269"/>
            <a:chExt cx="965576" cy="965576"/>
          </a:xfrm>
        </p:grpSpPr>
        <p:sp>
          <p:nvSpPr>
            <p:cNvPr id="37" name="椭圆 36"/>
            <p:cNvSpPr/>
            <p:nvPr/>
          </p:nvSpPr>
          <p:spPr>
            <a:xfrm>
              <a:off x="4116949" y="1605269"/>
              <a:ext cx="965576" cy="965576"/>
            </a:xfrm>
            <a:prstGeom prst="ellipse">
              <a:avLst/>
            </a:prstGeom>
            <a:gradFill>
              <a:gsLst>
                <a:gs pos="100000">
                  <a:schemeClr val="accent1"/>
                </a:gs>
                <a:gs pos="0">
                  <a:schemeClr val="accent1">
                    <a:lumMod val="75000"/>
                  </a:schemeClr>
                </a:gs>
              </a:gsLst>
              <a:lin ang="5400000" scaled="1"/>
            </a:gradFill>
            <a:ln w="28575" cap="flat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228600" dist="228600" dir="5400000" algn="t" rotWithShape="0">
                <a:schemeClr val="tx1">
                  <a:lumMod val="85000"/>
                  <a:lumOff val="15000"/>
                  <a:alpha val="28000"/>
                </a:scheme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3" name="KSO_Shape"/>
            <p:cNvSpPr/>
            <p:nvPr/>
          </p:nvSpPr>
          <p:spPr bwMode="auto">
            <a:xfrm>
              <a:off x="4365794" y="1854116"/>
              <a:ext cx="467886" cy="467882"/>
            </a:xfrm>
            <a:custGeom>
              <a:avLst/>
              <a:gdLst>
                <a:gd name="T0" fmla="*/ 1767542 w 3927"/>
                <a:gd name="T1" fmla="*/ 308011 h 3928"/>
                <a:gd name="T2" fmla="*/ 1684137 w 3927"/>
                <a:gd name="T3" fmla="*/ 390514 h 3928"/>
                <a:gd name="T4" fmla="*/ 1406885 w 3927"/>
                <a:gd name="T5" fmla="*/ 115046 h 3928"/>
                <a:gd name="T6" fmla="*/ 1490290 w 3927"/>
                <a:gd name="T7" fmla="*/ 32084 h 3928"/>
                <a:gd name="T8" fmla="*/ 1597525 w 3927"/>
                <a:gd name="T9" fmla="*/ 28876 h 3928"/>
                <a:gd name="T10" fmla="*/ 1770750 w 3927"/>
                <a:gd name="T11" fmla="*/ 200757 h 3928"/>
                <a:gd name="T12" fmla="*/ 1767542 w 3927"/>
                <a:gd name="T13" fmla="*/ 308011 h 3928"/>
                <a:gd name="T14" fmla="*/ 1032021 w 3927"/>
                <a:gd name="T15" fmla="*/ 1039078 h 3928"/>
                <a:gd name="T16" fmla="*/ 754768 w 3927"/>
                <a:gd name="T17" fmla="*/ 763152 h 3928"/>
                <a:gd name="T18" fmla="*/ 1364724 w 3927"/>
                <a:gd name="T19" fmla="*/ 156756 h 3928"/>
                <a:gd name="T20" fmla="*/ 1641977 w 3927"/>
                <a:gd name="T21" fmla="*/ 432682 h 3928"/>
                <a:gd name="T22" fmla="*/ 1032021 w 3927"/>
                <a:gd name="T23" fmla="*/ 1039078 h 3928"/>
                <a:gd name="T24" fmla="*/ 993526 w 3927"/>
                <a:gd name="T25" fmla="*/ 1077121 h 3928"/>
                <a:gd name="T26" fmla="*/ 605373 w 3927"/>
                <a:gd name="T27" fmla="*/ 1187584 h 3928"/>
                <a:gd name="T28" fmla="*/ 716274 w 3927"/>
                <a:gd name="T29" fmla="*/ 801653 h 3928"/>
                <a:gd name="T30" fmla="*/ 993526 w 3927"/>
                <a:gd name="T31" fmla="*/ 1077121 h 3928"/>
                <a:gd name="T32" fmla="*/ 352867 w 3927"/>
                <a:gd name="T33" fmla="*/ 226883 h 3928"/>
                <a:gd name="T34" fmla="*/ 179641 w 3927"/>
                <a:gd name="T35" fmla="*/ 400597 h 3928"/>
                <a:gd name="T36" fmla="*/ 179641 w 3927"/>
                <a:gd name="T37" fmla="*/ 1447468 h 3928"/>
                <a:gd name="T38" fmla="*/ 352867 w 3927"/>
                <a:gd name="T39" fmla="*/ 1620724 h 3928"/>
                <a:gd name="T40" fmla="*/ 1400011 w 3927"/>
                <a:gd name="T41" fmla="*/ 1620724 h 3928"/>
                <a:gd name="T42" fmla="*/ 1573236 w 3927"/>
                <a:gd name="T43" fmla="*/ 1447468 h 3928"/>
                <a:gd name="T44" fmla="*/ 1573236 w 3927"/>
                <a:gd name="T45" fmla="*/ 759485 h 3928"/>
                <a:gd name="T46" fmla="*/ 1752419 w 3927"/>
                <a:gd name="T47" fmla="*/ 585771 h 3928"/>
                <a:gd name="T48" fmla="*/ 1752419 w 3927"/>
                <a:gd name="T49" fmla="*/ 1511178 h 3928"/>
                <a:gd name="T50" fmla="*/ 1457753 w 3927"/>
                <a:gd name="T51" fmla="*/ 1800397 h 3928"/>
                <a:gd name="T52" fmla="*/ 289168 w 3927"/>
                <a:gd name="T53" fmla="*/ 1800397 h 3928"/>
                <a:gd name="T54" fmla="*/ 0 w 3927"/>
                <a:gd name="T55" fmla="*/ 1511178 h 3928"/>
                <a:gd name="T56" fmla="*/ 0 w 3927"/>
                <a:gd name="T57" fmla="*/ 354304 h 3928"/>
                <a:gd name="T58" fmla="*/ 289168 w 3927"/>
                <a:gd name="T59" fmla="*/ 47210 h 3928"/>
                <a:gd name="T60" fmla="*/ 1214412 w 3927"/>
                <a:gd name="T61" fmla="*/ 47210 h 3928"/>
                <a:gd name="T62" fmla="*/ 1040728 w 3927"/>
                <a:gd name="T63" fmla="*/ 226883 h 3928"/>
                <a:gd name="T64" fmla="*/ 352867 w 3927"/>
                <a:gd name="T65" fmla="*/ 226883 h 3928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3927" h="3928">
                  <a:moveTo>
                    <a:pt x="3857" y="672"/>
                  </a:moveTo>
                  <a:cubicBezTo>
                    <a:pt x="3675" y="852"/>
                    <a:pt x="3675" y="852"/>
                    <a:pt x="3675" y="852"/>
                  </a:cubicBezTo>
                  <a:cubicBezTo>
                    <a:pt x="3070" y="251"/>
                    <a:pt x="3070" y="251"/>
                    <a:pt x="3070" y="251"/>
                  </a:cubicBezTo>
                  <a:cubicBezTo>
                    <a:pt x="3252" y="70"/>
                    <a:pt x="3252" y="70"/>
                    <a:pt x="3252" y="70"/>
                  </a:cubicBezTo>
                  <a:cubicBezTo>
                    <a:pt x="3319" y="4"/>
                    <a:pt x="3424" y="0"/>
                    <a:pt x="3486" y="63"/>
                  </a:cubicBezTo>
                  <a:cubicBezTo>
                    <a:pt x="3864" y="438"/>
                    <a:pt x="3864" y="438"/>
                    <a:pt x="3864" y="438"/>
                  </a:cubicBezTo>
                  <a:cubicBezTo>
                    <a:pt x="3927" y="501"/>
                    <a:pt x="3924" y="605"/>
                    <a:pt x="3857" y="672"/>
                  </a:cubicBezTo>
                  <a:close/>
                  <a:moveTo>
                    <a:pt x="2252" y="2267"/>
                  </a:moveTo>
                  <a:cubicBezTo>
                    <a:pt x="1647" y="1665"/>
                    <a:pt x="1647" y="1665"/>
                    <a:pt x="1647" y="1665"/>
                  </a:cubicBezTo>
                  <a:cubicBezTo>
                    <a:pt x="2978" y="342"/>
                    <a:pt x="2978" y="342"/>
                    <a:pt x="2978" y="342"/>
                  </a:cubicBezTo>
                  <a:cubicBezTo>
                    <a:pt x="3583" y="944"/>
                    <a:pt x="3583" y="944"/>
                    <a:pt x="3583" y="944"/>
                  </a:cubicBezTo>
                  <a:lnTo>
                    <a:pt x="2252" y="2267"/>
                  </a:lnTo>
                  <a:close/>
                  <a:moveTo>
                    <a:pt x="2168" y="2350"/>
                  </a:moveTo>
                  <a:cubicBezTo>
                    <a:pt x="1321" y="2591"/>
                    <a:pt x="1321" y="2591"/>
                    <a:pt x="1321" y="2591"/>
                  </a:cubicBezTo>
                  <a:cubicBezTo>
                    <a:pt x="1563" y="1749"/>
                    <a:pt x="1563" y="1749"/>
                    <a:pt x="1563" y="1749"/>
                  </a:cubicBezTo>
                  <a:lnTo>
                    <a:pt x="2168" y="2350"/>
                  </a:lnTo>
                  <a:close/>
                  <a:moveTo>
                    <a:pt x="770" y="495"/>
                  </a:moveTo>
                  <a:cubicBezTo>
                    <a:pt x="561" y="495"/>
                    <a:pt x="392" y="665"/>
                    <a:pt x="392" y="874"/>
                  </a:cubicBezTo>
                  <a:cubicBezTo>
                    <a:pt x="392" y="3158"/>
                    <a:pt x="392" y="3158"/>
                    <a:pt x="392" y="3158"/>
                  </a:cubicBezTo>
                  <a:cubicBezTo>
                    <a:pt x="392" y="3367"/>
                    <a:pt x="561" y="3536"/>
                    <a:pt x="770" y="3536"/>
                  </a:cubicBezTo>
                  <a:cubicBezTo>
                    <a:pt x="3055" y="3536"/>
                    <a:pt x="3055" y="3536"/>
                    <a:pt x="3055" y="3536"/>
                  </a:cubicBezTo>
                  <a:cubicBezTo>
                    <a:pt x="3264" y="3536"/>
                    <a:pt x="3433" y="3367"/>
                    <a:pt x="3433" y="3158"/>
                  </a:cubicBezTo>
                  <a:cubicBezTo>
                    <a:pt x="3433" y="1657"/>
                    <a:pt x="3433" y="1657"/>
                    <a:pt x="3433" y="1657"/>
                  </a:cubicBezTo>
                  <a:cubicBezTo>
                    <a:pt x="3824" y="1278"/>
                    <a:pt x="3824" y="1278"/>
                    <a:pt x="3824" y="1278"/>
                  </a:cubicBezTo>
                  <a:cubicBezTo>
                    <a:pt x="3824" y="3297"/>
                    <a:pt x="3824" y="3297"/>
                    <a:pt x="3824" y="3297"/>
                  </a:cubicBezTo>
                  <a:cubicBezTo>
                    <a:pt x="3824" y="3645"/>
                    <a:pt x="3529" y="3928"/>
                    <a:pt x="3181" y="3928"/>
                  </a:cubicBezTo>
                  <a:cubicBezTo>
                    <a:pt x="631" y="3928"/>
                    <a:pt x="631" y="3928"/>
                    <a:pt x="631" y="3928"/>
                  </a:cubicBezTo>
                  <a:cubicBezTo>
                    <a:pt x="283" y="3928"/>
                    <a:pt x="0" y="3645"/>
                    <a:pt x="0" y="3297"/>
                  </a:cubicBezTo>
                  <a:cubicBezTo>
                    <a:pt x="0" y="773"/>
                    <a:pt x="0" y="773"/>
                    <a:pt x="0" y="773"/>
                  </a:cubicBezTo>
                  <a:cubicBezTo>
                    <a:pt x="0" y="425"/>
                    <a:pt x="283" y="103"/>
                    <a:pt x="631" y="103"/>
                  </a:cubicBezTo>
                  <a:cubicBezTo>
                    <a:pt x="2650" y="103"/>
                    <a:pt x="2650" y="103"/>
                    <a:pt x="2650" y="103"/>
                  </a:cubicBezTo>
                  <a:cubicBezTo>
                    <a:pt x="2271" y="495"/>
                    <a:pt x="2271" y="495"/>
                    <a:pt x="2271" y="495"/>
                  </a:cubicBezTo>
                  <a:lnTo>
                    <a:pt x="770" y="49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 anchorCtr="1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4777349" y="3306872"/>
            <a:ext cx="965576" cy="965576"/>
            <a:chOff x="4777349" y="3344972"/>
            <a:chExt cx="965576" cy="965576"/>
          </a:xfrm>
        </p:grpSpPr>
        <p:sp>
          <p:nvSpPr>
            <p:cNvPr id="38" name="椭圆 37"/>
            <p:cNvSpPr/>
            <p:nvPr/>
          </p:nvSpPr>
          <p:spPr>
            <a:xfrm>
              <a:off x="4777349" y="3344972"/>
              <a:ext cx="965576" cy="965576"/>
            </a:xfrm>
            <a:prstGeom prst="ellipse">
              <a:avLst/>
            </a:prstGeom>
            <a:gradFill>
              <a:gsLst>
                <a:gs pos="100000">
                  <a:schemeClr val="accent2"/>
                </a:gs>
                <a:gs pos="0">
                  <a:schemeClr val="accent2">
                    <a:lumMod val="75000"/>
                  </a:schemeClr>
                </a:gs>
              </a:gsLst>
              <a:lin ang="5400000" scaled="1"/>
            </a:gradFill>
            <a:ln w="28575" cap="flat">
              <a:gradFill>
                <a:gsLst>
                  <a:gs pos="0">
                    <a:schemeClr val="accent2"/>
                  </a:gs>
                  <a:gs pos="100000">
                    <a:schemeClr val="accent2">
                      <a:lumMod val="75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228600" dist="228600" dir="5400000" algn="t" rotWithShape="0">
                <a:schemeClr val="tx1">
                  <a:lumMod val="85000"/>
                  <a:lumOff val="15000"/>
                  <a:alpha val="28000"/>
                </a:scheme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4" name="KSO_Shape"/>
            <p:cNvSpPr/>
            <p:nvPr/>
          </p:nvSpPr>
          <p:spPr bwMode="auto">
            <a:xfrm>
              <a:off x="4974429" y="3534853"/>
              <a:ext cx="546016" cy="509614"/>
            </a:xfrm>
            <a:custGeom>
              <a:avLst/>
              <a:gdLst>
                <a:gd name="T0" fmla="*/ 1264650 w 2063750"/>
                <a:gd name="T1" fmla="*/ 933236 h 1925638"/>
                <a:gd name="T2" fmla="*/ 1205010 w 2063750"/>
                <a:gd name="T3" fmla="*/ 981200 h 1925638"/>
                <a:gd name="T4" fmla="*/ 1169637 w 2063750"/>
                <a:gd name="T5" fmla="*/ 913641 h 1925638"/>
                <a:gd name="T6" fmla="*/ 1863628 w 2063750"/>
                <a:gd name="T7" fmla="*/ 619424 h 1925638"/>
                <a:gd name="T8" fmla="*/ 1873035 w 2063750"/>
                <a:gd name="T9" fmla="*/ 667280 h 1925638"/>
                <a:gd name="T10" fmla="*/ 1691374 w 2063750"/>
                <a:gd name="T11" fmla="*/ 669322 h 1925638"/>
                <a:gd name="T12" fmla="*/ 1696077 w 2063750"/>
                <a:gd name="T13" fmla="*/ 621175 h 1925638"/>
                <a:gd name="T14" fmla="*/ 742063 w 2063750"/>
                <a:gd name="T15" fmla="*/ 629637 h 1925638"/>
                <a:gd name="T16" fmla="*/ 727975 w 2063750"/>
                <a:gd name="T17" fmla="*/ 676034 h 1925638"/>
                <a:gd name="T18" fmla="*/ 550987 w 2063750"/>
                <a:gd name="T19" fmla="*/ 656483 h 1925638"/>
                <a:gd name="T20" fmla="*/ 577990 w 2063750"/>
                <a:gd name="T21" fmla="*/ 615922 h 1925638"/>
                <a:gd name="T22" fmla="*/ 1273128 w 2063750"/>
                <a:gd name="T23" fmla="*/ 560052 h 1925638"/>
                <a:gd name="T24" fmla="*/ 1196826 w 2063750"/>
                <a:gd name="T25" fmla="*/ 846374 h 1925638"/>
                <a:gd name="T26" fmla="*/ 1157651 w 2063750"/>
                <a:gd name="T27" fmla="*/ 551279 h 1925638"/>
                <a:gd name="T28" fmla="*/ 1196634 w 2063750"/>
                <a:gd name="T29" fmla="*/ 394965 h 1925638"/>
                <a:gd name="T30" fmla="*/ 1004375 w 2063750"/>
                <a:gd name="T31" fmla="*/ 453667 h 1925638"/>
                <a:gd name="T32" fmla="*/ 916159 w 2063750"/>
                <a:gd name="T33" fmla="*/ 617446 h 1925638"/>
                <a:gd name="T34" fmla="*/ 942243 w 2063750"/>
                <a:gd name="T35" fmla="*/ 775648 h 1925638"/>
                <a:gd name="T36" fmla="*/ 1065042 w 2063750"/>
                <a:gd name="T37" fmla="*/ 952636 h 1925638"/>
                <a:gd name="T38" fmla="*/ 1352258 w 2063750"/>
                <a:gd name="T39" fmla="*/ 1009577 h 1925638"/>
                <a:gd name="T40" fmla="*/ 1456007 w 2063750"/>
                <a:gd name="T41" fmla="*/ 831122 h 1925638"/>
                <a:gd name="T42" fmla="*/ 1514915 w 2063750"/>
                <a:gd name="T43" fmla="*/ 694346 h 1925638"/>
                <a:gd name="T44" fmla="*/ 1484729 w 2063750"/>
                <a:gd name="T45" fmla="*/ 506499 h 1925638"/>
                <a:gd name="T46" fmla="*/ 1323829 w 2063750"/>
                <a:gd name="T47" fmla="*/ 407879 h 1925638"/>
                <a:gd name="T48" fmla="*/ 1277230 w 2063750"/>
                <a:gd name="T49" fmla="*/ 330686 h 1925638"/>
                <a:gd name="T50" fmla="*/ 1483556 w 2063750"/>
                <a:gd name="T51" fmla="*/ 408467 h 1925638"/>
                <a:gd name="T52" fmla="*/ 1585840 w 2063750"/>
                <a:gd name="T53" fmla="*/ 598074 h 1925638"/>
                <a:gd name="T54" fmla="*/ 1556532 w 2063750"/>
                <a:gd name="T55" fmla="*/ 799717 h 1925638"/>
                <a:gd name="T56" fmla="*/ 1444577 w 2063750"/>
                <a:gd name="T57" fmla="*/ 953809 h 1925638"/>
                <a:gd name="T58" fmla="*/ 1379514 w 2063750"/>
                <a:gd name="T59" fmla="*/ 1234993 h 1925638"/>
                <a:gd name="T60" fmla="*/ 1224769 w 2063750"/>
                <a:gd name="T61" fmla="*/ 1299859 h 1925638"/>
                <a:gd name="T62" fmla="*/ 973458 w 2063750"/>
                <a:gd name="T63" fmla="*/ 1301550 h 1925638"/>
                <a:gd name="T64" fmla="*/ 884643 w 2063750"/>
                <a:gd name="T65" fmla="*/ 1352828 h 1925638"/>
                <a:gd name="T66" fmla="*/ 1171315 w 2063750"/>
                <a:gd name="T67" fmla="*/ 1381250 h 1925638"/>
                <a:gd name="T68" fmla="*/ 1609826 w 2063750"/>
                <a:gd name="T69" fmla="*/ 1205732 h 1925638"/>
                <a:gd name="T70" fmla="*/ 1769285 w 2063750"/>
                <a:gd name="T71" fmla="*/ 1202215 h 1925638"/>
                <a:gd name="T72" fmla="*/ 1698033 w 2063750"/>
                <a:gd name="T73" fmla="*/ 1343539 h 1925638"/>
                <a:gd name="T74" fmla="*/ 1830840 w 2063750"/>
                <a:gd name="T75" fmla="*/ 1309461 h 1925638"/>
                <a:gd name="T76" fmla="*/ 1902362 w 2063750"/>
                <a:gd name="T77" fmla="*/ 1344330 h 1925638"/>
                <a:gd name="T78" fmla="*/ 1805632 w 2063750"/>
                <a:gd name="T79" fmla="*/ 1426962 h 1925638"/>
                <a:gd name="T80" fmla="*/ 1115916 w 2063750"/>
                <a:gd name="T81" fmla="*/ 1759833 h 1925638"/>
                <a:gd name="T82" fmla="*/ 544327 w 2063750"/>
                <a:gd name="T83" fmla="*/ 1713829 h 1925638"/>
                <a:gd name="T84" fmla="*/ 50124 w 2063750"/>
                <a:gd name="T85" fmla="*/ 1388576 h 1925638"/>
                <a:gd name="T86" fmla="*/ 277587 w 2063750"/>
                <a:gd name="T87" fmla="*/ 1364841 h 1925638"/>
                <a:gd name="T88" fmla="*/ 557812 w 2063750"/>
                <a:gd name="T89" fmla="*/ 1209541 h 1925638"/>
                <a:gd name="T90" fmla="*/ 1023426 w 2063750"/>
                <a:gd name="T91" fmla="*/ 1057126 h 1925638"/>
                <a:gd name="T92" fmla="*/ 919090 w 2063750"/>
                <a:gd name="T93" fmla="*/ 864876 h 1925638"/>
                <a:gd name="T94" fmla="*/ 854320 w 2063750"/>
                <a:gd name="T95" fmla="*/ 707847 h 1925638"/>
                <a:gd name="T96" fmla="*/ 887730 w 2063750"/>
                <a:gd name="T97" fmla="*/ 478909 h 1925638"/>
                <a:gd name="T98" fmla="*/ 1065042 w 2063750"/>
                <a:gd name="T99" fmla="*/ 350938 h 1925638"/>
                <a:gd name="T100" fmla="*/ 1690144 w 2063750"/>
                <a:gd name="T101" fmla="*/ 203159 h 1925638"/>
                <a:gd name="T102" fmla="*/ 1700127 w 2063750"/>
                <a:gd name="T103" fmla="*/ 250943 h 1925638"/>
                <a:gd name="T104" fmla="*/ 1558014 w 2063750"/>
                <a:gd name="T105" fmla="*/ 348271 h 1925638"/>
                <a:gd name="T106" fmla="*/ 1655497 w 2063750"/>
                <a:gd name="T107" fmla="*/ 206383 h 1925638"/>
                <a:gd name="T108" fmla="*/ 904489 w 2063750"/>
                <a:gd name="T109" fmla="*/ 306056 h 1925638"/>
                <a:gd name="T110" fmla="*/ 895180 w 2063750"/>
                <a:gd name="T111" fmla="*/ 353841 h 1925638"/>
                <a:gd name="T112" fmla="*/ 757001 w 2063750"/>
                <a:gd name="T113" fmla="*/ 243028 h 1925638"/>
                <a:gd name="T114" fmla="*/ 779982 w 2063750"/>
                <a:gd name="T115" fmla="*/ 199933 h 1925638"/>
                <a:gd name="T116" fmla="*/ 1248509 w 2063750"/>
                <a:gd name="T117" fmla="*/ 28478 h 1925638"/>
                <a:gd name="T118" fmla="*/ 1217149 w 2063750"/>
                <a:gd name="T119" fmla="*/ 197882 h 1925638"/>
                <a:gd name="T120" fmla="*/ 1185497 w 2063750"/>
                <a:gd name="T121" fmla="*/ 28478 h 1925638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2063750" h="1925638">
                  <a:moveTo>
                    <a:pt x="1310496" y="957198"/>
                  </a:moveTo>
                  <a:lnTo>
                    <a:pt x="1315880" y="957198"/>
                  </a:lnTo>
                  <a:lnTo>
                    <a:pt x="1321581" y="957198"/>
                  </a:lnTo>
                  <a:lnTo>
                    <a:pt x="1326965" y="958465"/>
                  </a:lnTo>
                  <a:lnTo>
                    <a:pt x="1332032" y="959732"/>
                  </a:lnTo>
                  <a:lnTo>
                    <a:pt x="1337099" y="961316"/>
                  </a:lnTo>
                  <a:lnTo>
                    <a:pt x="1341850" y="963533"/>
                  </a:lnTo>
                  <a:lnTo>
                    <a:pt x="1346284" y="966383"/>
                  </a:lnTo>
                  <a:lnTo>
                    <a:pt x="1350718" y="969234"/>
                  </a:lnTo>
                  <a:lnTo>
                    <a:pt x="1354202" y="973035"/>
                  </a:lnTo>
                  <a:lnTo>
                    <a:pt x="1357685" y="976519"/>
                  </a:lnTo>
                  <a:lnTo>
                    <a:pt x="1360536" y="980637"/>
                  </a:lnTo>
                  <a:lnTo>
                    <a:pt x="1363386" y="985072"/>
                  </a:lnTo>
                  <a:lnTo>
                    <a:pt x="1365603" y="989506"/>
                  </a:lnTo>
                  <a:lnTo>
                    <a:pt x="1367503" y="994574"/>
                  </a:lnTo>
                  <a:lnTo>
                    <a:pt x="1369087" y="999959"/>
                  </a:lnTo>
                  <a:lnTo>
                    <a:pt x="1369720" y="1005344"/>
                  </a:lnTo>
                  <a:lnTo>
                    <a:pt x="1370037" y="1010728"/>
                  </a:lnTo>
                  <a:lnTo>
                    <a:pt x="1369720" y="1016113"/>
                  </a:lnTo>
                  <a:lnTo>
                    <a:pt x="1369087" y="1021181"/>
                  </a:lnTo>
                  <a:lnTo>
                    <a:pt x="1367503" y="1026566"/>
                  </a:lnTo>
                  <a:lnTo>
                    <a:pt x="1365603" y="1031634"/>
                  </a:lnTo>
                  <a:lnTo>
                    <a:pt x="1363386" y="1036385"/>
                  </a:lnTo>
                  <a:lnTo>
                    <a:pt x="1360536" y="1040503"/>
                  </a:lnTo>
                  <a:lnTo>
                    <a:pt x="1357685" y="1044620"/>
                  </a:lnTo>
                  <a:lnTo>
                    <a:pt x="1354202" y="1048738"/>
                  </a:lnTo>
                  <a:lnTo>
                    <a:pt x="1350718" y="1051906"/>
                  </a:lnTo>
                  <a:lnTo>
                    <a:pt x="1346284" y="1055073"/>
                  </a:lnTo>
                  <a:lnTo>
                    <a:pt x="1341850" y="1057290"/>
                  </a:lnTo>
                  <a:lnTo>
                    <a:pt x="1337099" y="1059507"/>
                  </a:lnTo>
                  <a:lnTo>
                    <a:pt x="1332032" y="1061408"/>
                  </a:lnTo>
                  <a:lnTo>
                    <a:pt x="1326965" y="1062675"/>
                  </a:lnTo>
                  <a:lnTo>
                    <a:pt x="1321581" y="1063308"/>
                  </a:lnTo>
                  <a:lnTo>
                    <a:pt x="1315880" y="1063625"/>
                  </a:lnTo>
                  <a:lnTo>
                    <a:pt x="1310496" y="1063308"/>
                  </a:lnTo>
                  <a:lnTo>
                    <a:pt x="1305428" y="1062675"/>
                  </a:lnTo>
                  <a:lnTo>
                    <a:pt x="1300361" y="1061408"/>
                  </a:lnTo>
                  <a:lnTo>
                    <a:pt x="1295294" y="1059507"/>
                  </a:lnTo>
                  <a:lnTo>
                    <a:pt x="1290543" y="1057290"/>
                  </a:lnTo>
                  <a:lnTo>
                    <a:pt x="1286109" y="1055073"/>
                  </a:lnTo>
                  <a:lnTo>
                    <a:pt x="1281992" y="1051906"/>
                  </a:lnTo>
                  <a:lnTo>
                    <a:pt x="1278191" y="1048738"/>
                  </a:lnTo>
                  <a:lnTo>
                    <a:pt x="1275024" y="1044620"/>
                  </a:lnTo>
                  <a:lnTo>
                    <a:pt x="1271857" y="1040503"/>
                  </a:lnTo>
                  <a:lnTo>
                    <a:pt x="1269324" y="1036385"/>
                  </a:lnTo>
                  <a:lnTo>
                    <a:pt x="1267107" y="1031634"/>
                  </a:lnTo>
                  <a:lnTo>
                    <a:pt x="1265206" y="1026566"/>
                  </a:lnTo>
                  <a:lnTo>
                    <a:pt x="1263940" y="1021181"/>
                  </a:lnTo>
                  <a:lnTo>
                    <a:pt x="1263306" y="1016113"/>
                  </a:lnTo>
                  <a:lnTo>
                    <a:pt x="1262989" y="1010728"/>
                  </a:lnTo>
                  <a:lnTo>
                    <a:pt x="1263306" y="1005344"/>
                  </a:lnTo>
                  <a:lnTo>
                    <a:pt x="1263940" y="999959"/>
                  </a:lnTo>
                  <a:lnTo>
                    <a:pt x="1265206" y="994574"/>
                  </a:lnTo>
                  <a:lnTo>
                    <a:pt x="1267107" y="989506"/>
                  </a:lnTo>
                  <a:lnTo>
                    <a:pt x="1269324" y="985072"/>
                  </a:lnTo>
                  <a:lnTo>
                    <a:pt x="1271857" y="980637"/>
                  </a:lnTo>
                  <a:lnTo>
                    <a:pt x="1275024" y="976519"/>
                  </a:lnTo>
                  <a:lnTo>
                    <a:pt x="1278191" y="973035"/>
                  </a:lnTo>
                  <a:lnTo>
                    <a:pt x="1281992" y="969234"/>
                  </a:lnTo>
                  <a:lnTo>
                    <a:pt x="1286109" y="966383"/>
                  </a:lnTo>
                  <a:lnTo>
                    <a:pt x="1290543" y="963533"/>
                  </a:lnTo>
                  <a:lnTo>
                    <a:pt x="1295294" y="961316"/>
                  </a:lnTo>
                  <a:lnTo>
                    <a:pt x="1300361" y="959732"/>
                  </a:lnTo>
                  <a:lnTo>
                    <a:pt x="1305428" y="958465"/>
                  </a:lnTo>
                  <a:lnTo>
                    <a:pt x="1310496" y="957198"/>
                  </a:lnTo>
                  <a:close/>
                  <a:moveTo>
                    <a:pt x="1856524" y="666750"/>
                  </a:moveTo>
                  <a:lnTo>
                    <a:pt x="2002690" y="666750"/>
                  </a:lnTo>
                  <a:lnTo>
                    <a:pt x="2005874" y="667066"/>
                  </a:lnTo>
                  <a:lnTo>
                    <a:pt x="2009695" y="667382"/>
                  </a:lnTo>
                  <a:lnTo>
                    <a:pt x="2012561" y="668330"/>
                  </a:lnTo>
                  <a:lnTo>
                    <a:pt x="2016064" y="669595"/>
                  </a:lnTo>
                  <a:lnTo>
                    <a:pt x="2018930" y="670859"/>
                  </a:lnTo>
                  <a:lnTo>
                    <a:pt x="2021796" y="672755"/>
                  </a:lnTo>
                  <a:lnTo>
                    <a:pt x="2024344" y="674335"/>
                  </a:lnTo>
                  <a:lnTo>
                    <a:pt x="2026891" y="676863"/>
                  </a:lnTo>
                  <a:lnTo>
                    <a:pt x="2029121" y="679076"/>
                  </a:lnTo>
                  <a:lnTo>
                    <a:pt x="2031031" y="681920"/>
                  </a:lnTo>
                  <a:lnTo>
                    <a:pt x="2032623" y="684764"/>
                  </a:lnTo>
                  <a:lnTo>
                    <a:pt x="2034216" y="687292"/>
                  </a:lnTo>
                  <a:lnTo>
                    <a:pt x="2035489" y="690769"/>
                  </a:lnTo>
                  <a:lnTo>
                    <a:pt x="2036126" y="693929"/>
                  </a:lnTo>
                  <a:lnTo>
                    <a:pt x="2036763" y="697405"/>
                  </a:lnTo>
                  <a:lnTo>
                    <a:pt x="2036763" y="700566"/>
                  </a:lnTo>
                  <a:lnTo>
                    <a:pt x="2036763" y="704358"/>
                  </a:lnTo>
                  <a:lnTo>
                    <a:pt x="2036126" y="707834"/>
                  </a:lnTo>
                  <a:lnTo>
                    <a:pt x="2035489" y="710995"/>
                  </a:lnTo>
                  <a:lnTo>
                    <a:pt x="2034216" y="714155"/>
                  </a:lnTo>
                  <a:lnTo>
                    <a:pt x="2032623" y="716999"/>
                  </a:lnTo>
                  <a:lnTo>
                    <a:pt x="2031031" y="720160"/>
                  </a:lnTo>
                  <a:lnTo>
                    <a:pt x="2029121" y="722688"/>
                  </a:lnTo>
                  <a:lnTo>
                    <a:pt x="2026891" y="724900"/>
                  </a:lnTo>
                  <a:lnTo>
                    <a:pt x="2024344" y="727112"/>
                  </a:lnTo>
                  <a:lnTo>
                    <a:pt x="2021796" y="729009"/>
                  </a:lnTo>
                  <a:lnTo>
                    <a:pt x="2018930" y="730905"/>
                  </a:lnTo>
                  <a:lnTo>
                    <a:pt x="2016064" y="732169"/>
                  </a:lnTo>
                  <a:lnTo>
                    <a:pt x="2012561" y="733433"/>
                  </a:lnTo>
                  <a:lnTo>
                    <a:pt x="2009695" y="734381"/>
                  </a:lnTo>
                  <a:lnTo>
                    <a:pt x="2005874" y="734697"/>
                  </a:lnTo>
                  <a:lnTo>
                    <a:pt x="2002690" y="735013"/>
                  </a:lnTo>
                  <a:lnTo>
                    <a:pt x="1856524" y="735013"/>
                  </a:lnTo>
                  <a:lnTo>
                    <a:pt x="1853339" y="734697"/>
                  </a:lnTo>
                  <a:lnTo>
                    <a:pt x="1849518" y="734381"/>
                  </a:lnTo>
                  <a:lnTo>
                    <a:pt x="1846652" y="733433"/>
                  </a:lnTo>
                  <a:lnTo>
                    <a:pt x="1843149" y="732169"/>
                  </a:lnTo>
                  <a:lnTo>
                    <a:pt x="1840283" y="730905"/>
                  </a:lnTo>
                  <a:lnTo>
                    <a:pt x="1837417" y="729009"/>
                  </a:lnTo>
                  <a:lnTo>
                    <a:pt x="1834870" y="727112"/>
                  </a:lnTo>
                  <a:lnTo>
                    <a:pt x="1832322" y="724900"/>
                  </a:lnTo>
                  <a:lnTo>
                    <a:pt x="1830093" y="722688"/>
                  </a:lnTo>
                  <a:lnTo>
                    <a:pt x="1828182" y="720160"/>
                  </a:lnTo>
                  <a:lnTo>
                    <a:pt x="1826590" y="716999"/>
                  </a:lnTo>
                  <a:lnTo>
                    <a:pt x="1824998" y="714155"/>
                  </a:lnTo>
                  <a:lnTo>
                    <a:pt x="1823724" y="710995"/>
                  </a:lnTo>
                  <a:lnTo>
                    <a:pt x="1823087" y="707834"/>
                  </a:lnTo>
                  <a:lnTo>
                    <a:pt x="1822450" y="704358"/>
                  </a:lnTo>
                  <a:lnTo>
                    <a:pt x="1822450" y="700566"/>
                  </a:lnTo>
                  <a:lnTo>
                    <a:pt x="1822450" y="697405"/>
                  </a:lnTo>
                  <a:lnTo>
                    <a:pt x="1823087" y="693929"/>
                  </a:lnTo>
                  <a:lnTo>
                    <a:pt x="1823724" y="690769"/>
                  </a:lnTo>
                  <a:lnTo>
                    <a:pt x="1824998" y="687292"/>
                  </a:lnTo>
                  <a:lnTo>
                    <a:pt x="1826590" y="684764"/>
                  </a:lnTo>
                  <a:lnTo>
                    <a:pt x="1828182" y="681920"/>
                  </a:lnTo>
                  <a:lnTo>
                    <a:pt x="1830093" y="679076"/>
                  </a:lnTo>
                  <a:lnTo>
                    <a:pt x="1832322" y="676863"/>
                  </a:lnTo>
                  <a:lnTo>
                    <a:pt x="1834870" y="674335"/>
                  </a:lnTo>
                  <a:lnTo>
                    <a:pt x="1837417" y="672755"/>
                  </a:lnTo>
                  <a:lnTo>
                    <a:pt x="1840283" y="670859"/>
                  </a:lnTo>
                  <a:lnTo>
                    <a:pt x="1843149" y="669595"/>
                  </a:lnTo>
                  <a:lnTo>
                    <a:pt x="1846652" y="668330"/>
                  </a:lnTo>
                  <a:lnTo>
                    <a:pt x="1849518" y="667382"/>
                  </a:lnTo>
                  <a:lnTo>
                    <a:pt x="1853339" y="667066"/>
                  </a:lnTo>
                  <a:lnTo>
                    <a:pt x="1856524" y="666750"/>
                  </a:lnTo>
                  <a:close/>
                  <a:moveTo>
                    <a:pt x="629654" y="666750"/>
                  </a:moveTo>
                  <a:lnTo>
                    <a:pt x="775285" y="666750"/>
                  </a:lnTo>
                  <a:lnTo>
                    <a:pt x="778783" y="667066"/>
                  </a:lnTo>
                  <a:lnTo>
                    <a:pt x="781962" y="667382"/>
                  </a:lnTo>
                  <a:lnTo>
                    <a:pt x="785460" y="668330"/>
                  </a:lnTo>
                  <a:lnTo>
                    <a:pt x="788640" y="669595"/>
                  </a:lnTo>
                  <a:lnTo>
                    <a:pt x="791819" y="670859"/>
                  </a:lnTo>
                  <a:lnTo>
                    <a:pt x="794363" y="672755"/>
                  </a:lnTo>
                  <a:lnTo>
                    <a:pt x="797225" y="674335"/>
                  </a:lnTo>
                  <a:lnTo>
                    <a:pt x="799451" y="676863"/>
                  </a:lnTo>
                  <a:lnTo>
                    <a:pt x="801677" y="679076"/>
                  </a:lnTo>
                  <a:lnTo>
                    <a:pt x="803902" y="681920"/>
                  </a:lnTo>
                  <a:lnTo>
                    <a:pt x="805492" y="684764"/>
                  </a:lnTo>
                  <a:lnTo>
                    <a:pt x="806764" y="687292"/>
                  </a:lnTo>
                  <a:lnTo>
                    <a:pt x="808036" y="690769"/>
                  </a:lnTo>
                  <a:lnTo>
                    <a:pt x="808990" y="693929"/>
                  </a:lnTo>
                  <a:lnTo>
                    <a:pt x="809626" y="697405"/>
                  </a:lnTo>
                  <a:lnTo>
                    <a:pt x="809626" y="700566"/>
                  </a:lnTo>
                  <a:lnTo>
                    <a:pt x="809626" y="704358"/>
                  </a:lnTo>
                  <a:lnTo>
                    <a:pt x="808990" y="707834"/>
                  </a:lnTo>
                  <a:lnTo>
                    <a:pt x="808036" y="710995"/>
                  </a:lnTo>
                  <a:lnTo>
                    <a:pt x="806764" y="714155"/>
                  </a:lnTo>
                  <a:lnTo>
                    <a:pt x="805492" y="716999"/>
                  </a:lnTo>
                  <a:lnTo>
                    <a:pt x="803902" y="720160"/>
                  </a:lnTo>
                  <a:lnTo>
                    <a:pt x="801677" y="722688"/>
                  </a:lnTo>
                  <a:lnTo>
                    <a:pt x="799451" y="724900"/>
                  </a:lnTo>
                  <a:lnTo>
                    <a:pt x="797225" y="727112"/>
                  </a:lnTo>
                  <a:lnTo>
                    <a:pt x="794363" y="729009"/>
                  </a:lnTo>
                  <a:lnTo>
                    <a:pt x="791819" y="730905"/>
                  </a:lnTo>
                  <a:lnTo>
                    <a:pt x="788640" y="732169"/>
                  </a:lnTo>
                  <a:lnTo>
                    <a:pt x="785460" y="733433"/>
                  </a:lnTo>
                  <a:lnTo>
                    <a:pt x="781962" y="734381"/>
                  </a:lnTo>
                  <a:lnTo>
                    <a:pt x="778783" y="734697"/>
                  </a:lnTo>
                  <a:lnTo>
                    <a:pt x="775285" y="735013"/>
                  </a:lnTo>
                  <a:lnTo>
                    <a:pt x="629654" y="735013"/>
                  </a:lnTo>
                  <a:lnTo>
                    <a:pt x="626156" y="734697"/>
                  </a:lnTo>
                  <a:lnTo>
                    <a:pt x="622976" y="734381"/>
                  </a:lnTo>
                  <a:lnTo>
                    <a:pt x="619479" y="733433"/>
                  </a:lnTo>
                  <a:lnTo>
                    <a:pt x="616299" y="732169"/>
                  </a:lnTo>
                  <a:lnTo>
                    <a:pt x="613119" y="730905"/>
                  </a:lnTo>
                  <a:lnTo>
                    <a:pt x="610576" y="729009"/>
                  </a:lnTo>
                  <a:lnTo>
                    <a:pt x="607714" y="727112"/>
                  </a:lnTo>
                  <a:lnTo>
                    <a:pt x="605488" y="724900"/>
                  </a:lnTo>
                  <a:lnTo>
                    <a:pt x="603262" y="722688"/>
                  </a:lnTo>
                  <a:lnTo>
                    <a:pt x="601036" y="720160"/>
                  </a:lnTo>
                  <a:lnTo>
                    <a:pt x="599447" y="716999"/>
                  </a:lnTo>
                  <a:lnTo>
                    <a:pt x="598175" y="714155"/>
                  </a:lnTo>
                  <a:lnTo>
                    <a:pt x="596903" y="710995"/>
                  </a:lnTo>
                  <a:lnTo>
                    <a:pt x="596267" y="707834"/>
                  </a:lnTo>
                  <a:lnTo>
                    <a:pt x="595313" y="704358"/>
                  </a:lnTo>
                  <a:lnTo>
                    <a:pt x="595313" y="700566"/>
                  </a:lnTo>
                  <a:lnTo>
                    <a:pt x="595313" y="697405"/>
                  </a:lnTo>
                  <a:lnTo>
                    <a:pt x="596267" y="693929"/>
                  </a:lnTo>
                  <a:lnTo>
                    <a:pt x="596903" y="690769"/>
                  </a:lnTo>
                  <a:lnTo>
                    <a:pt x="598175" y="687292"/>
                  </a:lnTo>
                  <a:lnTo>
                    <a:pt x="599447" y="684764"/>
                  </a:lnTo>
                  <a:lnTo>
                    <a:pt x="601036" y="681920"/>
                  </a:lnTo>
                  <a:lnTo>
                    <a:pt x="603262" y="679076"/>
                  </a:lnTo>
                  <a:lnTo>
                    <a:pt x="605488" y="676863"/>
                  </a:lnTo>
                  <a:lnTo>
                    <a:pt x="607714" y="674335"/>
                  </a:lnTo>
                  <a:lnTo>
                    <a:pt x="610576" y="672755"/>
                  </a:lnTo>
                  <a:lnTo>
                    <a:pt x="613119" y="670859"/>
                  </a:lnTo>
                  <a:lnTo>
                    <a:pt x="616299" y="669595"/>
                  </a:lnTo>
                  <a:lnTo>
                    <a:pt x="619479" y="668330"/>
                  </a:lnTo>
                  <a:lnTo>
                    <a:pt x="622976" y="667382"/>
                  </a:lnTo>
                  <a:lnTo>
                    <a:pt x="626156" y="667066"/>
                  </a:lnTo>
                  <a:lnTo>
                    <a:pt x="629654" y="666750"/>
                  </a:lnTo>
                  <a:close/>
                  <a:moveTo>
                    <a:pt x="1315880" y="528637"/>
                  </a:moveTo>
                  <a:lnTo>
                    <a:pt x="1321897" y="528954"/>
                  </a:lnTo>
                  <a:lnTo>
                    <a:pt x="1327598" y="529904"/>
                  </a:lnTo>
                  <a:lnTo>
                    <a:pt x="1333615" y="531805"/>
                  </a:lnTo>
                  <a:lnTo>
                    <a:pt x="1339316" y="534655"/>
                  </a:lnTo>
                  <a:lnTo>
                    <a:pt x="1345017" y="537823"/>
                  </a:lnTo>
                  <a:lnTo>
                    <a:pt x="1350084" y="541941"/>
                  </a:lnTo>
                  <a:lnTo>
                    <a:pt x="1354835" y="546375"/>
                  </a:lnTo>
                  <a:lnTo>
                    <a:pt x="1359586" y="551760"/>
                  </a:lnTo>
                  <a:lnTo>
                    <a:pt x="1364020" y="557778"/>
                  </a:lnTo>
                  <a:lnTo>
                    <a:pt x="1367503" y="564430"/>
                  </a:lnTo>
                  <a:lnTo>
                    <a:pt x="1370987" y="571398"/>
                  </a:lnTo>
                  <a:lnTo>
                    <a:pt x="1373837" y="579634"/>
                  </a:lnTo>
                  <a:lnTo>
                    <a:pt x="1375104" y="583751"/>
                  </a:lnTo>
                  <a:lnTo>
                    <a:pt x="1376371" y="588186"/>
                  </a:lnTo>
                  <a:lnTo>
                    <a:pt x="1377955" y="597055"/>
                  </a:lnTo>
                  <a:lnTo>
                    <a:pt x="1379222" y="606557"/>
                  </a:lnTo>
                  <a:lnTo>
                    <a:pt x="1379538" y="616377"/>
                  </a:lnTo>
                  <a:lnTo>
                    <a:pt x="1379222" y="627463"/>
                  </a:lnTo>
                  <a:lnTo>
                    <a:pt x="1378905" y="637915"/>
                  </a:lnTo>
                  <a:lnTo>
                    <a:pt x="1378588" y="647101"/>
                  </a:lnTo>
                  <a:lnTo>
                    <a:pt x="1377955" y="655970"/>
                  </a:lnTo>
                  <a:lnTo>
                    <a:pt x="1376054" y="673074"/>
                  </a:lnTo>
                  <a:lnTo>
                    <a:pt x="1373204" y="690179"/>
                  </a:lnTo>
                  <a:lnTo>
                    <a:pt x="1370037" y="706967"/>
                  </a:lnTo>
                  <a:lnTo>
                    <a:pt x="1366237" y="725021"/>
                  </a:lnTo>
                  <a:lnTo>
                    <a:pt x="1361803" y="745293"/>
                  </a:lnTo>
                  <a:lnTo>
                    <a:pt x="1357369" y="769366"/>
                  </a:lnTo>
                  <a:lnTo>
                    <a:pt x="1352301" y="797873"/>
                  </a:lnTo>
                  <a:lnTo>
                    <a:pt x="1346917" y="830815"/>
                  </a:lnTo>
                  <a:lnTo>
                    <a:pt x="1344384" y="849503"/>
                  </a:lnTo>
                  <a:lnTo>
                    <a:pt x="1341533" y="870092"/>
                  </a:lnTo>
                  <a:lnTo>
                    <a:pt x="1338683" y="892264"/>
                  </a:lnTo>
                  <a:lnTo>
                    <a:pt x="1335832" y="916654"/>
                  </a:lnTo>
                  <a:lnTo>
                    <a:pt x="1296561" y="916654"/>
                  </a:lnTo>
                  <a:lnTo>
                    <a:pt x="1293710" y="892264"/>
                  </a:lnTo>
                  <a:lnTo>
                    <a:pt x="1290860" y="870092"/>
                  </a:lnTo>
                  <a:lnTo>
                    <a:pt x="1288326" y="849820"/>
                  </a:lnTo>
                  <a:lnTo>
                    <a:pt x="1285792" y="831132"/>
                  </a:lnTo>
                  <a:lnTo>
                    <a:pt x="1280092" y="797873"/>
                  </a:lnTo>
                  <a:lnTo>
                    <a:pt x="1275341" y="769366"/>
                  </a:lnTo>
                  <a:lnTo>
                    <a:pt x="1270590" y="745293"/>
                  </a:lnTo>
                  <a:lnTo>
                    <a:pt x="1266473" y="725021"/>
                  </a:lnTo>
                  <a:lnTo>
                    <a:pt x="1262356" y="706967"/>
                  </a:lnTo>
                  <a:lnTo>
                    <a:pt x="1258872" y="690179"/>
                  </a:lnTo>
                  <a:lnTo>
                    <a:pt x="1256339" y="673074"/>
                  </a:lnTo>
                  <a:lnTo>
                    <a:pt x="1254438" y="655970"/>
                  </a:lnTo>
                  <a:lnTo>
                    <a:pt x="1253805" y="647101"/>
                  </a:lnTo>
                  <a:lnTo>
                    <a:pt x="1252855" y="637915"/>
                  </a:lnTo>
                  <a:lnTo>
                    <a:pt x="1252538" y="627463"/>
                  </a:lnTo>
                  <a:lnTo>
                    <a:pt x="1252538" y="616377"/>
                  </a:lnTo>
                  <a:lnTo>
                    <a:pt x="1252855" y="606557"/>
                  </a:lnTo>
                  <a:lnTo>
                    <a:pt x="1254122" y="597055"/>
                  </a:lnTo>
                  <a:lnTo>
                    <a:pt x="1255705" y="588186"/>
                  </a:lnTo>
                  <a:lnTo>
                    <a:pt x="1256972" y="583751"/>
                  </a:lnTo>
                  <a:lnTo>
                    <a:pt x="1258239" y="579634"/>
                  </a:lnTo>
                  <a:lnTo>
                    <a:pt x="1261406" y="571398"/>
                  </a:lnTo>
                  <a:lnTo>
                    <a:pt x="1264573" y="564430"/>
                  </a:lnTo>
                  <a:lnTo>
                    <a:pt x="1268374" y="557778"/>
                  </a:lnTo>
                  <a:lnTo>
                    <a:pt x="1272807" y="551760"/>
                  </a:lnTo>
                  <a:lnTo>
                    <a:pt x="1277241" y="546375"/>
                  </a:lnTo>
                  <a:lnTo>
                    <a:pt x="1281992" y="541941"/>
                  </a:lnTo>
                  <a:lnTo>
                    <a:pt x="1287376" y="537823"/>
                  </a:lnTo>
                  <a:lnTo>
                    <a:pt x="1293077" y="534655"/>
                  </a:lnTo>
                  <a:lnTo>
                    <a:pt x="1298778" y="531805"/>
                  </a:lnTo>
                  <a:lnTo>
                    <a:pt x="1304162" y="529904"/>
                  </a:lnTo>
                  <a:lnTo>
                    <a:pt x="1310179" y="528954"/>
                  </a:lnTo>
                  <a:lnTo>
                    <a:pt x="1315880" y="528637"/>
                  </a:lnTo>
                  <a:close/>
                  <a:moveTo>
                    <a:pt x="1316038" y="427125"/>
                  </a:moveTo>
                  <a:lnTo>
                    <a:pt x="1306196" y="427443"/>
                  </a:lnTo>
                  <a:lnTo>
                    <a:pt x="1296353" y="427761"/>
                  </a:lnTo>
                  <a:lnTo>
                    <a:pt x="1283971" y="428715"/>
                  </a:lnTo>
                  <a:lnTo>
                    <a:pt x="1269048" y="430622"/>
                  </a:lnTo>
                  <a:lnTo>
                    <a:pt x="1252221" y="432529"/>
                  </a:lnTo>
                  <a:lnTo>
                    <a:pt x="1233806" y="435390"/>
                  </a:lnTo>
                  <a:lnTo>
                    <a:pt x="1224281" y="437615"/>
                  </a:lnTo>
                  <a:lnTo>
                    <a:pt x="1214121" y="439523"/>
                  </a:lnTo>
                  <a:lnTo>
                    <a:pt x="1204278" y="441748"/>
                  </a:lnTo>
                  <a:lnTo>
                    <a:pt x="1193483" y="444609"/>
                  </a:lnTo>
                  <a:lnTo>
                    <a:pt x="1183323" y="447470"/>
                  </a:lnTo>
                  <a:lnTo>
                    <a:pt x="1172528" y="450967"/>
                  </a:lnTo>
                  <a:lnTo>
                    <a:pt x="1161733" y="454463"/>
                  </a:lnTo>
                  <a:lnTo>
                    <a:pt x="1150938" y="458914"/>
                  </a:lnTo>
                  <a:lnTo>
                    <a:pt x="1140143" y="463364"/>
                  </a:lnTo>
                  <a:lnTo>
                    <a:pt x="1129348" y="467814"/>
                  </a:lnTo>
                  <a:lnTo>
                    <a:pt x="1118871" y="473218"/>
                  </a:lnTo>
                  <a:lnTo>
                    <a:pt x="1108393" y="478940"/>
                  </a:lnTo>
                  <a:lnTo>
                    <a:pt x="1097916" y="484980"/>
                  </a:lnTo>
                  <a:lnTo>
                    <a:pt x="1088073" y="491338"/>
                  </a:lnTo>
                  <a:lnTo>
                    <a:pt x="1078231" y="498331"/>
                  </a:lnTo>
                  <a:lnTo>
                    <a:pt x="1069023" y="505960"/>
                  </a:lnTo>
                  <a:lnTo>
                    <a:pt x="1059498" y="514225"/>
                  </a:lnTo>
                  <a:lnTo>
                    <a:pt x="1050926" y="522808"/>
                  </a:lnTo>
                  <a:lnTo>
                    <a:pt x="1043623" y="530755"/>
                  </a:lnTo>
                  <a:lnTo>
                    <a:pt x="1036638" y="539656"/>
                  </a:lnTo>
                  <a:lnTo>
                    <a:pt x="1029971" y="548557"/>
                  </a:lnTo>
                  <a:lnTo>
                    <a:pt x="1023938" y="557775"/>
                  </a:lnTo>
                  <a:lnTo>
                    <a:pt x="1018541" y="567312"/>
                  </a:lnTo>
                  <a:lnTo>
                    <a:pt x="1013461" y="577166"/>
                  </a:lnTo>
                  <a:lnTo>
                    <a:pt x="1009333" y="587656"/>
                  </a:lnTo>
                  <a:lnTo>
                    <a:pt x="1005206" y="598464"/>
                  </a:lnTo>
                  <a:lnTo>
                    <a:pt x="1001713" y="608954"/>
                  </a:lnTo>
                  <a:lnTo>
                    <a:pt x="998856" y="620398"/>
                  </a:lnTo>
                  <a:lnTo>
                    <a:pt x="996633" y="632160"/>
                  </a:lnTo>
                  <a:lnTo>
                    <a:pt x="994728" y="643922"/>
                  </a:lnTo>
                  <a:lnTo>
                    <a:pt x="993458" y="656319"/>
                  </a:lnTo>
                  <a:lnTo>
                    <a:pt x="992506" y="668716"/>
                  </a:lnTo>
                  <a:lnTo>
                    <a:pt x="992506" y="681750"/>
                  </a:lnTo>
                  <a:lnTo>
                    <a:pt x="992506" y="694783"/>
                  </a:lnTo>
                  <a:lnTo>
                    <a:pt x="993141" y="707498"/>
                  </a:lnTo>
                  <a:lnTo>
                    <a:pt x="994093" y="719260"/>
                  </a:lnTo>
                  <a:lnTo>
                    <a:pt x="994728" y="730704"/>
                  </a:lnTo>
                  <a:lnTo>
                    <a:pt x="996316" y="741829"/>
                  </a:lnTo>
                  <a:lnTo>
                    <a:pt x="997586" y="752002"/>
                  </a:lnTo>
                  <a:lnTo>
                    <a:pt x="998856" y="762174"/>
                  </a:lnTo>
                  <a:lnTo>
                    <a:pt x="1000443" y="771393"/>
                  </a:lnTo>
                  <a:lnTo>
                    <a:pt x="1002031" y="780611"/>
                  </a:lnTo>
                  <a:lnTo>
                    <a:pt x="1003936" y="789194"/>
                  </a:lnTo>
                  <a:lnTo>
                    <a:pt x="1005841" y="797777"/>
                  </a:lnTo>
                  <a:lnTo>
                    <a:pt x="1008063" y="805724"/>
                  </a:lnTo>
                  <a:lnTo>
                    <a:pt x="1010603" y="813035"/>
                  </a:lnTo>
                  <a:lnTo>
                    <a:pt x="1012826" y="820347"/>
                  </a:lnTo>
                  <a:lnTo>
                    <a:pt x="1015683" y="827022"/>
                  </a:lnTo>
                  <a:lnTo>
                    <a:pt x="1018223" y="833698"/>
                  </a:lnTo>
                  <a:lnTo>
                    <a:pt x="1020763" y="840055"/>
                  </a:lnTo>
                  <a:lnTo>
                    <a:pt x="1023621" y="846095"/>
                  </a:lnTo>
                  <a:lnTo>
                    <a:pt x="1026478" y="851817"/>
                  </a:lnTo>
                  <a:lnTo>
                    <a:pt x="1032828" y="862943"/>
                  </a:lnTo>
                  <a:lnTo>
                    <a:pt x="1039496" y="872797"/>
                  </a:lnTo>
                  <a:lnTo>
                    <a:pt x="1046481" y="882652"/>
                  </a:lnTo>
                  <a:lnTo>
                    <a:pt x="1053466" y="891552"/>
                  </a:lnTo>
                  <a:lnTo>
                    <a:pt x="1061086" y="900135"/>
                  </a:lnTo>
                  <a:lnTo>
                    <a:pt x="1076643" y="917301"/>
                  </a:lnTo>
                  <a:lnTo>
                    <a:pt x="1091883" y="934467"/>
                  </a:lnTo>
                  <a:lnTo>
                    <a:pt x="1099821" y="943367"/>
                  </a:lnTo>
                  <a:lnTo>
                    <a:pt x="1107441" y="952904"/>
                  </a:lnTo>
                  <a:lnTo>
                    <a:pt x="1115061" y="962758"/>
                  </a:lnTo>
                  <a:lnTo>
                    <a:pt x="1122681" y="973566"/>
                  </a:lnTo>
                  <a:lnTo>
                    <a:pt x="1129983" y="985010"/>
                  </a:lnTo>
                  <a:lnTo>
                    <a:pt x="1136968" y="996772"/>
                  </a:lnTo>
                  <a:lnTo>
                    <a:pt x="1143953" y="1009805"/>
                  </a:lnTo>
                  <a:lnTo>
                    <a:pt x="1150938" y="1024427"/>
                  </a:lnTo>
                  <a:lnTo>
                    <a:pt x="1153796" y="1031739"/>
                  </a:lnTo>
                  <a:lnTo>
                    <a:pt x="1157288" y="1039686"/>
                  </a:lnTo>
                  <a:lnTo>
                    <a:pt x="1160146" y="1047633"/>
                  </a:lnTo>
                  <a:lnTo>
                    <a:pt x="1162686" y="1056216"/>
                  </a:lnTo>
                  <a:lnTo>
                    <a:pt x="1165543" y="1064799"/>
                  </a:lnTo>
                  <a:lnTo>
                    <a:pt x="1168083" y="1074017"/>
                  </a:lnTo>
                  <a:lnTo>
                    <a:pt x="1170941" y="1083554"/>
                  </a:lnTo>
                  <a:lnTo>
                    <a:pt x="1173163" y="1093408"/>
                  </a:lnTo>
                  <a:lnTo>
                    <a:pt x="1175386" y="1103580"/>
                  </a:lnTo>
                  <a:lnTo>
                    <a:pt x="1177608" y="1114388"/>
                  </a:lnTo>
                  <a:lnTo>
                    <a:pt x="1179513" y="1125196"/>
                  </a:lnTo>
                  <a:lnTo>
                    <a:pt x="1181418" y="1136958"/>
                  </a:lnTo>
                  <a:lnTo>
                    <a:pt x="1181680" y="1141412"/>
                  </a:lnTo>
                  <a:lnTo>
                    <a:pt x="1456680" y="1141412"/>
                  </a:lnTo>
                  <a:lnTo>
                    <a:pt x="1456691" y="1136958"/>
                  </a:lnTo>
                  <a:lnTo>
                    <a:pt x="1458596" y="1125196"/>
                  </a:lnTo>
                  <a:lnTo>
                    <a:pt x="1460818" y="1114388"/>
                  </a:lnTo>
                  <a:lnTo>
                    <a:pt x="1462723" y="1103580"/>
                  </a:lnTo>
                  <a:lnTo>
                    <a:pt x="1464946" y="1093408"/>
                  </a:lnTo>
                  <a:lnTo>
                    <a:pt x="1467486" y="1083554"/>
                  </a:lnTo>
                  <a:lnTo>
                    <a:pt x="1470026" y="1074017"/>
                  </a:lnTo>
                  <a:lnTo>
                    <a:pt x="1472883" y="1064799"/>
                  </a:lnTo>
                  <a:lnTo>
                    <a:pt x="1475423" y="1056216"/>
                  </a:lnTo>
                  <a:lnTo>
                    <a:pt x="1478281" y="1047633"/>
                  </a:lnTo>
                  <a:lnTo>
                    <a:pt x="1481456" y="1039686"/>
                  </a:lnTo>
                  <a:lnTo>
                    <a:pt x="1484313" y="1031739"/>
                  </a:lnTo>
                  <a:lnTo>
                    <a:pt x="1487806" y="1024427"/>
                  </a:lnTo>
                  <a:lnTo>
                    <a:pt x="1494156" y="1009805"/>
                  </a:lnTo>
                  <a:lnTo>
                    <a:pt x="1501141" y="996772"/>
                  </a:lnTo>
                  <a:lnTo>
                    <a:pt x="1508443" y="985010"/>
                  </a:lnTo>
                  <a:lnTo>
                    <a:pt x="1515746" y="973566"/>
                  </a:lnTo>
                  <a:lnTo>
                    <a:pt x="1523048" y="962758"/>
                  </a:lnTo>
                  <a:lnTo>
                    <a:pt x="1530986" y="952904"/>
                  </a:lnTo>
                  <a:lnTo>
                    <a:pt x="1538606" y="943367"/>
                  </a:lnTo>
                  <a:lnTo>
                    <a:pt x="1546543" y="934467"/>
                  </a:lnTo>
                  <a:lnTo>
                    <a:pt x="1561466" y="917301"/>
                  </a:lnTo>
                  <a:lnTo>
                    <a:pt x="1577341" y="900135"/>
                  </a:lnTo>
                  <a:lnTo>
                    <a:pt x="1584643" y="891552"/>
                  </a:lnTo>
                  <a:lnTo>
                    <a:pt x="1591946" y="882652"/>
                  </a:lnTo>
                  <a:lnTo>
                    <a:pt x="1598613" y="872797"/>
                  </a:lnTo>
                  <a:lnTo>
                    <a:pt x="1605281" y="862943"/>
                  </a:lnTo>
                  <a:lnTo>
                    <a:pt x="1611631" y="851817"/>
                  </a:lnTo>
                  <a:lnTo>
                    <a:pt x="1614806" y="846095"/>
                  </a:lnTo>
                  <a:lnTo>
                    <a:pt x="1617346" y="840055"/>
                  </a:lnTo>
                  <a:lnTo>
                    <a:pt x="1620203" y="833698"/>
                  </a:lnTo>
                  <a:lnTo>
                    <a:pt x="1623061" y="827022"/>
                  </a:lnTo>
                  <a:lnTo>
                    <a:pt x="1625283" y="820347"/>
                  </a:lnTo>
                  <a:lnTo>
                    <a:pt x="1628141" y="813035"/>
                  </a:lnTo>
                  <a:lnTo>
                    <a:pt x="1630046" y="805724"/>
                  </a:lnTo>
                  <a:lnTo>
                    <a:pt x="1632268" y="797777"/>
                  </a:lnTo>
                  <a:lnTo>
                    <a:pt x="1634491" y="789194"/>
                  </a:lnTo>
                  <a:lnTo>
                    <a:pt x="1636396" y="780611"/>
                  </a:lnTo>
                  <a:lnTo>
                    <a:pt x="1637983" y="771393"/>
                  </a:lnTo>
                  <a:lnTo>
                    <a:pt x="1639571" y="762174"/>
                  </a:lnTo>
                  <a:lnTo>
                    <a:pt x="1641158" y="752002"/>
                  </a:lnTo>
                  <a:lnTo>
                    <a:pt x="1642428" y="741829"/>
                  </a:lnTo>
                  <a:lnTo>
                    <a:pt x="1643381" y="730704"/>
                  </a:lnTo>
                  <a:lnTo>
                    <a:pt x="1644333" y="719260"/>
                  </a:lnTo>
                  <a:lnTo>
                    <a:pt x="1644968" y="707498"/>
                  </a:lnTo>
                  <a:lnTo>
                    <a:pt x="1645603" y="694783"/>
                  </a:lnTo>
                  <a:lnTo>
                    <a:pt x="1645921" y="681750"/>
                  </a:lnTo>
                  <a:lnTo>
                    <a:pt x="1645603" y="668716"/>
                  </a:lnTo>
                  <a:lnTo>
                    <a:pt x="1644968" y="656319"/>
                  </a:lnTo>
                  <a:lnTo>
                    <a:pt x="1643698" y="643922"/>
                  </a:lnTo>
                  <a:lnTo>
                    <a:pt x="1641793" y="632160"/>
                  </a:lnTo>
                  <a:lnTo>
                    <a:pt x="1639253" y="620398"/>
                  </a:lnTo>
                  <a:lnTo>
                    <a:pt x="1636396" y="608954"/>
                  </a:lnTo>
                  <a:lnTo>
                    <a:pt x="1632903" y="598464"/>
                  </a:lnTo>
                  <a:lnTo>
                    <a:pt x="1629411" y="587656"/>
                  </a:lnTo>
                  <a:lnTo>
                    <a:pt x="1624648" y="577166"/>
                  </a:lnTo>
                  <a:lnTo>
                    <a:pt x="1619568" y="567312"/>
                  </a:lnTo>
                  <a:lnTo>
                    <a:pt x="1614488" y="557775"/>
                  </a:lnTo>
                  <a:lnTo>
                    <a:pt x="1608456" y="548557"/>
                  </a:lnTo>
                  <a:lnTo>
                    <a:pt x="1602106" y="539656"/>
                  </a:lnTo>
                  <a:lnTo>
                    <a:pt x="1595121" y="530755"/>
                  </a:lnTo>
                  <a:lnTo>
                    <a:pt x="1587183" y="522808"/>
                  </a:lnTo>
                  <a:lnTo>
                    <a:pt x="1578611" y="514225"/>
                  </a:lnTo>
                  <a:lnTo>
                    <a:pt x="1569721" y="505960"/>
                  </a:lnTo>
                  <a:lnTo>
                    <a:pt x="1559878" y="498331"/>
                  </a:lnTo>
                  <a:lnTo>
                    <a:pt x="1550353" y="491338"/>
                  </a:lnTo>
                  <a:lnTo>
                    <a:pt x="1540193" y="484980"/>
                  </a:lnTo>
                  <a:lnTo>
                    <a:pt x="1529716" y="478622"/>
                  </a:lnTo>
                  <a:lnTo>
                    <a:pt x="1519556" y="473218"/>
                  </a:lnTo>
                  <a:lnTo>
                    <a:pt x="1508761" y="467814"/>
                  </a:lnTo>
                  <a:lnTo>
                    <a:pt x="1497966" y="463046"/>
                  </a:lnTo>
                  <a:lnTo>
                    <a:pt x="1487488" y="458596"/>
                  </a:lnTo>
                  <a:lnTo>
                    <a:pt x="1476376" y="454463"/>
                  </a:lnTo>
                  <a:lnTo>
                    <a:pt x="1465581" y="450967"/>
                  </a:lnTo>
                  <a:lnTo>
                    <a:pt x="1455103" y="447470"/>
                  </a:lnTo>
                  <a:lnTo>
                    <a:pt x="1444308" y="444609"/>
                  </a:lnTo>
                  <a:lnTo>
                    <a:pt x="1434148" y="441748"/>
                  </a:lnTo>
                  <a:lnTo>
                    <a:pt x="1423988" y="439523"/>
                  </a:lnTo>
                  <a:lnTo>
                    <a:pt x="1413828" y="437615"/>
                  </a:lnTo>
                  <a:lnTo>
                    <a:pt x="1404303" y="435390"/>
                  </a:lnTo>
                  <a:lnTo>
                    <a:pt x="1385888" y="432529"/>
                  </a:lnTo>
                  <a:lnTo>
                    <a:pt x="1369061" y="430304"/>
                  </a:lnTo>
                  <a:lnTo>
                    <a:pt x="1354456" y="428715"/>
                  </a:lnTo>
                  <a:lnTo>
                    <a:pt x="1342073" y="427761"/>
                  </a:lnTo>
                  <a:lnTo>
                    <a:pt x="1332866" y="427443"/>
                  </a:lnTo>
                  <a:lnTo>
                    <a:pt x="1323023" y="427125"/>
                  </a:lnTo>
                  <a:lnTo>
                    <a:pt x="1316038" y="427125"/>
                  </a:lnTo>
                  <a:close/>
                  <a:moveTo>
                    <a:pt x="1309371" y="354012"/>
                  </a:moveTo>
                  <a:lnTo>
                    <a:pt x="1315403" y="354012"/>
                  </a:lnTo>
                  <a:lnTo>
                    <a:pt x="1322071" y="354012"/>
                  </a:lnTo>
                  <a:lnTo>
                    <a:pt x="1328103" y="354012"/>
                  </a:lnTo>
                  <a:lnTo>
                    <a:pt x="1337628" y="354330"/>
                  </a:lnTo>
                  <a:lnTo>
                    <a:pt x="1350011" y="354966"/>
                  </a:lnTo>
                  <a:lnTo>
                    <a:pt x="1365568" y="356237"/>
                  </a:lnTo>
                  <a:lnTo>
                    <a:pt x="1383666" y="358145"/>
                  </a:lnTo>
                  <a:lnTo>
                    <a:pt x="1403351" y="361006"/>
                  </a:lnTo>
                  <a:lnTo>
                    <a:pt x="1413828" y="362913"/>
                  </a:lnTo>
                  <a:lnTo>
                    <a:pt x="1424941" y="364820"/>
                  </a:lnTo>
                  <a:lnTo>
                    <a:pt x="1436371" y="367363"/>
                  </a:lnTo>
                  <a:lnTo>
                    <a:pt x="1448118" y="369906"/>
                  </a:lnTo>
                  <a:lnTo>
                    <a:pt x="1460183" y="373085"/>
                  </a:lnTo>
                  <a:lnTo>
                    <a:pt x="1471931" y="376264"/>
                  </a:lnTo>
                  <a:lnTo>
                    <a:pt x="1484313" y="380079"/>
                  </a:lnTo>
                  <a:lnTo>
                    <a:pt x="1497013" y="383893"/>
                  </a:lnTo>
                  <a:lnTo>
                    <a:pt x="1509396" y="388661"/>
                  </a:lnTo>
                  <a:lnTo>
                    <a:pt x="1522096" y="393748"/>
                  </a:lnTo>
                  <a:lnTo>
                    <a:pt x="1534478" y="399152"/>
                  </a:lnTo>
                  <a:lnTo>
                    <a:pt x="1547178" y="405191"/>
                  </a:lnTo>
                  <a:lnTo>
                    <a:pt x="1559561" y="411549"/>
                  </a:lnTo>
                  <a:lnTo>
                    <a:pt x="1571943" y="418542"/>
                  </a:lnTo>
                  <a:lnTo>
                    <a:pt x="1584008" y="425854"/>
                  </a:lnTo>
                  <a:lnTo>
                    <a:pt x="1595756" y="433801"/>
                  </a:lnTo>
                  <a:lnTo>
                    <a:pt x="1607186" y="442384"/>
                  </a:lnTo>
                  <a:lnTo>
                    <a:pt x="1618616" y="451602"/>
                  </a:lnTo>
                  <a:lnTo>
                    <a:pt x="1629728" y="461139"/>
                  </a:lnTo>
                  <a:lnTo>
                    <a:pt x="1640206" y="471629"/>
                  </a:lnTo>
                  <a:lnTo>
                    <a:pt x="1650366" y="483073"/>
                  </a:lnTo>
                  <a:lnTo>
                    <a:pt x="1659891" y="494199"/>
                  </a:lnTo>
                  <a:lnTo>
                    <a:pt x="1668463" y="506278"/>
                  </a:lnTo>
                  <a:lnTo>
                    <a:pt x="1672591" y="512318"/>
                  </a:lnTo>
                  <a:lnTo>
                    <a:pt x="1676401" y="518676"/>
                  </a:lnTo>
                  <a:lnTo>
                    <a:pt x="1680211" y="525033"/>
                  </a:lnTo>
                  <a:lnTo>
                    <a:pt x="1683703" y="531391"/>
                  </a:lnTo>
                  <a:lnTo>
                    <a:pt x="1690371" y="544424"/>
                  </a:lnTo>
                  <a:lnTo>
                    <a:pt x="1696403" y="558093"/>
                  </a:lnTo>
                  <a:lnTo>
                    <a:pt x="1701801" y="572398"/>
                  </a:lnTo>
                  <a:lnTo>
                    <a:pt x="1706563" y="586703"/>
                  </a:lnTo>
                  <a:lnTo>
                    <a:pt x="1710056" y="601325"/>
                  </a:lnTo>
                  <a:lnTo>
                    <a:pt x="1713548" y="616266"/>
                  </a:lnTo>
                  <a:lnTo>
                    <a:pt x="1715771" y="631842"/>
                  </a:lnTo>
                  <a:lnTo>
                    <a:pt x="1717993" y="647736"/>
                  </a:lnTo>
                  <a:lnTo>
                    <a:pt x="1718946" y="663948"/>
                  </a:lnTo>
                  <a:lnTo>
                    <a:pt x="1719263" y="680478"/>
                  </a:lnTo>
                  <a:lnTo>
                    <a:pt x="1718946" y="697644"/>
                  </a:lnTo>
                  <a:lnTo>
                    <a:pt x="1718311" y="712584"/>
                  </a:lnTo>
                  <a:lnTo>
                    <a:pt x="1717041" y="727207"/>
                  </a:lnTo>
                  <a:lnTo>
                    <a:pt x="1716088" y="740876"/>
                  </a:lnTo>
                  <a:lnTo>
                    <a:pt x="1714501" y="753909"/>
                  </a:lnTo>
                  <a:lnTo>
                    <a:pt x="1712913" y="766624"/>
                  </a:lnTo>
                  <a:lnTo>
                    <a:pt x="1711326" y="778704"/>
                  </a:lnTo>
                  <a:lnTo>
                    <a:pt x="1709103" y="790148"/>
                  </a:lnTo>
                  <a:lnTo>
                    <a:pt x="1706881" y="801274"/>
                  </a:lnTo>
                  <a:lnTo>
                    <a:pt x="1704658" y="812082"/>
                  </a:lnTo>
                  <a:lnTo>
                    <a:pt x="1701801" y="821936"/>
                  </a:lnTo>
                  <a:lnTo>
                    <a:pt x="1698943" y="831790"/>
                  </a:lnTo>
                  <a:lnTo>
                    <a:pt x="1696086" y="841009"/>
                  </a:lnTo>
                  <a:lnTo>
                    <a:pt x="1692911" y="849910"/>
                  </a:lnTo>
                  <a:lnTo>
                    <a:pt x="1689736" y="858175"/>
                  </a:lnTo>
                  <a:lnTo>
                    <a:pt x="1686243" y="866122"/>
                  </a:lnTo>
                  <a:lnTo>
                    <a:pt x="1682751" y="874069"/>
                  </a:lnTo>
                  <a:lnTo>
                    <a:pt x="1679258" y="881698"/>
                  </a:lnTo>
                  <a:lnTo>
                    <a:pt x="1675448" y="888691"/>
                  </a:lnTo>
                  <a:lnTo>
                    <a:pt x="1671321" y="895367"/>
                  </a:lnTo>
                  <a:lnTo>
                    <a:pt x="1667828" y="902042"/>
                  </a:lnTo>
                  <a:lnTo>
                    <a:pt x="1659573" y="914440"/>
                  </a:lnTo>
                  <a:lnTo>
                    <a:pt x="1651001" y="925884"/>
                  </a:lnTo>
                  <a:lnTo>
                    <a:pt x="1642428" y="936692"/>
                  </a:lnTo>
                  <a:lnTo>
                    <a:pt x="1633856" y="947182"/>
                  </a:lnTo>
                  <a:lnTo>
                    <a:pt x="1624648" y="957036"/>
                  </a:lnTo>
                  <a:lnTo>
                    <a:pt x="1615758" y="966891"/>
                  </a:lnTo>
                  <a:lnTo>
                    <a:pt x="1602423" y="981831"/>
                  </a:lnTo>
                  <a:lnTo>
                    <a:pt x="1595756" y="989460"/>
                  </a:lnTo>
                  <a:lnTo>
                    <a:pt x="1589406" y="997407"/>
                  </a:lnTo>
                  <a:lnTo>
                    <a:pt x="1583056" y="1005672"/>
                  </a:lnTo>
                  <a:lnTo>
                    <a:pt x="1576706" y="1014255"/>
                  </a:lnTo>
                  <a:lnTo>
                    <a:pt x="1570991" y="1023474"/>
                  </a:lnTo>
                  <a:lnTo>
                    <a:pt x="1564958" y="1033010"/>
                  </a:lnTo>
                  <a:lnTo>
                    <a:pt x="1559561" y="1043818"/>
                  </a:lnTo>
                  <a:lnTo>
                    <a:pt x="1554163" y="1054626"/>
                  </a:lnTo>
                  <a:lnTo>
                    <a:pt x="1549083" y="1067024"/>
                  </a:lnTo>
                  <a:lnTo>
                    <a:pt x="1544638" y="1080057"/>
                  </a:lnTo>
                  <a:lnTo>
                    <a:pt x="1540193" y="1094680"/>
                  </a:lnTo>
                  <a:lnTo>
                    <a:pt x="1536383" y="1110256"/>
                  </a:lnTo>
                  <a:lnTo>
                    <a:pt x="1532891" y="1127104"/>
                  </a:lnTo>
                  <a:lnTo>
                    <a:pt x="1529716" y="1144905"/>
                  </a:lnTo>
                  <a:lnTo>
                    <a:pt x="1529716" y="1286999"/>
                  </a:lnTo>
                  <a:lnTo>
                    <a:pt x="1526858" y="1293992"/>
                  </a:lnTo>
                  <a:lnTo>
                    <a:pt x="1525906" y="1296535"/>
                  </a:lnTo>
                  <a:lnTo>
                    <a:pt x="1523366" y="1300986"/>
                  </a:lnTo>
                  <a:lnTo>
                    <a:pt x="1520508" y="1306072"/>
                  </a:lnTo>
                  <a:lnTo>
                    <a:pt x="1516063" y="1312747"/>
                  </a:lnTo>
                  <a:lnTo>
                    <a:pt x="1510348" y="1320694"/>
                  </a:lnTo>
                  <a:lnTo>
                    <a:pt x="1503046" y="1328641"/>
                  </a:lnTo>
                  <a:lnTo>
                    <a:pt x="1499236" y="1333410"/>
                  </a:lnTo>
                  <a:lnTo>
                    <a:pt x="1494473" y="1337542"/>
                  </a:lnTo>
                  <a:lnTo>
                    <a:pt x="1489393" y="1342310"/>
                  </a:lnTo>
                  <a:lnTo>
                    <a:pt x="1483996" y="1346761"/>
                  </a:lnTo>
                  <a:lnTo>
                    <a:pt x="1478281" y="1351211"/>
                  </a:lnTo>
                  <a:lnTo>
                    <a:pt x="1471931" y="1355979"/>
                  </a:lnTo>
                  <a:lnTo>
                    <a:pt x="1465263" y="1360748"/>
                  </a:lnTo>
                  <a:lnTo>
                    <a:pt x="1457961" y="1365516"/>
                  </a:lnTo>
                  <a:lnTo>
                    <a:pt x="1450341" y="1369648"/>
                  </a:lnTo>
                  <a:lnTo>
                    <a:pt x="1442086" y="1374417"/>
                  </a:lnTo>
                  <a:lnTo>
                    <a:pt x="1432878" y="1378867"/>
                  </a:lnTo>
                  <a:lnTo>
                    <a:pt x="1423671" y="1382682"/>
                  </a:lnTo>
                  <a:lnTo>
                    <a:pt x="1413511" y="1386814"/>
                  </a:lnTo>
                  <a:lnTo>
                    <a:pt x="1403351" y="1390311"/>
                  </a:lnTo>
                  <a:lnTo>
                    <a:pt x="1392238" y="1394125"/>
                  </a:lnTo>
                  <a:lnTo>
                    <a:pt x="1380173" y="1397622"/>
                  </a:lnTo>
                  <a:lnTo>
                    <a:pt x="1367791" y="1400483"/>
                  </a:lnTo>
                  <a:lnTo>
                    <a:pt x="1354773" y="1403662"/>
                  </a:lnTo>
                  <a:lnTo>
                    <a:pt x="1341121" y="1405887"/>
                  </a:lnTo>
                  <a:lnTo>
                    <a:pt x="1326833" y="1407794"/>
                  </a:lnTo>
                  <a:lnTo>
                    <a:pt x="1324611" y="1408112"/>
                  </a:lnTo>
                  <a:lnTo>
                    <a:pt x="1311276" y="1407794"/>
                  </a:lnTo>
                  <a:lnTo>
                    <a:pt x="1296988" y="1405887"/>
                  </a:lnTo>
                  <a:lnTo>
                    <a:pt x="1283336" y="1403662"/>
                  </a:lnTo>
                  <a:lnTo>
                    <a:pt x="1270318" y="1400483"/>
                  </a:lnTo>
                  <a:lnTo>
                    <a:pt x="1257936" y="1397622"/>
                  </a:lnTo>
                  <a:lnTo>
                    <a:pt x="1246188" y="1394125"/>
                  </a:lnTo>
                  <a:lnTo>
                    <a:pt x="1235076" y="1390311"/>
                  </a:lnTo>
                  <a:lnTo>
                    <a:pt x="1224598" y="1386814"/>
                  </a:lnTo>
                  <a:lnTo>
                    <a:pt x="1214438" y="1382682"/>
                  </a:lnTo>
                  <a:lnTo>
                    <a:pt x="1205231" y="1378867"/>
                  </a:lnTo>
                  <a:lnTo>
                    <a:pt x="1196658" y="1374417"/>
                  </a:lnTo>
                  <a:lnTo>
                    <a:pt x="1192940" y="1372348"/>
                  </a:lnTo>
                  <a:lnTo>
                    <a:pt x="1177471" y="1376937"/>
                  </a:lnTo>
                  <a:lnTo>
                    <a:pt x="1156831" y="1382967"/>
                  </a:lnTo>
                  <a:lnTo>
                    <a:pt x="1135872" y="1388679"/>
                  </a:lnTo>
                  <a:lnTo>
                    <a:pt x="1094591" y="1399787"/>
                  </a:lnTo>
                  <a:lnTo>
                    <a:pt x="1054580" y="1409625"/>
                  </a:lnTo>
                  <a:lnTo>
                    <a:pt x="1017744" y="1419462"/>
                  </a:lnTo>
                  <a:lnTo>
                    <a:pt x="985672" y="1428031"/>
                  </a:lnTo>
                  <a:lnTo>
                    <a:pt x="971700" y="1432157"/>
                  </a:lnTo>
                  <a:lnTo>
                    <a:pt x="959633" y="1436282"/>
                  </a:lnTo>
                  <a:lnTo>
                    <a:pt x="949471" y="1439773"/>
                  </a:lnTo>
                  <a:lnTo>
                    <a:pt x="941215" y="1443581"/>
                  </a:lnTo>
                  <a:lnTo>
                    <a:pt x="938357" y="1445168"/>
                  </a:lnTo>
                  <a:lnTo>
                    <a:pt x="935499" y="1446755"/>
                  </a:lnTo>
                  <a:lnTo>
                    <a:pt x="933594" y="1448024"/>
                  </a:lnTo>
                  <a:lnTo>
                    <a:pt x="932324" y="1449928"/>
                  </a:lnTo>
                  <a:lnTo>
                    <a:pt x="932006" y="1451198"/>
                  </a:lnTo>
                  <a:lnTo>
                    <a:pt x="932006" y="1452784"/>
                  </a:lnTo>
                  <a:lnTo>
                    <a:pt x="932641" y="1454054"/>
                  </a:lnTo>
                  <a:lnTo>
                    <a:pt x="934229" y="1455641"/>
                  </a:lnTo>
                  <a:lnTo>
                    <a:pt x="938675" y="1457862"/>
                  </a:lnTo>
                  <a:lnTo>
                    <a:pt x="944390" y="1460401"/>
                  </a:lnTo>
                  <a:lnTo>
                    <a:pt x="950741" y="1462940"/>
                  </a:lnTo>
                  <a:lnTo>
                    <a:pt x="958363" y="1465161"/>
                  </a:lnTo>
                  <a:lnTo>
                    <a:pt x="966619" y="1467065"/>
                  </a:lnTo>
                  <a:lnTo>
                    <a:pt x="976145" y="1469604"/>
                  </a:lnTo>
                  <a:lnTo>
                    <a:pt x="985672" y="1471508"/>
                  </a:lnTo>
                  <a:lnTo>
                    <a:pt x="996468" y="1473412"/>
                  </a:lnTo>
                  <a:lnTo>
                    <a:pt x="1019014" y="1477538"/>
                  </a:lnTo>
                  <a:lnTo>
                    <a:pt x="1043783" y="1481029"/>
                  </a:lnTo>
                  <a:lnTo>
                    <a:pt x="1069505" y="1484202"/>
                  </a:lnTo>
                  <a:lnTo>
                    <a:pt x="1095861" y="1486741"/>
                  </a:lnTo>
                  <a:lnTo>
                    <a:pt x="1122218" y="1489597"/>
                  </a:lnTo>
                  <a:lnTo>
                    <a:pt x="1147939" y="1491819"/>
                  </a:lnTo>
                  <a:lnTo>
                    <a:pt x="1172708" y="1493723"/>
                  </a:lnTo>
                  <a:lnTo>
                    <a:pt x="1195889" y="1495309"/>
                  </a:lnTo>
                  <a:lnTo>
                    <a:pt x="1233995" y="1497214"/>
                  </a:lnTo>
                  <a:lnTo>
                    <a:pt x="1247967" y="1497848"/>
                  </a:lnTo>
                  <a:lnTo>
                    <a:pt x="1257811" y="1497848"/>
                  </a:lnTo>
                  <a:lnTo>
                    <a:pt x="1260034" y="1497848"/>
                  </a:lnTo>
                  <a:lnTo>
                    <a:pt x="1262574" y="1497531"/>
                  </a:lnTo>
                  <a:lnTo>
                    <a:pt x="1268925" y="1495944"/>
                  </a:lnTo>
                  <a:lnTo>
                    <a:pt x="1276864" y="1493723"/>
                  </a:lnTo>
                  <a:lnTo>
                    <a:pt x="1286391" y="1490549"/>
                  </a:lnTo>
                  <a:lnTo>
                    <a:pt x="1297187" y="1486106"/>
                  </a:lnTo>
                  <a:lnTo>
                    <a:pt x="1309254" y="1481663"/>
                  </a:lnTo>
                  <a:lnTo>
                    <a:pt x="1337516" y="1470239"/>
                  </a:lnTo>
                  <a:lnTo>
                    <a:pt x="1369588" y="1456593"/>
                  </a:lnTo>
                  <a:lnTo>
                    <a:pt x="1404836" y="1440725"/>
                  </a:lnTo>
                  <a:lnTo>
                    <a:pt x="1483271" y="1406768"/>
                  </a:lnTo>
                  <a:lnTo>
                    <a:pt x="1524870" y="1388679"/>
                  </a:lnTo>
                  <a:lnTo>
                    <a:pt x="1566786" y="1370908"/>
                  </a:lnTo>
                  <a:lnTo>
                    <a:pt x="1608703" y="1354088"/>
                  </a:lnTo>
                  <a:lnTo>
                    <a:pt x="1629343" y="1346154"/>
                  </a:lnTo>
                  <a:lnTo>
                    <a:pt x="1649666" y="1337903"/>
                  </a:lnTo>
                  <a:lnTo>
                    <a:pt x="1669672" y="1330604"/>
                  </a:lnTo>
                  <a:lnTo>
                    <a:pt x="1689043" y="1323622"/>
                  </a:lnTo>
                  <a:lnTo>
                    <a:pt x="1708095" y="1317275"/>
                  </a:lnTo>
                  <a:lnTo>
                    <a:pt x="1726513" y="1311246"/>
                  </a:lnTo>
                  <a:lnTo>
                    <a:pt x="1743978" y="1305851"/>
                  </a:lnTo>
                  <a:lnTo>
                    <a:pt x="1760491" y="1301725"/>
                  </a:lnTo>
                  <a:lnTo>
                    <a:pt x="1776368" y="1297599"/>
                  </a:lnTo>
                  <a:lnTo>
                    <a:pt x="1790976" y="1294743"/>
                  </a:lnTo>
                  <a:lnTo>
                    <a:pt x="1804630" y="1292204"/>
                  </a:lnTo>
                  <a:lnTo>
                    <a:pt x="1817650" y="1290618"/>
                  </a:lnTo>
                  <a:lnTo>
                    <a:pt x="1829717" y="1289031"/>
                  </a:lnTo>
                  <a:lnTo>
                    <a:pt x="1840831" y="1288396"/>
                  </a:lnTo>
                  <a:lnTo>
                    <a:pt x="1851310" y="1287762"/>
                  </a:lnTo>
                  <a:lnTo>
                    <a:pt x="1860836" y="1287127"/>
                  </a:lnTo>
                  <a:lnTo>
                    <a:pt x="1869728" y="1287762"/>
                  </a:lnTo>
                  <a:lnTo>
                    <a:pt x="1877984" y="1288396"/>
                  </a:lnTo>
                  <a:lnTo>
                    <a:pt x="1885605" y="1289348"/>
                  </a:lnTo>
                  <a:lnTo>
                    <a:pt x="1892274" y="1290618"/>
                  </a:lnTo>
                  <a:lnTo>
                    <a:pt x="1898307" y="1292204"/>
                  </a:lnTo>
                  <a:lnTo>
                    <a:pt x="1904023" y="1294426"/>
                  </a:lnTo>
                  <a:lnTo>
                    <a:pt x="1908469" y="1296647"/>
                  </a:lnTo>
                  <a:lnTo>
                    <a:pt x="1912914" y="1298869"/>
                  </a:lnTo>
                  <a:lnTo>
                    <a:pt x="1916725" y="1302042"/>
                  </a:lnTo>
                  <a:lnTo>
                    <a:pt x="1919901" y="1304899"/>
                  </a:lnTo>
                  <a:lnTo>
                    <a:pt x="1922441" y="1308389"/>
                  </a:lnTo>
                  <a:lnTo>
                    <a:pt x="1924664" y="1311880"/>
                  </a:lnTo>
                  <a:lnTo>
                    <a:pt x="1926252" y="1315688"/>
                  </a:lnTo>
                  <a:lnTo>
                    <a:pt x="1927522" y="1319497"/>
                  </a:lnTo>
                  <a:lnTo>
                    <a:pt x="1928157" y="1323622"/>
                  </a:lnTo>
                  <a:lnTo>
                    <a:pt x="1928474" y="1328065"/>
                  </a:lnTo>
                  <a:lnTo>
                    <a:pt x="1928474" y="1332825"/>
                  </a:lnTo>
                  <a:lnTo>
                    <a:pt x="1928157" y="1336951"/>
                  </a:lnTo>
                  <a:lnTo>
                    <a:pt x="1927522" y="1342029"/>
                  </a:lnTo>
                  <a:lnTo>
                    <a:pt x="1926252" y="1346789"/>
                  </a:lnTo>
                  <a:lnTo>
                    <a:pt x="1924981" y="1351549"/>
                  </a:lnTo>
                  <a:lnTo>
                    <a:pt x="1923711" y="1356627"/>
                  </a:lnTo>
                  <a:lnTo>
                    <a:pt x="1921488" y="1361704"/>
                  </a:lnTo>
                  <a:lnTo>
                    <a:pt x="1919583" y="1366782"/>
                  </a:lnTo>
                  <a:lnTo>
                    <a:pt x="1917728" y="1370490"/>
                  </a:lnTo>
                  <a:lnTo>
                    <a:pt x="1673225" y="1539875"/>
                  </a:lnTo>
                  <a:lnTo>
                    <a:pt x="1839536" y="1455101"/>
                  </a:lnTo>
                  <a:lnTo>
                    <a:pt x="1835829" y="1457509"/>
                  </a:lnTo>
                  <a:lnTo>
                    <a:pt x="1835750" y="1457545"/>
                  </a:lnTo>
                  <a:lnTo>
                    <a:pt x="1831940" y="1459449"/>
                  </a:lnTo>
                  <a:lnTo>
                    <a:pt x="1834797" y="1458179"/>
                  </a:lnTo>
                  <a:lnTo>
                    <a:pt x="1835829" y="1457509"/>
                  </a:lnTo>
                  <a:lnTo>
                    <a:pt x="1846229" y="1452784"/>
                  </a:lnTo>
                  <a:lnTo>
                    <a:pt x="1861789" y="1446437"/>
                  </a:lnTo>
                  <a:lnTo>
                    <a:pt x="1871633" y="1442629"/>
                  </a:lnTo>
                  <a:lnTo>
                    <a:pt x="1882112" y="1438821"/>
                  </a:lnTo>
                  <a:lnTo>
                    <a:pt x="1893226" y="1435013"/>
                  </a:lnTo>
                  <a:lnTo>
                    <a:pt x="1905293" y="1431204"/>
                  </a:lnTo>
                  <a:lnTo>
                    <a:pt x="1917995" y="1427714"/>
                  </a:lnTo>
                  <a:lnTo>
                    <a:pt x="1930697" y="1424857"/>
                  </a:lnTo>
                  <a:lnTo>
                    <a:pt x="1944034" y="1422001"/>
                  </a:lnTo>
                  <a:lnTo>
                    <a:pt x="1957054" y="1420097"/>
                  </a:lnTo>
                  <a:lnTo>
                    <a:pt x="1970391" y="1418828"/>
                  </a:lnTo>
                  <a:lnTo>
                    <a:pt x="1977059" y="1418510"/>
                  </a:lnTo>
                  <a:lnTo>
                    <a:pt x="1983410" y="1418193"/>
                  </a:lnTo>
                  <a:lnTo>
                    <a:pt x="1989761" y="1418510"/>
                  </a:lnTo>
                  <a:lnTo>
                    <a:pt x="1995795" y="1418828"/>
                  </a:lnTo>
                  <a:lnTo>
                    <a:pt x="2001828" y="1419780"/>
                  </a:lnTo>
                  <a:lnTo>
                    <a:pt x="2007862" y="1420732"/>
                  </a:lnTo>
                  <a:lnTo>
                    <a:pt x="2013577" y="1421684"/>
                  </a:lnTo>
                  <a:lnTo>
                    <a:pt x="2018658" y="1423588"/>
                  </a:lnTo>
                  <a:lnTo>
                    <a:pt x="2023739" y="1425175"/>
                  </a:lnTo>
                  <a:lnTo>
                    <a:pt x="2028820" y="1427079"/>
                  </a:lnTo>
                  <a:lnTo>
                    <a:pt x="2033265" y="1429618"/>
                  </a:lnTo>
                  <a:lnTo>
                    <a:pt x="2037394" y="1431839"/>
                  </a:lnTo>
                  <a:lnTo>
                    <a:pt x="2041839" y="1434378"/>
                  </a:lnTo>
                  <a:lnTo>
                    <a:pt x="2045650" y="1437234"/>
                  </a:lnTo>
                  <a:lnTo>
                    <a:pt x="2048825" y="1439773"/>
                  </a:lnTo>
                  <a:lnTo>
                    <a:pt x="2052001" y="1442946"/>
                  </a:lnTo>
                  <a:lnTo>
                    <a:pt x="2054859" y="1445803"/>
                  </a:lnTo>
                  <a:lnTo>
                    <a:pt x="2057082" y="1449294"/>
                  </a:lnTo>
                  <a:lnTo>
                    <a:pt x="2059305" y="1452467"/>
                  </a:lnTo>
                  <a:lnTo>
                    <a:pt x="2060892" y="1455958"/>
                  </a:lnTo>
                  <a:lnTo>
                    <a:pt x="2062162" y="1459131"/>
                  </a:lnTo>
                  <a:lnTo>
                    <a:pt x="2063115" y="1462622"/>
                  </a:lnTo>
                  <a:lnTo>
                    <a:pt x="2063433" y="1465796"/>
                  </a:lnTo>
                  <a:lnTo>
                    <a:pt x="2063750" y="1469287"/>
                  </a:lnTo>
                  <a:lnTo>
                    <a:pt x="2063433" y="1472778"/>
                  </a:lnTo>
                  <a:lnTo>
                    <a:pt x="2062480" y="1476268"/>
                  </a:lnTo>
                  <a:lnTo>
                    <a:pt x="2061210" y="1479442"/>
                  </a:lnTo>
                  <a:lnTo>
                    <a:pt x="2059622" y="1482933"/>
                  </a:lnTo>
                  <a:lnTo>
                    <a:pt x="2057082" y="1485789"/>
                  </a:lnTo>
                  <a:lnTo>
                    <a:pt x="2054541" y="1489280"/>
                  </a:lnTo>
                  <a:lnTo>
                    <a:pt x="2051048" y="1492136"/>
                  </a:lnTo>
                  <a:lnTo>
                    <a:pt x="2047555" y="1495309"/>
                  </a:lnTo>
                  <a:lnTo>
                    <a:pt x="2043110" y="1497848"/>
                  </a:lnTo>
                  <a:lnTo>
                    <a:pt x="2038029" y="1500704"/>
                  </a:lnTo>
                  <a:lnTo>
                    <a:pt x="2017071" y="1511494"/>
                  </a:lnTo>
                  <a:lnTo>
                    <a:pt x="1995795" y="1522919"/>
                  </a:lnTo>
                  <a:lnTo>
                    <a:pt x="1975154" y="1534344"/>
                  </a:lnTo>
                  <a:lnTo>
                    <a:pt x="1956101" y="1545451"/>
                  </a:lnTo>
                  <a:lnTo>
                    <a:pt x="1926252" y="1562271"/>
                  </a:lnTo>
                  <a:lnTo>
                    <a:pt x="1914502" y="1569252"/>
                  </a:lnTo>
                  <a:lnTo>
                    <a:pt x="1983410" y="1527997"/>
                  </a:lnTo>
                  <a:lnTo>
                    <a:pt x="1511215" y="1778704"/>
                  </a:lnTo>
                  <a:lnTo>
                    <a:pt x="1498196" y="1785369"/>
                  </a:lnTo>
                  <a:lnTo>
                    <a:pt x="1482953" y="1792985"/>
                  </a:lnTo>
                  <a:lnTo>
                    <a:pt x="1462948" y="1802823"/>
                  </a:lnTo>
                  <a:lnTo>
                    <a:pt x="1438814" y="1814248"/>
                  </a:lnTo>
                  <a:lnTo>
                    <a:pt x="1410870" y="1827259"/>
                  </a:lnTo>
                  <a:lnTo>
                    <a:pt x="1380385" y="1841223"/>
                  </a:lnTo>
                  <a:lnTo>
                    <a:pt x="1347678" y="1855186"/>
                  </a:lnTo>
                  <a:lnTo>
                    <a:pt x="1313382" y="1869150"/>
                  </a:lnTo>
                  <a:lnTo>
                    <a:pt x="1295917" y="1876131"/>
                  </a:lnTo>
                  <a:lnTo>
                    <a:pt x="1278769" y="1882796"/>
                  </a:lnTo>
                  <a:lnTo>
                    <a:pt x="1260987" y="1889143"/>
                  </a:lnTo>
                  <a:lnTo>
                    <a:pt x="1243204" y="1895172"/>
                  </a:lnTo>
                  <a:lnTo>
                    <a:pt x="1225739" y="1900885"/>
                  </a:lnTo>
                  <a:lnTo>
                    <a:pt x="1208909" y="1905962"/>
                  </a:lnTo>
                  <a:lnTo>
                    <a:pt x="1191761" y="1910723"/>
                  </a:lnTo>
                  <a:lnTo>
                    <a:pt x="1175248" y="1914848"/>
                  </a:lnTo>
                  <a:lnTo>
                    <a:pt x="1159371" y="1918656"/>
                  </a:lnTo>
                  <a:lnTo>
                    <a:pt x="1144129" y="1921513"/>
                  </a:lnTo>
                  <a:lnTo>
                    <a:pt x="1129204" y="1923417"/>
                  </a:lnTo>
                  <a:lnTo>
                    <a:pt x="1115232" y="1925004"/>
                  </a:lnTo>
                  <a:lnTo>
                    <a:pt x="1108563" y="1925321"/>
                  </a:lnTo>
                  <a:lnTo>
                    <a:pt x="1102212" y="1925638"/>
                  </a:lnTo>
                  <a:lnTo>
                    <a:pt x="1095861" y="1925638"/>
                  </a:lnTo>
                  <a:lnTo>
                    <a:pt x="1089828" y="1925321"/>
                  </a:lnTo>
                  <a:lnTo>
                    <a:pt x="1076808" y="1924051"/>
                  </a:lnTo>
                  <a:lnTo>
                    <a:pt x="1061884" y="1922465"/>
                  </a:lnTo>
                  <a:lnTo>
                    <a:pt x="1025683" y="1918656"/>
                  </a:lnTo>
                  <a:lnTo>
                    <a:pt x="983131" y="1912944"/>
                  </a:lnTo>
                  <a:lnTo>
                    <a:pt x="934546" y="1906280"/>
                  </a:lnTo>
                  <a:lnTo>
                    <a:pt x="824992" y="1890412"/>
                  </a:lnTo>
                  <a:lnTo>
                    <a:pt x="707181" y="1872958"/>
                  </a:lnTo>
                  <a:lnTo>
                    <a:pt x="589688" y="1856138"/>
                  </a:lnTo>
                  <a:lnTo>
                    <a:pt x="534117" y="1848522"/>
                  </a:lnTo>
                  <a:lnTo>
                    <a:pt x="482357" y="1841540"/>
                  </a:lnTo>
                  <a:lnTo>
                    <a:pt x="435677" y="1835828"/>
                  </a:lnTo>
                  <a:lnTo>
                    <a:pt x="394713" y="1831385"/>
                  </a:lnTo>
                  <a:lnTo>
                    <a:pt x="376613" y="1829798"/>
                  </a:lnTo>
                  <a:lnTo>
                    <a:pt x="361053" y="1828529"/>
                  </a:lnTo>
                  <a:lnTo>
                    <a:pt x="347399" y="1827577"/>
                  </a:lnTo>
                  <a:lnTo>
                    <a:pt x="335967" y="1827259"/>
                  </a:lnTo>
                  <a:lnTo>
                    <a:pt x="314056" y="1827577"/>
                  </a:lnTo>
                  <a:lnTo>
                    <a:pt x="289922" y="1827894"/>
                  </a:lnTo>
                  <a:lnTo>
                    <a:pt x="237209" y="1829481"/>
                  </a:lnTo>
                  <a:lnTo>
                    <a:pt x="181321" y="1831385"/>
                  </a:lnTo>
                  <a:lnTo>
                    <a:pt x="126702" y="1833606"/>
                  </a:lnTo>
                  <a:lnTo>
                    <a:pt x="37153" y="1837732"/>
                  </a:lnTo>
                  <a:lnTo>
                    <a:pt x="0" y="1839636"/>
                  </a:lnTo>
                  <a:lnTo>
                    <a:pt x="19053" y="1500704"/>
                  </a:lnTo>
                  <a:lnTo>
                    <a:pt x="28580" y="1501657"/>
                  </a:lnTo>
                  <a:lnTo>
                    <a:pt x="54301" y="1503878"/>
                  </a:lnTo>
                  <a:lnTo>
                    <a:pt x="72084" y="1505147"/>
                  </a:lnTo>
                  <a:lnTo>
                    <a:pt x="92089" y="1506099"/>
                  </a:lnTo>
                  <a:lnTo>
                    <a:pt x="114318" y="1507369"/>
                  </a:lnTo>
                  <a:lnTo>
                    <a:pt x="137499" y="1507686"/>
                  </a:lnTo>
                  <a:lnTo>
                    <a:pt x="161632" y="1507369"/>
                  </a:lnTo>
                  <a:lnTo>
                    <a:pt x="173699" y="1506734"/>
                  </a:lnTo>
                  <a:lnTo>
                    <a:pt x="186084" y="1505782"/>
                  </a:lnTo>
                  <a:lnTo>
                    <a:pt x="198151" y="1504830"/>
                  </a:lnTo>
                  <a:lnTo>
                    <a:pt x="210217" y="1503878"/>
                  </a:lnTo>
                  <a:lnTo>
                    <a:pt x="221649" y="1502291"/>
                  </a:lnTo>
                  <a:lnTo>
                    <a:pt x="233399" y="1500704"/>
                  </a:lnTo>
                  <a:lnTo>
                    <a:pt x="244513" y="1498483"/>
                  </a:lnTo>
                  <a:lnTo>
                    <a:pt x="255627" y="1496262"/>
                  </a:lnTo>
                  <a:lnTo>
                    <a:pt x="265471" y="1493088"/>
                  </a:lnTo>
                  <a:lnTo>
                    <a:pt x="275315" y="1490232"/>
                  </a:lnTo>
                  <a:lnTo>
                    <a:pt x="284524" y="1486424"/>
                  </a:lnTo>
                  <a:lnTo>
                    <a:pt x="292780" y="1482615"/>
                  </a:lnTo>
                  <a:lnTo>
                    <a:pt x="300719" y="1478172"/>
                  </a:lnTo>
                  <a:lnTo>
                    <a:pt x="304212" y="1475634"/>
                  </a:lnTo>
                  <a:lnTo>
                    <a:pt x="307705" y="1473095"/>
                  </a:lnTo>
                  <a:lnTo>
                    <a:pt x="321677" y="1462622"/>
                  </a:lnTo>
                  <a:lnTo>
                    <a:pt x="337872" y="1450880"/>
                  </a:lnTo>
                  <a:lnTo>
                    <a:pt x="355972" y="1438821"/>
                  </a:lnTo>
                  <a:lnTo>
                    <a:pt x="375978" y="1426127"/>
                  </a:lnTo>
                  <a:lnTo>
                    <a:pt x="396936" y="1413433"/>
                  </a:lnTo>
                  <a:lnTo>
                    <a:pt x="418847" y="1400421"/>
                  </a:lnTo>
                  <a:lnTo>
                    <a:pt x="441075" y="1387727"/>
                  </a:lnTo>
                  <a:lnTo>
                    <a:pt x="463621" y="1375351"/>
                  </a:lnTo>
                  <a:lnTo>
                    <a:pt x="485850" y="1363291"/>
                  </a:lnTo>
                  <a:lnTo>
                    <a:pt x="508078" y="1352184"/>
                  </a:lnTo>
                  <a:lnTo>
                    <a:pt x="529037" y="1341711"/>
                  </a:lnTo>
                  <a:lnTo>
                    <a:pt x="549042" y="1332191"/>
                  </a:lnTo>
                  <a:lnTo>
                    <a:pt x="567142" y="1323940"/>
                  </a:lnTo>
                  <a:lnTo>
                    <a:pt x="583972" y="1317275"/>
                  </a:lnTo>
                  <a:lnTo>
                    <a:pt x="597945" y="1311880"/>
                  </a:lnTo>
                  <a:lnTo>
                    <a:pt x="604296" y="1309976"/>
                  </a:lnTo>
                  <a:lnTo>
                    <a:pt x="609694" y="1308389"/>
                  </a:lnTo>
                  <a:lnTo>
                    <a:pt x="616680" y="1307120"/>
                  </a:lnTo>
                  <a:lnTo>
                    <a:pt x="626524" y="1304899"/>
                  </a:lnTo>
                  <a:lnTo>
                    <a:pt x="655103" y="1299821"/>
                  </a:lnTo>
                  <a:lnTo>
                    <a:pt x="693844" y="1293474"/>
                  </a:lnTo>
                  <a:lnTo>
                    <a:pt x="740842" y="1286492"/>
                  </a:lnTo>
                  <a:lnTo>
                    <a:pt x="794507" y="1279193"/>
                  </a:lnTo>
                  <a:lnTo>
                    <a:pt x="853254" y="1271894"/>
                  </a:lnTo>
                  <a:lnTo>
                    <a:pt x="884056" y="1268403"/>
                  </a:lnTo>
                  <a:lnTo>
                    <a:pt x="915176" y="1264912"/>
                  </a:lnTo>
                  <a:lnTo>
                    <a:pt x="946931" y="1261421"/>
                  </a:lnTo>
                  <a:lnTo>
                    <a:pt x="979003" y="1258565"/>
                  </a:lnTo>
                  <a:lnTo>
                    <a:pt x="1010758" y="1256026"/>
                  </a:lnTo>
                  <a:lnTo>
                    <a:pt x="1042195" y="1253488"/>
                  </a:lnTo>
                  <a:lnTo>
                    <a:pt x="1073633" y="1251583"/>
                  </a:lnTo>
                  <a:lnTo>
                    <a:pt x="1103800" y="1249997"/>
                  </a:lnTo>
                  <a:lnTo>
                    <a:pt x="1108711" y="1249733"/>
                  </a:lnTo>
                  <a:lnTo>
                    <a:pt x="1108711" y="1144905"/>
                  </a:lnTo>
                  <a:lnTo>
                    <a:pt x="1105218" y="1127104"/>
                  </a:lnTo>
                  <a:lnTo>
                    <a:pt x="1102043" y="1110256"/>
                  </a:lnTo>
                  <a:lnTo>
                    <a:pt x="1097916" y="1094680"/>
                  </a:lnTo>
                  <a:lnTo>
                    <a:pt x="1093788" y="1080057"/>
                  </a:lnTo>
                  <a:lnTo>
                    <a:pt x="1089026" y="1067024"/>
                  </a:lnTo>
                  <a:lnTo>
                    <a:pt x="1083946" y="1054626"/>
                  </a:lnTo>
                  <a:lnTo>
                    <a:pt x="1078866" y="1043818"/>
                  </a:lnTo>
                  <a:lnTo>
                    <a:pt x="1073468" y="1033010"/>
                  </a:lnTo>
                  <a:lnTo>
                    <a:pt x="1067753" y="1023474"/>
                  </a:lnTo>
                  <a:lnTo>
                    <a:pt x="1061721" y="1014255"/>
                  </a:lnTo>
                  <a:lnTo>
                    <a:pt x="1055371" y="1005672"/>
                  </a:lnTo>
                  <a:lnTo>
                    <a:pt x="1049021" y="997407"/>
                  </a:lnTo>
                  <a:lnTo>
                    <a:pt x="1042671" y="989460"/>
                  </a:lnTo>
                  <a:lnTo>
                    <a:pt x="1036003" y="981831"/>
                  </a:lnTo>
                  <a:lnTo>
                    <a:pt x="1022668" y="966891"/>
                  </a:lnTo>
                  <a:lnTo>
                    <a:pt x="1013461" y="957036"/>
                  </a:lnTo>
                  <a:lnTo>
                    <a:pt x="1004888" y="947182"/>
                  </a:lnTo>
                  <a:lnTo>
                    <a:pt x="995681" y="936692"/>
                  </a:lnTo>
                  <a:lnTo>
                    <a:pt x="987108" y="925884"/>
                  </a:lnTo>
                  <a:lnTo>
                    <a:pt x="978853" y="914440"/>
                  </a:lnTo>
                  <a:lnTo>
                    <a:pt x="970916" y="902042"/>
                  </a:lnTo>
                  <a:lnTo>
                    <a:pt x="966788" y="895367"/>
                  </a:lnTo>
                  <a:lnTo>
                    <a:pt x="962978" y="888691"/>
                  </a:lnTo>
                  <a:lnTo>
                    <a:pt x="959168" y="881698"/>
                  </a:lnTo>
                  <a:lnTo>
                    <a:pt x="955676" y="874069"/>
                  </a:lnTo>
                  <a:lnTo>
                    <a:pt x="952183" y="866122"/>
                  </a:lnTo>
                  <a:lnTo>
                    <a:pt x="948691" y="858175"/>
                  </a:lnTo>
                  <a:lnTo>
                    <a:pt x="945516" y="849910"/>
                  </a:lnTo>
                  <a:lnTo>
                    <a:pt x="942341" y="841009"/>
                  </a:lnTo>
                  <a:lnTo>
                    <a:pt x="939483" y="831790"/>
                  </a:lnTo>
                  <a:lnTo>
                    <a:pt x="936626" y="821936"/>
                  </a:lnTo>
                  <a:lnTo>
                    <a:pt x="934086" y="812082"/>
                  </a:lnTo>
                  <a:lnTo>
                    <a:pt x="931863" y="801274"/>
                  </a:lnTo>
                  <a:lnTo>
                    <a:pt x="929323" y="790148"/>
                  </a:lnTo>
                  <a:lnTo>
                    <a:pt x="927418" y="778704"/>
                  </a:lnTo>
                  <a:lnTo>
                    <a:pt x="925513" y="766624"/>
                  </a:lnTo>
                  <a:lnTo>
                    <a:pt x="923608" y="753909"/>
                  </a:lnTo>
                  <a:lnTo>
                    <a:pt x="922338" y="740876"/>
                  </a:lnTo>
                  <a:lnTo>
                    <a:pt x="921068" y="727207"/>
                  </a:lnTo>
                  <a:lnTo>
                    <a:pt x="920433" y="712584"/>
                  </a:lnTo>
                  <a:lnTo>
                    <a:pt x="919481" y="697644"/>
                  </a:lnTo>
                  <a:lnTo>
                    <a:pt x="919163" y="680478"/>
                  </a:lnTo>
                  <a:lnTo>
                    <a:pt x="919481" y="663948"/>
                  </a:lnTo>
                  <a:lnTo>
                    <a:pt x="920751" y="647736"/>
                  </a:lnTo>
                  <a:lnTo>
                    <a:pt x="922338" y="631842"/>
                  </a:lnTo>
                  <a:lnTo>
                    <a:pt x="924561" y="616266"/>
                  </a:lnTo>
                  <a:lnTo>
                    <a:pt x="928053" y="601325"/>
                  </a:lnTo>
                  <a:lnTo>
                    <a:pt x="932181" y="586703"/>
                  </a:lnTo>
                  <a:lnTo>
                    <a:pt x="936308" y="572398"/>
                  </a:lnTo>
                  <a:lnTo>
                    <a:pt x="941706" y="558093"/>
                  </a:lnTo>
                  <a:lnTo>
                    <a:pt x="947738" y="544424"/>
                  </a:lnTo>
                  <a:lnTo>
                    <a:pt x="954406" y="531391"/>
                  </a:lnTo>
                  <a:lnTo>
                    <a:pt x="958216" y="525033"/>
                  </a:lnTo>
                  <a:lnTo>
                    <a:pt x="961708" y="518676"/>
                  </a:lnTo>
                  <a:lnTo>
                    <a:pt x="965836" y="512318"/>
                  </a:lnTo>
                  <a:lnTo>
                    <a:pt x="969646" y="506278"/>
                  </a:lnTo>
                  <a:lnTo>
                    <a:pt x="978853" y="494199"/>
                  </a:lnTo>
                  <a:lnTo>
                    <a:pt x="988061" y="483073"/>
                  </a:lnTo>
                  <a:lnTo>
                    <a:pt x="998221" y="471629"/>
                  </a:lnTo>
                  <a:lnTo>
                    <a:pt x="1008698" y="461139"/>
                  </a:lnTo>
                  <a:lnTo>
                    <a:pt x="1019811" y="451602"/>
                  </a:lnTo>
                  <a:lnTo>
                    <a:pt x="1030923" y="442384"/>
                  </a:lnTo>
                  <a:lnTo>
                    <a:pt x="1042671" y="433801"/>
                  </a:lnTo>
                  <a:lnTo>
                    <a:pt x="1054736" y="425854"/>
                  </a:lnTo>
                  <a:lnTo>
                    <a:pt x="1066483" y="418542"/>
                  </a:lnTo>
                  <a:lnTo>
                    <a:pt x="1078866" y="411549"/>
                  </a:lnTo>
                  <a:lnTo>
                    <a:pt x="1091248" y="405191"/>
                  </a:lnTo>
                  <a:lnTo>
                    <a:pt x="1103631" y="399152"/>
                  </a:lnTo>
                  <a:lnTo>
                    <a:pt x="1116331" y="393748"/>
                  </a:lnTo>
                  <a:lnTo>
                    <a:pt x="1128713" y="388661"/>
                  </a:lnTo>
                  <a:lnTo>
                    <a:pt x="1141413" y="383893"/>
                  </a:lnTo>
                  <a:lnTo>
                    <a:pt x="1153796" y="380079"/>
                  </a:lnTo>
                  <a:lnTo>
                    <a:pt x="1166178" y="376264"/>
                  </a:lnTo>
                  <a:lnTo>
                    <a:pt x="1178243" y="373085"/>
                  </a:lnTo>
                  <a:lnTo>
                    <a:pt x="1190308" y="369906"/>
                  </a:lnTo>
                  <a:lnTo>
                    <a:pt x="1201738" y="367363"/>
                  </a:lnTo>
                  <a:lnTo>
                    <a:pt x="1213168" y="364820"/>
                  </a:lnTo>
                  <a:lnTo>
                    <a:pt x="1224281" y="362595"/>
                  </a:lnTo>
                  <a:lnTo>
                    <a:pt x="1235076" y="361006"/>
                  </a:lnTo>
                  <a:lnTo>
                    <a:pt x="1254761" y="358145"/>
                  </a:lnTo>
                  <a:lnTo>
                    <a:pt x="1272223" y="356237"/>
                  </a:lnTo>
                  <a:lnTo>
                    <a:pt x="1287781" y="354966"/>
                  </a:lnTo>
                  <a:lnTo>
                    <a:pt x="1300163" y="354330"/>
                  </a:lnTo>
                  <a:lnTo>
                    <a:pt x="1309371" y="354012"/>
                  </a:lnTo>
                  <a:close/>
                  <a:moveTo>
                    <a:pt x="1815403" y="215900"/>
                  </a:moveTo>
                  <a:lnTo>
                    <a:pt x="1818266" y="216218"/>
                  </a:lnTo>
                  <a:lnTo>
                    <a:pt x="1821764" y="216535"/>
                  </a:lnTo>
                  <a:lnTo>
                    <a:pt x="1824945" y="217170"/>
                  </a:lnTo>
                  <a:lnTo>
                    <a:pt x="1828126" y="218758"/>
                  </a:lnTo>
                  <a:lnTo>
                    <a:pt x="1830989" y="220028"/>
                  </a:lnTo>
                  <a:lnTo>
                    <a:pt x="1834170" y="221615"/>
                  </a:lnTo>
                  <a:lnTo>
                    <a:pt x="1836715" y="223520"/>
                  </a:lnTo>
                  <a:lnTo>
                    <a:pt x="1839577" y="226060"/>
                  </a:lnTo>
                  <a:lnTo>
                    <a:pt x="1841804" y="228600"/>
                  </a:lnTo>
                  <a:lnTo>
                    <a:pt x="1843713" y="231458"/>
                  </a:lnTo>
                  <a:lnTo>
                    <a:pt x="1845621" y="234315"/>
                  </a:lnTo>
                  <a:lnTo>
                    <a:pt x="1847212" y="237490"/>
                  </a:lnTo>
                  <a:lnTo>
                    <a:pt x="1848166" y="240348"/>
                  </a:lnTo>
                  <a:lnTo>
                    <a:pt x="1848802" y="243523"/>
                  </a:lnTo>
                  <a:lnTo>
                    <a:pt x="1849438" y="247015"/>
                  </a:lnTo>
                  <a:lnTo>
                    <a:pt x="1849438" y="250508"/>
                  </a:lnTo>
                  <a:lnTo>
                    <a:pt x="1849438" y="253365"/>
                  </a:lnTo>
                  <a:lnTo>
                    <a:pt x="1848802" y="256858"/>
                  </a:lnTo>
                  <a:lnTo>
                    <a:pt x="1848166" y="260033"/>
                  </a:lnTo>
                  <a:lnTo>
                    <a:pt x="1847212" y="263208"/>
                  </a:lnTo>
                  <a:lnTo>
                    <a:pt x="1845621" y="266065"/>
                  </a:lnTo>
                  <a:lnTo>
                    <a:pt x="1843713" y="268923"/>
                  </a:lnTo>
                  <a:lnTo>
                    <a:pt x="1841804" y="271780"/>
                  </a:lnTo>
                  <a:lnTo>
                    <a:pt x="1839577" y="274320"/>
                  </a:lnTo>
                  <a:lnTo>
                    <a:pt x="1736517" y="377190"/>
                  </a:lnTo>
                  <a:lnTo>
                    <a:pt x="1733654" y="379730"/>
                  </a:lnTo>
                  <a:lnTo>
                    <a:pt x="1731109" y="381635"/>
                  </a:lnTo>
                  <a:lnTo>
                    <a:pt x="1727928" y="383223"/>
                  </a:lnTo>
                  <a:lnTo>
                    <a:pt x="1725065" y="384810"/>
                  </a:lnTo>
                  <a:lnTo>
                    <a:pt x="1721885" y="386080"/>
                  </a:lnTo>
                  <a:lnTo>
                    <a:pt x="1718704" y="386715"/>
                  </a:lnTo>
                  <a:lnTo>
                    <a:pt x="1715205" y="387350"/>
                  </a:lnTo>
                  <a:lnTo>
                    <a:pt x="1712342" y="387350"/>
                  </a:lnTo>
                  <a:lnTo>
                    <a:pt x="1708843" y="387350"/>
                  </a:lnTo>
                  <a:lnTo>
                    <a:pt x="1705662" y="386715"/>
                  </a:lnTo>
                  <a:lnTo>
                    <a:pt x="1702163" y="386080"/>
                  </a:lnTo>
                  <a:lnTo>
                    <a:pt x="1699300" y="384810"/>
                  </a:lnTo>
                  <a:lnTo>
                    <a:pt x="1696119" y="383223"/>
                  </a:lnTo>
                  <a:lnTo>
                    <a:pt x="1693257" y="381635"/>
                  </a:lnTo>
                  <a:lnTo>
                    <a:pt x="1690394" y="379730"/>
                  </a:lnTo>
                  <a:lnTo>
                    <a:pt x="1687849" y="377190"/>
                  </a:lnTo>
                  <a:lnTo>
                    <a:pt x="1685622" y="374650"/>
                  </a:lnTo>
                  <a:lnTo>
                    <a:pt x="1683396" y="371793"/>
                  </a:lnTo>
                  <a:lnTo>
                    <a:pt x="1681805" y="368935"/>
                  </a:lnTo>
                  <a:lnTo>
                    <a:pt x="1680533" y="365760"/>
                  </a:lnTo>
                  <a:lnTo>
                    <a:pt x="1679261" y="362903"/>
                  </a:lnTo>
                  <a:lnTo>
                    <a:pt x="1678624" y="359410"/>
                  </a:lnTo>
                  <a:lnTo>
                    <a:pt x="1678306" y="356235"/>
                  </a:lnTo>
                  <a:lnTo>
                    <a:pt x="1677988" y="353378"/>
                  </a:lnTo>
                  <a:lnTo>
                    <a:pt x="1678306" y="349885"/>
                  </a:lnTo>
                  <a:lnTo>
                    <a:pt x="1678624" y="346393"/>
                  </a:lnTo>
                  <a:lnTo>
                    <a:pt x="1679261" y="343218"/>
                  </a:lnTo>
                  <a:lnTo>
                    <a:pt x="1680533" y="340043"/>
                  </a:lnTo>
                  <a:lnTo>
                    <a:pt x="1681805" y="337185"/>
                  </a:lnTo>
                  <a:lnTo>
                    <a:pt x="1683396" y="334328"/>
                  </a:lnTo>
                  <a:lnTo>
                    <a:pt x="1685622" y="331470"/>
                  </a:lnTo>
                  <a:lnTo>
                    <a:pt x="1687849" y="328930"/>
                  </a:lnTo>
                  <a:lnTo>
                    <a:pt x="1790910" y="226060"/>
                  </a:lnTo>
                  <a:lnTo>
                    <a:pt x="1793455" y="223520"/>
                  </a:lnTo>
                  <a:lnTo>
                    <a:pt x="1796317" y="221615"/>
                  </a:lnTo>
                  <a:lnTo>
                    <a:pt x="1799180" y="220028"/>
                  </a:lnTo>
                  <a:lnTo>
                    <a:pt x="1802361" y="218758"/>
                  </a:lnTo>
                  <a:lnTo>
                    <a:pt x="1805224" y="217170"/>
                  </a:lnTo>
                  <a:lnTo>
                    <a:pt x="1808723" y="216535"/>
                  </a:lnTo>
                  <a:lnTo>
                    <a:pt x="1811904" y="216218"/>
                  </a:lnTo>
                  <a:lnTo>
                    <a:pt x="1815403" y="215900"/>
                  </a:lnTo>
                  <a:close/>
                  <a:moveTo>
                    <a:pt x="851599" y="215900"/>
                  </a:moveTo>
                  <a:lnTo>
                    <a:pt x="855065" y="216218"/>
                  </a:lnTo>
                  <a:lnTo>
                    <a:pt x="857902" y="216535"/>
                  </a:lnTo>
                  <a:lnTo>
                    <a:pt x="861368" y="217170"/>
                  </a:lnTo>
                  <a:lnTo>
                    <a:pt x="864205" y="218758"/>
                  </a:lnTo>
                  <a:lnTo>
                    <a:pt x="867356" y="220028"/>
                  </a:lnTo>
                  <a:lnTo>
                    <a:pt x="870192" y="221615"/>
                  </a:lnTo>
                  <a:lnTo>
                    <a:pt x="872713" y="223520"/>
                  </a:lnTo>
                  <a:lnTo>
                    <a:pt x="875550" y="226060"/>
                  </a:lnTo>
                  <a:lnTo>
                    <a:pt x="977657" y="328930"/>
                  </a:lnTo>
                  <a:lnTo>
                    <a:pt x="979863" y="331470"/>
                  </a:lnTo>
                  <a:lnTo>
                    <a:pt x="981754" y="334328"/>
                  </a:lnTo>
                  <a:lnTo>
                    <a:pt x="983960" y="337185"/>
                  </a:lnTo>
                  <a:lnTo>
                    <a:pt x="985220" y="340043"/>
                  </a:lnTo>
                  <a:lnTo>
                    <a:pt x="986166" y="343218"/>
                  </a:lnTo>
                  <a:lnTo>
                    <a:pt x="986796" y="346393"/>
                  </a:lnTo>
                  <a:lnTo>
                    <a:pt x="987426" y="349885"/>
                  </a:lnTo>
                  <a:lnTo>
                    <a:pt x="987426" y="353378"/>
                  </a:lnTo>
                  <a:lnTo>
                    <a:pt x="987426" y="356235"/>
                  </a:lnTo>
                  <a:lnTo>
                    <a:pt x="986796" y="359410"/>
                  </a:lnTo>
                  <a:lnTo>
                    <a:pt x="986166" y="362903"/>
                  </a:lnTo>
                  <a:lnTo>
                    <a:pt x="985220" y="365760"/>
                  </a:lnTo>
                  <a:lnTo>
                    <a:pt x="983960" y="368935"/>
                  </a:lnTo>
                  <a:lnTo>
                    <a:pt x="981754" y="371793"/>
                  </a:lnTo>
                  <a:lnTo>
                    <a:pt x="979863" y="374650"/>
                  </a:lnTo>
                  <a:lnTo>
                    <a:pt x="977657" y="377190"/>
                  </a:lnTo>
                  <a:lnTo>
                    <a:pt x="975135" y="379730"/>
                  </a:lnTo>
                  <a:lnTo>
                    <a:pt x="972299" y="381635"/>
                  </a:lnTo>
                  <a:lnTo>
                    <a:pt x="969778" y="383223"/>
                  </a:lnTo>
                  <a:lnTo>
                    <a:pt x="966627" y="384810"/>
                  </a:lnTo>
                  <a:lnTo>
                    <a:pt x="963475" y="386080"/>
                  </a:lnTo>
                  <a:lnTo>
                    <a:pt x="960324" y="386715"/>
                  </a:lnTo>
                  <a:lnTo>
                    <a:pt x="957172" y="387350"/>
                  </a:lnTo>
                  <a:lnTo>
                    <a:pt x="953706" y="387350"/>
                  </a:lnTo>
                  <a:lnTo>
                    <a:pt x="950554" y="387350"/>
                  </a:lnTo>
                  <a:lnTo>
                    <a:pt x="947088" y="386715"/>
                  </a:lnTo>
                  <a:lnTo>
                    <a:pt x="944251" y="386080"/>
                  </a:lnTo>
                  <a:lnTo>
                    <a:pt x="940785" y="384810"/>
                  </a:lnTo>
                  <a:lnTo>
                    <a:pt x="937948" y="383223"/>
                  </a:lnTo>
                  <a:lnTo>
                    <a:pt x="935112" y="381635"/>
                  </a:lnTo>
                  <a:lnTo>
                    <a:pt x="932276" y="379730"/>
                  </a:lnTo>
                  <a:lnTo>
                    <a:pt x="929440" y="377190"/>
                  </a:lnTo>
                  <a:lnTo>
                    <a:pt x="827333" y="274320"/>
                  </a:lnTo>
                  <a:lnTo>
                    <a:pt x="825127" y="271780"/>
                  </a:lnTo>
                  <a:lnTo>
                    <a:pt x="823236" y="268923"/>
                  </a:lnTo>
                  <a:lnTo>
                    <a:pt x="821345" y="266065"/>
                  </a:lnTo>
                  <a:lnTo>
                    <a:pt x="820084" y="263208"/>
                  </a:lnTo>
                  <a:lnTo>
                    <a:pt x="819139" y="260033"/>
                  </a:lnTo>
                  <a:lnTo>
                    <a:pt x="818193" y="256858"/>
                  </a:lnTo>
                  <a:lnTo>
                    <a:pt x="817878" y="253365"/>
                  </a:lnTo>
                  <a:lnTo>
                    <a:pt x="817563" y="250508"/>
                  </a:lnTo>
                  <a:lnTo>
                    <a:pt x="817878" y="247015"/>
                  </a:lnTo>
                  <a:lnTo>
                    <a:pt x="818193" y="243523"/>
                  </a:lnTo>
                  <a:lnTo>
                    <a:pt x="819139" y="240348"/>
                  </a:lnTo>
                  <a:lnTo>
                    <a:pt x="820084" y="237490"/>
                  </a:lnTo>
                  <a:lnTo>
                    <a:pt x="821345" y="234315"/>
                  </a:lnTo>
                  <a:lnTo>
                    <a:pt x="823236" y="231458"/>
                  </a:lnTo>
                  <a:lnTo>
                    <a:pt x="825127" y="228600"/>
                  </a:lnTo>
                  <a:lnTo>
                    <a:pt x="827333" y="226060"/>
                  </a:lnTo>
                  <a:lnTo>
                    <a:pt x="830169" y="223520"/>
                  </a:lnTo>
                  <a:lnTo>
                    <a:pt x="832690" y="221615"/>
                  </a:lnTo>
                  <a:lnTo>
                    <a:pt x="835842" y="220028"/>
                  </a:lnTo>
                  <a:lnTo>
                    <a:pt x="838678" y="218758"/>
                  </a:lnTo>
                  <a:lnTo>
                    <a:pt x="842144" y="217170"/>
                  </a:lnTo>
                  <a:lnTo>
                    <a:pt x="844981" y="216535"/>
                  </a:lnTo>
                  <a:lnTo>
                    <a:pt x="848447" y="216218"/>
                  </a:lnTo>
                  <a:lnTo>
                    <a:pt x="851599" y="215900"/>
                  </a:lnTo>
                  <a:close/>
                  <a:moveTo>
                    <a:pt x="1318578" y="0"/>
                  </a:moveTo>
                  <a:lnTo>
                    <a:pt x="1321753" y="318"/>
                  </a:lnTo>
                  <a:lnTo>
                    <a:pt x="1325563" y="636"/>
                  </a:lnTo>
                  <a:lnTo>
                    <a:pt x="1328421" y="1590"/>
                  </a:lnTo>
                  <a:lnTo>
                    <a:pt x="1331913" y="2544"/>
                  </a:lnTo>
                  <a:lnTo>
                    <a:pt x="1334771" y="4133"/>
                  </a:lnTo>
                  <a:lnTo>
                    <a:pt x="1337629" y="6041"/>
                  </a:lnTo>
                  <a:lnTo>
                    <a:pt x="1340169" y="7949"/>
                  </a:lnTo>
                  <a:lnTo>
                    <a:pt x="1342391" y="9857"/>
                  </a:lnTo>
                  <a:lnTo>
                    <a:pt x="1344931" y="12719"/>
                  </a:lnTo>
                  <a:lnTo>
                    <a:pt x="1346836" y="15262"/>
                  </a:lnTo>
                  <a:lnTo>
                    <a:pt x="1348424" y="18124"/>
                  </a:lnTo>
                  <a:lnTo>
                    <a:pt x="1350011" y="20986"/>
                  </a:lnTo>
                  <a:lnTo>
                    <a:pt x="1351281" y="23848"/>
                  </a:lnTo>
                  <a:lnTo>
                    <a:pt x="1351916" y="27345"/>
                  </a:lnTo>
                  <a:lnTo>
                    <a:pt x="1352551" y="30843"/>
                  </a:lnTo>
                  <a:lnTo>
                    <a:pt x="1352551" y="34341"/>
                  </a:lnTo>
                  <a:lnTo>
                    <a:pt x="1352551" y="180290"/>
                  </a:lnTo>
                  <a:lnTo>
                    <a:pt x="1352551" y="183469"/>
                  </a:lnTo>
                  <a:lnTo>
                    <a:pt x="1351916" y="186967"/>
                  </a:lnTo>
                  <a:lnTo>
                    <a:pt x="1351281" y="190147"/>
                  </a:lnTo>
                  <a:lnTo>
                    <a:pt x="1350011" y="193327"/>
                  </a:lnTo>
                  <a:lnTo>
                    <a:pt x="1348424" y="196188"/>
                  </a:lnTo>
                  <a:lnTo>
                    <a:pt x="1346836" y="199368"/>
                  </a:lnTo>
                  <a:lnTo>
                    <a:pt x="1344931" y="201912"/>
                  </a:lnTo>
                  <a:lnTo>
                    <a:pt x="1342391" y="204138"/>
                  </a:lnTo>
                  <a:lnTo>
                    <a:pt x="1340169" y="206681"/>
                  </a:lnTo>
                  <a:lnTo>
                    <a:pt x="1337629" y="208271"/>
                  </a:lnTo>
                  <a:lnTo>
                    <a:pt x="1334771" y="210179"/>
                  </a:lnTo>
                  <a:lnTo>
                    <a:pt x="1331913" y="211769"/>
                  </a:lnTo>
                  <a:lnTo>
                    <a:pt x="1328421" y="212723"/>
                  </a:lnTo>
                  <a:lnTo>
                    <a:pt x="1325563" y="213677"/>
                  </a:lnTo>
                  <a:lnTo>
                    <a:pt x="1321753" y="213995"/>
                  </a:lnTo>
                  <a:lnTo>
                    <a:pt x="1318578" y="214313"/>
                  </a:lnTo>
                  <a:lnTo>
                    <a:pt x="1315086" y="213995"/>
                  </a:lnTo>
                  <a:lnTo>
                    <a:pt x="1311593" y="213677"/>
                  </a:lnTo>
                  <a:lnTo>
                    <a:pt x="1308418" y="212723"/>
                  </a:lnTo>
                  <a:lnTo>
                    <a:pt x="1305243" y="211769"/>
                  </a:lnTo>
                  <a:lnTo>
                    <a:pt x="1302068" y="210179"/>
                  </a:lnTo>
                  <a:lnTo>
                    <a:pt x="1299528" y="208271"/>
                  </a:lnTo>
                  <a:lnTo>
                    <a:pt x="1296671" y="206681"/>
                  </a:lnTo>
                  <a:lnTo>
                    <a:pt x="1294448" y="204138"/>
                  </a:lnTo>
                  <a:lnTo>
                    <a:pt x="1292226" y="201912"/>
                  </a:lnTo>
                  <a:lnTo>
                    <a:pt x="1290003" y="199368"/>
                  </a:lnTo>
                  <a:lnTo>
                    <a:pt x="1288416" y="196188"/>
                  </a:lnTo>
                  <a:lnTo>
                    <a:pt x="1287146" y="193327"/>
                  </a:lnTo>
                  <a:lnTo>
                    <a:pt x="1285876" y="190147"/>
                  </a:lnTo>
                  <a:lnTo>
                    <a:pt x="1285241" y="186967"/>
                  </a:lnTo>
                  <a:lnTo>
                    <a:pt x="1284288" y="183469"/>
                  </a:lnTo>
                  <a:lnTo>
                    <a:pt x="1284288" y="180290"/>
                  </a:lnTo>
                  <a:lnTo>
                    <a:pt x="1284288" y="34341"/>
                  </a:lnTo>
                  <a:lnTo>
                    <a:pt x="1284288" y="30843"/>
                  </a:lnTo>
                  <a:lnTo>
                    <a:pt x="1285241" y="27345"/>
                  </a:lnTo>
                  <a:lnTo>
                    <a:pt x="1285876" y="23848"/>
                  </a:lnTo>
                  <a:lnTo>
                    <a:pt x="1287146" y="20986"/>
                  </a:lnTo>
                  <a:lnTo>
                    <a:pt x="1288416" y="18124"/>
                  </a:lnTo>
                  <a:lnTo>
                    <a:pt x="1290003" y="15262"/>
                  </a:lnTo>
                  <a:lnTo>
                    <a:pt x="1292226" y="12719"/>
                  </a:lnTo>
                  <a:lnTo>
                    <a:pt x="1294448" y="9857"/>
                  </a:lnTo>
                  <a:lnTo>
                    <a:pt x="1296671" y="7949"/>
                  </a:lnTo>
                  <a:lnTo>
                    <a:pt x="1299528" y="6041"/>
                  </a:lnTo>
                  <a:lnTo>
                    <a:pt x="1302068" y="4133"/>
                  </a:lnTo>
                  <a:lnTo>
                    <a:pt x="1305243" y="2544"/>
                  </a:lnTo>
                  <a:lnTo>
                    <a:pt x="1308418" y="1590"/>
                  </a:lnTo>
                  <a:lnTo>
                    <a:pt x="1311593" y="636"/>
                  </a:lnTo>
                  <a:lnTo>
                    <a:pt x="1315086" y="318"/>
                  </a:lnTo>
                  <a:lnTo>
                    <a:pt x="1318578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4097899" y="4979900"/>
            <a:ext cx="965576" cy="965576"/>
            <a:chOff x="4097899" y="4979900"/>
            <a:chExt cx="965576" cy="965576"/>
          </a:xfrm>
        </p:grpSpPr>
        <p:sp>
          <p:nvSpPr>
            <p:cNvPr id="39" name="椭圆 38"/>
            <p:cNvSpPr/>
            <p:nvPr/>
          </p:nvSpPr>
          <p:spPr>
            <a:xfrm>
              <a:off x="4097899" y="4979900"/>
              <a:ext cx="965576" cy="965576"/>
            </a:xfrm>
            <a:prstGeom prst="ellipse">
              <a:avLst/>
            </a:prstGeom>
            <a:gradFill>
              <a:gsLst>
                <a:gs pos="100000">
                  <a:schemeClr val="accent3"/>
                </a:gs>
                <a:gs pos="0">
                  <a:schemeClr val="accent3">
                    <a:lumMod val="75000"/>
                  </a:schemeClr>
                </a:gs>
              </a:gsLst>
              <a:lin ang="5400000" scaled="1"/>
            </a:gradFill>
            <a:ln w="28575" cap="flat">
              <a:gradFill>
                <a:gsLst>
                  <a:gs pos="0">
                    <a:schemeClr val="accent3"/>
                  </a:gs>
                  <a:gs pos="100000">
                    <a:schemeClr val="accent3">
                      <a:lumMod val="75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228600" dist="228600" dir="5400000" algn="t" rotWithShape="0">
                <a:schemeClr val="tx1">
                  <a:lumMod val="85000"/>
                  <a:lumOff val="15000"/>
                  <a:alpha val="28000"/>
                </a:scheme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5" name="KSO_Shape"/>
            <p:cNvSpPr/>
            <p:nvPr/>
          </p:nvSpPr>
          <p:spPr bwMode="auto">
            <a:xfrm>
              <a:off x="4349773" y="5169775"/>
              <a:ext cx="461828" cy="585826"/>
            </a:xfrm>
            <a:custGeom>
              <a:avLst/>
              <a:gdLst>
                <a:gd name="T0" fmla="*/ 259322 w 2665412"/>
                <a:gd name="T1" fmla="*/ 2895285 h 3382963"/>
                <a:gd name="T2" fmla="*/ 511017 w 2665412"/>
                <a:gd name="T3" fmla="*/ 3155147 h 3382963"/>
                <a:gd name="T4" fmla="*/ 770965 w 2665412"/>
                <a:gd name="T5" fmla="*/ 2903852 h 3382963"/>
                <a:gd name="T6" fmla="*/ 519587 w 2665412"/>
                <a:gd name="T7" fmla="*/ 2643989 h 3382963"/>
                <a:gd name="T8" fmla="*/ 875071 w 2665412"/>
                <a:gd name="T9" fmla="*/ 2732514 h 3382963"/>
                <a:gd name="T10" fmla="*/ 732560 w 2665412"/>
                <a:gd name="T11" fmla="*/ 3231615 h 3382963"/>
                <a:gd name="T12" fmla="*/ 265987 w 2665412"/>
                <a:gd name="T13" fmla="*/ 3315697 h 3382963"/>
                <a:gd name="T14" fmla="*/ 147598 w 2665412"/>
                <a:gd name="T15" fmla="*/ 2750917 h 3382963"/>
                <a:gd name="T16" fmla="*/ 1831415 w 2665412"/>
                <a:gd name="T17" fmla="*/ 2257426 h 3382963"/>
                <a:gd name="T18" fmla="*/ 1993961 w 2665412"/>
                <a:gd name="T19" fmla="*/ 2438401 h 3382963"/>
                <a:gd name="T20" fmla="*/ 1847258 w 2665412"/>
                <a:gd name="T21" fmla="*/ 2409508 h 3382963"/>
                <a:gd name="T22" fmla="*/ 1685662 w 2665412"/>
                <a:gd name="T23" fmla="*/ 2468563 h 3382963"/>
                <a:gd name="T24" fmla="*/ 1995229 w 2665412"/>
                <a:gd name="T25" fmla="*/ 2640966 h 3382963"/>
                <a:gd name="T26" fmla="*/ 1952137 w 2665412"/>
                <a:gd name="T27" fmla="*/ 2838768 h 3382963"/>
                <a:gd name="T28" fmla="*/ 1735409 w 2665412"/>
                <a:gd name="T29" fmla="*/ 2918143 h 3382963"/>
                <a:gd name="T30" fmla="*/ 1580784 w 2665412"/>
                <a:gd name="T31" fmla="*/ 2728596 h 3382963"/>
                <a:gd name="T32" fmla="*/ 1742380 w 2665412"/>
                <a:gd name="T33" fmla="*/ 2773998 h 3382963"/>
                <a:gd name="T34" fmla="*/ 1881478 w 2665412"/>
                <a:gd name="T35" fmla="*/ 2691766 h 3382963"/>
                <a:gd name="T36" fmla="*/ 1563357 w 2665412"/>
                <a:gd name="T37" fmla="*/ 2467293 h 3382963"/>
                <a:gd name="T38" fmla="*/ 1692634 w 2665412"/>
                <a:gd name="T39" fmla="*/ 2322831 h 3382963"/>
                <a:gd name="T40" fmla="*/ 1625723 w 2665412"/>
                <a:gd name="T41" fmla="*/ 2198771 h 3382963"/>
                <a:gd name="T42" fmla="*/ 1410098 w 2665412"/>
                <a:gd name="T43" fmla="*/ 2430592 h 3382963"/>
                <a:gd name="T44" fmla="*/ 1421847 w 2665412"/>
                <a:gd name="T45" fmla="*/ 2757048 h 3382963"/>
                <a:gd name="T46" fmla="*/ 1653351 w 2665412"/>
                <a:gd name="T47" fmla="*/ 2972991 h 3382963"/>
                <a:gd name="T48" fmla="*/ 1980125 w 2665412"/>
                <a:gd name="T49" fmla="*/ 2960924 h 3382963"/>
                <a:gd name="T50" fmla="*/ 2195433 w 2665412"/>
                <a:gd name="T51" fmla="*/ 2729420 h 3382963"/>
                <a:gd name="T52" fmla="*/ 2184001 w 2665412"/>
                <a:gd name="T53" fmla="*/ 2402964 h 3382963"/>
                <a:gd name="T54" fmla="*/ 1952179 w 2665412"/>
                <a:gd name="T55" fmla="*/ 2187021 h 3382963"/>
                <a:gd name="T56" fmla="*/ 2156055 w 2665412"/>
                <a:gd name="T57" fmla="*/ 2032367 h 3382963"/>
                <a:gd name="T58" fmla="*/ 2395816 w 2665412"/>
                <a:gd name="T59" fmla="*/ 2850094 h 3382963"/>
                <a:gd name="T60" fmla="*/ 1619054 w 2665412"/>
                <a:gd name="T61" fmla="*/ 3205130 h 3382963"/>
                <a:gd name="T62" fmla="*/ 1161763 w 2665412"/>
                <a:gd name="T63" fmla="*/ 2697981 h 3382963"/>
                <a:gd name="T64" fmla="*/ 1590474 w 2665412"/>
                <a:gd name="T65" fmla="*/ 1963774 h 3382963"/>
                <a:gd name="T66" fmla="*/ 247746 w 2665412"/>
                <a:gd name="T67" fmla="*/ 2374875 h 3382963"/>
                <a:gd name="T68" fmla="*/ 90506 w 2665412"/>
                <a:gd name="T69" fmla="*/ 2382501 h 3382963"/>
                <a:gd name="T70" fmla="*/ 82882 w 2665412"/>
                <a:gd name="T71" fmla="*/ 2224911 h 3382963"/>
                <a:gd name="T72" fmla="*/ 1925231 w 2665412"/>
                <a:gd name="T73" fmla="*/ 1275421 h 3382963"/>
                <a:gd name="T74" fmla="*/ 2142932 w 2665412"/>
                <a:gd name="T75" fmla="*/ 1565745 h 3382963"/>
                <a:gd name="T76" fmla="*/ 2433411 w 2665412"/>
                <a:gd name="T77" fmla="*/ 1348081 h 3382963"/>
                <a:gd name="T78" fmla="*/ 2215710 w 2665412"/>
                <a:gd name="T79" fmla="*/ 1057758 h 3382963"/>
                <a:gd name="T80" fmla="*/ 2557039 w 2665412"/>
                <a:gd name="T81" fmla="*/ 1184676 h 3382963"/>
                <a:gd name="T82" fmla="*/ 2359043 w 2665412"/>
                <a:gd name="T83" fmla="*/ 1666644 h 3382963"/>
                <a:gd name="T84" fmla="*/ 1943029 w 2665412"/>
                <a:gd name="T85" fmla="*/ 1631742 h 3382963"/>
                <a:gd name="T86" fmla="*/ 1831795 w 2665412"/>
                <a:gd name="T87" fmla="*/ 1117727 h 3382963"/>
                <a:gd name="T88" fmla="*/ 1543971 w 2665412"/>
                <a:gd name="T89" fmla="*/ 596250 h 3382963"/>
                <a:gd name="T90" fmla="*/ 1297460 w 2665412"/>
                <a:gd name="T91" fmla="*/ 948099 h 3382963"/>
                <a:gd name="T92" fmla="*/ 1031888 w 2665412"/>
                <a:gd name="T93" fmla="*/ 755548 h 3382963"/>
                <a:gd name="T94" fmla="*/ 814631 w 2665412"/>
                <a:gd name="T95" fmla="*/ 602286 h 3382963"/>
                <a:gd name="T96" fmla="*/ 863801 w 2665412"/>
                <a:gd name="T97" fmla="*/ 640380 h 3382963"/>
                <a:gd name="T98" fmla="*/ 958650 w 2665412"/>
                <a:gd name="T99" fmla="*/ 731486 h 3382963"/>
                <a:gd name="T100" fmla="*/ 915825 w 2665412"/>
                <a:gd name="T101" fmla="*/ 1047026 h 3382963"/>
                <a:gd name="T102" fmla="*/ 1093788 w 2665412"/>
                <a:gd name="T103" fmla="*/ 1742545 h 3382963"/>
                <a:gd name="T104" fmla="*/ 941203 w 2665412"/>
                <a:gd name="T105" fmla="*/ 2331086 h 3382963"/>
                <a:gd name="T106" fmla="*/ 804162 w 2665412"/>
                <a:gd name="T107" fmla="*/ 2246646 h 3382963"/>
                <a:gd name="T108" fmla="*/ 518978 w 2665412"/>
                <a:gd name="T109" fmla="*/ 1458116 h 3382963"/>
                <a:gd name="T110" fmla="*/ 425714 w 2665412"/>
                <a:gd name="T111" fmla="*/ 1302568 h 3382963"/>
                <a:gd name="T112" fmla="*/ 154488 w 2665412"/>
                <a:gd name="T113" fmla="*/ 951475 h 3382963"/>
                <a:gd name="T114" fmla="*/ 4758 w 2665412"/>
                <a:gd name="T115" fmla="*/ 912429 h 3382963"/>
                <a:gd name="T116" fmla="*/ 912333 w 2665412"/>
                <a:gd name="T117" fmla="*/ 0 h 3382963"/>
                <a:gd name="T118" fmla="*/ 1112519 w 2665412"/>
                <a:gd name="T119" fmla="*/ 199433 h 3382963"/>
                <a:gd name="T120" fmla="*/ 953005 w 2665412"/>
                <a:gd name="T121" fmla="*/ 526732 h 3382963"/>
                <a:gd name="T122" fmla="*/ 719772 w 2665412"/>
                <a:gd name="T123" fmla="*/ 209293 h 33829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665412" h="3382963">
                  <a:moveTo>
                    <a:pt x="506574" y="2643989"/>
                  </a:moveTo>
                  <a:lnTo>
                    <a:pt x="493243" y="2644624"/>
                  </a:lnTo>
                  <a:lnTo>
                    <a:pt x="480230" y="2646210"/>
                  </a:lnTo>
                  <a:lnTo>
                    <a:pt x="467217" y="2648431"/>
                  </a:lnTo>
                  <a:lnTo>
                    <a:pt x="454521" y="2650970"/>
                  </a:lnTo>
                  <a:lnTo>
                    <a:pt x="442460" y="2654460"/>
                  </a:lnTo>
                  <a:lnTo>
                    <a:pt x="430399" y="2658585"/>
                  </a:lnTo>
                  <a:lnTo>
                    <a:pt x="418655" y="2663027"/>
                  </a:lnTo>
                  <a:lnTo>
                    <a:pt x="407229" y="2667786"/>
                  </a:lnTo>
                  <a:lnTo>
                    <a:pt x="396120" y="2673180"/>
                  </a:lnTo>
                  <a:lnTo>
                    <a:pt x="385328" y="2679526"/>
                  </a:lnTo>
                  <a:lnTo>
                    <a:pt x="374854" y="2685872"/>
                  </a:lnTo>
                  <a:lnTo>
                    <a:pt x="364380" y="2692852"/>
                  </a:lnTo>
                  <a:lnTo>
                    <a:pt x="354858" y="2700784"/>
                  </a:lnTo>
                  <a:lnTo>
                    <a:pt x="345336" y="2708717"/>
                  </a:lnTo>
                  <a:lnTo>
                    <a:pt x="336449" y="2717284"/>
                  </a:lnTo>
                  <a:lnTo>
                    <a:pt x="327562" y="2725533"/>
                  </a:lnTo>
                  <a:lnTo>
                    <a:pt x="319310" y="2735052"/>
                  </a:lnTo>
                  <a:lnTo>
                    <a:pt x="312010" y="2744571"/>
                  </a:lnTo>
                  <a:lnTo>
                    <a:pt x="304710" y="2754724"/>
                  </a:lnTo>
                  <a:lnTo>
                    <a:pt x="298044" y="2764878"/>
                  </a:lnTo>
                  <a:lnTo>
                    <a:pt x="291696" y="2775348"/>
                  </a:lnTo>
                  <a:lnTo>
                    <a:pt x="285983" y="2786136"/>
                  </a:lnTo>
                  <a:lnTo>
                    <a:pt x="280905" y="2797241"/>
                  </a:lnTo>
                  <a:lnTo>
                    <a:pt x="276144" y="2808981"/>
                  </a:lnTo>
                  <a:lnTo>
                    <a:pt x="272018" y="2820721"/>
                  </a:lnTo>
                  <a:lnTo>
                    <a:pt x="268209" y="2832461"/>
                  </a:lnTo>
                  <a:lnTo>
                    <a:pt x="265353" y="2844835"/>
                  </a:lnTo>
                  <a:lnTo>
                    <a:pt x="263131" y="2857210"/>
                  </a:lnTo>
                  <a:lnTo>
                    <a:pt x="261226" y="2869584"/>
                  </a:lnTo>
                  <a:lnTo>
                    <a:pt x="259957" y="2882276"/>
                  </a:lnTo>
                  <a:lnTo>
                    <a:pt x="259322" y="2895285"/>
                  </a:lnTo>
                  <a:lnTo>
                    <a:pt x="259639" y="2908294"/>
                  </a:lnTo>
                  <a:lnTo>
                    <a:pt x="260274" y="2921620"/>
                  </a:lnTo>
                  <a:lnTo>
                    <a:pt x="261861" y="2934629"/>
                  </a:lnTo>
                  <a:lnTo>
                    <a:pt x="264083" y="2947638"/>
                  </a:lnTo>
                  <a:lnTo>
                    <a:pt x="266622" y="2960330"/>
                  </a:lnTo>
                  <a:lnTo>
                    <a:pt x="270113" y="2972704"/>
                  </a:lnTo>
                  <a:lnTo>
                    <a:pt x="273922" y="2984444"/>
                  </a:lnTo>
                  <a:lnTo>
                    <a:pt x="278366" y="2996501"/>
                  </a:lnTo>
                  <a:lnTo>
                    <a:pt x="283444" y="3007924"/>
                  </a:lnTo>
                  <a:lnTo>
                    <a:pt x="288840" y="3019029"/>
                  </a:lnTo>
                  <a:lnTo>
                    <a:pt x="294870" y="3029817"/>
                  </a:lnTo>
                  <a:lnTo>
                    <a:pt x="301536" y="3040605"/>
                  </a:lnTo>
                  <a:lnTo>
                    <a:pt x="308836" y="3050441"/>
                  </a:lnTo>
                  <a:lnTo>
                    <a:pt x="316136" y="3060277"/>
                  </a:lnTo>
                  <a:lnTo>
                    <a:pt x="323753" y="3069478"/>
                  </a:lnTo>
                  <a:lnTo>
                    <a:pt x="332323" y="3078680"/>
                  </a:lnTo>
                  <a:lnTo>
                    <a:pt x="341210" y="3087247"/>
                  </a:lnTo>
                  <a:lnTo>
                    <a:pt x="350732" y="3095496"/>
                  </a:lnTo>
                  <a:lnTo>
                    <a:pt x="360254" y="3103429"/>
                  </a:lnTo>
                  <a:lnTo>
                    <a:pt x="370411" y="3110409"/>
                  </a:lnTo>
                  <a:lnTo>
                    <a:pt x="380250" y="3117072"/>
                  </a:lnTo>
                  <a:lnTo>
                    <a:pt x="391041" y="3123418"/>
                  </a:lnTo>
                  <a:lnTo>
                    <a:pt x="401833" y="3128812"/>
                  </a:lnTo>
                  <a:lnTo>
                    <a:pt x="412942" y="3134206"/>
                  </a:lnTo>
                  <a:lnTo>
                    <a:pt x="424685" y="3138965"/>
                  </a:lnTo>
                  <a:lnTo>
                    <a:pt x="436429" y="3143090"/>
                  </a:lnTo>
                  <a:lnTo>
                    <a:pt x="448173" y="3146580"/>
                  </a:lnTo>
                  <a:lnTo>
                    <a:pt x="460551" y="3149753"/>
                  </a:lnTo>
                  <a:lnTo>
                    <a:pt x="472930" y="3151974"/>
                  </a:lnTo>
                  <a:lnTo>
                    <a:pt x="485626" y="3153878"/>
                  </a:lnTo>
                  <a:lnTo>
                    <a:pt x="498004" y="3154830"/>
                  </a:lnTo>
                  <a:lnTo>
                    <a:pt x="511017" y="3155147"/>
                  </a:lnTo>
                  <a:lnTo>
                    <a:pt x="524030" y="3155147"/>
                  </a:lnTo>
                  <a:lnTo>
                    <a:pt x="537044" y="3154513"/>
                  </a:lnTo>
                  <a:lnTo>
                    <a:pt x="550374" y="3152926"/>
                  </a:lnTo>
                  <a:lnTo>
                    <a:pt x="563070" y="3150705"/>
                  </a:lnTo>
                  <a:lnTo>
                    <a:pt x="575766" y="3148167"/>
                  </a:lnTo>
                  <a:lnTo>
                    <a:pt x="588462" y="3144994"/>
                  </a:lnTo>
                  <a:lnTo>
                    <a:pt x="600206" y="3141186"/>
                  </a:lnTo>
                  <a:lnTo>
                    <a:pt x="612267" y="3136744"/>
                  </a:lnTo>
                  <a:lnTo>
                    <a:pt x="623693" y="3131668"/>
                  </a:lnTo>
                  <a:lnTo>
                    <a:pt x="634802" y="3125956"/>
                  </a:lnTo>
                  <a:lnTo>
                    <a:pt x="645593" y="3119928"/>
                  </a:lnTo>
                  <a:lnTo>
                    <a:pt x="656067" y="3113265"/>
                  </a:lnTo>
                  <a:lnTo>
                    <a:pt x="665907" y="3106284"/>
                  </a:lnTo>
                  <a:lnTo>
                    <a:pt x="676063" y="3098986"/>
                  </a:lnTo>
                  <a:lnTo>
                    <a:pt x="685268" y="3090737"/>
                  </a:lnTo>
                  <a:lnTo>
                    <a:pt x="694155" y="3082487"/>
                  </a:lnTo>
                  <a:lnTo>
                    <a:pt x="702725" y="3073603"/>
                  </a:lnTo>
                  <a:lnTo>
                    <a:pt x="710977" y="3064402"/>
                  </a:lnTo>
                  <a:lnTo>
                    <a:pt x="718594" y="3054566"/>
                  </a:lnTo>
                  <a:lnTo>
                    <a:pt x="725894" y="3045047"/>
                  </a:lnTo>
                  <a:lnTo>
                    <a:pt x="732560" y="3034576"/>
                  </a:lnTo>
                  <a:lnTo>
                    <a:pt x="738908" y="3023788"/>
                  </a:lnTo>
                  <a:lnTo>
                    <a:pt x="744621" y="3013000"/>
                  </a:lnTo>
                  <a:lnTo>
                    <a:pt x="750017" y="3001895"/>
                  </a:lnTo>
                  <a:lnTo>
                    <a:pt x="754460" y="2990472"/>
                  </a:lnTo>
                  <a:lnTo>
                    <a:pt x="758586" y="2979050"/>
                  </a:lnTo>
                  <a:lnTo>
                    <a:pt x="762078" y="2966676"/>
                  </a:lnTo>
                  <a:lnTo>
                    <a:pt x="765252" y="2954618"/>
                  </a:lnTo>
                  <a:lnTo>
                    <a:pt x="767473" y="2942244"/>
                  </a:lnTo>
                  <a:lnTo>
                    <a:pt x="769378" y="2929870"/>
                  </a:lnTo>
                  <a:lnTo>
                    <a:pt x="770330" y="2916861"/>
                  </a:lnTo>
                  <a:lnTo>
                    <a:pt x="770965" y="2903852"/>
                  </a:lnTo>
                  <a:lnTo>
                    <a:pt x="770647" y="2890843"/>
                  </a:lnTo>
                  <a:lnTo>
                    <a:pt x="770013" y="2877834"/>
                  </a:lnTo>
                  <a:lnTo>
                    <a:pt x="768426" y="2864507"/>
                  </a:lnTo>
                  <a:lnTo>
                    <a:pt x="766521" y="2851816"/>
                  </a:lnTo>
                  <a:lnTo>
                    <a:pt x="763982" y="2839441"/>
                  </a:lnTo>
                  <a:lnTo>
                    <a:pt x="760808" y="2827067"/>
                  </a:lnTo>
                  <a:lnTo>
                    <a:pt x="756682" y="2814692"/>
                  </a:lnTo>
                  <a:lnTo>
                    <a:pt x="752238" y="2802953"/>
                  </a:lnTo>
                  <a:lnTo>
                    <a:pt x="747160" y="2791530"/>
                  </a:lnTo>
                  <a:lnTo>
                    <a:pt x="741764" y="2780108"/>
                  </a:lnTo>
                  <a:lnTo>
                    <a:pt x="735416" y="2769637"/>
                  </a:lnTo>
                  <a:lnTo>
                    <a:pt x="729068" y="2759166"/>
                  </a:lnTo>
                  <a:lnTo>
                    <a:pt x="722086" y="2749013"/>
                  </a:lnTo>
                  <a:lnTo>
                    <a:pt x="714468" y="2739177"/>
                  </a:lnTo>
                  <a:lnTo>
                    <a:pt x="706533" y="2729658"/>
                  </a:lnTo>
                  <a:lnTo>
                    <a:pt x="697964" y="2720774"/>
                  </a:lnTo>
                  <a:lnTo>
                    <a:pt x="689394" y="2712207"/>
                  </a:lnTo>
                  <a:lnTo>
                    <a:pt x="680189" y="2704275"/>
                  </a:lnTo>
                  <a:lnTo>
                    <a:pt x="670350" y="2696342"/>
                  </a:lnTo>
                  <a:lnTo>
                    <a:pt x="660511" y="2689362"/>
                  </a:lnTo>
                  <a:lnTo>
                    <a:pt x="650037" y="2682382"/>
                  </a:lnTo>
                  <a:lnTo>
                    <a:pt x="639563" y="2676353"/>
                  </a:lnTo>
                  <a:lnTo>
                    <a:pt x="628771" y="2670324"/>
                  </a:lnTo>
                  <a:lnTo>
                    <a:pt x="617662" y="2665248"/>
                  </a:lnTo>
                  <a:lnTo>
                    <a:pt x="606236" y="2660171"/>
                  </a:lnTo>
                  <a:lnTo>
                    <a:pt x="594175" y="2656364"/>
                  </a:lnTo>
                  <a:lnTo>
                    <a:pt x="582431" y="2652873"/>
                  </a:lnTo>
                  <a:lnTo>
                    <a:pt x="570053" y="2650018"/>
                  </a:lnTo>
                  <a:lnTo>
                    <a:pt x="557992" y="2647479"/>
                  </a:lnTo>
                  <a:lnTo>
                    <a:pt x="545296" y="2645576"/>
                  </a:lnTo>
                  <a:lnTo>
                    <a:pt x="532600" y="2644306"/>
                  </a:lnTo>
                  <a:lnTo>
                    <a:pt x="519587" y="2643989"/>
                  </a:lnTo>
                  <a:lnTo>
                    <a:pt x="506574" y="2643989"/>
                  </a:lnTo>
                  <a:close/>
                  <a:moveTo>
                    <a:pt x="552279" y="2413000"/>
                  </a:moveTo>
                  <a:lnTo>
                    <a:pt x="560214" y="2505650"/>
                  </a:lnTo>
                  <a:lnTo>
                    <a:pt x="569736" y="2506602"/>
                  </a:lnTo>
                  <a:lnTo>
                    <a:pt x="578940" y="2508188"/>
                  </a:lnTo>
                  <a:lnTo>
                    <a:pt x="588779" y="2510092"/>
                  </a:lnTo>
                  <a:lnTo>
                    <a:pt x="597984" y="2511678"/>
                  </a:lnTo>
                  <a:lnTo>
                    <a:pt x="607506" y="2513582"/>
                  </a:lnTo>
                  <a:lnTo>
                    <a:pt x="617028" y="2516120"/>
                  </a:lnTo>
                  <a:lnTo>
                    <a:pt x="626232" y="2518976"/>
                  </a:lnTo>
                  <a:lnTo>
                    <a:pt x="635119" y="2521514"/>
                  </a:lnTo>
                  <a:lnTo>
                    <a:pt x="644006" y="2524370"/>
                  </a:lnTo>
                  <a:lnTo>
                    <a:pt x="653211" y="2527860"/>
                  </a:lnTo>
                  <a:lnTo>
                    <a:pt x="661780" y="2531033"/>
                  </a:lnTo>
                  <a:lnTo>
                    <a:pt x="670668" y="2534841"/>
                  </a:lnTo>
                  <a:lnTo>
                    <a:pt x="679237" y="2538648"/>
                  </a:lnTo>
                  <a:lnTo>
                    <a:pt x="687807" y="2542773"/>
                  </a:lnTo>
                  <a:lnTo>
                    <a:pt x="696377" y="2547215"/>
                  </a:lnTo>
                  <a:lnTo>
                    <a:pt x="704629" y="2551657"/>
                  </a:lnTo>
                  <a:lnTo>
                    <a:pt x="764299" y="2480266"/>
                  </a:lnTo>
                  <a:lnTo>
                    <a:pt x="884275" y="2581165"/>
                  </a:lnTo>
                  <a:lnTo>
                    <a:pt x="824922" y="2651921"/>
                  </a:lnTo>
                  <a:lnTo>
                    <a:pt x="830953" y="2659219"/>
                  </a:lnTo>
                  <a:lnTo>
                    <a:pt x="836348" y="2666517"/>
                  </a:lnTo>
                  <a:lnTo>
                    <a:pt x="842062" y="2674449"/>
                  </a:lnTo>
                  <a:lnTo>
                    <a:pt x="847140" y="2682382"/>
                  </a:lnTo>
                  <a:lnTo>
                    <a:pt x="852536" y="2690314"/>
                  </a:lnTo>
                  <a:lnTo>
                    <a:pt x="857297" y="2698563"/>
                  </a:lnTo>
                  <a:lnTo>
                    <a:pt x="862057" y="2706813"/>
                  </a:lnTo>
                  <a:lnTo>
                    <a:pt x="866501" y="2715380"/>
                  </a:lnTo>
                  <a:lnTo>
                    <a:pt x="870945" y="2723947"/>
                  </a:lnTo>
                  <a:lnTo>
                    <a:pt x="875071" y="2732514"/>
                  </a:lnTo>
                  <a:lnTo>
                    <a:pt x="879197" y="2741398"/>
                  </a:lnTo>
                  <a:lnTo>
                    <a:pt x="883006" y="2750282"/>
                  </a:lnTo>
                  <a:lnTo>
                    <a:pt x="886497" y="2759166"/>
                  </a:lnTo>
                  <a:lnTo>
                    <a:pt x="889671" y="2768050"/>
                  </a:lnTo>
                  <a:lnTo>
                    <a:pt x="892845" y="2777252"/>
                  </a:lnTo>
                  <a:lnTo>
                    <a:pt x="896019" y="2786453"/>
                  </a:lnTo>
                  <a:lnTo>
                    <a:pt x="986794" y="2779156"/>
                  </a:lnTo>
                  <a:lnTo>
                    <a:pt x="1000125" y="2934629"/>
                  </a:lnTo>
                  <a:lnTo>
                    <a:pt x="909667" y="2942879"/>
                  </a:lnTo>
                  <a:lnTo>
                    <a:pt x="908397" y="2952397"/>
                  </a:lnTo>
                  <a:lnTo>
                    <a:pt x="907128" y="2962233"/>
                  </a:lnTo>
                  <a:lnTo>
                    <a:pt x="905541" y="2971752"/>
                  </a:lnTo>
                  <a:lnTo>
                    <a:pt x="903636" y="2981588"/>
                  </a:lnTo>
                  <a:lnTo>
                    <a:pt x="901415" y="2990790"/>
                  </a:lnTo>
                  <a:lnTo>
                    <a:pt x="899193" y="3000309"/>
                  </a:lnTo>
                  <a:lnTo>
                    <a:pt x="896654" y="3009827"/>
                  </a:lnTo>
                  <a:lnTo>
                    <a:pt x="893797" y="3019029"/>
                  </a:lnTo>
                  <a:lnTo>
                    <a:pt x="890623" y="3027913"/>
                  </a:lnTo>
                  <a:lnTo>
                    <a:pt x="887449" y="3036797"/>
                  </a:lnTo>
                  <a:lnTo>
                    <a:pt x="883958" y="3045999"/>
                  </a:lnTo>
                  <a:lnTo>
                    <a:pt x="880149" y="3054566"/>
                  </a:lnTo>
                  <a:lnTo>
                    <a:pt x="876658" y="3063450"/>
                  </a:lnTo>
                  <a:lnTo>
                    <a:pt x="872532" y="3072017"/>
                  </a:lnTo>
                  <a:lnTo>
                    <a:pt x="868088" y="3080584"/>
                  </a:lnTo>
                  <a:lnTo>
                    <a:pt x="863644" y="3089150"/>
                  </a:lnTo>
                  <a:lnTo>
                    <a:pt x="933154" y="3147532"/>
                  </a:lnTo>
                  <a:lnTo>
                    <a:pt x="831905" y="3267151"/>
                  </a:lnTo>
                  <a:lnTo>
                    <a:pt x="763347" y="3209404"/>
                  </a:lnTo>
                  <a:lnTo>
                    <a:pt x="755730" y="3215433"/>
                  </a:lnTo>
                  <a:lnTo>
                    <a:pt x="748112" y="3221144"/>
                  </a:lnTo>
                  <a:lnTo>
                    <a:pt x="740177" y="3226538"/>
                  </a:lnTo>
                  <a:lnTo>
                    <a:pt x="732560" y="3231615"/>
                  </a:lnTo>
                  <a:lnTo>
                    <a:pt x="724307" y="3237009"/>
                  </a:lnTo>
                  <a:lnTo>
                    <a:pt x="716055" y="3242085"/>
                  </a:lnTo>
                  <a:lnTo>
                    <a:pt x="707485" y="3246527"/>
                  </a:lnTo>
                  <a:lnTo>
                    <a:pt x="698916" y="3251287"/>
                  </a:lnTo>
                  <a:lnTo>
                    <a:pt x="690346" y="3256046"/>
                  </a:lnTo>
                  <a:lnTo>
                    <a:pt x="681459" y="3259854"/>
                  </a:lnTo>
                  <a:lnTo>
                    <a:pt x="672572" y="3263979"/>
                  </a:lnTo>
                  <a:lnTo>
                    <a:pt x="663685" y="3267786"/>
                  </a:lnTo>
                  <a:lnTo>
                    <a:pt x="654480" y="3271276"/>
                  </a:lnTo>
                  <a:lnTo>
                    <a:pt x="645593" y="3274449"/>
                  </a:lnTo>
                  <a:lnTo>
                    <a:pt x="635754" y="3277305"/>
                  </a:lnTo>
                  <a:lnTo>
                    <a:pt x="626549" y="3280478"/>
                  </a:lnTo>
                  <a:lnTo>
                    <a:pt x="634484" y="3369637"/>
                  </a:lnTo>
                  <a:lnTo>
                    <a:pt x="478008" y="3382963"/>
                  </a:lnTo>
                  <a:lnTo>
                    <a:pt x="470390" y="3293804"/>
                  </a:lnTo>
                  <a:lnTo>
                    <a:pt x="460551" y="3292535"/>
                  </a:lnTo>
                  <a:lnTo>
                    <a:pt x="451029" y="3291266"/>
                  </a:lnTo>
                  <a:lnTo>
                    <a:pt x="441190" y="3289362"/>
                  </a:lnTo>
                  <a:lnTo>
                    <a:pt x="431668" y="3287458"/>
                  </a:lnTo>
                  <a:lnTo>
                    <a:pt x="421829" y="3285237"/>
                  </a:lnTo>
                  <a:lnTo>
                    <a:pt x="412624" y="3283016"/>
                  </a:lnTo>
                  <a:lnTo>
                    <a:pt x="403420" y="3280478"/>
                  </a:lnTo>
                  <a:lnTo>
                    <a:pt x="394215" y="3277305"/>
                  </a:lnTo>
                  <a:lnTo>
                    <a:pt x="384693" y="3274449"/>
                  </a:lnTo>
                  <a:lnTo>
                    <a:pt x="375806" y="3271276"/>
                  </a:lnTo>
                  <a:lnTo>
                    <a:pt x="366919" y="3267786"/>
                  </a:lnTo>
                  <a:lnTo>
                    <a:pt x="358032" y="3263979"/>
                  </a:lnTo>
                  <a:lnTo>
                    <a:pt x="349145" y="3259854"/>
                  </a:lnTo>
                  <a:lnTo>
                    <a:pt x="340575" y="3256046"/>
                  </a:lnTo>
                  <a:lnTo>
                    <a:pt x="332006" y="3251921"/>
                  </a:lnTo>
                  <a:lnTo>
                    <a:pt x="323436" y="3246845"/>
                  </a:lnTo>
                  <a:lnTo>
                    <a:pt x="265987" y="3315697"/>
                  </a:lnTo>
                  <a:lnTo>
                    <a:pt x="146012" y="3214798"/>
                  </a:lnTo>
                  <a:lnTo>
                    <a:pt x="204412" y="3145628"/>
                  </a:lnTo>
                  <a:lnTo>
                    <a:pt x="198382" y="3138331"/>
                  </a:lnTo>
                  <a:lnTo>
                    <a:pt x="192669" y="3130398"/>
                  </a:lnTo>
                  <a:lnTo>
                    <a:pt x="187273" y="3122466"/>
                  </a:lnTo>
                  <a:lnTo>
                    <a:pt x="181877" y="3114851"/>
                  </a:lnTo>
                  <a:lnTo>
                    <a:pt x="176799" y="3106602"/>
                  </a:lnTo>
                  <a:lnTo>
                    <a:pt x="172038" y="3098352"/>
                  </a:lnTo>
                  <a:lnTo>
                    <a:pt x="167277" y="3089785"/>
                  </a:lnTo>
                  <a:lnTo>
                    <a:pt x="162834" y="3081853"/>
                  </a:lnTo>
                  <a:lnTo>
                    <a:pt x="158390" y="3072969"/>
                  </a:lnTo>
                  <a:lnTo>
                    <a:pt x="154264" y="3064402"/>
                  </a:lnTo>
                  <a:lnTo>
                    <a:pt x="150455" y="3055517"/>
                  </a:lnTo>
                  <a:lnTo>
                    <a:pt x="146646" y="3046633"/>
                  </a:lnTo>
                  <a:lnTo>
                    <a:pt x="143155" y="3037114"/>
                  </a:lnTo>
                  <a:lnTo>
                    <a:pt x="139664" y="3028230"/>
                  </a:lnTo>
                  <a:lnTo>
                    <a:pt x="136807" y="3018711"/>
                  </a:lnTo>
                  <a:lnTo>
                    <a:pt x="133633" y="3009193"/>
                  </a:lnTo>
                  <a:lnTo>
                    <a:pt x="43175" y="3017125"/>
                  </a:lnTo>
                  <a:lnTo>
                    <a:pt x="30162" y="2861334"/>
                  </a:lnTo>
                  <a:lnTo>
                    <a:pt x="121255" y="2853402"/>
                  </a:lnTo>
                  <a:lnTo>
                    <a:pt x="122207" y="2843249"/>
                  </a:lnTo>
                  <a:lnTo>
                    <a:pt x="123794" y="2833730"/>
                  </a:lnTo>
                  <a:lnTo>
                    <a:pt x="125698" y="2824529"/>
                  </a:lnTo>
                  <a:lnTo>
                    <a:pt x="127285" y="2814692"/>
                  </a:lnTo>
                  <a:lnTo>
                    <a:pt x="129824" y="2805491"/>
                  </a:lnTo>
                  <a:lnTo>
                    <a:pt x="132046" y="2796290"/>
                  </a:lnTo>
                  <a:lnTo>
                    <a:pt x="134903" y="2787088"/>
                  </a:lnTo>
                  <a:lnTo>
                    <a:pt x="137442" y="2777569"/>
                  </a:lnTo>
                  <a:lnTo>
                    <a:pt x="140298" y="2768685"/>
                  </a:lnTo>
                  <a:lnTo>
                    <a:pt x="143790" y="2759801"/>
                  </a:lnTo>
                  <a:lnTo>
                    <a:pt x="147598" y="2750917"/>
                  </a:lnTo>
                  <a:lnTo>
                    <a:pt x="151090" y="2742032"/>
                  </a:lnTo>
                  <a:lnTo>
                    <a:pt x="154899" y="2733466"/>
                  </a:lnTo>
                  <a:lnTo>
                    <a:pt x="159025" y="2724899"/>
                  </a:lnTo>
                  <a:lnTo>
                    <a:pt x="167912" y="2707765"/>
                  </a:lnTo>
                  <a:lnTo>
                    <a:pt x="97450" y="2648749"/>
                  </a:lnTo>
                  <a:lnTo>
                    <a:pt x="198382" y="2528812"/>
                  </a:lnTo>
                  <a:lnTo>
                    <a:pt x="269161" y="2588780"/>
                  </a:lnTo>
                  <a:lnTo>
                    <a:pt x="284079" y="2577675"/>
                  </a:lnTo>
                  <a:lnTo>
                    <a:pt x="299631" y="2566887"/>
                  </a:lnTo>
                  <a:lnTo>
                    <a:pt x="307884" y="2561493"/>
                  </a:lnTo>
                  <a:lnTo>
                    <a:pt x="315819" y="2556734"/>
                  </a:lnTo>
                  <a:lnTo>
                    <a:pt x="324388" y="2552292"/>
                  </a:lnTo>
                  <a:lnTo>
                    <a:pt x="332323" y="2547532"/>
                  </a:lnTo>
                  <a:lnTo>
                    <a:pt x="340893" y="2543407"/>
                  </a:lnTo>
                  <a:lnTo>
                    <a:pt x="349463" y="2539283"/>
                  </a:lnTo>
                  <a:lnTo>
                    <a:pt x="358350" y="2535158"/>
                  </a:lnTo>
                  <a:lnTo>
                    <a:pt x="367237" y="2531350"/>
                  </a:lnTo>
                  <a:lnTo>
                    <a:pt x="376124" y="2528177"/>
                  </a:lnTo>
                  <a:lnTo>
                    <a:pt x="385646" y="2524687"/>
                  </a:lnTo>
                  <a:lnTo>
                    <a:pt x="394533" y="2521832"/>
                  </a:lnTo>
                  <a:lnTo>
                    <a:pt x="403737" y="2518976"/>
                  </a:lnTo>
                  <a:lnTo>
                    <a:pt x="396120" y="2426327"/>
                  </a:lnTo>
                  <a:lnTo>
                    <a:pt x="552279" y="2413000"/>
                  </a:lnTo>
                  <a:close/>
                  <a:moveTo>
                    <a:pt x="1753153" y="2246313"/>
                  </a:moveTo>
                  <a:lnTo>
                    <a:pt x="1813988" y="2246313"/>
                  </a:lnTo>
                  <a:lnTo>
                    <a:pt x="1817474" y="2246631"/>
                  </a:lnTo>
                  <a:lnTo>
                    <a:pt x="1820959" y="2247583"/>
                  </a:lnTo>
                  <a:lnTo>
                    <a:pt x="1823811" y="2248536"/>
                  </a:lnTo>
                  <a:lnTo>
                    <a:pt x="1826346" y="2250441"/>
                  </a:lnTo>
                  <a:lnTo>
                    <a:pt x="1828564" y="2252346"/>
                  </a:lnTo>
                  <a:lnTo>
                    <a:pt x="1830148" y="2254886"/>
                  </a:lnTo>
                  <a:lnTo>
                    <a:pt x="1831415" y="2257426"/>
                  </a:lnTo>
                  <a:lnTo>
                    <a:pt x="1831732" y="2259966"/>
                  </a:lnTo>
                  <a:lnTo>
                    <a:pt x="1831732" y="2310766"/>
                  </a:lnTo>
                  <a:lnTo>
                    <a:pt x="1842188" y="2312036"/>
                  </a:lnTo>
                  <a:lnTo>
                    <a:pt x="1852011" y="2313623"/>
                  </a:lnTo>
                  <a:lnTo>
                    <a:pt x="1862467" y="2315528"/>
                  </a:lnTo>
                  <a:lnTo>
                    <a:pt x="1871973" y="2317751"/>
                  </a:lnTo>
                  <a:lnTo>
                    <a:pt x="1880528" y="2319973"/>
                  </a:lnTo>
                  <a:lnTo>
                    <a:pt x="1889400" y="2322513"/>
                  </a:lnTo>
                  <a:lnTo>
                    <a:pt x="1897955" y="2325371"/>
                  </a:lnTo>
                  <a:lnTo>
                    <a:pt x="1907460" y="2328863"/>
                  </a:lnTo>
                  <a:lnTo>
                    <a:pt x="1916332" y="2332673"/>
                  </a:lnTo>
                  <a:lnTo>
                    <a:pt x="1925204" y="2336801"/>
                  </a:lnTo>
                  <a:lnTo>
                    <a:pt x="1934393" y="2341246"/>
                  </a:lnTo>
                  <a:lnTo>
                    <a:pt x="1942948" y="2345691"/>
                  </a:lnTo>
                  <a:lnTo>
                    <a:pt x="1951503" y="2350771"/>
                  </a:lnTo>
                  <a:lnTo>
                    <a:pt x="1960058" y="2355851"/>
                  </a:lnTo>
                  <a:lnTo>
                    <a:pt x="1967662" y="2361566"/>
                  </a:lnTo>
                  <a:lnTo>
                    <a:pt x="1975267" y="2367281"/>
                  </a:lnTo>
                  <a:lnTo>
                    <a:pt x="1982238" y="2372996"/>
                  </a:lnTo>
                  <a:lnTo>
                    <a:pt x="1988575" y="2379346"/>
                  </a:lnTo>
                  <a:lnTo>
                    <a:pt x="1994278" y="2385378"/>
                  </a:lnTo>
                  <a:lnTo>
                    <a:pt x="1999665" y="2392046"/>
                  </a:lnTo>
                  <a:lnTo>
                    <a:pt x="2002199" y="2396491"/>
                  </a:lnTo>
                  <a:lnTo>
                    <a:pt x="2004100" y="2401253"/>
                  </a:lnTo>
                  <a:lnTo>
                    <a:pt x="2005051" y="2406016"/>
                  </a:lnTo>
                  <a:lnTo>
                    <a:pt x="2005685" y="2411413"/>
                  </a:lnTo>
                  <a:lnTo>
                    <a:pt x="2005051" y="2416493"/>
                  </a:lnTo>
                  <a:lnTo>
                    <a:pt x="2003784" y="2421891"/>
                  </a:lnTo>
                  <a:lnTo>
                    <a:pt x="2001566" y="2427288"/>
                  </a:lnTo>
                  <a:lnTo>
                    <a:pt x="1998397" y="2432368"/>
                  </a:lnTo>
                  <a:lnTo>
                    <a:pt x="1996179" y="2435543"/>
                  </a:lnTo>
                  <a:lnTo>
                    <a:pt x="1993961" y="2438401"/>
                  </a:lnTo>
                  <a:lnTo>
                    <a:pt x="1991426" y="2441576"/>
                  </a:lnTo>
                  <a:lnTo>
                    <a:pt x="1988575" y="2444433"/>
                  </a:lnTo>
                  <a:lnTo>
                    <a:pt x="1985406" y="2447291"/>
                  </a:lnTo>
                  <a:lnTo>
                    <a:pt x="1982238" y="2449831"/>
                  </a:lnTo>
                  <a:lnTo>
                    <a:pt x="1978435" y="2452688"/>
                  </a:lnTo>
                  <a:lnTo>
                    <a:pt x="1974633" y="2454911"/>
                  </a:lnTo>
                  <a:lnTo>
                    <a:pt x="1971148" y="2457133"/>
                  </a:lnTo>
                  <a:lnTo>
                    <a:pt x="1967029" y="2459038"/>
                  </a:lnTo>
                  <a:lnTo>
                    <a:pt x="1962910" y="2460626"/>
                  </a:lnTo>
                  <a:lnTo>
                    <a:pt x="1958790" y="2462213"/>
                  </a:lnTo>
                  <a:lnTo>
                    <a:pt x="1954671" y="2463483"/>
                  </a:lnTo>
                  <a:lnTo>
                    <a:pt x="1950235" y="2464118"/>
                  </a:lnTo>
                  <a:lnTo>
                    <a:pt x="1945799" y="2464753"/>
                  </a:lnTo>
                  <a:lnTo>
                    <a:pt x="1941364" y="2464753"/>
                  </a:lnTo>
                  <a:lnTo>
                    <a:pt x="1936294" y="2464753"/>
                  </a:lnTo>
                  <a:lnTo>
                    <a:pt x="1931541" y="2464118"/>
                  </a:lnTo>
                  <a:lnTo>
                    <a:pt x="1926471" y="2462531"/>
                  </a:lnTo>
                  <a:lnTo>
                    <a:pt x="1922035" y="2460626"/>
                  </a:lnTo>
                  <a:lnTo>
                    <a:pt x="1917916" y="2458403"/>
                  </a:lnTo>
                  <a:lnTo>
                    <a:pt x="1914431" y="2455546"/>
                  </a:lnTo>
                  <a:lnTo>
                    <a:pt x="1910946" y="2452688"/>
                  </a:lnTo>
                  <a:lnTo>
                    <a:pt x="1908094" y="2448878"/>
                  </a:lnTo>
                  <a:lnTo>
                    <a:pt x="1904925" y="2445068"/>
                  </a:lnTo>
                  <a:lnTo>
                    <a:pt x="1903341" y="2443798"/>
                  </a:lnTo>
                  <a:lnTo>
                    <a:pt x="1897004" y="2438401"/>
                  </a:lnTo>
                  <a:lnTo>
                    <a:pt x="1890667" y="2433638"/>
                  </a:lnTo>
                  <a:lnTo>
                    <a:pt x="1883696" y="2429193"/>
                  </a:lnTo>
                  <a:lnTo>
                    <a:pt x="1876092" y="2424431"/>
                  </a:lnTo>
                  <a:lnTo>
                    <a:pt x="1868804" y="2419986"/>
                  </a:lnTo>
                  <a:lnTo>
                    <a:pt x="1861200" y="2415858"/>
                  </a:lnTo>
                  <a:lnTo>
                    <a:pt x="1853912" y="2412366"/>
                  </a:lnTo>
                  <a:lnTo>
                    <a:pt x="1847258" y="2409508"/>
                  </a:lnTo>
                  <a:lnTo>
                    <a:pt x="1840921" y="2407286"/>
                  </a:lnTo>
                  <a:lnTo>
                    <a:pt x="1834267" y="2405381"/>
                  </a:lnTo>
                  <a:lnTo>
                    <a:pt x="1827296" y="2403793"/>
                  </a:lnTo>
                  <a:lnTo>
                    <a:pt x="1820642" y="2402523"/>
                  </a:lnTo>
                  <a:lnTo>
                    <a:pt x="1813355" y="2401253"/>
                  </a:lnTo>
                  <a:lnTo>
                    <a:pt x="1806384" y="2400301"/>
                  </a:lnTo>
                  <a:lnTo>
                    <a:pt x="1799730" y="2399666"/>
                  </a:lnTo>
                  <a:lnTo>
                    <a:pt x="1792759" y="2399348"/>
                  </a:lnTo>
                  <a:lnTo>
                    <a:pt x="1786105" y="2399031"/>
                  </a:lnTo>
                  <a:lnTo>
                    <a:pt x="1776917" y="2399348"/>
                  </a:lnTo>
                  <a:lnTo>
                    <a:pt x="1767094" y="2400301"/>
                  </a:lnTo>
                  <a:lnTo>
                    <a:pt x="1756321" y="2401571"/>
                  </a:lnTo>
                  <a:lnTo>
                    <a:pt x="1745548" y="2404428"/>
                  </a:lnTo>
                  <a:lnTo>
                    <a:pt x="1740162" y="2405698"/>
                  </a:lnTo>
                  <a:lnTo>
                    <a:pt x="1734458" y="2407603"/>
                  </a:lnTo>
                  <a:lnTo>
                    <a:pt x="1729072" y="2409826"/>
                  </a:lnTo>
                  <a:lnTo>
                    <a:pt x="1723368" y="2412048"/>
                  </a:lnTo>
                  <a:lnTo>
                    <a:pt x="1717982" y="2414906"/>
                  </a:lnTo>
                  <a:lnTo>
                    <a:pt x="1712279" y="2418081"/>
                  </a:lnTo>
                  <a:lnTo>
                    <a:pt x="1706575" y="2421256"/>
                  </a:lnTo>
                  <a:lnTo>
                    <a:pt x="1701506" y="2425383"/>
                  </a:lnTo>
                  <a:lnTo>
                    <a:pt x="1698337" y="2427923"/>
                  </a:lnTo>
                  <a:lnTo>
                    <a:pt x="1695168" y="2431416"/>
                  </a:lnTo>
                  <a:lnTo>
                    <a:pt x="1692634" y="2434908"/>
                  </a:lnTo>
                  <a:lnTo>
                    <a:pt x="1690415" y="2438401"/>
                  </a:lnTo>
                  <a:lnTo>
                    <a:pt x="1688514" y="2442211"/>
                  </a:lnTo>
                  <a:lnTo>
                    <a:pt x="1686930" y="2446338"/>
                  </a:lnTo>
                  <a:lnTo>
                    <a:pt x="1686296" y="2450783"/>
                  </a:lnTo>
                  <a:lnTo>
                    <a:pt x="1685662" y="2455228"/>
                  </a:lnTo>
                  <a:lnTo>
                    <a:pt x="1685346" y="2459673"/>
                  </a:lnTo>
                  <a:lnTo>
                    <a:pt x="1685346" y="2464118"/>
                  </a:lnTo>
                  <a:lnTo>
                    <a:pt x="1685662" y="2468563"/>
                  </a:lnTo>
                  <a:lnTo>
                    <a:pt x="1686296" y="2473008"/>
                  </a:lnTo>
                  <a:lnTo>
                    <a:pt x="1687880" y="2477136"/>
                  </a:lnTo>
                  <a:lnTo>
                    <a:pt x="1689148" y="2481581"/>
                  </a:lnTo>
                  <a:lnTo>
                    <a:pt x="1691366" y="2485708"/>
                  </a:lnTo>
                  <a:lnTo>
                    <a:pt x="1693584" y="2489518"/>
                  </a:lnTo>
                  <a:lnTo>
                    <a:pt x="1698654" y="2495233"/>
                  </a:lnTo>
                  <a:lnTo>
                    <a:pt x="1703723" y="2500631"/>
                  </a:lnTo>
                  <a:lnTo>
                    <a:pt x="1709427" y="2505076"/>
                  </a:lnTo>
                  <a:lnTo>
                    <a:pt x="1715130" y="2508568"/>
                  </a:lnTo>
                  <a:lnTo>
                    <a:pt x="1721784" y="2512378"/>
                  </a:lnTo>
                  <a:lnTo>
                    <a:pt x="1729389" y="2515871"/>
                  </a:lnTo>
                  <a:lnTo>
                    <a:pt x="1745865" y="2522538"/>
                  </a:lnTo>
                  <a:lnTo>
                    <a:pt x="1750618" y="2524443"/>
                  </a:lnTo>
                  <a:lnTo>
                    <a:pt x="1778501" y="2534603"/>
                  </a:lnTo>
                  <a:lnTo>
                    <a:pt x="1797829" y="2542223"/>
                  </a:lnTo>
                  <a:lnTo>
                    <a:pt x="1816523" y="2549208"/>
                  </a:lnTo>
                  <a:lnTo>
                    <a:pt x="1827613" y="2553336"/>
                  </a:lnTo>
                  <a:lnTo>
                    <a:pt x="1854546" y="2562861"/>
                  </a:lnTo>
                  <a:lnTo>
                    <a:pt x="1868804" y="2568258"/>
                  </a:lnTo>
                  <a:lnTo>
                    <a:pt x="1882746" y="2573656"/>
                  </a:lnTo>
                  <a:lnTo>
                    <a:pt x="1897004" y="2579688"/>
                  </a:lnTo>
                  <a:lnTo>
                    <a:pt x="1911262" y="2585721"/>
                  </a:lnTo>
                  <a:lnTo>
                    <a:pt x="1925204" y="2592388"/>
                  </a:lnTo>
                  <a:lnTo>
                    <a:pt x="1938512" y="2599373"/>
                  </a:lnTo>
                  <a:lnTo>
                    <a:pt x="1951503" y="2606676"/>
                  </a:lnTo>
                  <a:lnTo>
                    <a:pt x="1964177" y="2614613"/>
                  </a:lnTo>
                  <a:lnTo>
                    <a:pt x="1969563" y="2618741"/>
                  </a:lnTo>
                  <a:lnTo>
                    <a:pt x="1975584" y="2622868"/>
                  </a:lnTo>
                  <a:lnTo>
                    <a:pt x="1980653" y="2627313"/>
                  </a:lnTo>
                  <a:lnTo>
                    <a:pt x="1986040" y="2631758"/>
                  </a:lnTo>
                  <a:lnTo>
                    <a:pt x="1990793" y="2636203"/>
                  </a:lnTo>
                  <a:lnTo>
                    <a:pt x="1995229" y="2640966"/>
                  </a:lnTo>
                  <a:lnTo>
                    <a:pt x="1999665" y="2645728"/>
                  </a:lnTo>
                  <a:lnTo>
                    <a:pt x="2003467" y="2651126"/>
                  </a:lnTo>
                  <a:lnTo>
                    <a:pt x="2006952" y="2656206"/>
                  </a:lnTo>
                  <a:lnTo>
                    <a:pt x="2010438" y="2661286"/>
                  </a:lnTo>
                  <a:lnTo>
                    <a:pt x="2012972" y="2667001"/>
                  </a:lnTo>
                  <a:lnTo>
                    <a:pt x="2015507" y="2672398"/>
                  </a:lnTo>
                  <a:lnTo>
                    <a:pt x="2017408" y="2677796"/>
                  </a:lnTo>
                  <a:lnTo>
                    <a:pt x="2019309" y="2682876"/>
                  </a:lnTo>
                  <a:lnTo>
                    <a:pt x="2020260" y="2688273"/>
                  </a:lnTo>
                  <a:lnTo>
                    <a:pt x="2021844" y="2693671"/>
                  </a:lnTo>
                  <a:lnTo>
                    <a:pt x="2022478" y="2699068"/>
                  </a:lnTo>
                  <a:lnTo>
                    <a:pt x="2023429" y="2704148"/>
                  </a:lnTo>
                  <a:lnTo>
                    <a:pt x="2023745" y="2709546"/>
                  </a:lnTo>
                  <a:lnTo>
                    <a:pt x="2024062" y="2714943"/>
                  </a:lnTo>
                  <a:lnTo>
                    <a:pt x="2024062" y="2720023"/>
                  </a:lnTo>
                  <a:lnTo>
                    <a:pt x="2024062" y="2725738"/>
                  </a:lnTo>
                  <a:lnTo>
                    <a:pt x="2023429" y="2730818"/>
                  </a:lnTo>
                  <a:lnTo>
                    <a:pt x="2022478" y="2736216"/>
                  </a:lnTo>
                  <a:lnTo>
                    <a:pt x="2021844" y="2741296"/>
                  </a:lnTo>
                  <a:lnTo>
                    <a:pt x="2020894" y="2746376"/>
                  </a:lnTo>
                  <a:lnTo>
                    <a:pt x="2019309" y="2751773"/>
                  </a:lnTo>
                  <a:lnTo>
                    <a:pt x="2017725" y="2756853"/>
                  </a:lnTo>
                  <a:lnTo>
                    <a:pt x="2014240" y="2767331"/>
                  </a:lnTo>
                  <a:lnTo>
                    <a:pt x="2009170" y="2777173"/>
                  </a:lnTo>
                  <a:lnTo>
                    <a:pt x="2004100" y="2787016"/>
                  </a:lnTo>
                  <a:lnTo>
                    <a:pt x="1997763" y="2796223"/>
                  </a:lnTo>
                  <a:lnTo>
                    <a:pt x="1990476" y="2805431"/>
                  </a:lnTo>
                  <a:lnTo>
                    <a:pt x="1982554" y="2814003"/>
                  </a:lnTo>
                  <a:lnTo>
                    <a:pt x="1973683" y="2822576"/>
                  </a:lnTo>
                  <a:lnTo>
                    <a:pt x="1964177" y="2830513"/>
                  </a:lnTo>
                  <a:lnTo>
                    <a:pt x="1958474" y="2834641"/>
                  </a:lnTo>
                  <a:lnTo>
                    <a:pt x="1952137" y="2838768"/>
                  </a:lnTo>
                  <a:lnTo>
                    <a:pt x="1945799" y="2842261"/>
                  </a:lnTo>
                  <a:lnTo>
                    <a:pt x="1938829" y="2845753"/>
                  </a:lnTo>
                  <a:lnTo>
                    <a:pt x="1931541" y="2848928"/>
                  </a:lnTo>
                  <a:lnTo>
                    <a:pt x="1923937" y="2852421"/>
                  </a:lnTo>
                  <a:lnTo>
                    <a:pt x="1915698" y="2854961"/>
                  </a:lnTo>
                  <a:lnTo>
                    <a:pt x="1907777" y="2857818"/>
                  </a:lnTo>
                  <a:lnTo>
                    <a:pt x="1899222" y="2860041"/>
                  </a:lnTo>
                  <a:lnTo>
                    <a:pt x="1890350" y="2862263"/>
                  </a:lnTo>
                  <a:lnTo>
                    <a:pt x="1880845" y="2864486"/>
                  </a:lnTo>
                  <a:lnTo>
                    <a:pt x="1871656" y="2866391"/>
                  </a:lnTo>
                  <a:lnTo>
                    <a:pt x="1862150" y="2867978"/>
                  </a:lnTo>
                  <a:lnTo>
                    <a:pt x="1852011" y="2869566"/>
                  </a:lnTo>
                  <a:lnTo>
                    <a:pt x="1842188" y="2870201"/>
                  </a:lnTo>
                  <a:lnTo>
                    <a:pt x="1831732" y="2871471"/>
                  </a:lnTo>
                  <a:lnTo>
                    <a:pt x="1831732" y="2918143"/>
                  </a:lnTo>
                  <a:lnTo>
                    <a:pt x="1831415" y="2921001"/>
                  </a:lnTo>
                  <a:lnTo>
                    <a:pt x="1830148" y="2923858"/>
                  </a:lnTo>
                  <a:lnTo>
                    <a:pt x="1828564" y="2926081"/>
                  </a:lnTo>
                  <a:lnTo>
                    <a:pt x="1826346" y="2928303"/>
                  </a:lnTo>
                  <a:lnTo>
                    <a:pt x="1823811" y="2929573"/>
                  </a:lnTo>
                  <a:lnTo>
                    <a:pt x="1820959" y="2931161"/>
                  </a:lnTo>
                  <a:lnTo>
                    <a:pt x="1817474" y="2931796"/>
                  </a:lnTo>
                  <a:lnTo>
                    <a:pt x="1813988" y="2932113"/>
                  </a:lnTo>
                  <a:lnTo>
                    <a:pt x="1753153" y="2932113"/>
                  </a:lnTo>
                  <a:lnTo>
                    <a:pt x="1749350" y="2931796"/>
                  </a:lnTo>
                  <a:lnTo>
                    <a:pt x="1745865" y="2931161"/>
                  </a:lnTo>
                  <a:lnTo>
                    <a:pt x="1743013" y="2929573"/>
                  </a:lnTo>
                  <a:lnTo>
                    <a:pt x="1740478" y="2928303"/>
                  </a:lnTo>
                  <a:lnTo>
                    <a:pt x="1738261" y="2926081"/>
                  </a:lnTo>
                  <a:lnTo>
                    <a:pt x="1736676" y="2923858"/>
                  </a:lnTo>
                  <a:lnTo>
                    <a:pt x="1735726" y="2921001"/>
                  </a:lnTo>
                  <a:lnTo>
                    <a:pt x="1735409" y="2918143"/>
                  </a:lnTo>
                  <a:lnTo>
                    <a:pt x="1735409" y="2867661"/>
                  </a:lnTo>
                  <a:lnTo>
                    <a:pt x="1722418" y="2865438"/>
                  </a:lnTo>
                  <a:lnTo>
                    <a:pt x="1708793" y="2863216"/>
                  </a:lnTo>
                  <a:lnTo>
                    <a:pt x="1696436" y="2860041"/>
                  </a:lnTo>
                  <a:lnTo>
                    <a:pt x="1683444" y="2857183"/>
                  </a:lnTo>
                  <a:lnTo>
                    <a:pt x="1670770" y="2853373"/>
                  </a:lnTo>
                  <a:lnTo>
                    <a:pt x="1658413" y="2849246"/>
                  </a:lnTo>
                  <a:lnTo>
                    <a:pt x="1646689" y="2844801"/>
                  </a:lnTo>
                  <a:lnTo>
                    <a:pt x="1635283" y="2840038"/>
                  </a:lnTo>
                  <a:lnTo>
                    <a:pt x="1624193" y="2834958"/>
                  </a:lnTo>
                  <a:lnTo>
                    <a:pt x="1613420" y="2829243"/>
                  </a:lnTo>
                  <a:lnTo>
                    <a:pt x="1603280" y="2823528"/>
                  </a:lnTo>
                  <a:lnTo>
                    <a:pt x="1594092" y="2816543"/>
                  </a:lnTo>
                  <a:lnTo>
                    <a:pt x="1585220" y="2809876"/>
                  </a:lnTo>
                  <a:lnTo>
                    <a:pt x="1576982" y="2802573"/>
                  </a:lnTo>
                  <a:lnTo>
                    <a:pt x="1569377" y="2794636"/>
                  </a:lnTo>
                  <a:lnTo>
                    <a:pt x="1566209" y="2790826"/>
                  </a:lnTo>
                  <a:lnTo>
                    <a:pt x="1563357" y="2786698"/>
                  </a:lnTo>
                  <a:lnTo>
                    <a:pt x="1560188" y="2782253"/>
                  </a:lnTo>
                  <a:lnTo>
                    <a:pt x="1558287" y="2777173"/>
                  </a:lnTo>
                  <a:lnTo>
                    <a:pt x="1557337" y="2772411"/>
                  </a:lnTo>
                  <a:lnTo>
                    <a:pt x="1557337" y="2767331"/>
                  </a:lnTo>
                  <a:lnTo>
                    <a:pt x="1557654" y="2761933"/>
                  </a:lnTo>
                  <a:lnTo>
                    <a:pt x="1559238" y="2756853"/>
                  </a:lnTo>
                  <a:lnTo>
                    <a:pt x="1561456" y="2751456"/>
                  </a:lnTo>
                  <a:lnTo>
                    <a:pt x="1564308" y="2746058"/>
                  </a:lnTo>
                  <a:lnTo>
                    <a:pt x="1566209" y="2743201"/>
                  </a:lnTo>
                  <a:lnTo>
                    <a:pt x="1568743" y="2740026"/>
                  </a:lnTo>
                  <a:lnTo>
                    <a:pt x="1571278" y="2737168"/>
                  </a:lnTo>
                  <a:lnTo>
                    <a:pt x="1574447" y="2734311"/>
                  </a:lnTo>
                  <a:lnTo>
                    <a:pt x="1577299" y="2731136"/>
                  </a:lnTo>
                  <a:lnTo>
                    <a:pt x="1580784" y="2728596"/>
                  </a:lnTo>
                  <a:lnTo>
                    <a:pt x="1583952" y="2726056"/>
                  </a:lnTo>
                  <a:lnTo>
                    <a:pt x="1587755" y="2723833"/>
                  </a:lnTo>
                  <a:lnTo>
                    <a:pt x="1591874" y="2721611"/>
                  </a:lnTo>
                  <a:lnTo>
                    <a:pt x="1595359" y="2719706"/>
                  </a:lnTo>
                  <a:lnTo>
                    <a:pt x="1599478" y="2717801"/>
                  </a:lnTo>
                  <a:lnTo>
                    <a:pt x="1603914" y="2716531"/>
                  </a:lnTo>
                  <a:lnTo>
                    <a:pt x="1608033" y="2715261"/>
                  </a:lnTo>
                  <a:lnTo>
                    <a:pt x="1612469" y="2714626"/>
                  </a:lnTo>
                  <a:lnTo>
                    <a:pt x="1616905" y="2713673"/>
                  </a:lnTo>
                  <a:lnTo>
                    <a:pt x="1621341" y="2713673"/>
                  </a:lnTo>
                  <a:lnTo>
                    <a:pt x="1626411" y="2713673"/>
                  </a:lnTo>
                  <a:lnTo>
                    <a:pt x="1631480" y="2714943"/>
                  </a:lnTo>
                  <a:lnTo>
                    <a:pt x="1635916" y="2715896"/>
                  </a:lnTo>
                  <a:lnTo>
                    <a:pt x="1640352" y="2717801"/>
                  </a:lnTo>
                  <a:lnTo>
                    <a:pt x="1644471" y="2720023"/>
                  </a:lnTo>
                  <a:lnTo>
                    <a:pt x="1648274" y="2723198"/>
                  </a:lnTo>
                  <a:lnTo>
                    <a:pt x="1651759" y="2726056"/>
                  </a:lnTo>
                  <a:lnTo>
                    <a:pt x="1654928" y="2729866"/>
                  </a:lnTo>
                  <a:lnTo>
                    <a:pt x="1657462" y="2733041"/>
                  </a:lnTo>
                  <a:lnTo>
                    <a:pt x="1658096" y="2733993"/>
                  </a:lnTo>
                  <a:lnTo>
                    <a:pt x="1659364" y="2734946"/>
                  </a:lnTo>
                  <a:lnTo>
                    <a:pt x="1665701" y="2740026"/>
                  </a:lnTo>
                  <a:lnTo>
                    <a:pt x="1671721" y="2744471"/>
                  </a:lnTo>
                  <a:lnTo>
                    <a:pt x="1678692" y="2748598"/>
                  </a:lnTo>
                  <a:lnTo>
                    <a:pt x="1685662" y="2752726"/>
                  </a:lnTo>
                  <a:lnTo>
                    <a:pt x="1692634" y="2756853"/>
                  </a:lnTo>
                  <a:lnTo>
                    <a:pt x="1699921" y="2760346"/>
                  </a:lnTo>
                  <a:lnTo>
                    <a:pt x="1707526" y="2763521"/>
                  </a:lnTo>
                  <a:lnTo>
                    <a:pt x="1714497" y="2766061"/>
                  </a:lnTo>
                  <a:lnTo>
                    <a:pt x="1720834" y="2768283"/>
                  </a:lnTo>
                  <a:lnTo>
                    <a:pt x="1731607" y="2771458"/>
                  </a:lnTo>
                  <a:lnTo>
                    <a:pt x="1742380" y="2773998"/>
                  </a:lnTo>
                  <a:lnTo>
                    <a:pt x="1753153" y="2776221"/>
                  </a:lnTo>
                  <a:lnTo>
                    <a:pt x="1764242" y="2778126"/>
                  </a:lnTo>
                  <a:lnTo>
                    <a:pt x="1775016" y="2779396"/>
                  </a:lnTo>
                  <a:lnTo>
                    <a:pt x="1785789" y="2780666"/>
                  </a:lnTo>
                  <a:lnTo>
                    <a:pt x="1795928" y="2780983"/>
                  </a:lnTo>
                  <a:lnTo>
                    <a:pt x="1806067" y="2781301"/>
                  </a:lnTo>
                  <a:lnTo>
                    <a:pt x="1817157" y="2780983"/>
                  </a:lnTo>
                  <a:lnTo>
                    <a:pt x="1827613" y="2780348"/>
                  </a:lnTo>
                  <a:lnTo>
                    <a:pt x="1837119" y="2778761"/>
                  </a:lnTo>
                  <a:lnTo>
                    <a:pt x="1845991" y="2776856"/>
                  </a:lnTo>
                  <a:lnTo>
                    <a:pt x="1854546" y="2774633"/>
                  </a:lnTo>
                  <a:lnTo>
                    <a:pt x="1862467" y="2771776"/>
                  </a:lnTo>
                  <a:lnTo>
                    <a:pt x="1869121" y="2768283"/>
                  </a:lnTo>
                  <a:lnTo>
                    <a:pt x="1875458" y="2764791"/>
                  </a:lnTo>
                  <a:lnTo>
                    <a:pt x="1879260" y="2761616"/>
                  </a:lnTo>
                  <a:lnTo>
                    <a:pt x="1882429" y="2758441"/>
                  </a:lnTo>
                  <a:lnTo>
                    <a:pt x="1885280" y="2754948"/>
                  </a:lnTo>
                  <a:lnTo>
                    <a:pt x="1888132" y="2751456"/>
                  </a:lnTo>
                  <a:lnTo>
                    <a:pt x="1890350" y="2747646"/>
                  </a:lnTo>
                  <a:lnTo>
                    <a:pt x="1892251" y="2743518"/>
                  </a:lnTo>
                  <a:lnTo>
                    <a:pt x="1893519" y="2739391"/>
                  </a:lnTo>
                  <a:lnTo>
                    <a:pt x="1894786" y="2734946"/>
                  </a:lnTo>
                  <a:lnTo>
                    <a:pt x="1895420" y="2730818"/>
                  </a:lnTo>
                  <a:lnTo>
                    <a:pt x="1895737" y="2726373"/>
                  </a:lnTo>
                  <a:lnTo>
                    <a:pt x="1895420" y="2721928"/>
                  </a:lnTo>
                  <a:lnTo>
                    <a:pt x="1895103" y="2717483"/>
                  </a:lnTo>
                  <a:lnTo>
                    <a:pt x="1893836" y="2713038"/>
                  </a:lnTo>
                  <a:lnTo>
                    <a:pt x="1892885" y="2708911"/>
                  </a:lnTo>
                  <a:lnTo>
                    <a:pt x="1890984" y="2704783"/>
                  </a:lnTo>
                  <a:lnTo>
                    <a:pt x="1888766" y="2700656"/>
                  </a:lnTo>
                  <a:lnTo>
                    <a:pt x="1885280" y="2696211"/>
                  </a:lnTo>
                  <a:lnTo>
                    <a:pt x="1881478" y="2691766"/>
                  </a:lnTo>
                  <a:lnTo>
                    <a:pt x="1876092" y="2687321"/>
                  </a:lnTo>
                  <a:lnTo>
                    <a:pt x="1870705" y="2682876"/>
                  </a:lnTo>
                  <a:lnTo>
                    <a:pt x="1864368" y="2678748"/>
                  </a:lnTo>
                  <a:lnTo>
                    <a:pt x="1857714" y="2674621"/>
                  </a:lnTo>
                  <a:lnTo>
                    <a:pt x="1850110" y="2671128"/>
                  </a:lnTo>
                  <a:lnTo>
                    <a:pt x="1842188" y="2667318"/>
                  </a:lnTo>
                  <a:lnTo>
                    <a:pt x="1817474" y="2657158"/>
                  </a:lnTo>
                  <a:lnTo>
                    <a:pt x="1720517" y="2617471"/>
                  </a:lnTo>
                  <a:lnTo>
                    <a:pt x="1673305" y="2597786"/>
                  </a:lnTo>
                  <a:lnTo>
                    <a:pt x="1644471" y="2585086"/>
                  </a:lnTo>
                  <a:lnTo>
                    <a:pt x="1639085" y="2582546"/>
                  </a:lnTo>
                  <a:lnTo>
                    <a:pt x="1634015" y="2580006"/>
                  </a:lnTo>
                  <a:lnTo>
                    <a:pt x="1624827" y="2574608"/>
                  </a:lnTo>
                  <a:lnTo>
                    <a:pt x="1615638" y="2567623"/>
                  </a:lnTo>
                  <a:lnTo>
                    <a:pt x="1607083" y="2560638"/>
                  </a:lnTo>
                  <a:lnTo>
                    <a:pt x="1598845" y="2552383"/>
                  </a:lnTo>
                  <a:lnTo>
                    <a:pt x="1591874" y="2544446"/>
                  </a:lnTo>
                  <a:lnTo>
                    <a:pt x="1588072" y="2540001"/>
                  </a:lnTo>
                  <a:lnTo>
                    <a:pt x="1585220" y="2534921"/>
                  </a:lnTo>
                  <a:lnTo>
                    <a:pt x="1581734" y="2530476"/>
                  </a:lnTo>
                  <a:lnTo>
                    <a:pt x="1579200" y="2525713"/>
                  </a:lnTo>
                  <a:lnTo>
                    <a:pt x="1576348" y="2520633"/>
                  </a:lnTo>
                  <a:lnTo>
                    <a:pt x="1574130" y="2515236"/>
                  </a:lnTo>
                  <a:lnTo>
                    <a:pt x="1571912" y="2510156"/>
                  </a:lnTo>
                  <a:lnTo>
                    <a:pt x="1570011" y="2505076"/>
                  </a:lnTo>
                  <a:lnTo>
                    <a:pt x="1568110" y="2499678"/>
                  </a:lnTo>
                  <a:lnTo>
                    <a:pt x="1566525" y="2494598"/>
                  </a:lnTo>
                  <a:lnTo>
                    <a:pt x="1565575" y="2488883"/>
                  </a:lnTo>
                  <a:lnTo>
                    <a:pt x="1564624" y="2483803"/>
                  </a:lnTo>
                  <a:lnTo>
                    <a:pt x="1563991" y="2478088"/>
                  </a:lnTo>
                  <a:lnTo>
                    <a:pt x="1563674" y="2473008"/>
                  </a:lnTo>
                  <a:lnTo>
                    <a:pt x="1563357" y="2467293"/>
                  </a:lnTo>
                  <a:lnTo>
                    <a:pt x="1563674" y="2461896"/>
                  </a:lnTo>
                  <a:lnTo>
                    <a:pt x="1563991" y="2456816"/>
                  </a:lnTo>
                  <a:lnTo>
                    <a:pt x="1564308" y="2451101"/>
                  </a:lnTo>
                  <a:lnTo>
                    <a:pt x="1565575" y="2446021"/>
                  </a:lnTo>
                  <a:lnTo>
                    <a:pt x="1566525" y="2440306"/>
                  </a:lnTo>
                  <a:lnTo>
                    <a:pt x="1567793" y="2435226"/>
                  </a:lnTo>
                  <a:lnTo>
                    <a:pt x="1569060" y="2429828"/>
                  </a:lnTo>
                  <a:lnTo>
                    <a:pt x="1570961" y="2424748"/>
                  </a:lnTo>
                  <a:lnTo>
                    <a:pt x="1573179" y="2419668"/>
                  </a:lnTo>
                  <a:lnTo>
                    <a:pt x="1575397" y="2414271"/>
                  </a:lnTo>
                  <a:lnTo>
                    <a:pt x="1577932" y="2409191"/>
                  </a:lnTo>
                  <a:lnTo>
                    <a:pt x="1580784" y="2404428"/>
                  </a:lnTo>
                  <a:lnTo>
                    <a:pt x="1583636" y="2399031"/>
                  </a:lnTo>
                  <a:lnTo>
                    <a:pt x="1586804" y="2394268"/>
                  </a:lnTo>
                  <a:lnTo>
                    <a:pt x="1590290" y="2389506"/>
                  </a:lnTo>
                  <a:lnTo>
                    <a:pt x="1594092" y="2385061"/>
                  </a:lnTo>
                  <a:lnTo>
                    <a:pt x="1598211" y="2379981"/>
                  </a:lnTo>
                  <a:lnTo>
                    <a:pt x="1602013" y="2375536"/>
                  </a:lnTo>
                  <a:lnTo>
                    <a:pt x="1606766" y="2371091"/>
                  </a:lnTo>
                  <a:lnTo>
                    <a:pt x="1611202" y="2367281"/>
                  </a:lnTo>
                  <a:lnTo>
                    <a:pt x="1615955" y="2363153"/>
                  </a:lnTo>
                  <a:lnTo>
                    <a:pt x="1621658" y="2358073"/>
                  </a:lnTo>
                  <a:lnTo>
                    <a:pt x="1627678" y="2353628"/>
                  </a:lnTo>
                  <a:lnTo>
                    <a:pt x="1634015" y="2349818"/>
                  </a:lnTo>
                  <a:lnTo>
                    <a:pt x="1640669" y="2345691"/>
                  </a:lnTo>
                  <a:lnTo>
                    <a:pt x="1647323" y="2341881"/>
                  </a:lnTo>
                  <a:lnTo>
                    <a:pt x="1654294" y="2338071"/>
                  </a:lnTo>
                  <a:lnTo>
                    <a:pt x="1661898" y="2334896"/>
                  </a:lnTo>
                  <a:lnTo>
                    <a:pt x="1669186" y="2331403"/>
                  </a:lnTo>
                  <a:lnTo>
                    <a:pt x="1676790" y="2328546"/>
                  </a:lnTo>
                  <a:lnTo>
                    <a:pt x="1684395" y="2325371"/>
                  </a:lnTo>
                  <a:lnTo>
                    <a:pt x="1692634" y="2322831"/>
                  </a:lnTo>
                  <a:lnTo>
                    <a:pt x="1700872" y="2320608"/>
                  </a:lnTo>
                  <a:lnTo>
                    <a:pt x="1709427" y="2318386"/>
                  </a:lnTo>
                  <a:lnTo>
                    <a:pt x="1717982" y="2316163"/>
                  </a:lnTo>
                  <a:lnTo>
                    <a:pt x="1726220" y="2314893"/>
                  </a:lnTo>
                  <a:lnTo>
                    <a:pt x="1735409" y="2312988"/>
                  </a:lnTo>
                  <a:lnTo>
                    <a:pt x="1735409" y="2259966"/>
                  </a:lnTo>
                  <a:lnTo>
                    <a:pt x="1735726" y="2257426"/>
                  </a:lnTo>
                  <a:lnTo>
                    <a:pt x="1736676" y="2254886"/>
                  </a:lnTo>
                  <a:lnTo>
                    <a:pt x="1738261" y="2252346"/>
                  </a:lnTo>
                  <a:lnTo>
                    <a:pt x="1740478" y="2250441"/>
                  </a:lnTo>
                  <a:lnTo>
                    <a:pt x="1743013" y="2248536"/>
                  </a:lnTo>
                  <a:lnTo>
                    <a:pt x="1745865" y="2247583"/>
                  </a:lnTo>
                  <a:lnTo>
                    <a:pt x="1749350" y="2246631"/>
                  </a:lnTo>
                  <a:lnTo>
                    <a:pt x="1753153" y="2246313"/>
                  </a:lnTo>
                  <a:close/>
                  <a:moveTo>
                    <a:pt x="1796891" y="2159710"/>
                  </a:moveTo>
                  <a:lnTo>
                    <a:pt x="1786093" y="2160028"/>
                  </a:lnTo>
                  <a:lnTo>
                    <a:pt x="1775296" y="2160663"/>
                  </a:lnTo>
                  <a:lnTo>
                    <a:pt x="1764817" y="2161298"/>
                  </a:lnTo>
                  <a:lnTo>
                    <a:pt x="1754337" y="2162251"/>
                  </a:lnTo>
                  <a:lnTo>
                    <a:pt x="1743540" y="2163839"/>
                  </a:lnTo>
                  <a:lnTo>
                    <a:pt x="1733695" y="2165427"/>
                  </a:lnTo>
                  <a:lnTo>
                    <a:pt x="1723216" y="2167332"/>
                  </a:lnTo>
                  <a:lnTo>
                    <a:pt x="1712736" y="2169555"/>
                  </a:lnTo>
                  <a:lnTo>
                    <a:pt x="1702892" y="2171778"/>
                  </a:lnTo>
                  <a:lnTo>
                    <a:pt x="1692730" y="2174318"/>
                  </a:lnTo>
                  <a:lnTo>
                    <a:pt x="1683202" y="2177177"/>
                  </a:lnTo>
                  <a:lnTo>
                    <a:pt x="1673040" y="2180352"/>
                  </a:lnTo>
                  <a:lnTo>
                    <a:pt x="1663513" y="2183528"/>
                  </a:lnTo>
                  <a:lnTo>
                    <a:pt x="1653669" y="2187021"/>
                  </a:lnTo>
                  <a:lnTo>
                    <a:pt x="1644460" y="2190514"/>
                  </a:lnTo>
                  <a:lnTo>
                    <a:pt x="1635250" y="2194643"/>
                  </a:lnTo>
                  <a:lnTo>
                    <a:pt x="1625723" y="2198771"/>
                  </a:lnTo>
                  <a:lnTo>
                    <a:pt x="1616514" y="2203217"/>
                  </a:lnTo>
                  <a:lnTo>
                    <a:pt x="1607622" y="2207663"/>
                  </a:lnTo>
                  <a:lnTo>
                    <a:pt x="1598730" y="2213061"/>
                  </a:lnTo>
                  <a:lnTo>
                    <a:pt x="1589839" y="2217825"/>
                  </a:lnTo>
                  <a:lnTo>
                    <a:pt x="1581264" y="2222906"/>
                  </a:lnTo>
                  <a:lnTo>
                    <a:pt x="1572690" y="2228622"/>
                  </a:lnTo>
                  <a:lnTo>
                    <a:pt x="1564116" y="2234020"/>
                  </a:lnTo>
                  <a:lnTo>
                    <a:pt x="1555859" y="2240054"/>
                  </a:lnTo>
                  <a:lnTo>
                    <a:pt x="1547920" y="2246088"/>
                  </a:lnTo>
                  <a:lnTo>
                    <a:pt x="1539981" y="2252439"/>
                  </a:lnTo>
                  <a:lnTo>
                    <a:pt x="1532042" y="2258473"/>
                  </a:lnTo>
                  <a:lnTo>
                    <a:pt x="1524420" y="2265459"/>
                  </a:lnTo>
                  <a:lnTo>
                    <a:pt x="1517117" y="2272128"/>
                  </a:lnTo>
                  <a:lnTo>
                    <a:pt x="1509495" y="2279114"/>
                  </a:lnTo>
                  <a:lnTo>
                    <a:pt x="1502509" y="2286101"/>
                  </a:lnTo>
                  <a:lnTo>
                    <a:pt x="1495522" y="2293405"/>
                  </a:lnTo>
                  <a:lnTo>
                    <a:pt x="1488853" y="2301026"/>
                  </a:lnTo>
                  <a:lnTo>
                    <a:pt x="1482185" y="2308648"/>
                  </a:lnTo>
                  <a:lnTo>
                    <a:pt x="1475833" y="2316269"/>
                  </a:lnTo>
                  <a:lnTo>
                    <a:pt x="1469482" y="2324526"/>
                  </a:lnTo>
                  <a:lnTo>
                    <a:pt x="1463131" y="2332465"/>
                  </a:lnTo>
                  <a:lnTo>
                    <a:pt x="1457415" y="2340722"/>
                  </a:lnTo>
                  <a:lnTo>
                    <a:pt x="1451698" y="2348978"/>
                  </a:lnTo>
                  <a:lnTo>
                    <a:pt x="1446300" y="2357553"/>
                  </a:lnTo>
                  <a:lnTo>
                    <a:pt x="1440901" y="2366444"/>
                  </a:lnTo>
                  <a:lnTo>
                    <a:pt x="1435820" y="2375019"/>
                  </a:lnTo>
                  <a:lnTo>
                    <a:pt x="1431057" y="2383910"/>
                  </a:lnTo>
                  <a:lnTo>
                    <a:pt x="1426293" y="2393120"/>
                  </a:lnTo>
                  <a:lnTo>
                    <a:pt x="1421847" y="2402012"/>
                  </a:lnTo>
                  <a:lnTo>
                    <a:pt x="1417719" y="2411221"/>
                  </a:lnTo>
                  <a:lnTo>
                    <a:pt x="1413591" y="2421065"/>
                  </a:lnTo>
                  <a:lnTo>
                    <a:pt x="1410098" y="2430592"/>
                  </a:lnTo>
                  <a:lnTo>
                    <a:pt x="1406287" y="2440437"/>
                  </a:lnTo>
                  <a:lnTo>
                    <a:pt x="1403111" y="2449964"/>
                  </a:lnTo>
                  <a:lnTo>
                    <a:pt x="1399936" y="2460126"/>
                  </a:lnTo>
                  <a:lnTo>
                    <a:pt x="1397395" y="2469653"/>
                  </a:lnTo>
                  <a:lnTo>
                    <a:pt x="1394855" y="2480132"/>
                  </a:lnTo>
                  <a:lnTo>
                    <a:pt x="1391996" y="2490294"/>
                  </a:lnTo>
                  <a:lnTo>
                    <a:pt x="1390091" y="2500456"/>
                  </a:lnTo>
                  <a:lnTo>
                    <a:pt x="1388503" y="2510936"/>
                  </a:lnTo>
                  <a:lnTo>
                    <a:pt x="1386598" y="2521416"/>
                  </a:lnTo>
                  <a:lnTo>
                    <a:pt x="1385328" y="2532213"/>
                  </a:lnTo>
                  <a:lnTo>
                    <a:pt x="1384375" y="2542692"/>
                  </a:lnTo>
                  <a:lnTo>
                    <a:pt x="1383422" y="2553172"/>
                  </a:lnTo>
                  <a:lnTo>
                    <a:pt x="1382787" y="2564604"/>
                  </a:lnTo>
                  <a:lnTo>
                    <a:pt x="1382787" y="2575401"/>
                  </a:lnTo>
                  <a:lnTo>
                    <a:pt x="1382787" y="2585881"/>
                  </a:lnTo>
                  <a:lnTo>
                    <a:pt x="1382787" y="2596678"/>
                  </a:lnTo>
                  <a:lnTo>
                    <a:pt x="1383422" y="2607475"/>
                  </a:lnTo>
                  <a:lnTo>
                    <a:pt x="1384375" y="2617955"/>
                  </a:lnTo>
                  <a:lnTo>
                    <a:pt x="1385328" y="2628434"/>
                  </a:lnTo>
                  <a:lnTo>
                    <a:pt x="1386598" y="2638914"/>
                  </a:lnTo>
                  <a:lnTo>
                    <a:pt x="1388503" y="2649076"/>
                  </a:lnTo>
                  <a:lnTo>
                    <a:pt x="1390091" y="2659556"/>
                  </a:lnTo>
                  <a:lnTo>
                    <a:pt x="1391996" y="2669718"/>
                  </a:lnTo>
                  <a:lnTo>
                    <a:pt x="1394855" y="2680197"/>
                  </a:lnTo>
                  <a:lnTo>
                    <a:pt x="1397077" y="2690042"/>
                  </a:lnTo>
                  <a:lnTo>
                    <a:pt x="1399936" y="2699886"/>
                  </a:lnTo>
                  <a:lnTo>
                    <a:pt x="1402794" y="2709731"/>
                  </a:lnTo>
                  <a:lnTo>
                    <a:pt x="1406287" y="2719575"/>
                  </a:lnTo>
                  <a:lnTo>
                    <a:pt x="1409462" y="2729102"/>
                  </a:lnTo>
                  <a:lnTo>
                    <a:pt x="1413591" y="2738312"/>
                  </a:lnTo>
                  <a:lnTo>
                    <a:pt x="1417402" y="2748156"/>
                  </a:lnTo>
                  <a:lnTo>
                    <a:pt x="1421847" y="2757048"/>
                  </a:lnTo>
                  <a:lnTo>
                    <a:pt x="1425976" y="2766257"/>
                  </a:lnTo>
                  <a:lnTo>
                    <a:pt x="1430739" y="2775149"/>
                  </a:lnTo>
                  <a:lnTo>
                    <a:pt x="1435503" y="2784041"/>
                  </a:lnTo>
                  <a:lnTo>
                    <a:pt x="1440266" y="2792932"/>
                  </a:lnTo>
                  <a:lnTo>
                    <a:pt x="1445982" y="2801507"/>
                  </a:lnTo>
                  <a:lnTo>
                    <a:pt x="1451063" y="2810081"/>
                  </a:lnTo>
                  <a:lnTo>
                    <a:pt x="1456779" y="2818655"/>
                  </a:lnTo>
                  <a:lnTo>
                    <a:pt x="1462813" y="2826912"/>
                  </a:lnTo>
                  <a:lnTo>
                    <a:pt x="1468529" y="2834851"/>
                  </a:lnTo>
                  <a:lnTo>
                    <a:pt x="1474881" y="2842790"/>
                  </a:lnTo>
                  <a:lnTo>
                    <a:pt x="1481549" y="2850729"/>
                  </a:lnTo>
                  <a:lnTo>
                    <a:pt x="1487901" y="2858351"/>
                  </a:lnTo>
                  <a:lnTo>
                    <a:pt x="1494887" y="2865972"/>
                  </a:lnTo>
                  <a:lnTo>
                    <a:pt x="1501873" y="2873276"/>
                  </a:lnTo>
                  <a:lnTo>
                    <a:pt x="1509177" y="2880262"/>
                  </a:lnTo>
                  <a:lnTo>
                    <a:pt x="1516164" y="2887249"/>
                  </a:lnTo>
                  <a:lnTo>
                    <a:pt x="1524103" y="2894235"/>
                  </a:lnTo>
                  <a:lnTo>
                    <a:pt x="1531407" y="2900904"/>
                  </a:lnTo>
                  <a:lnTo>
                    <a:pt x="1539346" y="2907255"/>
                  </a:lnTo>
                  <a:lnTo>
                    <a:pt x="1546968" y="2913289"/>
                  </a:lnTo>
                  <a:lnTo>
                    <a:pt x="1555224" y="2919323"/>
                  </a:lnTo>
                  <a:lnTo>
                    <a:pt x="1563481" y="2925356"/>
                  </a:lnTo>
                  <a:lnTo>
                    <a:pt x="1572055" y="2930755"/>
                  </a:lnTo>
                  <a:lnTo>
                    <a:pt x="1580629" y="2936471"/>
                  </a:lnTo>
                  <a:lnTo>
                    <a:pt x="1589203" y="2941552"/>
                  </a:lnTo>
                  <a:lnTo>
                    <a:pt x="1598095" y="2946951"/>
                  </a:lnTo>
                  <a:lnTo>
                    <a:pt x="1606987" y="2951714"/>
                  </a:lnTo>
                  <a:lnTo>
                    <a:pt x="1615879" y="2956478"/>
                  </a:lnTo>
                  <a:lnTo>
                    <a:pt x="1625088" y="2960606"/>
                  </a:lnTo>
                  <a:lnTo>
                    <a:pt x="1634298" y="2965052"/>
                  </a:lnTo>
                  <a:lnTo>
                    <a:pt x="1643824" y="2969180"/>
                  </a:lnTo>
                  <a:lnTo>
                    <a:pt x="1653351" y="2972991"/>
                  </a:lnTo>
                  <a:lnTo>
                    <a:pt x="1662878" y="2976167"/>
                  </a:lnTo>
                  <a:lnTo>
                    <a:pt x="1672723" y="2979660"/>
                  </a:lnTo>
                  <a:lnTo>
                    <a:pt x="1682567" y="2982518"/>
                  </a:lnTo>
                  <a:lnTo>
                    <a:pt x="1692730" y="2985376"/>
                  </a:lnTo>
                  <a:lnTo>
                    <a:pt x="1702892" y="2988234"/>
                  </a:lnTo>
                  <a:lnTo>
                    <a:pt x="1713054" y="2990457"/>
                  </a:lnTo>
                  <a:lnTo>
                    <a:pt x="1723216" y="2992680"/>
                  </a:lnTo>
                  <a:lnTo>
                    <a:pt x="1733695" y="2994585"/>
                  </a:lnTo>
                  <a:lnTo>
                    <a:pt x="1744493" y="2995856"/>
                  </a:lnTo>
                  <a:lnTo>
                    <a:pt x="1754655" y="2997443"/>
                  </a:lnTo>
                  <a:lnTo>
                    <a:pt x="1765452" y="2998396"/>
                  </a:lnTo>
                  <a:lnTo>
                    <a:pt x="1776249" y="2999349"/>
                  </a:lnTo>
                  <a:lnTo>
                    <a:pt x="1787046" y="2999666"/>
                  </a:lnTo>
                  <a:lnTo>
                    <a:pt x="1797843" y="2999984"/>
                  </a:lnTo>
                  <a:lnTo>
                    <a:pt x="1808958" y="2999984"/>
                  </a:lnTo>
                  <a:lnTo>
                    <a:pt x="1819438" y="2999666"/>
                  </a:lnTo>
                  <a:lnTo>
                    <a:pt x="1830235" y="2999349"/>
                  </a:lnTo>
                  <a:lnTo>
                    <a:pt x="1841032" y="2998396"/>
                  </a:lnTo>
                  <a:lnTo>
                    <a:pt x="1851512" y="2997443"/>
                  </a:lnTo>
                  <a:lnTo>
                    <a:pt x="1861674" y="2995856"/>
                  </a:lnTo>
                  <a:lnTo>
                    <a:pt x="1872153" y="2994585"/>
                  </a:lnTo>
                  <a:lnTo>
                    <a:pt x="1882633" y="2992680"/>
                  </a:lnTo>
                  <a:lnTo>
                    <a:pt x="1892795" y="2990457"/>
                  </a:lnTo>
                  <a:lnTo>
                    <a:pt x="1902639" y="2988234"/>
                  </a:lnTo>
                  <a:lnTo>
                    <a:pt x="1912801" y="2985376"/>
                  </a:lnTo>
                  <a:lnTo>
                    <a:pt x="1922646" y="2982836"/>
                  </a:lnTo>
                  <a:lnTo>
                    <a:pt x="1932490" y="2979660"/>
                  </a:lnTo>
                  <a:lnTo>
                    <a:pt x="1942017" y="2976484"/>
                  </a:lnTo>
                  <a:lnTo>
                    <a:pt x="1951862" y="2972991"/>
                  </a:lnTo>
                  <a:lnTo>
                    <a:pt x="1961389" y="2969180"/>
                  </a:lnTo>
                  <a:lnTo>
                    <a:pt x="1970598" y="2965052"/>
                  </a:lnTo>
                  <a:lnTo>
                    <a:pt x="1980125" y="2960924"/>
                  </a:lnTo>
                  <a:lnTo>
                    <a:pt x="1989334" y="2956478"/>
                  </a:lnTo>
                  <a:lnTo>
                    <a:pt x="1998226" y="2952032"/>
                  </a:lnTo>
                  <a:lnTo>
                    <a:pt x="2007118" y="2947268"/>
                  </a:lnTo>
                  <a:lnTo>
                    <a:pt x="2016010" y="2942187"/>
                  </a:lnTo>
                  <a:lnTo>
                    <a:pt x="2024584" y="2936789"/>
                  </a:lnTo>
                  <a:lnTo>
                    <a:pt x="2033158" y="2931390"/>
                  </a:lnTo>
                  <a:lnTo>
                    <a:pt x="2041415" y="2925674"/>
                  </a:lnTo>
                  <a:lnTo>
                    <a:pt x="2049354" y="2919640"/>
                  </a:lnTo>
                  <a:lnTo>
                    <a:pt x="2057610" y="2913924"/>
                  </a:lnTo>
                  <a:lnTo>
                    <a:pt x="2065867" y="2907573"/>
                  </a:lnTo>
                  <a:lnTo>
                    <a:pt x="2073489" y="2901222"/>
                  </a:lnTo>
                  <a:lnTo>
                    <a:pt x="2081110" y="2894553"/>
                  </a:lnTo>
                  <a:lnTo>
                    <a:pt x="2088414" y="2887884"/>
                  </a:lnTo>
                  <a:lnTo>
                    <a:pt x="2096036" y="2880580"/>
                  </a:lnTo>
                  <a:lnTo>
                    <a:pt x="2103022" y="2873594"/>
                  </a:lnTo>
                  <a:lnTo>
                    <a:pt x="2110008" y="2866290"/>
                  </a:lnTo>
                  <a:lnTo>
                    <a:pt x="2116677" y="2858668"/>
                  </a:lnTo>
                  <a:lnTo>
                    <a:pt x="2123346" y="2851364"/>
                  </a:lnTo>
                  <a:lnTo>
                    <a:pt x="2130015" y="2843425"/>
                  </a:lnTo>
                  <a:lnTo>
                    <a:pt x="2136049" y="2835804"/>
                  </a:lnTo>
                  <a:lnTo>
                    <a:pt x="2142400" y="2827547"/>
                  </a:lnTo>
                  <a:lnTo>
                    <a:pt x="2148434" y="2819290"/>
                  </a:lnTo>
                  <a:lnTo>
                    <a:pt x="2153832" y="2810716"/>
                  </a:lnTo>
                  <a:lnTo>
                    <a:pt x="2159548" y="2802459"/>
                  </a:lnTo>
                  <a:lnTo>
                    <a:pt x="2164629" y="2793885"/>
                  </a:lnTo>
                  <a:lnTo>
                    <a:pt x="2169393" y="2784993"/>
                  </a:lnTo>
                  <a:lnTo>
                    <a:pt x="2174474" y="2775784"/>
                  </a:lnTo>
                  <a:lnTo>
                    <a:pt x="2179237" y="2766892"/>
                  </a:lnTo>
                  <a:lnTo>
                    <a:pt x="2183683" y="2757683"/>
                  </a:lnTo>
                  <a:lnTo>
                    <a:pt x="2187811" y="2748474"/>
                  </a:lnTo>
                  <a:lnTo>
                    <a:pt x="2191622" y="2739264"/>
                  </a:lnTo>
                  <a:lnTo>
                    <a:pt x="2195433" y="2729420"/>
                  </a:lnTo>
                  <a:lnTo>
                    <a:pt x="2199244" y="2719893"/>
                  </a:lnTo>
                  <a:lnTo>
                    <a:pt x="2202102" y="2710048"/>
                  </a:lnTo>
                  <a:lnTo>
                    <a:pt x="2205595" y="2700204"/>
                  </a:lnTo>
                  <a:lnTo>
                    <a:pt x="2208136" y="2690042"/>
                  </a:lnTo>
                  <a:lnTo>
                    <a:pt x="2210676" y="2680197"/>
                  </a:lnTo>
                  <a:lnTo>
                    <a:pt x="2213217" y="2669718"/>
                  </a:lnTo>
                  <a:lnTo>
                    <a:pt x="2215122" y="2659556"/>
                  </a:lnTo>
                  <a:lnTo>
                    <a:pt x="2217027" y="2649076"/>
                  </a:lnTo>
                  <a:lnTo>
                    <a:pt x="2218615" y="2638279"/>
                  </a:lnTo>
                  <a:lnTo>
                    <a:pt x="2219885" y="2628117"/>
                  </a:lnTo>
                  <a:lnTo>
                    <a:pt x="2221156" y="2617320"/>
                  </a:lnTo>
                  <a:lnTo>
                    <a:pt x="2221791" y="2606523"/>
                  </a:lnTo>
                  <a:lnTo>
                    <a:pt x="2222743" y="2595725"/>
                  </a:lnTo>
                  <a:lnTo>
                    <a:pt x="2222743" y="2584611"/>
                  </a:lnTo>
                  <a:lnTo>
                    <a:pt x="2222743" y="2573814"/>
                  </a:lnTo>
                  <a:lnTo>
                    <a:pt x="2222743" y="2563016"/>
                  </a:lnTo>
                  <a:lnTo>
                    <a:pt x="2221791" y="2552537"/>
                  </a:lnTo>
                  <a:lnTo>
                    <a:pt x="2221156" y="2541740"/>
                  </a:lnTo>
                  <a:lnTo>
                    <a:pt x="2219885" y="2531260"/>
                  </a:lnTo>
                  <a:lnTo>
                    <a:pt x="2218933" y="2521098"/>
                  </a:lnTo>
                  <a:lnTo>
                    <a:pt x="2217027" y="2510618"/>
                  </a:lnTo>
                  <a:lnTo>
                    <a:pt x="2215122" y="2500139"/>
                  </a:lnTo>
                  <a:lnTo>
                    <a:pt x="2213217" y="2490294"/>
                  </a:lnTo>
                  <a:lnTo>
                    <a:pt x="2210994" y="2479815"/>
                  </a:lnTo>
                  <a:lnTo>
                    <a:pt x="2208453" y="2469970"/>
                  </a:lnTo>
                  <a:lnTo>
                    <a:pt x="2205595" y="2460126"/>
                  </a:lnTo>
                  <a:lnTo>
                    <a:pt x="2202419" y="2449964"/>
                  </a:lnTo>
                  <a:lnTo>
                    <a:pt x="2199244" y="2440437"/>
                  </a:lnTo>
                  <a:lnTo>
                    <a:pt x="2195751" y="2430910"/>
                  </a:lnTo>
                  <a:lnTo>
                    <a:pt x="2192257" y="2421383"/>
                  </a:lnTo>
                  <a:lnTo>
                    <a:pt x="2188129" y="2412174"/>
                  </a:lnTo>
                  <a:lnTo>
                    <a:pt x="2184001" y="2402964"/>
                  </a:lnTo>
                  <a:lnTo>
                    <a:pt x="2179555" y="2393437"/>
                  </a:lnTo>
                  <a:lnTo>
                    <a:pt x="2174791" y="2384546"/>
                  </a:lnTo>
                  <a:lnTo>
                    <a:pt x="2169710" y="2375654"/>
                  </a:lnTo>
                  <a:lnTo>
                    <a:pt x="2164947" y="2366762"/>
                  </a:lnTo>
                  <a:lnTo>
                    <a:pt x="2159866" y="2358188"/>
                  </a:lnTo>
                  <a:lnTo>
                    <a:pt x="2154150" y="2349614"/>
                  </a:lnTo>
                  <a:lnTo>
                    <a:pt x="2148751" y="2341357"/>
                  </a:lnTo>
                  <a:lnTo>
                    <a:pt x="2142717" y="2333418"/>
                  </a:lnTo>
                  <a:lnTo>
                    <a:pt x="2136684" y="2325161"/>
                  </a:lnTo>
                  <a:lnTo>
                    <a:pt x="2130332" y="2316905"/>
                  </a:lnTo>
                  <a:lnTo>
                    <a:pt x="2124299" y="2309283"/>
                  </a:lnTo>
                  <a:lnTo>
                    <a:pt x="2117312" y="2301661"/>
                  </a:lnTo>
                  <a:lnTo>
                    <a:pt x="2110643" y="2294357"/>
                  </a:lnTo>
                  <a:lnTo>
                    <a:pt x="2103657" y="2286736"/>
                  </a:lnTo>
                  <a:lnTo>
                    <a:pt x="2096671" y="2279750"/>
                  </a:lnTo>
                  <a:lnTo>
                    <a:pt x="2089367" y="2272763"/>
                  </a:lnTo>
                  <a:lnTo>
                    <a:pt x="2081745" y="2265777"/>
                  </a:lnTo>
                  <a:lnTo>
                    <a:pt x="2074124" y="2259425"/>
                  </a:lnTo>
                  <a:lnTo>
                    <a:pt x="2066185" y="2252757"/>
                  </a:lnTo>
                  <a:lnTo>
                    <a:pt x="2058245" y="2246405"/>
                  </a:lnTo>
                  <a:lnTo>
                    <a:pt x="2050306" y="2240372"/>
                  </a:lnTo>
                  <a:lnTo>
                    <a:pt x="2042050" y="2234338"/>
                  </a:lnTo>
                  <a:lnTo>
                    <a:pt x="2033793" y="2228939"/>
                  </a:lnTo>
                  <a:lnTo>
                    <a:pt x="2025219" y="2223223"/>
                  </a:lnTo>
                  <a:lnTo>
                    <a:pt x="2016327" y="2218142"/>
                  </a:lnTo>
                  <a:lnTo>
                    <a:pt x="2007753" y="2213061"/>
                  </a:lnTo>
                  <a:lnTo>
                    <a:pt x="1998861" y="2207980"/>
                  </a:lnTo>
                  <a:lnTo>
                    <a:pt x="1989652" y="2203534"/>
                  </a:lnTo>
                  <a:lnTo>
                    <a:pt x="1980760" y="2199088"/>
                  </a:lnTo>
                  <a:lnTo>
                    <a:pt x="1971551" y="2194643"/>
                  </a:lnTo>
                  <a:lnTo>
                    <a:pt x="1961706" y="2190832"/>
                  </a:lnTo>
                  <a:lnTo>
                    <a:pt x="1952179" y="2187021"/>
                  </a:lnTo>
                  <a:lnTo>
                    <a:pt x="1942335" y="2183528"/>
                  </a:lnTo>
                  <a:lnTo>
                    <a:pt x="1932808" y="2180352"/>
                  </a:lnTo>
                  <a:lnTo>
                    <a:pt x="1922963" y="2177177"/>
                  </a:lnTo>
                  <a:lnTo>
                    <a:pt x="1913119" y="2174318"/>
                  </a:lnTo>
                  <a:lnTo>
                    <a:pt x="1902639" y="2171778"/>
                  </a:lnTo>
                  <a:lnTo>
                    <a:pt x="1892795" y="2169555"/>
                  </a:lnTo>
                  <a:lnTo>
                    <a:pt x="1882315" y="2167332"/>
                  </a:lnTo>
                  <a:lnTo>
                    <a:pt x="1871836" y="2165427"/>
                  </a:lnTo>
                  <a:lnTo>
                    <a:pt x="1861356" y="2163839"/>
                  </a:lnTo>
                  <a:lnTo>
                    <a:pt x="1850559" y="2162251"/>
                  </a:lnTo>
                  <a:lnTo>
                    <a:pt x="1840397" y="2161298"/>
                  </a:lnTo>
                  <a:lnTo>
                    <a:pt x="1829600" y="2160663"/>
                  </a:lnTo>
                  <a:lnTo>
                    <a:pt x="1818167" y="2160028"/>
                  </a:lnTo>
                  <a:lnTo>
                    <a:pt x="1807688" y="2159710"/>
                  </a:lnTo>
                  <a:lnTo>
                    <a:pt x="1796891" y="2159710"/>
                  </a:lnTo>
                  <a:close/>
                  <a:moveTo>
                    <a:pt x="1703527" y="1784350"/>
                  </a:moveTo>
                  <a:lnTo>
                    <a:pt x="1960753" y="1793877"/>
                  </a:lnTo>
                  <a:lnTo>
                    <a:pt x="1955037" y="1945990"/>
                  </a:lnTo>
                  <a:lnTo>
                    <a:pt x="1970280" y="1950118"/>
                  </a:lnTo>
                  <a:lnTo>
                    <a:pt x="1985841" y="1954247"/>
                  </a:lnTo>
                  <a:lnTo>
                    <a:pt x="2000766" y="1959010"/>
                  </a:lnTo>
                  <a:lnTo>
                    <a:pt x="2016010" y="1963774"/>
                  </a:lnTo>
                  <a:lnTo>
                    <a:pt x="2030935" y="1969172"/>
                  </a:lnTo>
                  <a:lnTo>
                    <a:pt x="2045225" y="1975206"/>
                  </a:lnTo>
                  <a:lnTo>
                    <a:pt x="2059833" y="1980922"/>
                  </a:lnTo>
                  <a:lnTo>
                    <a:pt x="2074441" y="1987273"/>
                  </a:lnTo>
                  <a:lnTo>
                    <a:pt x="2088414" y="1993942"/>
                  </a:lnTo>
                  <a:lnTo>
                    <a:pt x="2102069" y="2001246"/>
                  </a:lnTo>
                  <a:lnTo>
                    <a:pt x="2116042" y="2008550"/>
                  </a:lnTo>
                  <a:lnTo>
                    <a:pt x="2129697" y="2016172"/>
                  </a:lnTo>
                  <a:lnTo>
                    <a:pt x="2143035" y="2024111"/>
                  </a:lnTo>
                  <a:lnTo>
                    <a:pt x="2156055" y="2032367"/>
                  </a:lnTo>
                  <a:lnTo>
                    <a:pt x="2169075" y="2041259"/>
                  </a:lnTo>
                  <a:lnTo>
                    <a:pt x="2181778" y="2050151"/>
                  </a:lnTo>
                  <a:lnTo>
                    <a:pt x="2293243" y="1945990"/>
                  </a:lnTo>
                  <a:lnTo>
                    <a:pt x="2468220" y="2134941"/>
                  </a:lnTo>
                  <a:lnTo>
                    <a:pt x="2357390" y="2237831"/>
                  </a:lnTo>
                  <a:lnTo>
                    <a:pt x="2365330" y="2251169"/>
                  </a:lnTo>
                  <a:lnTo>
                    <a:pt x="2373269" y="2264507"/>
                  </a:lnTo>
                  <a:lnTo>
                    <a:pt x="2380573" y="2278162"/>
                  </a:lnTo>
                  <a:lnTo>
                    <a:pt x="2387559" y="2292135"/>
                  </a:lnTo>
                  <a:lnTo>
                    <a:pt x="2394228" y="2306107"/>
                  </a:lnTo>
                  <a:lnTo>
                    <a:pt x="2400897" y="2320715"/>
                  </a:lnTo>
                  <a:lnTo>
                    <a:pt x="2406930" y="2335323"/>
                  </a:lnTo>
                  <a:lnTo>
                    <a:pt x="2412647" y="2349614"/>
                  </a:lnTo>
                  <a:lnTo>
                    <a:pt x="2418045" y="2364539"/>
                  </a:lnTo>
                  <a:lnTo>
                    <a:pt x="2423444" y="2379465"/>
                  </a:lnTo>
                  <a:lnTo>
                    <a:pt x="2427890" y="2394708"/>
                  </a:lnTo>
                  <a:lnTo>
                    <a:pt x="2432335" y="2409951"/>
                  </a:lnTo>
                  <a:lnTo>
                    <a:pt x="2435829" y="2425194"/>
                  </a:lnTo>
                  <a:lnTo>
                    <a:pt x="2439639" y="2440754"/>
                  </a:lnTo>
                  <a:lnTo>
                    <a:pt x="2443133" y="2456315"/>
                  </a:lnTo>
                  <a:lnTo>
                    <a:pt x="2445673" y="2472193"/>
                  </a:lnTo>
                  <a:lnTo>
                    <a:pt x="2595563" y="2477909"/>
                  </a:lnTo>
                  <a:lnTo>
                    <a:pt x="2586354" y="2735136"/>
                  </a:lnTo>
                  <a:lnTo>
                    <a:pt x="2437099" y="2729420"/>
                  </a:lnTo>
                  <a:lnTo>
                    <a:pt x="2432971" y="2744980"/>
                  </a:lnTo>
                  <a:lnTo>
                    <a:pt x="2428842" y="2760541"/>
                  </a:lnTo>
                  <a:lnTo>
                    <a:pt x="2424079" y="2776419"/>
                  </a:lnTo>
                  <a:lnTo>
                    <a:pt x="2419315" y="2791027"/>
                  </a:lnTo>
                  <a:lnTo>
                    <a:pt x="2413599" y="2806270"/>
                  </a:lnTo>
                  <a:lnTo>
                    <a:pt x="2408201" y="2821196"/>
                  </a:lnTo>
                  <a:lnTo>
                    <a:pt x="2402167" y="2835804"/>
                  </a:lnTo>
                  <a:lnTo>
                    <a:pt x="2395816" y="2850094"/>
                  </a:lnTo>
                  <a:lnTo>
                    <a:pt x="2388829" y="2864702"/>
                  </a:lnTo>
                  <a:lnTo>
                    <a:pt x="2381525" y="2878992"/>
                  </a:lnTo>
                  <a:lnTo>
                    <a:pt x="2374221" y="2892647"/>
                  </a:lnTo>
                  <a:lnTo>
                    <a:pt x="2366917" y="2906303"/>
                  </a:lnTo>
                  <a:lnTo>
                    <a:pt x="2358661" y="2919640"/>
                  </a:lnTo>
                  <a:lnTo>
                    <a:pt x="2350404" y="2932978"/>
                  </a:lnTo>
                  <a:lnTo>
                    <a:pt x="2341512" y="2945998"/>
                  </a:lnTo>
                  <a:lnTo>
                    <a:pt x="2332620" y="2958701"/>
                  </a:lnTo>
                  <a:lnTo>
                    <a:pt x="2433606" y="3067625"/>
                  </a:lnTo>
                  <a:lnTo>
                    <a:pt x="2245290" y="3242603"/>
                  </a:lnTo>
                  <a:lnTo>
                    <a:pt x="2144940" y="3134949"/>
                  </a:lnTo>
                  <a:lnTo>
                    <a:pt x="2131285" y="3143205"/>
                  </a:lnTo>
                  <a:lnTo>
                    <a:pt x="2117947" y="3150509"/>
                  </a:lnTo>
                  <a:lnTo>
                    <a:pt x="2103657" y="3157813"/>
                  </a:lnTo>
                  <a:lnTo>
                    <a:pt x="2089684" y="3165117"/>
                  </a:lnTo>
                  <a:lnTo>
                    <a:pt x="2075394" y="3172103"/>
                  </a:lnTo>
                  <a:lnTo>
                    <a:pt x="2061104" y="3178455"/>
                  </a:lnTo>
                  <a:lnTo>
                    <a:pt x="2046496" y="3184488"/>
                  </a:lnTo>
                  <a:lnTo>
                    <a:pt x="2031570" y="3190205"/>
                  </a:lnTo>
                  <a:lnTo>
                    <a:pt x="2016645" y="3195603"/>
                  </a:lnTo>
                  <a:lnTo>
                    <a:pt x="2001402" y="3200684"/>
                  </a:lnTo>
                  <a:lnTo>
                    <a:pt x="1986159" y="3205448"/>
                  </a:lnTo>
                  <a:lnTo>
                    <a:pt x="1970598" y="3209576"/>
                  </a:lnTo>
                  <a:lnTo>
                    <a:pt x="1955037" y="3213704"/>
                  </a:lnTo>
                  <a:lnTo>
                    <a:pt x="1939477" y="3217515"/>
                  </a:lnTo>
                  <a:lnTo>
                    <a:pt x="1923916" y="3220373"/>
                  </a:lnTo>
                  <a:lnTo>
                    <a:pt x="1908038" y="3223231"/>
                  </a:lnTo>
                  <a:lnTo>
                    <a:pt x="1902322" y="3370263"/>
                  </a:lnTo>
                  <a:lnTo>
                    <a:pt x="1645095" y="3360736"/>
                  </a:lnTo>
                  <a:lnTo>
                    <a:pt x="1650493" y="3213704"/>
                  </a:lnTo>
                  <a:lnTo>
                    <a:pt x="1634615" y="3209576"/>
                  </a:lnTo>
                  <a:lnTo>
                    <a:pt x="1619054" y="3205130"/>
                  </a:lnTo>
                  <a:lnTo>
                    <a:pt x="1603494" y="3200684"/>
                  </a:lnTo>
                  <a:lnTo>
                    <a:pt x="1588251" y="3195603"/>
                  </a:lnTo>
                  <a:lnTo>
                    <a:pt x="1573325" y="3189887"/>
                  </a:lnTo>
                  <a:lnTo>
                    <a:pt x="1558717" y="3184488"/>
                  </a:lnTo>
                  <a:lnTo>
                    <a:pt x="1543792" y="3178137"/>
                  </a:lnTo>
                  <a:lnTo>
                    <a:pt x="1529184" y="3171786"/>
                  </a:lnTo>
                  <a:lnTo>
                    <a:pt x="1515211" y="3164482"/>
                  </a:lnTo>
                  <a:lnTo>
                    <a:pt x="1500921" y="3157496"/>
                  </a:lnTo>
                  <a:lnTo>
                    <a:pt x="1486948" y="3150192"/>
                  </a:lnTo>
                  <a:lnTo>
                    <a:pt x="1472975" y="3142252"/>
                  </a:lnTo>
                  <a:lnTo>
                    <a:pt x="1459637" y="3134313"/>
                  </a:lnTo>
                  <a:lnTo>
                    <a:pt x="1446300" y="3125739"/>
                  </a:lnTo>
                  <a:lnTo>
                    <a:pt x="1433280" y="3117165"/>
                  </a:lnTo>
                  <a:lnTo>
                    <a:pt x="1420577" y="3107638"/>
                  </a:lnTo>
                  <a:lnTo>
                    <a:pt x="1312606" y="3207988"/>
                  </a:lnTo>
                  <a:lnTo>
                    <a:pt x="1137310" y="3019673"/>
                  </a:lnTo>
                  <a:lnTo>
                    <a:pt x="1245917" y="2918688"/>
                  </a:lnTo>
                  <a:lnTo>
                    <a:pt x="1238296" y="2905350"/>
                  </a:lnTo>
                  <a:lnTo>
                    <a:pt x="1230357" y="2891377"/>
                  </a:lnTo>
                  <a:lnTo>
                    <a:pt x="1223053" y="2877722"/>
                  </a:lnTo>
                  <a:lnTo>
                    <a:pt x="1216066" y="2863749"/>
                  </a:lnTo>
                  <a:lnTo>
                    <a:pt x="1209397" y="2849459"/>
                  </a:lnTo>
                  <a:lnTo>
                    <a:pt x="1203046" y="2834851"/>
                  </a:lnTo>
                  <a:lnTo>
                    <a:pt x="1197012" y="2820560"/>
                  </a:lnTo>
                  <a:lnTo>
                    <a:pt x="1191296" y="2805635"/>
                  </a:lnTo>
                  <a:lnTo>
                    <a:pt x="1186215" y="2790710"/>
                  </a:lnTo>
                  <a:lnTo>
                    <a:pt x="1181134" y="2775466"/>
                  </a:lnTo>
                  <a:lnTo>
                    <a:pt x="1176688" y="2760223"/>
                  </a:lnTo>
                  <a:lnTo>
                    <a:pt x="1172560" y="2744980"/>
                  </a:lnTo>
                  <a:lnTo>
                    <a:pt x="1168432" y="2729420"/>
                  </a:lnTo>
                  <a:lnTo>
                    <a:pt x="1164938" y="2713859"/>
                  </a:lnTo>
                  <a:lnTo>
                    <a:pt x="1161763" y="2697981"/>
                  </a:lnTo>
                  <a:lnTo>
                    <a:pt x="1159222" y="2682420"/>
                  </a:lnTo>
                  <a:lnTo>
                    <a:pt x="1009650" y="2676704"/>
                  </a:lnTo>
                  <a:lnTo>
                    <a:pt x="1019494" y="2419478"/>
                  </a:lnTo>
                  <a:lnTo>
                    <a:pt x="1169384" y="2425194"/>
                  </a:lnTo>
                  <a:lnTo>
                    <a:pt x="1173513" y="2409633"/>
                  </a:lnTo>
                  <a:lnTo>
                    <a:pt x="1177641" y="2393755"/>
                  </a:lnTo>
                  <a:lnTo>
                    <a:pt x="1182404" y="2378512"/>
                  </a:lnTo>
                  <a:lnTo>
                    <a:pt x="1187803" y="2363904"/>
                  </a:lnTo>
                  <a:lnTo>
                    <a:pt x="1193202" y="2348978"/>
                  </a:lnTo>
                  <a:lnTo>
                    <a:pt x="1198918" y="2334053"/>
                  </a:lnTo>
                  <a:lnTo>
                    <a:pt x="1205269" y="2319445"/>
                  </a:lnTo>
                  <a:lnTo>
                    <a:pt x="1211620" y="2305155"/>
                  </a:lnTo>
                  <a:lnTo>
                    <a:pt x="1218607" y="2290864"/>
                  </a:lnTo>
                  <a:lnTo>
                    <a:pt x="1225593" y="2277209"/>
                  </a:lnTo>
                  <a:lnTo>
                    <a:pt x="1233215" y="2263554"/>
                  </a:lnTo>
                  <a:lnTo>
                    <a:pt x="1240836" y="2249581"/>
                  </a:lnTo>
                  <a:lnTo>
                    <a:pt x="1248775" y="2236243"/>
                  </a:lnTo>
                  <a:lnTo>
                    <a:pt x="1257349" y="2223223"/>
                  </a:lnTo>
                  <a:lnTo>
                    <a:pt x="1265606" y="2210203"/>
                  </a:lnTo>
                  <a:lnTo>
                    <a:pt x="1274815" y="2197818"/>
                  </a:lnTo>
                  <a:lnTo>
                    <a:pt x="1171607" y="2086988"/>
                  </a:lnTo>
                  <a:lnTo>
                    <a:pt x="1360558" y="1912011"/>
                  </a:lnTo>
                  <a:lnTo>
                    <a:pt x="1464083" y="2023476"/>
                  </a:lnTo>
                  <a:lnTo>
                    <a:pt x="1477421" y="2015537"/>
                  </a:lnTo>
                  <a:lnTo>
                    <a:pt x="1491076" y="2007915"/>
                  </a:lnTo>
                  <a:lnTo>
                    <a:pt x="1504732" y="2000611"/>
                  </a:lnTo>
                  <a:lnTo>
                    <a:pt x="1518387" y="1993625"/>
                  </a:lnTo>
                  <a:lnTo>
                    <a:pt x="1532677" y="1986956"/>
                  </a:lnTo>
                  <a:lnTo>
                    <a:pt x="1546650" y="1980605"/>
                  </a:lnTo>
                  <a:lnTo>
                    <a:pt x="1561258" y="1974571"/>
                  </a:lnTo>
                  <a:lnTo>
                    <a:pt x="1575548" y="1969172"/>
                  </a:lnTo>
                  <a:lnTo>
                    <a:pt x="1590474" y="1963774"/>
                  </a:lnTo>
                  <a:lnTo>
                    <a:pt x="1605399" y="1958693"/>
                  </a:lnTo>
                  <a:lnTo>
                    <a:pt x="1620325" y="1954247"/>
                  </a:lnTo>
                  <a:lnTo>
                    <a:pt x="1635568" y="1950118"/>
                  </a:lnTo>
                  <a:lnTo>
                    <a:pt x="1650811" y="1945990"/>
                  </a:lnTo>
                  <a:lnTo>
                    <a:pt x="1666371" y="1942815"/>
                  </a:lnTo>
                  <a:lnTo>
                    <a:pt x="1681932" y="1939321"/>
                  </a:lnTo>
                  <a:lnTo>
                    <a:pt x="1697493" y="1936781"/>
                  </a:lnTo>
                  <a:lnTo>
                    <a:pt x="1703527" y="1784350"/>
                  </a:lnTo>
                  <a:close/>
                  <a:moveTo>
                    <a:pt x="499967" y="1495425"/>
                  </a:moveTo>
                  <a:lnTo>
                    <a:pt x="512673" y="1507816"/>
                  </a:lnTo>
                  <a:lnTo>
                    <a:pt x="526015" y="1520207"/>
                  </a:lnTo>
                  <a:lnTo>
                    <a:pt x="540309" y="1532916"/>
                  </a:lnTo>
                  <a:lnTo>
                    <a:pt x="555557" y="1545307"/>
                  </a:lnTo>
                  <a:lnTo>
                    <a:pt x="571122" y="1557381"/>
                  </a:lnTo>
                  <a:lnTo>
                    <a:pt x="587958" y="1569136"/>
                  </a:lnTo>
                  <a:lnTo>
                    <a:pt x="596217" y="1574220"/>
                  </a:lnTo>
                  <a:lnTo>
                    <a:pt x="604794" y="1579939"/>
                  </a:lnTo>
                  <a:lnTo>
                    <a:pt x="613371" y="1584705"/>
                  </a:lnTo>
                  <a:lnTo>
                    <a:pt x="622265" y="1589788"/>
                  </a:lnTo>
                  <a:lnTo>
                    <a:pt x="639736" y="1608851"/>
                  </a:lnTo>
                  <a:lnTo>
                    <a:pt x="657525" y="1628868"/>
                  </a:lnTo>
                  <a:lnTo>
                    <a:pt x="692150" y="1668583"/>
                  </a:lnTo>
                  <a:lnTo>
                    <a:pt x="641960" y="1916723"/>
                  </a:lnTo>
                  <a:lnTo>
                    <a:pt x="640054" y="1924030"/>
                  </a:lnTo>
                  <a:lnTo>
                    <a:pt x="637830" y="1931338"/>
                  </a:lnTo>
                  <a:lnTo>
                    <a:pt x="635289" y="1938328"/>
                  </a:lnTo>
                  <a:lnTo>
                    <a:pt x="631795" y="1945000"/>
                  </a:lnTo>
                  <a:lnTo>
                    <a:pt x="628618" y="1951672"/>
                  </a:lnTo>
                  <a:lnTo>
                    <a:pt x="624489" y="1958026"/>
                  </a:lnTo>
                  <a:lnTo>
                    <a:pt x="620041" y="1963745"/>
                  </a:lnTo>
                  <a:lnTo>
                    <a:pt x="615277" y="1969464"/>
                  </a:lnTo>
                  <a:lnTo>
                    <a:pt x="247746" y="2374875"/>
                  </a:lnTo>
                  <a:lnTo>
                    <a:pt x="244252" y="2379323"/>
                  </a:lnTo>
                  <a:lnTo>
                    <a:pt x="240122" y="2382818"/>
                  </a:lnTo>
                  <a:lnTo>
                    <a:pt x="235675" y="2386631"/>
                  </a:lnTo>
                  <a:lnTo>
                    <a:pt x="231228" y="2390126"/>
                  </a:lnTo>
                  <a:lnTo>
                    <a:pt x="226781" y="2393303"/>
                  </a:lnTo>
                  <a:lnTo>
                    <a:pt x="222334" y="2395845"/>
                  </a:lnTo>
                  <a:lnTo>
                    <a:pt x="217251" y="2399022"/>
                  </a:lnTo>
                  <a:lnTo>
                    <a:pt x="212486" y="2401246"/>
                  </a:lnTo>
                  <a:lnTo>
                    <a:pt x="207404" y="2403470"/>
                  </a:lnTo>
                  <a:lnTo>
                    <a:pt x="202639" y="2405377"/>
                  </a:lnTo>
                  <a:lnTo>
                    <a:pt x="197239" y="2406965"/>
                  </a:lnTo>
                  <a:lnTo>
                    <a:pt x="192156" y="2408236"/>
                  </a:lnTo>
                  <a:lnTo>
                    <a:pt x="187074" y="2409189"/>
                  </a:lnTo>
                  <a:lnTo>
                    <a:pt x="181673" y="2410460"/>
                  </a:lnTo>
                  <a:lnTo>
                    <a:pt x="176273" y="2411095"/>
                  </a:lnTo>
                  <a:lnTo>
                    <a:pt x="170873" y="2411413"/>
                  </a:lnTo>
                  <a:lnTo>
                    <a:pt x="165473" y="2411413"/>
                  </a:lnTo>
                  <a:lnTo>
                    <a:pt x="160073" y="2411413"/>
                  </a:lnTo>
                  <a:lnTo>
                    <a:pt x="154990" y="2411095"/>
                  </a:lnTo>
                  <a:lnTo>
                    <a:pt x="149272" y="2410460"/>
                  </a:lnTo>
                  <a:lnTo>
                    <a:pt x="144190" y="2409825"/>
                  </a:lnTo>
                  <a:lnTo>
                    <a:pt x="139107" y="2408554"/>
                  </a:lnTo>
                  <a:lnTo>
                    <a:pt x="133707" y="2406965"/>
                  </a:lnTo>
                  <a:lnTo>
                    <a:pt x="128625" y="2405377"/>
                  </a:lnTo>
                  <a:lnTo>
                    <a:pt x="123224" y="2403470"/>
                  </a:lnTo>
                  <a:lnTo>
                    <a:pt x="118459" y="2401246"/>
                  </a:lnTo>
                  <a:lnTo>
                    <a:pt x="113377" y="2399022"/>
                  </a:lnTo>
                  <a:lnTo>
                    <a:pt x="108612" y="2395845"/>
                  </a:lnTo>
                  <a:lnTo>
                    <a:pt x="104165" y="2392985"/>
                  </a:lnTo>
                  <a:lnTo>
                    <a:pt x="99082" y="2390126"/>
                  </a:lnTo>
                  <a:lnTo>
                    <a:pt x="94635" y="2386313"/>
                  </a:lnTo>
                  <a:lnTo>
                    <a:pt x="90506" y="2382501"/>
                  </a:lnTo>
                  <a:lnTo>
                    <a:pt x="86058" y="2378688"/>
                  </a:lnTo>
                  <a:lnTo>
                    <a:pt x="82564" y="2374875"/>
                  </a:lnTo>
                  <a:lnTo>
                    <a:pt x="78752" y="2370427"/>
                  </a:lnTo>
                  <a:lnTo>
                    <a:pt x="75258" y="2365661"/>
                  </a:lnTo>
                  <a:lnTo>
                    <a:pt x="72081" y="2361213"/>
                  </a:lnTo>
                  <a:lnTo>
                    <a:pt x="69222" y="2356448"/>
                  </a:lnTo>
                  <a:lnTo>
                    <a:pt x="66364" y="2351999"/>
                  </a:lnTo>
                  <a:lnTo>
                    <a:pt x="64140" y="2346916"/>
                  </a:lnTo>
                  <a:lnTo>
                    <a:pt x="61916" y="2342150"/>
                  </a:lnTo>
                  <a:lnTo>
                    <a:pt x="60328" y="2336749"/>
                  </a:lnTo>
                  <a:lnTo>
                    <a:pt x="58422" y="2331983"/>
                  </a:lnTo>
                  <a:lnTo>
                    <a:pt x="57151" y="2326900"/>
                  </a:lnTo>
                  <a:lnTo>
                    <a:pt x="55563" y="2321498"/>
                  </a:lnTo>
                  <a:lnTo>
                    <a:pt x="54928" y="2316097"/>
                  </a:lnTo>
                  <a:lnTo>
                    <a:pt x="54293" y="2310696"/>
                  </a:lnTo>
                  <a:lnTo>
                    <a:pt x="53975" y="2305612"/>
                  </a:lnTo>
                  <a:lnTo>
                    <a:pt x="53975" y="2299893"/>
                  </a:lnTo>
                  <a:lnTo>
                    <a:pt x="53975" y="2294810"/>
                  </a:lnTo>
                  <a:lnTo>
                    <a:pt x="54293" y="2289726"/>
                  </a:lnTo>
                  <a:lnTo>
                    <a:pt x="54928" y="2284007"/>
                  </a:lnTo>
                  <a:lnTo>
                    <a:pt x="55563" y="2278924"/>
                  </a:lnTo>
                  <a:lnTo>
                    <a:pt x="56834" y="2273523"/>
                  </a:lnTo>
                  <a:lnTo>
                    <a:pt x="58422" y="2268439"/>
                  </a:lnTo>
                  <a:lnTo>
                    <a:pt x="60328" y="2263355"/>
                  </a:lnTo>
                  <a:lnTo>
                    <a:pt x="61916" y="2257954"/>
                  </a:lnTo>
                  <a:lnTo>
                    <a:pt x="64140" y="2253188"/>
                  </a:lnTo>
                  <a:lnTo>
                    <a:pt x="66364" y="2248105"/>
                  </a:lnTo>
                  <a:lnTo>
                    <a:pt x="69222" y="2243021"/>
                  </a:lnTo>
                  <a:lnTo>
                    <a:pt x="72081" y="2238573"/>
                  </a:lnTo>
                  <a:lnTo>
                    <a:pt x="75258" y="2233807"/>
                  </a:lnTo>
                  <a:lnTo>
                    <a:pt x="78752" y="2229359"/>
                  </a:lnTo>
                  <a:lnTo>
                    <a:pt x="82882" y="2224911"/>
                  </a:lnTo>
                  <a:lnTo>
                    <a:pt x="429129" y="1842376"/>
                  </a:lnTo>
                  <a:lnTo>
                    <a:pt x="499967" y="1495425"/>
                  </a:lnTo>
                  <a:close/>
                  <a:moveTo>
                    <a:pt x="2178844" y="1055220"/>
                  </a:moveTo>
                  <a:lnTo>
                    <a:pt x="2166450" y="1055537"/>
                  </a:lnTo>
                  <a:lnTo>
                    <a:pt x="2154055" y="1056172"/>
                  </a:lnTo>
                  <a:lnTo>
                    <a:pt x="2141978" y="1058076"/>
                  </a:lnTo>
                  <a:lnTo>
                    <a:pt x="2129584" y="1059979"/>
                  </a:lnTo>
                  <a:lnTo>
                    <a:pt x="2117507" y="1062518"/>
                  </a:lnTo>
                  <a:lnTo>
                    <a:pt x="2105430" y="1066008"/>
                  </a:lnTo>
                  <a:lnTo>
                    <a:pt x="2093671" y="1070133"/>
                  </a:lnTo>
                  <a:lnTo>
                    <a:pt x="2081594" y="1074575"/>
                  </a:lnTo>
                  <a:lnTo>
                    <a:pt x="2070153" y="1079334"/>
                  </a:lnTo>
                  <a:lnTo>
                    <a:pt x="2058712" y="1085363"/>
                  </a:lnTo>
                  <a:lnTo>
                    <a:pt x="2047588" y="1091709"/>
                  </a:lnTo>
                  <a:lnTo>
                    <a:pt x="2036783" y="1098372"/>
                  </a:lnTo>
                  <a:lnTo>
                    <a:pt x="2025977" y="1105987"/>
                  </a:lnTo>
                  <a:lnTo>
                    <a:pt x="2015490" y="1114236"/>
                  </a:lnTo>
                  <a:lnTo>
                    <a:pt x="2005320" y="1122803"/>
                  </a:lnTo>
                  <a:lnTo>
                    <a:pt x="1996103" y="1132005"/>
                  </a:lnTo>
                  <a:lnTo>
                    <a:pt x="1987204" y="1141206"/>
                  </a:lnTo>
                  <a:lnTo>
                    <a:pt x="1978941" y="1151042"/>
                  </a:lnTo>
                  <a:lnTo>
                    <a:pt x="1971314" y="1161513"/>
                  </a:lnTo>
                  <a:lnTo>
                    <a:pt x="1964322" y="1171666"/>
                  </a:lnTo>
                  <a:lnTo>
                    <a:pt x="1957330" y="1182454"/>
                  </a:lnTo>
                  <a:lnTo>
                    <a:pt x="1951610" y="1193242"/>
                  </a:lnTo>
                  <a:lnTo>
                    <a:pt x="1945889" y="1204348"/>
                  </a:lnTo>
                  <a:lnTo>
                    <a:pt x="1941122" y="1216088"/>
                  </a:lnTo>
                  <a:lnTo>
                    <a:pt x="1936673" y="1227510"/>
                  </a:lnTo>
                  <a:lnTo>
                    <a:pt x="1932859" y="1239250"/>
                  </a:lnTo>
                  <a:lnTo>
                    <a:pt x="1929999" y="1251307"/>
                  </a:lnTo>
                  <a:lnTo>
                    <a:pt x="1927456" y="1263047"/>
                  </a:lnTo>
                  <a:lnTo>
                    <a:pt x="1925231" y="1275421"/>
                  </a:lnTo>
                  <a:lnTo>
                    <a:pt x="1923642" y="1287796"/>
                  </a:lnTo>
                  <a:lnTo>
                    <a:pt x="1923007" y="1299853"/>
                  </a:lnTo>
                  <a:lnTo>
                    <a:pt x="1922371" y="1312545"/>
                  </a:lnTo>
                  <a:lnTo>
                    <a:pt x="1923007" y="1324919"/>
                  </a:lnTo>
                  <a:lnTo>
                    <a:pt x="1923642" y="1336976"/>
                  </a:lnTo>
                  <a:lnTo>
                    <a:pt x="1925231" y="1349351"/>
                  </a:lnTo>
                  <a:lnTo>
                    <a:pt x="1927456" y="1361408"/>
                  </a:lnTo>
                  <a:lnTo>
                    <a:pt x="1929999" y="1373465"/>
                  </a:lnTo>
                  <a:lnTo>
                    <a:pt x="1933177" y="1385522"/>
                  </a:lnTo>
                  <a:lnTo>
                    <a:pt x="1936990" y="1397579"/>
                  </a:lnTo>
                  <a:lnTo>
                    <a:pt x="1941440" y="1409002"/>
                  </a:lnTo>
                  <a:lnTo>
                    <a:pt x="1946843" y="1420424"/>
                  </a:lnTo>
                  <a:lnTo>
                    <a:pt x="1952563" y="1432164"/>
                  </a:lnTo>
                  <a:lnTo>
                    <a:pt x="1958919" y="1443269"/>
                  </a:lnTo>
                  <a:lnTo>
                    <a:pt x="1965593" y="1454375"/>
                  </a:lnTo>
                  <a:lnTo>
                    <a:pt x="1973539" y="1465163"/>
                  </a:lnTo>
                  <a:lnTo>
                    <a:pt x="1981802" y="1475633"/>
                  </a:lnTo>
                  <a:lnTo>
                    <a:pt x="1990065" y="1485152"/>
                  </a:lnTo>
                  <a:lnTo>
                    <a:pt x="1999281" y="1494671"/>
                  </a:lnTo>
                  <a:lnTo>
                    <a:pt x="2008816" y="1503872"/>
                  </a:lnTo>
                  <a:lnTo>
                    <a:pt x="2018350" y="1511805"/>
                  </a:lnTo>
                  <a:lnTo>
                    <a:pt x="2028838" y="1519737"/>
                  </a:lnTo>
                  <a:lnTo>
                    <a:pt x="2039325" y="1526717"/>
                  </a:lnTo>
                  <a:lnTo>
                    <a:pt x="2049813" y="1533381"/>
                  </a:lnTo>
                  <a:lnTo>
                    <a:pt x="2060937" y="1539409"/>
                  </a:lnTo>
                  <a:lnTo>
                    <a:pt x="2072060" y="1544803"/>
                  </a:lnTo>
                  <a:lnTo>
                    <a:pt x="2083501" y="1549880"/>
                  </a:lnTo>
                  <a:lnTo>
                    <a:pt x="2094942" y="1554005"/>
                  </a:lnTo>
                  <a:lnTo>
                    <a:pt x="2107019" y="1557812"/>
                  </a:lnTo>
                  <a:lnTo>
                    <a:pt x="2118778" y="1560985"/>
                  </a:lnTo>
                  <a:lnTo>
                    <a:pt x="2130855" y="1563523"/>
                  </a:lnTo>
                  <a:lnTo>
                    <a:pt x="2142932" y="1565745"/>
                  </a:lnTo>
                  <a:lnTo>
                    <a:pt x="2155326" y="1567331"/>
                  </a:lnTo>
                  <a:lnTo>
                    <a:pt x="2167721" y="1567966"/>
                  </a:lnTo>
                  <a:lnTo>
                    <a:pt x="2179798" y="1568283"/>
                  </a:lnTo>
                  <a:lnTo>
                    <a:pt x="2192510" y="1567966"/>
                  </a:lnTo>
                  <a:lnTo>
                    <a:pt x="2204905" y="1567014"/>
                  </a:lnTo>
                  <a:lnTo>
                    <a:pt x="2216982" y="1565427"/>
                  </a:lnTo>
                  <a:lnTo>
                    <a:pt x="2229058" y="1563206"/>
                  </a:lnTo>
                  <a:lnTo>
                    <a:pt x="2241135" y="1560668"/>
                  </a:lnTo>
                  <a:lnTo>
                    <a:pt x="2253212" y="1557178"/>
                  </a:lnTo>
                  <a:lnTo>
                    <a:pt x="2264971" y="1553370"/>
                  </a:lnTo>
                  <a:lnTo>
                    <a:pt x="2277048" y="1548928"/>
                  </a:lnTo>
                  <a:lnTo>
                    <a:pt x="2288489" y="1543851"/>
                  </a:lnTo>
                  <a:lnTo>
                    <a:pt x="2299930" y="1538140"/>
                  </a:lnTo>
                  <a:lnTo>
                    <a:pt x="2311053" y="1532111"/>
                  </a:lnTo>
                  <a:lnTo>
                    <a:pt x="2321859" y="1524814"/>
                  </a:lnTo>
                  <a:lnTo>
                    <a:pt x="2332665" y="1517516"/>
                  </a:lnTo>
                  <a:lnTo>
                    <a:pt x="2343152" y="1509266"/>
                  </a:lnTo>
                  <a:lnTo>
                    <a:pt x="2353322" y="1500382"/>
                  </a:lnTo>
                  <a:lnTo>
                    <a:pt x="2362539" y="1491498"/>
                  </a:lnTo>
                  <a:lnTo>
                    <a:pt x="2371437" y="1482296"/>
                  </a:lnTo>
                  <a:lnTo>
                    <a:pt x="2379701" y="1472143"/>
                  </a:lnTo>
                  <a:lnTo>
                    <a:pt x="2387328" y="1462307"/>
                  </a:lnTo>
                  <a:lnTo>
                    <a:pt x="2394955" y="1451836"/>
                  </a:lnTo>
                  <a:lnTo>
                    <a:pt x="2400994" y="1441048"/>
                  </a:lnTo>
                  <a:lnTo>
                    <a:pt x="2407350" y="1430260"/>
                  </a:lnTo>
                  <a:lnTo>
                    <a:pt x="2412753" y="1419155"/>
                  </a:lnTo>
                  <a:lnTo>
                    <a:pt x="2417520" y="1407415"/>
                  </a:lnTo>
                  <a:lnTo>
                    <a:pt x="2421969" y="1395993"/>
                  </a:lnTo>
                  <a:lnTo>
                    <a:pt x="2425783" y="1384253"/>
                  </a:lnTo>
                  <a:lnTo>
                    <a:pt x="2428961" y="1372196"/>
                  </a:lnTo>
                  <a:lnTo>
                    <a:pt x="2431504" y="1360139"/>
                  </a:lnTo>
                  <a:lnTo>
                    <a:pt x="2433411" y="1348081"/>
                  </a:lnTo>
                  <a:lnTo>
                    <a:pt x="2435000" y="1336024"/>
                  </a:lnTo>
                  <a:lnTo>
                    <a:pt x="2435635" y="1323333"/>
                  </a:lnTo>
                  <a:lnTo>
                    <a:pt x="2435953" y="1310958"/>
                  </a:lnTo>
                  <a:lnTo>
                    <a:pt x="2435635" y="1298901"/>
                  </a:lnTo>
                  <a:lnTo>
                    <a:pt x="2435000" y="1286527"/>
                  </a:lnTo>
                  <a:lnTo>
                    <a:pt x="2433411" y="1274152"/>
                  </a:lnTo>
                  <a:lnTo>
                    <a:pt x="2431186" y="1262095"/>
                  </a:lnTo>
                  <a:lnTo>
                    <a:pt x="2428643" y="1250038"/>
                  </a:lnTo>
                  <a:lnTo>
                    <a:pt x="2425465" y="1237981"/>
                  </a:lnTo>
                  <a:lnTo>
                    <a:pt x="2421652" y="1225924"/>
                  </a:lnTo>
                  <a:lnTo>
                    <a:pt x="2416884" y="1214501"/>
                  </a:lnTo>
                  <a:lnTo>
                    <a:pt x="2411799" y="1203079"/>
                  </a:lnTo>
                  <a:lnTo>
                    <a:pt x="2406079" y="1191339"/>
                  </a:lnTo>
                  <a:lnTo>
                    <a:pt x="2399723" y="1180233"/>
                  </a:lnTo>
                  <a:lnTo>
                    <a:pt x="2393049" y="1169128"/>
                  </a:lnTo>
                  <a:lnTo>
                    <a:pt x="2385103" y="1158657"/>
                  </a:lnTo>
                  <a:lnTo>
                    <a:pt x="2376840" y="1148187"/>
                  </a:lnTo>
                  <a:lnTo>
                    <a:pt x="2368259" y="1138351"/>
                  </a:lnTo>
                  <a:lnTo>
                    <a:pt x="2359043" y="1128832"/>
                  </a:lnTo>
                  <a:lnTo>
                    <a:pt x="2349826" y="1120265"/>
                  </a:lnTo>
                  <a:lnTo>
                    <a:pt x="2340292" y="1111698"/>
                  </a:lnTo>
                  <a:lnTo>
                    <a:pt x="2329804" y="1103766"/>
                  </a:lnTo>
                  <a:lnTo>
                    <a:pt x="2319317" y="1096785"/>
                  </a:lnTo>
                  <a:lnTo>
                    <a:pt x="2308829" y="1090122"/>
                  </a:lnTo>
                  <a:lnTo>
                    <a:pt x="2297705" y="1084094"/>
                  </a:lnTo>
                  <a:lnTo>
                    <a:pt x="2286582" y="1078700"/>
                  </a:lnTo>
                  <a:lnTo>
                    <a:pt x="2275141" y="1073623"/>
                  </a:lnTo>
                  <a:lnTo>
                    <a:pt x="2263700" y="1069181"/>
                  </a:lnTo>
                  <a:lnTo>
                    <a:pt x="2251623" y="1065691"/>
                  </a:lnTo>
                  <a:lnTo>
                    <a:pt x="2239864" y="1062518"/>
                  </a:lnTo>
                  <a:lnTo>
                    <a:pt x="2227787" y="1059979"/>
                  </a:lnTo>
                  <a:lnTo>
                    <a:pt x="2215710" y="1057758"/>
                  </a:lnTo>
                  <a:lnTo>
                    <a:pt x="2203316" y="1056172"/>
                  </a:lnTo>
                  <a:lnTo>
                    <a:pt x="2190921" y="1055537"/>
                  </a:lnTo>
                  <a:lnTo>
                    <a:pt x="2178844" y="1055220"/>
                  </a:lnTo>
                  <a:close/>
                  <a:moveTo>
                    <a:pt x="2144839" y="823913"/>
                  </a:moveTo>
                  <a:lnTo>
                    <a:pt x="2301519" y="838826"/>
                  </a:lnTo>
                  <a:lnTo>
                    <a:pt x="2292938" y="930841"/>
                  </a:lnTo>
                  <a:lnTo>
                    <a:pt x="2302155" y="933379"/>
                  </a:lnTo>
                  <a:lnTo>
                    <a:pt x="2311053" y="936235"/>
                  </a:lnTo>
                  <a:lnTo>
                    <a:pt x="2319952" y="939725"/>
                  </a:lnTo>
                  <a:lnTo>
                    <a:pt x="2328851" y="943215"/>
                  </a:lnTo>
                  <a:lnTo>
                    <a:pt x="2338067" y="946706"/>
                  </a:lnTo>
                  <a:lnTo>
                    <a:pt x="2346330" y="950513"/>
                  </a:lnTo>
                  <a:lnTo>
                    <a:pt x="2354911" y="954638"/>
                  </a:lnTo>
                  <a:lnTo>
                    <a:pt x="2363492" y="959080"/>
                  </a:lnTo>
                  <a:lnTo>
                    <a:pt x="2372073" y="963522"/>
                  </a:lnTo>
                  <a:lnTo>
                    <a:pt x="2380654" y="968282"/>
                  </a:lnTo>
                  <a:lnTo>
                    <a:pt x="2388917" y="973358"/>
                  </a:lnTo>
                  <a:lnTo>
                    <a:pt x="2397180" y="978752"/>
                  </a:lnTo>
                  <a:lnTo>
                    <a:pt x="2405125" y="983829"/>
                  </a:lnTo>
                  <a:lnTo>
                    <a:pt x="2413071" y="989540"/>
                  </a:lnTo>
                  <a:lnTo>
                    <a:pt x="2420698" y="995569"/>
                  </a:lnTo>
                  <a:lnTo>
                    <a:pt x="2428643" y="1001280"/>
                  </a:lnTo>
                  <a:lnTo>
                    <a:pt x="2499197" y="943215"/>
                  </a:lnTo>
                  <a:lnTo>
                    <a:pt x="2599625" y="1063787"/>
                  </a:lnTo>
                  <a:lnTo>
                    <a:pt x="2529389" y="1122169"/>
                  </a:lnTo>
                  <a:lnTo>
                    <a:pt x="2533839" y="1130736"/>
                  </a:lnTo>
                  <a:lnTo>
                    <a:pt x="2538288" y="1139620"/>
                  </a:lnTo>
                  <a:lnTo>
                    <a:pt x="2542420" y="1148504"/>
                  </a:lnTo>
                  <a:lnTo>
                    <a:pt x="2546551" y="1157388"/>
                  </a:lnTo>
                  <a:lnTo>
                    <a:pt x="2550365" y="1166590"/>
                  </a:lnTo>
                  <a:lnTo>
                    <a:pt x="2553543" y="1175474"/>
                  </a:lnTo>
                  <a:lnTo>
                    <a:pt x="2557039" y="1184676"/>
                  </a:lnTo>
                  <a:lnTo>
                    <a:pt x="2559899" y="1193560"/>
                  </a:lnTo>
                  <a:lnTo>
                    <a:pt x="2562442" y="1203079"/>
                  </a:lnTo>
                  <a:lnTo>
                    <a:pt x="2564984" y="1212280"/>
                  </a:lnTo>
                  <a:lnTo>
                    <a:pt x="2567527" y="1221799"/>
                  </a:lnTo>
                  <a:lnTo>
                    <a:pt x="2569116" y="1231318"/>
                  </a:lnTo>
                  <a:lnTo>
                    <a:pt x="2571022" y="1240519"/>
                  </a:lnTo>
                  <a:lnTo>
                    <a:pt x="2572612" y="1249721"/>
                  </a:lnTo>
                  <a:lnTo>
                    <a:pt x="2574201" y="1259557"/>
                  </a:lnTo>
                  <a:lnTo>
                    <a:pt x="2575154" y="1269075"/>
                  </a:lnTo>
                  <a:lnTo>
                    <a:pt x="2665412" y="1277325"/>
                  </a:lnTo>
                  <a:lnTo>
                    <a:pt x="2650793" y="1433433"/>
                  </a:lnTo>
                  <a:lnTo>
                    <a:pt x="2561170" y="1425501"/>
                  </a:lnTo>
                  <a:lnTo>
                    <a:pt x="2558310" y="1434385"/>
                  </a:lnTo>
                  <a:lnTo>
                    <a:pt x="2555132" y="1443587"/>
                  </a:lnTo>
                  <a:lnTo>
                    <a:pt x="2552272" y="1452471"/>
                  </a:lnTo>
                  <a:lnTo>
                    <a:pt x="2548458" y="1461355"/>
                  </a:lnTo>
                  <a:lnTo>
                    <a:pt x="2544644" y="1470239"/>
                  </a:lnTo>
                  <a:lnTo>
                    <a:pt x="2540513" y="1479124"/>
                  </a:lnTo>
                  <a:lnTo>
                    <a:pt x="2536381" y="1488008"/>
                  </a:lnTo>
                  <a:lnTo>
                    <a:pt x="2531932" y="1496575"/>
                  </a:lnTo>
                  <a:lnTo>
                    <a:pt x="2527482" y="1505142"/>
                  </a:lnTo>
                  <a:lnTo>
                    <a:pt x="2522715" y="1513708"/>
                  </a:lnTo>
                  <a:lnTo>
                    <a:pt x="2517630" y="1521958"/>
                  </a:lnTo>
                  <a:lnTo>
                    <a:pt x="2512228" y="1530208"/>
                  </a:lnTo>
                  <a:lnTo>
                    <a:pt x="2506825" y="1538140"/>
                  </a:lnTo>
                  <a:lnTo>
                    <a:pt x="2501104" y="1546390"/>
                  </a:lnTo>
                  <a:lnTo>
                    <a:pt x="2495384" y="1554322"/>
                  </a:lnTo>
                  <a:lnTo>
                    <a:pt x="2489027" y="1561937"/>
                  </a:lnTo>
                  <a:lnTo>
                    <a:pt x="2546233" y="1631107"/>
                  </a:lnTo>
                  <a:lnTo>
                    <a:pt x="2425465" y="1731372"/>
                  </a:lnTo>
                  <a:lnTo>
                    <a:pt x="2367624" y="1662202"/>
                  </a:lnTo>
                  <a:lnTo>
                    <a:pt x="2359043" y="1666644"/>
                  </a:lnTo>
                  <a:lnTo>
                    <a:pt x="2350144" y="1671086"/>
                  </a:lnTo>
                  <a:lnTo>
                    <a:pt x="2341245" y="1675211"/>
                  </a:lnTo>
                  <a:lnTo>
                    <a:pt x="2332029" y="1679018"/>
                  </a:lnTo>
                  <a:lnTo>
                    <a:pt x="2323130" y="1682826"/>
                  </a:lnTo>
                  <a:lnTo>
                    <a:pt x="2313596" y="1685999"/>
                  </a:lnTo>
                  <a:lnTo>
                    <a:pt x="2304697" y="1689489"/>
                  </a:lnTo>
                  <a:lnTo>
                    <a:pt x="2295481" y="1692344"/>
                  </a:lnTo>
                  <a:lnTo>
                    <a:pt x="2286264" y="1694883"/>
                  </a:lnTo>
                  <a:lnTo>
                    <a:pt x="2277048" y="1697421"/>
                  </a:lnTo>
                  <a:lnTo>
                    <a:pt x="2267196" y="1699642"/>
                  </a:lnTo>
                  <a:lnTo>
                    <a:pt x="2257979" y="1701546"/>
                  </a:lnTo>
                  <a:lnTo>
                    <a:pt x="2248763" y="1703450"/>
                  </a:lnTo>
                  <a:lnTo>
                    <a:pt x="2238910" y="1705036"/>
                  </a:lnTo>
                  <a:lnTo>
                    <a:pt x="2229376" y="1706623"/>
                  </a:lnTo>
                  <a:lnTo>
                    <a:pt x="2220160" y="1707575"/>
                  </a:lnTo>
                  <a:lnTo>
                    <a:pt x="2211579" y="1797051"/>
                  </a:lnTo>
                  <a:lnTo>
                    <a:pt x="2054898" y="1782138"/>
                  </a:lnTo>
                  <a:lnTo>
                    <a:pt x="2063161" y="1692027"/>
                  </a:lnTo>
                  <a:lnTo>
                    <a:pt x="2054263" y="1689172"/>
                  </a:lnTo>
                  <a:lnTo>
                    <a:pt x="2045364" y="1685999"/>
                  </a:lnTo>
                  <a:lnTo>
                    <a:pt x="2035830" y="1682826"/>
                  </a:lnTo>
                  <a:lnTo>
                    <a:pt x="2027249" y="1679335"/>
                  </a:lnTo>
                  <a:lnTo>
                    <a:pt x="2018350" y="1675528"/>
                  </a:lnTo>
                  <a:lnTo>
                    <a:pt x="2009451" y="1671720"/>
                  </a:lnTo>
                  <a:lnTo>
                    <a:pt x="2000870" y="1667596"/>
                  </a:lnTo>
                  <a:lnTo>
                    <a:pt x="1992289" y="1663154"/>
                  </a:lnTo>
                  <a:lnTo>
                    <a:pt x="1984026" y="1658077"/>
                  </a:lnTo>
                  <a:lnTo>
                    <a:pt x="1975445" y="1653317"/>
                  </a:lnTo>
                  <a:lnTo>
                    <a:pt x="1967182" y="1648241"/>
                  </a:lnTo>
                  <a:lnTo>
                    <a:pt x="1958919" y="1642847"/>
                  </a:lnTo>
                  <a:lnTo>
                    <a:pt x="1950656" y="1637453"/>
                  </a:lnTo>
                  <a:lnTo>
                    <a:pt x="1943029" y="1631742"/>
                  </a:lnTo>
                  <a:lnTo>
                    <a:pt x="1935084" y="1626030"/>
                  </a:lnTo>
                  <a:lnTo>
                    <a:pt x="1927456" y="1620002"/>
                  </a:lnTo>
                  <a:lnTo>
                    <a:pt x="1857220" y="1678384"/>
                  </a:lnTo>
                  <a:lnTo>
                    <a:pt x="1756792" y="1556860"/>
                  </a:lnTo>
                  <a:lnTo>
                    <a:pt x="1827346" y="1498478"/>
                  </a:lnTo>
                  <a:lnTo>
                    <a:pt x="1822896" y="1489594"/>
                  </a:lnTo>
                  <a:lnTo>
                    <a:pt x="1818765" y="1481027"/>
                  </a:lnTo>
                  <a:lnTo>
                    <a:pt x="1814633" y="1472143"/>
                  </a:lnTo>
                  <a:lnTo>
                    <a:pt x="1810820" y="1463259"/>
                  </a:lnTo>
                  <a:lnTo>
                    <a:pt x="1807324" y="1454057"/>
                  </a:lnTo>
                  <a:lnTo>
                    <a:pt x="1803828" y="1445173"/>
                  </a:lnTo>
                  <a:lnTo>
                    <a:pt x="1800968" y="1436289"/>
                  </a:lnTo>
                  <a:lnTo>
                    <a:pt x="1797789" y="1426770"/>
                  </a:lnTo>
                  <a:lnTo>
                    <a:pt x="1795247" y="1417569"/>
                  </a:lnTo>
                  <a:lnTo>
                    <a:pt x="1792704" y="1408367"/>
                  </a:lnTo>
                  <a:lnTo>
                    <a:pt x="1790480" y="1399166"/>
                  </a:lnTo>
                  <a:lnTo>
                    <a:pt x="1788573" y="1389647"/>
                  </a:lnTo>
                  <a:lnTo>
                    <a:pt x="1786666" y="1380445"/>
                  </a:lnTo>
                  <a:lnTo>
                    <a:pt x="1785395" y="1371244"/>
                  </a:lnTo>
                  <a:lnTo>
                    <a:pt x="1783170" y="1352206"/>
                  </a:lnTo>
                  <a:lnTo>
                    <a:pt x="1690687" y="1343639"/>
                  </a:lnTo>
                  <a:lnTo>
                    <a:pt x="1705624" y="1186897"/>
                  </a:lnTo>
                  <a:lnTo>
                    <a:pt x="1798425" y="1195781"/>
                  </a:lnTo>
                  <a:lnTo>
                    <a:pt x="1801285" y="1186897"/>
                  </a:lnTo>
                  <a:lnTo>
                    <a:pt x="1804146" y="1178012"/>
                  </a:lnTo>
                  <a:lnTo>
                    <a:pt x="1807642" y="1169128"/>
                  </a:lnTo>
                  <a:lnTo>
                    <a:pt x="1810820" y="1160244"/>
                  </a:lnTo>
                  <a:lnTo>
                    <a:pt x="1814633" y="1151677"/>
                  </a:lnTo>
                  <a:lnTo>
                    <a:pt x="1818765" y="1142793"/>
                  </a:lnTo>
                  <a:lnTo>
                    <a:pt x="1822896" y="1134226"/>
                  </a:lnTo>
                  <a:lnTo>
                    <a:pt x="1827346" y="1125659"/>
                  </a:lnTo>
                  <a:lnTo>
                    <a:pt x="1831795" y="1117727"/>
                  </a:lnTo>
                  <a:lnTo>
                    <a:pt x="1836562" y="1109160"/>
                  </a:lnTo>
                  <a:lnTo>
                    <a:pt x="1841329" y="1100910"/>
                  </a:lnTo>
                  <a:lnTo>
                    <a:pt x="1846732" y="1092661"/>
                  </a:lnTo>
                  <a:lnTo>
                    <a:pt x="1852135" y="1085045"/>
                  </a:lnTo>
                  <a:lnTo>
                    <a:pt x="1857856" y="1077113"/>
                  </a:lnTo>
                  <a:lnTo>
                    <a:pt x="1863894" y="1069181"/>
                  </a:lnTo>
                  <a:lnTo>
                    <a:pt x="1869615" y="1061566"/>
                  </a:lnTo>
                  <a:lnTo>
                    <a:pt x="1810184" y="989858"/>
                  </a:lnTo>
                  <a:lnTo>
                    <a:pt x="1931588" y="889593"/>
                  </a:lnTo>
                  <a:lnTo>
                    <a:pt x="1990700" y="961301"/>
                  </a:lnTo>
                  <a:lnTo>
                    <a:pt x="1999599" y="956859"/>
                  </a:lnTo>
                  <a:lnTo>
                    <a:pt x="2008180" y="952734"/>
                  </a:lnTo>
                  <a:lnTo>
                    <a:pt x="2017079" y="948609"/>
                  </a:lnTo>
                  <a:lnTo>
                    <a:pt x="2025977" y="944485"/>
                  </a:lnTo>
                  <a:lnTo>
                    <a:pt x="2034876" y="941312"/>
                  </a:lnTo>
                  <a:lnTo>
                    <a:pt x="2043775" y="937504"/>
                  </a:lnTo>
                  <a:lnTo>
                    <a:pt x="2052673" y="934649"/>
                  </a:lnTo>
                  <a:lnTo>
                    <a:pt x="2061890" y="931476"/>
                  </a:lnTo>
                  <a:lnTo>
                    <a:pt x="2071424" y="928937"/>
                  </a:lnTo>
                  <a:lnTo>
                    <a:pt x="2080641" y="926399"/>
                  </a:lnTo>
                  <a:lnTo>
                    <a:pt x="2089539" y="924178"/>
                  </a:lnTo>
                  <a:lnTo>
                    <a:pt x="2099074" y="922274"/>
                  </a:lnTo>
                  <a:lnTo>
                    <a:pt x="2108608" y="920370"/>
                  </a:lnTo>
                  <a:lnTo>
                    <a:pt x="2117825" y="918784"/>
                  </a:lnTo>
                  <a:lnTo>
                    <a:pt x="2127041" y="917515"/>
                  </a:lnTo>
                  <a:lnTo>
                    <a:pt x="2136258" y="916246"/>
                  </a:lnTo>
                  <a:lnTo>
                    <a:pt x="2144839" y="823913"/>
                  </a:lnTo>
                  <a:close/>
                  <a:moveTo>
                    <a:pt x="1509345" y="590550"/>
                  </a:moveTo>
                  <a:lnTo>
                    <a:pt x="1518239" y="590550"/>
                  </a:lnTo>
                  <a:lnTo>
                    <a:pt x="1526817" y="591817"/>
                  </a:lnTo>
                  <a:lnTo>
                    <a:pt x="1535394" y="593400"/>
                  </a:lnTo>
                  <a:lnTo>
                    <a:pt x="1543971" y="596250"/>
                  </a:lnTo>
                  <a:lnTo>
                    <a:pt x="1551912" y="599417"/>
                  </a:lnTo>
                  <a:lnTo>
                    <a:pt x="1559854" y="603534"/>
                  </a:lnTo>
                  <a:lnTo>
                    <a:pt x="1566843" y="608601"/>
                  </a:lnTo>
                  <a:lnTo>
                    <a:pt x="1570655" y="611452"/>
                  </a:lnTo>
                  <a:lnTo>
                    <a:pt x="1574149" y="614302"/>
                  </a:lnTo>
                  <a:lnTo>
                    <a:pt x="1577326" y="617469"/>
                  </a:lnTo>
                  <a:lnTo>
                    <a:pt x="1580185" y="620953"/>
                  </a:lnTo>
                  <a:lnTo>
                    <a:pt x="1583362" y="624753"/>
                  </a:lnTo>
                  <a:lnTo>
                    <a:pt x="1586221" y="628237"/>
                  </a:lnTo>
                  <a:lnTo>
                    <a:pt x="1588762" y="632037"/>
                  </a:lnTo>
                  <a:lnTo>
                    <a:pt x="1591621" y="636154"/>
                  </a:lnTo>
                  <a:lnTo>
                    <a:pt x="1593845" y="640271"/>
                  </a:lnTo>
                  <a:lnTo>
                    <a:pt x="1595433" y="644388"/>
                  </a:lnTo>
                  <a:lnTo>
                    <a:pt x="1597339" y="648505"/>
                  </a:lnTo>
                  <a:lnTo>
                    <a:pt x="1598927" y="652305"/>
                  </a:lnTo>
                  <a:lnTo>
                    <a:pt x="1601151" y="660856"/>
                  </a:lnTo>
                  <a:lnTo>
                    <a:pt x="1603057" y="669724"/>
                  </a:lnTo>
                  <a:lnTo>
                    <a:pt x="1603375" y="678274"/>
                  </a:lnTo>
                  <a:lnTo>
                    <a:pt x="1603375" y="687142"/>
                  </a:lnTo>
                  <a:lnTo>
                    <a:pt x="1602104" y="696326"/>
                  </a:lnTo>
                  <a:lnTo>
                    <a:pt x="1600516" y="704560"/>
                  </a:lnTo>
                  <a:lnTo>
                    <a:pt x="1597657" y="712794"/>
                  </a:lnTo>
                  <a:lnTo>
                    <a:pt x="1594480" y="721028"/>
                  </a:lnTo>
                  <a:lnTo>
                    <a:pt x="1590350" y="728629"/>
                  </a:lnTo>
                  <a:lnTo>
                    <a:pt x="1585268" y="736229"/>
                  </a:lnTo>
                  <a:lnTo>
                    <a:pt x="1582409" y="739396"/>
                  </a:lnTo>
                  <a:lnTo>
                    <a:pt x="1579550" y="742880"/>
                  </a:lnTo>
                  <a:lnTo>
                    <a:pt x="1576373" y="746047"/>
                  </a:lnTo>
                  <a:lnTo>
                    <a:pt x="1572879" y="749531"/>
                  </a:lnTo>
                  <a:lnTo>
                    <a:pt x="1569384" y="752381"/>
                  </a:lnTo>
                  <a:lnTo>
                    <a:pt x="1565572" y="755231"/>
                  </a:lnTo>
                  <a:lnTo>
                    <a:pt x="1297460" y="948099"/>
                  </a:lnTo>
                  <a:lnTo>
                    <a:pt x="1293012" y="951266"/>
                  </a:lnTo>
                  <a:lnTo>
                    <a:pt x="1288247" y="953799"/>
                  </a:lnTo>
                  <a:lnTo>
                    <a:pt x="1283164" y="956333"/>
                  </a:lnTo>
                  <a:lnTo>
                    <a:pt x="1278399" y="958550"/>
                  </a:lnTo>
                  <a:lnTo>
                    <a:pt x="1273634" y="960450"/>
                  </a:lnTo>
                  <a:lnTo>
                    <a:pt x="1268869" y="962033"/>
                  </a:lnTo>
                  <a:lnTo>
                    <a:pt x="1263469" y="962983"/>
                  </a:lnTo>
                  <a:lnTo>
                    <a:pt x="1258386" y="964250"/>
                  </a:lnTo>
                  <a:lnTo>
                    <a:pt x="1253304" y="964884"/>
                  </a:lnTo>
                  <a:lnTo>
                    <a:pt x="1247903" y="965200"/>
                  </a:lnTo>
                  <a:lnTo>
                    <a:pt x="1242820" y="965200"/>
                  </a:lnTo>
                  <a:lnTo>
                    <a:pt x="1237102" y="964884"/>
                  </a:lnTo>
                  <a:lnTo>
                    <a:pt x="1232020" y="964567"/>
                  </a:lnTo>
                  <a:lnTo>
                    <a:pt x="1226937" y="963617"/>
                  </a:lnTo>
                  <a:lnTo>
                    <a:pt x="1221537" y="962667"/>
                  </a:lnTo>
                  <a:lnTo>
                    <a:pt x="1216454" y="961083"/>
                  </a:lnTo>
                  <a:lnTo>
                    <a:pt x="1006475" y="894894"/>
                  </a:lnTo>
                  <a:lnTo>
                    <a:pt x="1009652" y="885393"/>
                  </a:lnTo>
                  <a:lnTo>
                    <a:pt x="1013464" y="875259"/>
                  </a:lnTo>
                  <a:lnTo>
                    <a:pt x="1017911" y="862591"/>
                  </a:lnTo>
                  <a:lnTo>
                    <a:pt x="1022676" y="847706"/>
                  </a:lnTo>
                  <a:lnTo>
                    <a:pt x="1027123" y="832188"/>
                  </a:lnTo>
                  <a:lnTo>
                    <a:pt x="1029029" y="824271"/>
                  </a:lnTo>
                  <a:lnTo>
                    <a:pt x="1030935" y="816353"/>
                  </a:lnTo>
                  <a:lnTo>
                    <a:pt x="1031888" y="808753"/>
                  </a:lnTo>
                  <a:lnTo>
                    <a:pt x="1033159" y="801469"/>
                  </a:lnTo>
                  <a:lnTo>
                    <a:pt x="1033794" y="793868"/>
                  </a:lnTo>
                  <a:lnTo>
                    <a:pt x="1033794" y="786584"/>
                  </a:lnTo>
                  <a:lnTo>
                    <a:pt x="1033794" y="778666"/>
                  </a:lnTo>
                  <a:lnTo>
                    <a:pt x="1033477" y="770749"/>
                  </a:lnTo>
                  <a:lnTo>
                    <a:pt x="1032841" y="762832"/>
                  </a:lnTo>
                  <a:lnTo>
                    <a:pt x="1031888" y="755548"/>
                  </a:lnTo>
                  <a:lnTo>
                    <a:pt x="1029665" y="740980"/>
                  </a:lnTo>
                  <a:lnTo>
                    <a:pt x="1027441" y="727995"/>
                  </a:lnTo>
                  <a:lnTo>
                    <a:pt x="1025217" y="718178"/>
                  </a:lnTo>
                  <a:lnTo>
                    <a:pt x="1022994" y="708994"/>
                  </a:lnTo>
                  <a:lnTo>
                    <a:pt x="1227572" y="773599"/>
                  </a:lnTo>
                  <a:lnTo>
                    <a:pt x="1458835" y="607651"/>
                  </a:lnTo>
                  <a:lnTo>
                    <a:pt x="1462965" y="605118"/>
                  </a:lnTo>
                  <a:lnTo>
                    <a:pt x="1467095" y="602268"/>
                  </a:lnTo>
                  <a:lnTo>
                    <a:pt x="1470589" y="600051"/>
                  </a:lnTo>
                  <a:lnTo>
                    <a:pt x="1474719" y="598467"/>
                  </a:lnTo>
                  <a:lnTo>
                    <a:pt x="1479166" y="596567"/>
                  </a:lnTo>
                  <a:lnTo>
                    <a:pt x="1483296" y="594984"/>
                  </a:lnTo>
                  <a:lnTo>
                    <a:pt x="1491873" y="592767"/>
                  </a:lnTo>
                  <a:lnTo>
                    <a:pt x="1500768" y="591183"/>
                  </a:lnTo>
                  <a:lnTo>
                    <a:pt x="1509345" y="590550"/>
                  </a:lnTo>
                  <a:close/>
                  <a:moveTo>
                    <a:pt x="690596" y="539750"/>
                  </a:moveTo>
                  <a:lnTo>
                    <a:pt x="691548" y="539750"/>
                  </a:lnTo>
                  <a:lnTo>
                    <a:pt x="693769" y="540067"/>
                  </a:lnTo>
                  <a:lnTo>
                    <a:pt x="702016" y="540702"/>
                  </a:lnTo>
                  <a:lnTo>
                    <a:pt x="727394" y="541020"/>
                  </a:lnTo>
                  <a:lnTo>
                    <a:pt x="757531" y="541655"/>
                  </a:lnTo>
                  <a:lnTo>
                    <a:pt x="770854" y="541972"/>
                  </a:lnTo>
                  <a:lnTo>
                    <a:pt x="781640" y="543242"/>
                  </a:lnTo>
                  <a:lnTo>
                    <a:pt x="781957" y="543242"/>
                  </a:lnTo>
                  <a:lnTo>
                    <a:pt x="785763" y="546734"/>
                  </a:lnTo>
                  <a:lnTo>
                    <a:pt x="789887" y="552130"/>
                  </a:lnTo>
                  <a:lnTo>
                    <a:pt x="794646" y="558479"/>
                  </a:lnTo>
                  <a:lnTo>
                    <a:pt x="799404" y="566415"/>
                  </a:lnTo>
                  <a:lnTo>
                    <a:pt x="804797" y="576573"/>
                  </a:lnTo>
                  <a:lnTo>
                    <a:pt x="809872" y="588001"/>
                  </a:lnTo>
                  <a:lnTo>
                    <a:pt x="812093" y="594668"/>
                  </a:lnTo>
                  <a:lnTo>
                    <a:pt x="814631" y="602286"/>
                  </a:lnTo>
                  <a:lnTo>
                    <a:pt x="817169" y="609905"/>
                  </a:lnTo>
                  <a:lnTo>
                    <a:pt x="820024" y="618476"/>
                  </a:lnTo>
                  <a:lnTo>
                    <a:pt x="822244" y="627364"/>
                  </a:lnTo>
                  <a:lnTo>
                    <a:pt x="824465" y="637205"/>
                  </a:lnTo>
                  <a:lnTo>
                    <a:pt x="826685" y="647681"/>
                  </a:lnTo>
                  <a:lnTo>
                    <a:pt x="828906" y="658791"/>
                  </a:lnTo>
                  <a:lnTo>
                    <a:pt x="830809" y="670537"/>
                  </a:lnTo>
                  <a:lnTo>
                    <a:pt x="832395" y="683235"/>
                  </a:lnTo>
                  <a:lnTo>
                    <a:pt x="834299" y="696567"/>
                  </a:lnTo>
                  <a:lnTo>
                    <a:pt x="835885" y="710535"/>
                  </a:lnTo>
                  <a:lnTo>
                    <a:pt x="836836" y="725454"/>
                  </a:lnTo>
                  <a:lnTo>
                    <a:pt x="838105" y="741644"/>
                  </a:lnTo>
                  <a:lnTo>
                    <a:pt x="839057" y="757834"/>
                  </a:lnTo>
                  <a:lnTo>
                    <a:pt x="840009" y="775611"/>
                  </a:lnTo>
                  <a:lnTo>
                    <a:pt x="840326" y="794022"/>
                  </a:lnTo>
                  <a:lnTo>
                    <a:pt x="840643" y="813069"/>
                  </a:lnTo>
                  <a:lnTo>
                    <a:pt x="840326" y="833703"/>
                  </a:lnTo>
                  <a:lnTo>
                    <a:pt x="840326" y="854972"/>
                  </a:lnTo>
                  <a:lnTo>
                    <a:pt x="844767" y="839735"/>
                  </a:lnTo>
                  <a:lnTo>
                    <a:pt x="849208" y="824497"/>
                  </a:lnTo>
                  <a:lnTo>
                    <a:pt x="857456" y="794975"/>
                  </a:lnTo>
                  <a:lnTo>
                    <a:pt x="864435" y="767992"/>
                  </a:lnTo>
                  <a:lnTo>
                    <a:pt x="870145" y="742914"/>
                  </a:lnTo>
                  <a:lnTo>
                    <a:pt x="878710" y="705456"/>
                  </a:lnTo>
                  <a:lnTo>
                    <a:pt x="881248" y="694028"/>
                  </a:lnTo>
                  <a:lnTo>
                    <a:pt x="882517" y="688314"/>
                  </a:lnTo>
                  <a:lnTo>
                    <a:pt x="878076" y="679425"/>
                  </a:lnTo>
                  <a:lnTo>
                    <a:pt x="874586" y="670854"/>
                  </a:lnTo>
                  <a:lnTo>
                    <a:pt x="871097" y="663236"/>
                  </a:lnTo>
                  <a:lnTo>
                    <a:pt x="868559" y="655617"/>
                  </a:lnTo>
                  <a:lnTo>
                    <a:pt x="864752" y="644506"/>
                  </a:lnTo>
                  <a:lnTo>
                    <a:pt x="863801" y="640380"/>
                  </a:lnTo>
                  <a:lnTo>
                    <a:pt x="867290" y="637205"/>
                  </a:lnTo>
                  <a:lnTo>
                    <a:pt x="876489" y="629269"/>
                  </a:lnTo>
                  <a:lnTo>
                    <a:pt x="881882" y="624507"/>
                  </a:lnTo>
                  <a:lnTo>
                    <a:pt x="888227" y="619746"/>
                  </a:lnTo>
                  <a:lnTo>
                    <a:pt x="894571" y="615619"/>
                  </a:lnTo>
                  <a:lnTo>
                    <a:pt x="900598" y="611810"/>
                  </a:lnTo>
                  <a:lnTo>
                    <a:pt x="921535" y="619746"/>
                  </a:lnTo>
                  <a:lnTo>
                    <a:pt x="939300" y="659426"/>
                  </a:lnTo>
                  <a:lnTo>
                    <a:pt x="934224" y="671172"/>
                  </a:lnTo>
                  <a:lnTo>
                    <a:pt x="928514" y="683235"/>
                  </a:lnTo>
                  <a:lnTo>
                    <a:pt x="922487" y="695932"/>
                  </a:lnTo>
                  <a:lnTo>
                    <a:pt x="923439" y="707043"/>
                  </a:lnTo>
                  <a:lnTo>
                    <a:pt x="924073" y="720693"/>
                  </a:lnTo>
                  <a:lnTo>
                    <a:pt x="924708" y="736248"/>
                  </a:lnTo>
                  <a:lnTo>
                    <a:pt x="924073" y="753390"/>
                  </a:lnTo>
                  <a:lnTo>
                    <a:pt x="923439" y="790213"/>
                  </a:lnTo>
                  <a:lnTo>
                    <a:pt x="921852" y="827354"/>
                  </a:lnTo>
                  <a:lnTo>
                    <a:pt x="920266" y="862273"/>
                  </a:lnTo>
                  <a:lnTo>
                    <a:pt x="918680" y="891161"/>
                  </a:lnTo>
                  <a:lnTo>
                    <a:pt x="916777" y="918461"/>
                  </a:lnTo>
                  <a:lnTo>
                    <a:pt x="918680" y="913382"/>
                  </a:lnTo>
                  <a:lnTo>
                    <a:pt x="923756" y="899097"/>
                  </a:lnTo>
                  <a:lnTo>
                    <a:pt x="927245" y="888621"/>
                  </a:lnTo>
                  <a:lnTo>
                    <a:pt x="931369" y="876241"/>
                  </a:lnTo>
                  <a:lnTo>
                    <a:pt x="935493" y="862273"/>
                  </a:lnTo>
                  <a:lnTo>
                    <a:pt x="939934" y="846401"/>
                  </a:lnTo>
                  <a:lnTo>
                    <a:pt x="943741" y="828307"/>
                  </a:lnTo>
                  <a:lnTo>
                    <a:pt x="947865" y="809260"/>
                  </a:lnTo>
                  <a:lnTo>
                    <a:pt x="951672" y="788626"/>
                  </a:lnTo>
                  <a:lnTo>
                    <a:pt x="955161" y="766722"/>
                  </a:lnTo>
                  <a:lnTo>
                    <a:pt x="957699" y="743866"/>
                  </a:lnTo>
                  <a:lnTo>
                    <a:pt x="958650" y="731486"/>
                  </a:lnTo>
                  <a:lnTo>
                    <a:pt x="959919" y="719106"/>
                  </a:lnTo>
                  <a:lnTo>
                    <a:pt x="960554" y="707043"/>
                  </a:lnTo>
                  <a:lnTo>
                    <a:pt x="960871" y="694345"/>
                  </a:lnTo>
                  <a:lnTo>
                    <a:pt x="961188" y="681330"/>
                  </a:lnTo>
                  <a:lnTo>
                    <a:pt x="961188" y="668315"/>
                  </a:lnTo>
                  <a:lnTo>
                    <a:pt x="969119" y="649268"/>
                  </a:lnTo>
                  <a:lnTo>
                    <a:pt x="970705" y="651173"/>
                  </a:lnTo>
                  <a:lnTo>
                    <a:pt x="973877" y="656887"/>
                  </a:lnTo>
                  <a:lnTo>
                    <a:pt x="976098" y="661331"/>
                  </a:lnTo>
                  <a:lnTo>
                    <a:pt x="978636" y="666727"/>
                  </a:lnTo>
                  <a:lnTo>
                    <a:pt x="981808" y="673076"/>
                  </a:lnTo>
                  <a:lnTo>
                    <a:pt x="984663" y="681012"/>
                  </a:lnTo>
                  <a:lnTo>
                    <a:pt x="988152" y="690218"/>
                  </a:lnTo>
                  <a:lnTo>
                    <a:pt x="991007" y="700377"/>
                  </a:lnTo>
                  <a:lnTo>
                    <a:pt x="993862" y="712122"/>
                  </a:lnTo>
                  <a:lnTo>
                    <a:pt x="997035" y="724820"/>
                  </a:lnTo>
                  <a:lnTo>
                    <a:pt x="999572" y="739422"/>
                  </a:lnTo>
                  <a:lnTo>
                    <a:pt x="1002110" y="754977"/>
                  </a:lnTo>
                  <a:lnTo>
                    <a:pt x="1004013" y="772436"/>
                  </a:lnTo>
                  <a:lnTo>
                    <a:pt x="1005600" y="790848"/>
                  </a:lnTo>
                  <a:lnTo>
                    <a:pt x="1005282" y="796244"/>
                  </a:lnTo>
                  <a:lnTo>
                    <a:pt x="1004331" y="801958"/>
                  </a:lnTo>
                  <a:lnTo>
                    <a:pt x="1003062" y="809260"/>
                  </a:lnTo>
                  <a:lnTo>
                    <a:pt x="1000841" y="817196"/>
                  </a:lnTo>
                  <a:lnTo>
                    <a:pt x="997669" y="826085"/>
                  </a:lnTo>
                  <a:lnTo>
                    <a:pt x="994497" y="836243"/>
                  </a:lnTo>
                  <a:lnTo>
                    <a:pt x="985932" y="858781"/>
                  </a:lnTo>
                  <a:lnTo>
                    <a:pt x="964043" y="914969"/>
                  </a:lnTo>
                  <a:lnTo>
                    <a:pt x="951037" y="948301"/>
                  </a:lnTo>
                  <a:lnTo>
                    <a:pt x="937079" y="985442"/>
                  </a:lnTo>
                  <a:lnTo>
                    <a:pt x="922804" y="1025757"/>
                  </a:lnTo>
                  <a:lnTo>
                    <a:pt x="915825" y="1047026"/>
                  </a:lnTo>
                  <a:lnTo>
                    <a:pt x="908212" y="1068929"/>
                  </a:lnTo>
                  <a:lnTo>
                    <a:pt x="901233" y="1091785"/>
                  </a:lnTo>
                  <a:lnTo>
                    <a:pt x="894254" y="1115594"/>
                  </a:lnTo>
                  <a:lnTo>
                    <a:pt x="886958" y="1139719"/>
                  </a:lnTo>
                  <a:lnTo>
                    <a:pt x="880296" y="1165115"/>
                  </a:lnTo>
                  <a:lnTo>
                    <a:pt x="873634" y="1190510"/>
                  </a:lnTo>
                  <a:lnTo>
                    <a:pt x="867290" y="1217493"/>
                  </a:lnTo>
                  <a:lnTo>
                    <a:pt x="861580" y="1244476"/>
                  </a:lnTo>
                  <a:lnTo>
                    <a:pt x="855553" y="1272728"/>
                  </a:lnTo>
                  <a:lnTo>
                    <a:pt x="850477" y="1301298"/>
                  </a:lnTo>
                  <a:lnTo>
                    <a:pt x="845402" y="1330821"/>
                  </a:lnTo>
                  <a:lnTo>
                    <a:pt x="840960" y="1360343"/>
                  </a:lnTo>
                  <a:lnTo>
                    <a:pt x="836836" y="1391135"/>
                  </a:lnTo>
                  <a:lnTo>
                    <a:pt x="874586" y="1434307"/>
                  </a:lnTo>
                  <a:lnTo>
                    <a:pt x="949768" y="1522239"/>
                  </a:lnTo>
                  <a:lnTo>
                    <a:pt x="990373" y="1569856"/>
                  </a:lnTo>
                  <a:lnTo>
                    <a:pt x="1026219" y="1613028"/>
                  </a:lnTo>
                  <a:lnTo>
                    <a:pt x="1041129" y="1631122"/>
                  </a:lnTo>
                  <a:lnTo>
                    <a:pt x="1053500" y="1646042"/>
                  </a:lnTo>
                  <a:lnTo>
                    <a:pt x="1062065" y="1657470"/>
                  </a:lnTo>
                  <a:lnTo>
                    <a:pt x="1066824" y="1664137"/>
                  </a:lnTo>
                  <a:lnTo>
                    <a:pt x="1071582" y="1671755"/>
                  </a:lnTo>
                  <a:lnTo>
                    <a:pt x="1077292" y="1680326"/>
                  </a:lnTo>
                  <a:lnTo>
                    <a:pt x="1080147" y="1685088"/>
                  </a:lnTo>
                  <a:lnTo>
                    <a:pt x="1083002" y="1689850"/>
                  </a:lnTo>
                  <a:lnTo>
                    <a:pt x="1085540" y="1695564"/>
                  </a:lnTo>
                  <a:lnTo>
                    <a:pt x="1088395" y="1701913"/>
                  </a:lnTo>
                  <a:lnTo>
                    <a:pt x="1090616" y="1708579"/>
                  </a:lnTo>
                  <a:lnTo>
                    <a:pt x="1091884" y="1715880"/>
                  </a:lnTo>
                  <a:lnTo>
                    <a:pt x="1093471" y="1724134"/>
                  </a:lnTo>
                  <a:lnTo>
                    <a:pt x="1093788" y="1733022"/>
                  </a:lnTo>
                  <a:lnTo>
                    <a:pt x="1093788" y="1742545"/>
                  </a:lnTo>
                  <a:lnTo>
                    <a:pt x="1092836" y="1753021"/>
                  </a:lnTo>
                  <a:lnTo>
                    <a:pt x="1090933" y="1765084"/>
                  </a:lnTo>
                  <a:lnTo>
                    <a:pt x="1087761" y="1777147"/>
                  </a:lnTo>
                  <a:lnTo>
                    <a:pt x="1086809" y="1785083"/>
                  </a:lnTo>
                  <a:lnTo>
                    <a:pt x="1084271" y="1801272"/>
                  </a:lnTo>
                  <a:lnTo>
                    <a:pt x="1076340" y="1854920"/>
                  </a:lnTo>
                  <a:lnTo>
                    <a:pt x="1054452" y="2009516"/>
                  </a:lnTo>
                  <a:lnTo>
                    <a:pt x="1023681" y="2230139"/>
                  </a:lnTo>
                  <a:lnTo>
                    <a:pt x="1022730" y="2236488"/>
                  </a:lnTo>
                  <a:lnTo>
                    <a:pt x="1021461" y="2242520"/>
                  </a:lnTo>
                  <a:lnTo>
                    <a:pt x="1019875" y="2248551"/>
                  </a:lnTo>
                  <a:lnTo>
                    <a:pt x="1018289" y="2254582"/>
                  </a:lnTo>
                  <a:lnTo>
                    <a:pt x="1015751" y="2259979"/>
                  </a:lnTo>
                  <a:lnTo>
                    <a:pt x="1013530" y="2265693"/>
                  </a:lnTo>
                  <a:lnTo>
                    <a:pt x="1011310" y="2271407"/>
                  </a:lnTo>
                  <a:lnTo>
                    <a:pt x="1008455" y="2276486"/>
                  </a:lnTo>
                  <a:lnTo>
                    <a:pt x="1005917" y="2281248"/>
                  </a:lnTo>
                  <a:lnTo>
                    <a:pt x="1002427" y="2286009"/>
                  </a:lnTo>
                  <a:lnTo>
                    <a:pt x="999255" y="2291088"/>
                  </a:lnTo>
                  <a:lnTo>
                    <a:pt x="995766" y="2295533"/>
                  </a:lnTo>
                  <a:lnTo>
                    <a:pt x="992276" y="2299659"/>
                  </a:lnTo>
                  <a:lnTo>
                    <a:pt x="988470" y="2303469"/>
                  </a:lnTo>
                  <a:lnTo>
                    <a:pt x="984346" y="2307278"/>
                  </a:lnTo>
                  <a:lnTo>
                    <a:pt x="980222" y="2311087"/>
                  </a:lnTo>
                  <a:lnTo>
                    <a:pt x="975781" y="2314262"/>
                  </a:lnTo>
                  <a:lnTo>
                    <a:pt x="971339" y="2317436"/>
                  </a:lnTo>
                  <a:lnTo>
                    <a:pt x="966581" y="2320293"/>
                  </a:lnTo>
                  <a:lnTo>
                    <a:pt x="961823" y="2322833"/>
                  </a:lnTo>
                  <a:lnTo>
                    <a:pt x="956747" y="2325372"/>
                  </a:lnTo>
                  <a:lnTo>
                    <a:pt x="951989" y="2327277"/>
                  </a:lnTo>
                  <a:lnTo>
                    <a:pt x="946913" y="2329182"/>
                  </a:lnTo>
                  <a:lnTo>
                    <a:pt x="941203" y="2331086"/>
                  </a:lnTo>
                  <a:lnTo>
                    <a:pt x="936128" y="2332674"/>
                  </a:lnTo>
                  <a:lnTo>
                    <a:pt x="930418" y="2333309"/>
                  </a:lnTo>
                  <a:lnTo>
                    <a:pt x="925025" y="2334578"/>
                  </a:lnTo>
                  <a:lnTo>
                    <a:pt x="919315" y="2334896"/>
                  </a:lnTo>
                  <a:lnTo>
                    <a:pt x="913605" y="2335213"/>
                  </a:lnTo>
                  <a:lnTo>
                    <a:pt x="907577" y="2335213"/>
                  </a:lnTo>
                  <a:lnTo>
                    <a:pt x="901550" y="2334896"/>
                  </a:lnTo>
                  <a:lnTo>
                    <a:pt x="895523" y="2333943"/>
                  </a:lnTo>
                  <a:lnTo>
                    <a:pt x="889813" y="2333309"/>
                  </a:lnTo>
                  <a:lnTo>
                    <a:pt x="883786" y="2332356"/>
                  </a:lnTo>
                  <a:lnTo>
                    <a:pt x="878076" y="2330769"/>
                  </a:lnTo>
                  <a:lnTo>
                    <a:pt x="872683" y="2328864"/>
                  </a:lnTo>
                  <a:lnTo>
                    <a:pt x="867290" y="2326642"/>
                  </a:lnTo>
                  <a:lnTo>
                    <a:pt x="862214" y="2324420"/>
                  </a:lnTo>
                  <a:lnTo>
                    <a:pt x="857456" y="2321881"/>
                  </a:lnTo>
                  <a:lnTo>
                    <a:pt x="852698" y="2319341"/>
                  </a:lnTo>
                  <a:lnTo>
                    <a:pt x="848257" y="2316167"/>
                  </a:lnTo>
                  <a:lnTo>
                    <a:pt x="843815" y="2312992"/>
                  </a:lnTo>
                  <a:lnTo>
                    <a:pt x="839692" y="2309183"/>
                  </a:lnTo>
                  <a:lnTo>
                    <a:pt x="835568" y="2305373"/>
                  </a:lnTo>
                  <a:lnTo>
                    <a:pt x="831761" y="2301882"/>
                  </a:lnTo>
                  <a:lnTo>
                    <a:pt x="827954" y="2297755"/>
                  </a:lnTo>
                  <a:lnTo>
                    <a:pt x="824782" y="2293311"/>
                  </a:lnTo>
                  <a:lnTo>
                    <a:pt x="821293" y="2288866"/>
                  </a:lnTo>
                  <a:lnTo>
                    <a:pt x="818755" y="2283787"/>
                  </a:lnTo>
                  <a:lnTo>
                    <a:pt x="815900" y="2279026"/>
                  </a:lnTo>
                  <a:lnTo>
                    <a:pt x="813362" y="2274264"/>
                  </a:lnTo>
                  <a:lnTo>
                    <a:pt x="811141" y="2269185"/>
                  </a:lnTo>
                  <a:lnTo>
                    <a:pt x="809238" y="2263471"/>
                  </a:lnTo>
                  <a:lnTo>
                    <a:pt x="807335" y="2258392"/>
                  </a:lnTo>
                  <a:lnTo>
                    <a:pt x="805749" y="2252678"/>
                  </a:lnTo>
                  <a:lnTo>
                    <a:pt x="804162" y="2246646"/>
                  </a:lnTo>
                  <a:lnTo>
                    <a:pt x="803211" y="2241250"/>
                  </a:lnTo>
                  <a:lnTo>
                    <a:pt x="802576" y="2234901"/>
                  </a:lnTo>
                  <a:lnTo>
                    <a:pt x="801942" y="2228869"/>
                  </a:lnTo>
                  <a:lnTo>
                    <a:pt x="801625" y="2222838"/>
                  </a:lnTo>
                  <a:lnTo>
                    <a:pt x="801625" y="2216807"/>
                  </a:lnTo>
                  <a:lnTo>
                    <a:pt x="801942" y="2210458"/>
                  </a:lnTo>
                  <a:lnTo>
                    <a:pt x="802576" y="2204109"/>
                  </a:lnTo>
                  <a:lnTo>
                    <a:pt x="803211" y="2197443"/>
                  </a:lnTo>
                  <a:lnTo>
                    <a:pt x="833981" y="1990152"/>
                  </a:lnTo>
                  <a:lnTo>
                    <a:pt x="855235" y="1846032"/>
                  </a:lnTo>
                  <a:lnTo>
                    <a:pt x="861897" y="1797146"/>
                  </a:lnTo>
                  <a:lnTo>
                    <a:pt x="863801" y="1783178"/>
                  </a:lnTo>
                  <a:lnTo>
                    <a:pt x="864435" y="1777147"/>
                  </a:lnTo>
                  <a:lnTo>
                    <a:pt x="861897" y="1774290"/>
                  </a:lnTo>
                  <a:lnTo>
                    <a:pt x="855553" y="1767623"/>
                  </a:lnTo>
                  <a:lnTo>
                    <a:pt x="833030" y="1744133"/>
                  </a:lnTo>
                  <a:lnTo>
                    <a:pt x="763558" y="1673343"/>
                  </a:lnTo>
                  <a:lnTo>
                    <a:pt x="687424" y="1595886"/>
                  </a:lnTo>
                  <a:lnTo>
                    <a:pt x="657288" y="1564777"/>
                  </a:lnTo>
                  <a:lnTo>
                    <a:pt x="637620" y="1543825"/>
                  </a:lnTo>
                  <a:lnTo>
                    <a:pt x="624931" y="1537159"/>
                  </a:lnTo>
                  <a:lnTo>
                    <a:pt x="612876" y="1530175"/>
                  </a:lnTo>
                  <a:lnTo>
                    <a:pt x="600822" y="1523192"/>
                  </a:lnTo>
                  <a:lnTo>
                    <a:pt x="589719" y="1516208"/>
                  </a:lnTo>
                  <a:lnTo>
                    <a:pt x="578933" y="1508907"/>
                  </a:lnTo>
                  <a:lnTo>
                    <a:pt x="569100" y="1501605"/>
                  </a:lnTo>
                  <a:lnTo>
                    <a:pt x="559266" y="1494622"/>
                  </a:lnTo>
                  <a:lnTo>
                    <a:pt x="550383" y="1487003"/>
                  </a:lnTo>
                  <a:lnTo>
                    <a:pt x="541818" y="1480019"/>
                  </a:lnTo>
                  <a:lnTo>
                    <a:pt x="533570" y="1472718"/>
                  </a:lnTo>
                  <a:lnTo>
                    <a:pt x="525957" y="1465099"/>
                  </a:lnTo>
                  <a:lnTo>
                    <a:pt x="518978" y="1458116"/>
                  </a:lnTo>
                  <a:lnTo>
                    <a:pt x="511682" y="1451132"/>
                  </a:lnTo>
                  <a:lnTo>
                    <a:pt x="505655" y="1444148"/>
                  </a:lnTo>
                  <a:lnTo>
                    <a:pt x="499945" y="1436847"/>
                  </a:lnTo>
                  <a:lnTo>
                    <a:pt x="494235" y="1430181"/>
                  </a:lnTo>
                  <a:lnTo>
                    <a:pt x="489159" y="1423514"/>
                  </a:lnTo>
                  <a:lnTo>
                    <a:pt x="484718" y="1416848"/>
                  </a:lnTo>
                  <a:lnTo>
                    <a:pt x="480277" y="1410499"/>
                  </a:lnTo>
                  <a:lnTo>
                    <a:pt x="476470" y="1404150"/>
                  </a:lnTo>
                  <a:lnTo>
                    <a:pt x="473298" y="1397801"/>
                  </a:lnTo>
                  <a:lnTo>
                    <a:pt x="469808" y="1392405"/>
                  </a:lnTo>
                  <a:lnTo>
                    <a:pt x="464733" y="1381294"/>
                  </a:lnTo>
                  <a:lnTo>
                    <a:pt x="460926" y="1371453"/>
                  </a:lnTo>
                  <a:lnTo>
                    <a:pt x="458706" y="1362565"/>
                  </a:lnTo>
                  <a:lnTo>
                    <a:pt x="457754" y="1359073"/>
                  </a:lnTo>
                  <a:lnTo>
                    <a:pt x="457119" y="1355264"/>
                  </a:lnTo>
                  <a:lnTo>
                    <a:pt x="457119" y="1352089"/>
                  </a:lnTo>
                  <a:lnTo>
                    <a:pt x="457119" y="1349550"/>
                  </a:lnTo>
                  <a:lnTo>
                    <a:pt x="456802" y="1347010"/>
                  </a:lnTo>
                  <a:lnTo>
                    <a:pt x="456168" y="1344788"/>
                  </a:lnTo>
                  <a:lnTo>
                    <a:pt x="454264" y="1342566"/>
                  </a:lnTo>
                  <a:lnTo>
                    <a:pt x="452361" y="1340344"/>
                  </a:lnTo>
                  <a:lnTo>
                    <a:pt x="449823" y="1338439"/>
                  </a:lnTo>
                  <a:lnTo>
                    <a:pt x="446968" y="1336217"/>
                  </a:lnTo>
                  <a:lnTo>
                    <a:pt x="440624" y="1332408"/>
                  </a:lnTo>
                  <a:lnTo>
                    <a:pt x="434279" y="1328598"/>
                  </a:lnTo>
                  <a:lnTo>
                    <a:pt x="431107" y="1326376"/>
                  </a:lnTo>
                  <a:lnTo>
                    <a:pt x="428887" y="1324472"/>
                  </a:lnTo>
                  <a:lnTo>
                    <a:pt x="426666" y="1322250"/>
                  </a:lnTo>
                  <a:lnTo>
                    <a:pt x="425397" y="1319393"/>
                  </a:lnTo>
                  <a:lnTo>
                    <a:pt x="424128" y="1317170"/>
                  </a:lnTo>
                  <a:lnTo>
                    <a:pt x="424128" y="1314631"/>
                  </a:lnTo>
                  <a:lnTo>
                    <a:pt x="425714" y="1302568"/>
                  </a:lnTo>
                  <a:lnTo>
                    <a:pt x="427618" y="1289553"/>
                  </a:lnTo>
                  <a:lnTo>
                    <a:pt x="429521" y="1275268"/>
                  </a:lnTo>
                  <a:lnTo>
                    <a:pt x="432059" y="1260983"/>
                  </a:lnTo>
                  <a:lnTo>
                    <a:pt x="438086" y="1229873"/>
                  </a:lnTo>
                  <a:lnTo>
                    <a:pt x="445382" y="1196542"/>
                  </a:lnTo>
                  <a:lnTo>
                    <a:pt x="453313" y="1161623"/>
                  </a:lnTo>
                  <a:lnTo>
                    <a:pt x="462195" y="1125117"/>
                  </a:lnTo>
                  <a:lnTo>
                    <a:pt x="471712" y="1087658"/>
                  </a:lnTo>
                  <a:lnTo>
                    <a:pt x="481229" y="1049883"/>
                  </a:lnTo>
                  <a:lnTo>
                    <a:pt x="501531" y="974014"/>
                  </a:lnTo>
                  <a:lnTo>
                    <a:pt x="521199" y="901001"/>
                  </a:lnTo>
                  <a:lnTo>
                    <a:pt x="538963" y="833386"/>
                  </a:lnTo>
                  <a:lnTo>
                    <a:pt x="546577" y="803228"/>
                  </a:lnTo>
                  <a:lnTo>
                    <a:pt x="553238" y="775293"/>
                  </a:lnTo>
                  <a:lnTo>
                    <a:pt x="622710" y="754659"/>
                  </a:lnTo>
                  <a:lnTo>
                    <a:pt x="591305" y="753072"/>
                  </a:lnTo>
                  <a:lnTo>
                    <a:pt x="520881" y="750215"/>
                  </a:lnTo>
                  <a:lnTo>
                    <a:pt x="482497" y="748628"/>
                  </a:lnTo>
                  <a:lnTo>
                    <a:pt x="448554" y="747358"/>
                  </a:lnTo>
                  <a:lnTo>
                    <a:pt x="423494" y="747041"/>
                  </a:lnTo>
                  <a:lnTo>
                    <a:pt x="415563" y="747358"/>
                  </a:lnTo>
                  <a:lnTo>
                    <a:pt x="411439" y="747993"/>
                  </a:lnTo>
                  <a:lnTo>
                    <a:pt x="409853" y="748628"/>
                  </a:lnTo>
                  <a:lnTo>
                    <a:pt x="406364" y="750850"/>
                  </a:lnTo>
                  <a:lnTo>
                    <a:pt x="396847" y="757516"/>
                  </a:lnTo>
                  <a:lnTo>
                    <a:pt x="382889" y="767992"/>
                  </a:lnTo>
                  <a:lnTo>
                    <a:pt x="366393" y="781007"/>
                  </a:lnTo>
                  <a:lnTo>
                    <a:pt x="325472" y="812752"/>
                  </a:lnTo>
                  <a:lnTo>
                    <a:pt x="279791" y="849258"/>
                  </a:lnTo>
                  <a:lnTo>
                    <a:pt x="195093" y="917826"/>
                  </a:lnTo>
                  <a:lnTo>
                    <a:pt x="154805" y="951158"/>
                  </a:lnTo>
                  <a:lnTo>
                    <a:pt x="154488" y="951475"/>
                  </a:lnTo>
                  <a:lnTo>
                    <a:pt x="150681" y="954332"/>
                  </a:lnTo>
                  <a:lnTo>
                    <a:pt x="146875" y="957506"/>
                  </a:lnTo>
                  <a:lnTo>
                    <a:pt x="143068" y="960046"/>
                  </a:lnTo>
                  <a:lnTo>
                    <a:pt x="139261" y="962586"/>
                  </a:lnTo>
                  <a:lnTo>
                    <a:pt x="135454" y="964808"/>
                  </a:lnTo>
                  <a:lnTo>
                    <a:pt x="131013" y="966712"/>
                  </a:lnTo>
                  <a:lnTo>
                    <a:pt x="126889" y="968617"/>
                  </a:lnTo>
                  <a:lnTo>
                    <a:pt x="122766" y="969887"/>
                  </a:lnTo>
                  <a:lnTo>
                    <a:pt x="113883" y="972426"/>
                  </a:lnTo>
                  <a:lnTo>
                    <a:pt x="105318" y="974014"/>
                  </a:lnTo>
                  <a:lnTo>
                    <a:pt x="96436" y="975283"/>
                  </a:lnTo>
                  <a:lnTo>
                    <a:pt x="87554" y="974966"/>
                  </a:lnTo>
                  <a:lnTo>
                    <a:pt x="78671" y="974014"/>
                  </a:lnTo>
                  <a:lnTo>
                    <a:pt x="70106" y="972109"/>
                  </a:lnTo>
                  <a:lnTo>
                    <a:pt x="61541" y="969569"/>
                  </a:lnTo>
                  <a:lnTo>
                    <a:pt x="52976" y="966395"/>
                  </a:lnTo>
                  <a:lnTo>
                    <a:pt x="48852" y="964490"/>
                  </a:lnTo>
                  <a:lnTo>
                    <a:pt x="45363" y="962268"/>
                  </a:lnTo>
                  <a:lnTo>
                    <a:pt x="41239" y="959729"/>
                  </a:lnTo>
                  <a:lnTo>
                    <a:pt x="37432" y="956872"/>
                  </a:lnTo>
                  <a:lnTo>
                    <a:pt x="33626" y="954015"/>
                  </a:lnTo>
                  <a:lnTo>
                    <a:pt x="30453" y="951158"/>
                  </a:lnTo>
                  <a:lnTo>
                    <a:pt x="26647" y="947666"/>
                  </a:lnTo>
                  <a:lnTo>
                    <a:pt x="23792" y="944491"/>
                  </a:lnTo>
                  <a:lnTo>
                    <a:pt x="20302" y="940682"/>
                  </a:lnTo>
                  <a:lnTo>
                    <a:pt x="17764" y="936873"/>
                  </a:lnTo>
                  <a:lnTo>
                    <a:pt x="14909" y="933063"/>
                  </a:lnTo>
                  <a:lnTo>
                    <a:pt x="12689" y="929254"/>
                  </a:lnTo>
                  <a:lnTo>
                    <a:pt x="10468" y="925127"/>
                  </a:lnTo>
                  <a:lnTo>
                    <a:pt x="8248" y="921000"/>
                  </a:lnTo>
                  <a:lnTo>
                    <a:pt x="6662" y="916874"/>
                  </a:lnTo>
                  <a:lnTo>
                    <a:pt x="4758" y="912429"/>
                  </a:lnTo>
                  <a:lnTo>
                    <a:pt x="2538" y="903858"/>
                  </a:lnTo>
                  <a:lnTo>
                    <a:pt x="634" y="894970"/>
                  </a:lnTo>
                  <a:lnTo>
                    <a:pt x="0" y="886399"/>
                  </a:lnTo>
                  <a:lnTo>
                    <a:pt x="0" y="877511"/>
                  </a:lnTo>
                  <a:lnTo>
                    <a:pt x="952" y="868622"/>
                  </a:lnTo>
                  <a:lnTo>
                    <a:pt x="2538" y="859734"/>
                  </a:lnTo>
                  <a:lnTo>
                    <a:pt x="5075" y="851163"/>
                  </a:lnTo>
                  <a:lnTo>
                    <a:pt x="8882" y="842909"/>
                  </a:lnTo>
                  <a:lnTo>
                    <a:pt x="10785" y="838782"/>
                  </a:lnTo>
                  <a:lnTo>
                    <a:pt x="13006" y="834656"/>
                  </a:lnTo>
                  <a:lnTo>
                    <a:pt x="15544" y="831164"/>
                  </a:lnTo>
                  <a:lnTo>
                    <a:pt x="18082" y="827354"/>
                  </a:lnTo>
                  <a:lnTo>
                    <a:pt x="20937" y="823545"/>
                  </a:lnTo>
                  <a:lnTo>
                    <a:pt x="24109" y="820053"/>
                  </a:lnTo>
                  <a:lnTo>
                    <a:pt x="27281" y="816561"/>
                  </a:lnTo>
                  <a:lnTo>
                    <a:pt x="30771" y="813069"/>
                  </a:lnTo>
                  <a:lnTo>
                    <a:pt x="80575" y="775611"/>
                  </a:lnTo>
                  <a:lnTo>
                    <a:pt x="189700" y="694028"/>
                  </a:lnTo>
                  <a:lnTo>
                    <a:pt x="248386" y="650220"/>
                  </a:lnTo>
                  <a:lnTo>
                    <a:pt x="300094" y="612127"/>
                  </a:lnTo>
                  <a:lnTo>
                    <a:pt x="321348" y="596572"/>
                  </a:lnTo>
                  <a:lnTo>
                    <a:pt x="337843" y="585144"/>
                  </a:lnTo>
                  <a:lnTo>
                    <a:pt x="349263" y="577208"/>
                  </a:lnTo>
                  <a:lnTo>
                    <a:pt x="352436" y="574986"/>
                  </a:lnTo>
                  <a:lnTo>
                    <a:pt x="354022" y="574351"/>
                  </a:lnTo>
                  <a:lnTo>
                    <a:pt x="460926" y="562606"/>
                  </a:lnTo>
                  <a:lnTo>
                    <a:pt x="554190" y="552448"/>
                  </a:lnTo>
                  <a:lnTo>
                    <a:pt x="595112" y="548003"/>
                  </a:lnTo>
                  <a:lnTo>
                    <a:pt x="631275" y="544512"/>
                  </a:lnTo>
                  <a:lnTo>
                    <a:pt x="663315" y="541655"/>
                  </a:lnTo>
                  <a:lnTo>
                    <a:pt x="690596" y="539750"/>
                  </a:lnTo>
                  <a:close/>
                  <a:moveTo>
                    <a:pt x="912333" y="0"/>
                  </a:moveTo>
                  <a:lnTo>
                    <a:pt x="923772" y="0"/>
                  </a:lnTo>
                  <a:lnTo>
                    <a:pt x="935529" y="0"/>
                  </a:lnTo>
                  <a:lnTo>
                    <a:pt x="943791" y="636"/>
                  </a:lnTo>
                  <a:lnTo>
                    <a:pt x="952052" y="1908"/>
                  </a:lnTo>
                  <a:lnTo>
                    <a:pt x="960632" y="3817"/>
                  </a:lnTo>
                  <a:lnTo>
                    <a:pt x="969211" y="5407"/>
                  </a:lnTo>
                  <a:lnTo>
                    <a:pt x="977473" y="8270"/>
                  </a:lnTo>
                  <a:lnTo>
                    <a:pt x="986052" y="11451"/>
                  </a:lnTo>
                  <a:lnTo>
                    <a:pt x="993996" y="14949"/>
                  </a:lnTo>
                  <a:lnTo>
                    <a:pt x="1001940" y="19084"/>
                  </a:lnTo>
                  <a:lnTo>
                    <a:pt x="1010202" y="22901"/>
                  </a:lnTo>
                  <a:lnTo>
                    <a:pt x="1017828" y="27990"/>
                  </a:lnTo>
                  <a:lnTo>
                    <a:pt x="1025454" y="33080"/>
                  </a:lnTo>
                  <a:lnTo>
                    <a:pt x="1032762" y="39123"/>
                  </a:lnTo>
                  <a:lnTo>
                    <a:pt x="1039753" y="44848"/>
                  </a:lnTo>
                  <a:lnTo>
                    <a:pt x="1047061" y="51210"/>
                  </a:lnTo>
                  <a:lnTo>
                    <a:pt x="1053734" y="57889"/>
                  </a:lnTo>
                  <a:lnTo>
                    <a:pt x="1060407" y="65523"/>
                  </a:lnTo>
                  <a:lnTo>
                    <a:pt x="1066127" y="72839"/>
                  </a:lnTo>
                  <a:lnTo>
                    <a:pt x="1072164" y="80791"/>
                  </a:lnTo>
                  <a:lnTo>
                    <a:pt x="1077884" y="89061"/>
                  </a:lnTo>
                  <a:lnTo>
                    <a:pt x="1082968" y="97331"/>
                  </a:lnTo>
                  <a:lnTo>
                    <a:pt x="1087734" y="106555"/>
                  </a:lnTo>
                  <a:lnTo>
                    <a:pt x="1092183" y="115779"/>
                  </a:lnTo>
                  <a:lnTo>
                    <a:pt x="1096313" y="125003"/>
                  </a:lnTo>
                  <a:lnTo>
                    <a:pt x="1100127" y="134546"/>
                  </a:lnTo>
                  <a:lnTo>
                    <a:pt x="1103304" y="145042"/>
                  </a:lnTo>
                  <a:lnTo>
                    <a:pt x="1106164" y="155220"/>
                  </a:lnTo>
                  <a:lnTo>
                    <a:pt x="1108706" y="166035"/>
                  </a:lnTo>
                  <a:lnTo>
                    <a:pt x="1110612" y="176849"/>
                  </a:lnTo>
                  <a:lnTo>
                    <a:pt x="1111566" y="187982"/>
                  </a:lnTo>
                  <a:lnTo>
                    <a:pt x="1112519" y="199433"/>
                  </a:lnTo>
                  <a:lnTo>
                    <a:pt x="1112837" y="210883"/>
                  </a:lnTo>
                  <a:lnTo>
                    <a:pt x="1112519" y="222970"/>
                  </a:lnTo>
                  <a:lnTo>
                    <a:pt x="1110930" y="247144"/>
                  </a:lnTo>
                  <a:lnTo>
                    <a:pt x="1109024" y="271636"/>
                  </a:lnTo>
                  <a:lnTo>
                    <a:pt x="1106164" y="296764"/>
                  </a:lnTo>
                  <a:lnTo>
                    <a:pt x="1104575" y="308851"/>
                  </a:lnTo>
                  <a:lnTo>
                    <a:pt x="1102351" y="321574"/>
                  </a:lnTo>
                  <a:lnTo>
                    <a:pt x="1100444" y="333978"/>
                  </a:lnTo>
                  <a:lnTo>
                    <a:pt x="1097902" y="345747"/>
                  </a:lnTo>
                  <a:lnTo>
                    <a:pt x="1095360" y="358152"/>
                  </a:lnTo>
                  <a:lnTo>
                    <a:pt x="1092183" y="369921"/>
                  </a:lnTo>
                  <a:lnTo>
                    <a:pt x="1089323" y="381372"/>
                  </a:lnTo>
                  <a:lnTo>
                    <a:pt x="1085510" y="393140"/>
                  </a:lnTo>
                  <a:lnTo>
                    <a:pt x="1082014" y="404273"/>
                  </a:lnTo>
                  <a:lnTo>
                    <a:pt x="1077884" y="415406"/>
                  </a:lnTo>
                  <a:lnTo>
                    <a:pt x="1073753" y="425902"/>
                  </a:lnTo>
                  <a:lnTo>
                    <a:pt x="1068986" y="436080"/>
                  </a:lnTo>
                  <a:lnTo>
                    <a:pt x="1063585" y="445941"/>
                  </a:lnTo>
                  <a:lnTo>
                    <a:pt x="1058501" y="455483"/>
                  </a:lnTo>
                  <a:lnTo>
                    <a:pt x="1052463" y="464389"/>
                  </a:lnTo>
                  <a:lnTo>
                    <a:pt x="1046108" y="472977"/>
                  </a:lnTo>
                  <a:lnTo>
                    <a:pt x="1039753" y="481247"/>
                  </a:lnTo>
                  <a:lnTo>
                    <a:pt x="1032762" y="488563"/>
                  </a:lnTo>
                  <a:lnTo>
                    <a:pt x="1025454" y="495242"/>
                  </a:lnTo>
                  <a:lnTo>
                    <a:pt x="1017510" y="501922"/>
                  </a:lnTo>
                  <a:lnTo>
                    <a:pt x="1009248" y="507647"/>
                  </a:lnTo>
                  <a:lnTo>
                    <a:pt x="1000351" y="512736"/>
                  </a:lnTo>
                  <a:lnTo>
                    <a:pt x="991454" y="516871"/>
                  </a:lnTo>
                  <a:lnTo>
                    <a:pt x="981921" y="520688"/>
                  </a:lnTo>
                  <a:lnTo>
                    <a:pt x="971435" y="523551"/>
                  </a:lnTo>
                  <a:lnTo>
                    <a:pt x="960949" y="525778"/>
                  </a:lnTo>
                  <a:lnTo>
                    <a:pt x="953005" y="526732"/>
                  </a:lnTo>
                  <a:lnTo>
                    <a:pt x="944426" y="527050"/>
                  </a:lnTo>
                  <a:lnTo>
                    <a:pt x="935847" y="526414"/>
                  </a:lnTo>
                  <a:lnTo>
                    <a:pt x="926314" y="525141"/>
                  </a:lnTo>
                  <a:lnTo>
                    <a:pt x="917099" y="523233"/>
                  </a:lnTo>
                  <a:lnTo>
                    <a:pt x="907884" y="520688"/>
                  </a:lnTo>
                  <a:lnTo>
                    <a:pt x="898669" y="517190"/>
                  </a:lnTo>
                  <a:lnTo>
                    <a:pt x="888819" y="513373"/>
                  </a:lnTo>
                  <a:lnTo>
                    <a:pt x="879286" y="508283"/>
                  </a:lnTo>
                  <a:lnTo>
                    <a:pt x="869118" y="503194"/>
                  </a:lnTo>
                  <a:lnTo>
                    <a:pt x="859585" y="496833"/>
                  </a:lnTo>
                  <a:lnTo>
                    <a:pt x="849735" y="490153"/>
                  </a:lnTo>
                  <a:lnTo>
                    <a:pt x="840202" y="482837"/>
                  </a:lnTo>
                  <a:lnTo>
                    <a:pt x="830987" y="474886"/>
                  </a:lnTo>
                  <a:lnTo>
                    <a:pt x="821454" y="465979"/>
                  </a:lnTo>
                  <a:lnTo>
                    <a:pt x="812239" y="456755"/>
                  </a:lnTo>
                  <a:lnTo>
                    <a:pt x="803342" y="446577"/>
                  </a:lnTo>
                  <a:lnTo>
                    <a:pt x="794445" y="435762"/>
                  </a:lnTo>
                  <a:lnTo>
                    <a:pt x="786183" y="424630"/>
                  </a:lnTo>
                  <a:lnTo>
                    <a:pt x="778240" y="412225"/>
                  </a:lnTo>
                  <a:lnTo>
                    <a:pt x="770296" y="400138"/>
                  </a:lnTo>
                  <a:lnTo>
                    <a:pt x="762987" y="386779"/>
                  </a:lnTo>
                  <a:lnTo>
                    <a:pt x="756314" y="372784"/>
                  </a:lnTo>
                  <a:lnTo>
                    <a:pt x="749324" y="358470"/>
                  </a:lnTo>
                  <a:lnTo>
                    <a:pt x="743604" y="343203"/>
                  </a:lnTo>
                  <a:lnTo>
                    <a:pt x="738202" y="327617"/>
                  </a:lnTo>
                  <a:lnTo>
                    <a:pt x="733436" y="311077"/>
                  </a:lnTo>
                  <a:lnTo>
                    <a:pt x="728987" y="294219"/>
                  </a:lnTo>
                  <a:lnTo>
                    <a:pt x="725810" y="276725"/>
                  </a:lnTo>
                  <a:lnTo>
                    <a:pt x="722632" y="258595"/>
                  </a:lnTo>
                  <a:lnTo>
                    <a:pt x="720408" y="240146"/>
                  </a:lnTo>
                  <a:lnTo>
                    <a:pt x="719137" y="221062"/>
                  </a:lnTo>
                  <a:lnTo>
                    <a:pt x="719772" y="209293"/>
                  </a:lnTo>
                  <a:lnTo>
                    <a:pt x="721361" y="197206"/>
                  </a:lnTo>
                  <a:lnTo>
                    <a:pt x="722632" y="185756"/>
                  </a:lnTo>
                  <a:lnTo>
                    <a:pt x="724856" y="174623"/>
                  </a:lnTo>
                  <a:lnTo>
                    <a:pt x="727399" y="163490"/>
                  </a:lnTo>
                  <a:lnTo>
                    <a:pt x="730576" y="152676"/>
                  </a:lnTo>
                  <a:lnTo>
                    <a:pt x="734389" y="142179"/>
                  </a:lnTo>
                  <a:lnTo>
                    <a:pt x="737884" y="131683"/>
                  </a:lnTo>
                  <a:lnTo>
                    <a:pt x="742333" y="121823"/>
                  </a:lnTo>
                  <a:lnTo>
                    <a:pt x="746782" y="111962"/>
                  </a:lnTo>
                  <a:lnTo>
                    <a:pt x="752184" y="102420"/>
                  </a:lnTo>
                  <a:lnTo>
                    <a:pt x="757268" y="93514"/>
                  </a:lnTo>
                  <a:lnTo>
                    <a:pt x="763305" y="84290"/>
                  </a:lnTo>
                  <a:lnTo>
                    <a:pt x="769660" y="76338"/>
                  </a:lnTo>
                  <a:lnTo>
                    <a:pt x="776015" y="68068"/>
                  </a:lnTo>
                  <a:lnTo>
                    <a:pt x="783006" y="60116"/>
                  </a:lnTo>
                  <a:lnTo>
                    <a:pt x="790314" y="53118"/>
                  </a:lnTo>
                  <a:lnTo>
                    <a:pt x="797940" y="46121"/>
                  </a:lnTo>
                  <a:lnTo>
                    <a:pt x="805567" y="39759"/>
                  </a:lnTo>
                  <a:lnTo>
                    <a:pt x="813828" y="33398"/>
                  </a:lnTo>
                  <a:lnTo>
                    <a:pt x="822725" y="27990"/>
                  </a:lnTo>
                  <a:lnTo>
                    <a:pt x="831305" y="22901"/>
                  </a:lnTo>
                  <a:lnTo>
                    <a:pt x="840520" y="18130"/>
                  </a:lnTo>
                  <a:lnTo>
                    <a:pt x="849735" y="13995"/>
                  </a:lnTo>
                  <a:lnTo>
                    <a:pt x="859903" y="10496"/>
                  </a:lnTo>
                  <a:lnTo>
                    <a:pt x="870071" y="7316"/>
                  </a:lnTo>
                  <a:lnTo>
                    <a:pt x="879922" y="4771"/>
                  </a:lnTo>
                  <a:lnTo>
                    <a:pt x="890725" y="2544"/>
                  </a:lnTo>
                  <a:lnTo>
                    <a:pt x="901529" y="954"/>
                  </a:lnTo>
                  <a:lnTo>
                    <a:pt x="912333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+mn-ea"/>
                <a:ea typeface="+mn-ea"/>
              </a:endParaRPr>
            </a:p>
          </p:txBody>
        </p:sp>
      </p:grpSp>
      <p:sp>
        <p:nvSpPr>
          <p:cNvPr id="2" name="MH_SubTitle_1"/>
          <p:cNvSpPr>
            <a:spLocks noChangeArrowheads="1"/>
          </p:cNvSpPr>
          <p:nvPr/>
        </p:nvSpPr>
        <p:spPr bwMode="auto">
          <a:xfrm flipH="1">
            <a:off x="5301981" y="1584785"/>
            <a:ext cx="246888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accent2"/>
                </a:solidFill>
              </a:rPr>
              <a:t>日常隐患检查与整改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直接连接符 14"/>
          <p:cNvCxnSpPr/>
          <p:nvPr/>
        </p:nvCxnSpPr>
        <p:spPr>
          <a:xfrm>
            <a:off x="4933412" y="3283662"/>
            <a:ext cx="4314728" cy="0"/>
          </a:xfrm>
          <a:prstGeom prst="line">
            <a:avLst/>
          </a:prstGeom>
          <a:ln w="19050">
            <a:solidFill>
              <a:schemeClr val="bg2">
                <a:lumMod val="50000"/>
              </a:schemeClr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组合 6"/>
          <p:cNvGrpSpPr/>
          <p:nvPr/>
        </p:nvGrpSpPr>
        <p:grpSpPr>
          <a:xfrm>
            <a:off x="2452184" y="2173124"/>
            <a:ext cx="2449676" cy="2449676"/>
            <a:chOff x="2099081" y="2031187"/>
            <a:chExt cx="2739620" cy="2739620"/>
          </a:xfrm>
        </p:grpSpPr>
        <p:sp>
          <p:nvSpPr>
            <p:cNvPr id="4" name="椭圆 3"/>
            <p:cNvSpPr/>
            <p:nvPr/>
          </p:nvSpPr>
          <p:spPr>
            <a:xfrm>
              <a:off x="2099081" y="2031187"/>
              <a:ext cx="2739620" cy="2739620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>
                    <a:alpha val="99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softEdge rad="1016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圆角矩形 4"/>
            <p:cNvSpPr/>
            <p:nvPr/>
          </p:nvSpPr>
          <p:spPr>
            <a:xfrm>
              <a:off x="2377216" y="2309322"/>
              <a:ext cx="2183348" cy="2183348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100000">
                  <a:schemeClr val="bg1"/>
                </a:gs>
                <a:gs pos="0">
                  <a:srgbClr val="B8BBBC"/>
                </a:gs>
              </a:gsLst>
              <a:lin ang="54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椭圆 8"/>
          <p:cNvSpPr/>
          <p:nvPr/>
        </p:nvSpPr>
        <p:spPr>
          <a:xfrm>
            <a:off x="2938198" y="2659139"/>
            <a:ext cx="1477648" cy="1477646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innerShdw blurRad="203200" dist="508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0"/>
          </a:p>
        </p:txBody>
      </p:sp>
      <p:sp>
        <p:nvSpPr>
          <p:cNvPr id="11" name="矩形 10"/>
          <p:cNvSpPr/>
          <p:nvPr/>
        </p:nvSpPr>
        <p:spPr>
          <a:xfrm>
            <a:off x="4933412" y="2492815"/>
            <a:ext cx="5212080" cy="7683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400" dirty="0">
                <a:solidFill>
                  <a:schemeClr val="accent2"/>
                </a:solidFill>
                <a:latin typeface="+mn-ea"/>
              </a:rPr>
              <a:t>不足之处及改善措施</a:t>
            </a:r>
          </a:p>
        </p:txBody>
      </p:sp>
      <p:sp>
        <p:nvSpPr>
          <p:cNvPr id="18" name="矩形 17"/>
          <p:cNvSpPr/>
          <p:nvPr/>
        </p:nvSpPr>
        <p:spPr>
          <a:xfrm>
            <a:off x="4981010" y="3469769"/>
            <a:ext cx="138303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zh-CN" altLang="en-US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不足之处</a:t>
            </a:r>
          </a:p>
        </p:txBody>
      </p:sp>
      <p:sp>
        <p:nvSpPr>
          <p:cNvPr id="19" name="矩形 18"/>
          <p:cNvSpPr/>
          <p:nvPr/>
        </p:nvSpPr>
        <p:spPr>
          <a:xfrm>
            <a:off x="7152710" y="3448362"/>
            <a:ext cx="138303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zh-CN" altLang="en-US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改善措施</a:t>
            </a:r>
          </a:p>
        </p:txBody>
      </p:sp>
      <p:grpSp>
        <p:nvGrpSpPr>
          <p:cNvPr id="16" name="组合 15"/>
          <p:cNvGrpSpPr/>
          <p:nvPr/>
        </p:nvGrpSpPr>
        <p:grpSpPr>
          <a:xfrm>
            <a:off x="3243396" y="2960706"/>
            <a:ext cx="860738" cy="874510"/>
            <a:chOff x="3619500" y="2434166"/>
            <a:chExt cx="590102" cy="599547"/>
          </a:xfrm>
          <a:solidFill>
            <a:schemeClr val="bg1"/>
          </a:solidFill>
        </p:grpSpPr>
        <p:sp>
          <p:nvSpPr>
            <p:cNvPr id="17" name="KSO_Shape"/>
            <p:cNvSpPr/>
            <p:nvPr/>
          </p:nvSpPr>
          <p:spPr>
            <a:xfrm>
              <a:off x="3619500" y="2476500"/>
              <a:ext cx="557213" cy="557213"/>
            </a:xfrm>
            <a:prstGeom prst="pi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2" name="KSO_Shape"/>
            <p:cNvSpPr/>
            <p:nvPr/>
          </p:nvSpPr>
          <p:spPr>
            <a:xfrm rot="17344659">
              <a:off x="3652389" y="2434166"/>
              <a:ext cx="557213" cy="557213"/>
            </a:xfrm>
            <a:prstGeom prst="pie">
              <a:avLst>
                <a:gd name="adj1" fmla="val 20720386"/>
                <a:gd name="adj2" fmla="val 4065144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3353435" y="3188335"/>
            <a:ext cx="63309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02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椭圆 38"/>
          <p:cNvSpPr/>
          <p:nvPr/>
        </p:nvSpPr>
        <p:spPr bwMode="blackWhite">
          <a:xfrm>
            <a:off x="3068386" y="4692312"/>
            <a:ext cx="1256192" cy="1256192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innerShdw blurRad="2286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600">
              <a:solidFill>
                <a:schemeClr val="lt1"/>
              </a:solidFill>
            </a:endParaRPr>
          </a:p>
        </p:txBody>
      </p:sp>
      <p:sp>
        <p:nvSpPr>
          <p:cNvPr id="38" name="椭圆 37"/>
          <p:cNvSpPr/>
          <p:nvPr/>
        </p:nvSpPr>
        <p:spPr bwMode="blackWhite">
          <a:xfrm>
            <a:off x="4203700" y="3111601"/>
            <a:ext cx="1256192" cy="1256192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innerShdw blurRad="2286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600">
              <a:solidFill>
                <a:schemeClr val="lt1"/>
              </a:solidFill>
            </a:endParaRPr>
          </a:p>
        </p:txBody>
      </p:sp>
      <p:sp>
        <p:nvSpPr>
          <p:cNvPr id="33" name="椭圆 32"/>
          <p:cNvSpPr/>
          <p:nvPr/>
        </p:nvSpPr>
        <p:spPr bwMode="blackWhite">
          <a:xfrm>
            <a:off x="2717800" y="1630128"/>
            <a:ext cx="1256192" cy="1256192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innerShdw blurRad="2286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600">
              <a:solidFill>
                <a:schemeClr val="lt1"/>
              </a:solidFill>
            </a:endParaRPr>
          </a:p>
        </p:txBody>
      </p:sp>
      <p:sp>
        <p:nvSpPr>
          <p:cNvPr id="4" name="椭圆 3"/>
          <p:cNvSpPr/>
          <p:nvPr/>
        </p:nvSpPr>
        <p:spPr bwMode="blackWhite">
          <a:xfrm>
            <a:off x="1099234" y="2617790"/>
            <a:ext cx="2271710" cy="227171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innerShdw blurRad="2286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600">
              <a:solidFill>
                <a:schemeClr val="lt1"/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存在的问题</a:t>
            </a:r>
            <a:r>
              <a:rPr lang="en-US" altLang="zh-CN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——</a:t>
            </a:r>
            <a:r>
              <a:rPr lang="zh-CN" altLang="en-US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执行力</a:t>
            </a:r>
          </a:p>
        </p:txBody>
      </p:sp>
      <p:cxnSp>
        <p:nvCxnSpPr>
          <p:cNvPr id="3" name="直接箭头连接符 2"/>
          <p:cNvCxnSpPr/>
          <p:nvPr/>
        </p:nvCxnSpPr>
        <p:spPr>
          <a:xfrm>
            <a:off x="3778705" y="2732543"/>
            <a:ext cx="620281" cy="474662"/>
          </a:xfrm>
          <a:prstGeom prst="straightConnector1">
            <a:avLst/>
          </a:prstGeom>
          <a:ln w="19050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2389643" y="2291218"/>
            <a:ext cx="0" cy="0"/>
          </a:xfrm>
          <a:prstGeom prst="line">
            <a:avLst/>
          </a:prstGeom>
          <a:ln w="19050">
            <a:solidFill>
              <a:srgbClr val="F7D9D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 bwMode="auto">
          <a:xfrm flipV="1">
            <a:off x="2132468" y="2251530"/>
            <a:ext cx="265112" cy="350838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 bwMode="auto">
          <a:xfrm>
            <a:off x="2389643" y="2251530"/>
            <a:ext cx="327025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箭头连接符 7"/>
          <p:cNvCxnSpPr/>
          <p:nvPr/>
        </p:nvCxnSpPr>
        <p:spPr>
          <a:xfrm flipH="1">
            <a:off x="4068855" y="4239760"/>
            <a:ext cx="325800" cy="452776"/>
          </a:xfrm>
          <a:prstGeom prst="straightConnector1">
            <a:avLst/>
          </a:prstGeom>
          <a:ln w="19050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椭圆 10"/>
          <p:cNvSpPr/>
          <p:nvPr/>
        </p:nvSpPr>
        <p:spPr bwMode="auto">
          <a:xfrm>
            <a:off x="2862912" y="1786005"/>
            <a:ext cx="958850" cy="958850"/>
          </a:xfrm>
          <a:prstGeom prst="ellipse">
            <a:avLst/>
          </a:prstGeom>
          <a:gradFill>
            <a:gsLst>
              <a:gs pos="0">
                <a:srgbClr val="DEDEDE"/>
              </a:gs>
              <a:gs pos="100000">
                <a:srgbClr val="FBFBFB"/>
              </a:gs>
            </a:gsLst>
            <a:lin ang="5400000" scaled="1"/>
          </a:gradFill>
          <a:ln w="31750" cap="flat">
            <a:gradFill>
              <a:gsLst>
                <a:gs pos="0">
                  <a:schemeClr val="bg1"/>
                </a:gs>
                <a:gs pos="100000">
                  <a:srgbClr val="DDDDDD"/>
                </a:gs>
              </a:gsLst>
              <a:lin ang="5400000" scaled="1"/>
            </a:gradFill>
            <a:prstDash val="solid"/>
            <a:miter lim="800000"/>
          </a:ln>
          <a:effectLst>
            <a:outerShdw blurRad="228600" dist="101600" dir="5400000" algn="t" rotWithShape="0">
              <a:schemeClr val="tx1">
                <a:lumMod val="85000"/>
                <a:lumOff val="15000"/>
                <a:alpha val="33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>
              <a:solidFill>
                <a:prstClr val="black"/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920197" y="2073104"/>
            <a:ext cx="8686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accent1"/>
                </a:solidFill>
                <a:latin typeface="+mn-ea"/>
              </a:rPr>
              <a:t>不会做</a:t>
            </a:r>
          </a:p>
        </p:txBody>
      </p:sp>
      <p:sp>
        <p:nvSpPr>
          <p:cNvPr id="15" name="椭圆 14"/>
          <p:cNvSpPr/>
          <p:nvPr/>
        </p:nvSpPr>
        <p:spPr bwMode="auto">
          <a:xfrm>
            <a:off x="4358143" y="3260272"/>
            <a:ext cx="958850" cy="958850"/>
          </a:xfrm>
          <a:prstGeom prst="ellipse">
            <a:avLst/>
          </a:prstGeom>
          <a:gradFill>
            <a:gsLst>
              <a:gs pos="0">
                <a:srgbClr val="DEDEDE"/>
              </a:gs>
              <a:gs pos="100000">
                <a:srgbClr val="FBFBFB"/>
              </a:gs>
            </a:gsLst>
            <a:lin ang="5400000" scaled="1"/>
          </a:gradFill>
          <a:ln w="31750" cap="flat">
            <a:gradFill>
              <a:gsLst>
                <a:gs pos="0">
                  <a:schemeClr val="bg1"/>
                </a:gs>
                <a:gs pos="100000">
                  <a:srgbClr val="DDDDDD"/>
                </a:gs>
              </a:gsLst>
              <a:lin ang="5400000" scaled="1"/>
            </a:gradFill>
            <a:prstDash val="solid"/>
            <a:miter lim="800000"/>
          </a:ln>
          <a:effectLst>
            <a:outerShdw blurRad="228600" dist="101600" dir="5400000" algn="t" rotWithShape="0">
              <a:schemeClr val="tx1">
                <a:lumMod val="85000"/>
                <a:lumOff val="15000"/>
                <a:alpha val="33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>
              <a:solidFill>
                <a:prstClr val="black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360886" y="3572494"/>
            <a:ext cx="8686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accent2"/>
                </a:solidFill>
                <a:latin typeface="+mn-ea"/>
              </a:rPr>
              <a:t>不及时</a:t>
            </a:r>
          </a:p>
        </p:txBody>
      </p:sp>
      <p:sp>
        <p:nvSpPr>
          <p:cNvPr id="19" name="椭圆 18"/>
          <p:cNvSpPr/>
          <p:nvPr/>
        </p:nvSpPr>
        <p:spPr bwMode="auto">
          <a:xfrm>
            <a:off x="3224213" y="4823962"/>
            <a:ext cx="957262" cy="958850"/>
          </a:xfrm>
          <a:prstGeom prst="ellipse">
            <a:avLst/>
          </a:prstGeom>
          <a:gradFill>
            <a:gsLst>
              <a:gs pos="0">
                <a:srgbClr val="DEDEDE"/>
              </a:gs>
              <a:gs pos="100000">
                <a:srgbClr val="FBFBFB"/>
              </a:gs>
            </a:gsLst>
            <a:lin ang="5400000" scaled="1"/>
          </a:gradFill>
          <a:ln w="31750" cap="flat">
            <a:gradFill>
              <a:gsLst>
                <a:gs pos="0">
                  <a:schemeClr val="bg1"/>
                </a:gs>
                <a:gs pos="100000">
                  <a:srgbClr val="DDDDDD"/>
                </a:gs>
              </a:gsLst>
              <a:lin ang="5400000" scaled="1"/>
            </a:gradFill>
            <a:prstDash val="solid"/>
            <a:miter lim="800000"/>
          </a:ln>
          <a:effectLst>
            <a:outerShdw blurRad="228600" dist="101600" dir="5400000" algn="t" rotWithShape="0">
              <a:schemeClr val="tx1">
                <a:lumMod val="85000"/>
                <a:lumOff val="15000"/>
                <a:alpha val="33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>
              <a:solidFill>
                <a:prstClr val="black"/>
              </a:solidFill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3264262" y="5145134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accent3"/>
                </a:solidFill>
                <a:latin typeface="+mn-ea"/>
              </a:rPr>
              <a:t>做不好</a:t>
            </a:r>
          </a:p>
        </p:txBody>
      </p:sp>
      <p:cxnSp>
        <p:nvCxnSpPr>
          <p:cNvPr id="22" name="直接连接符 21"/>
          <p:cNvCxnSpPr/>
          <p:nvPr/>
        </p:nvCxnSpPr>
        <p:spPr>
          <a:xfrm>
            <a:off x="3980318" y="2251530"/>
            <a:ext cx="1228725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左中括号 22"/>
          <p:cNvSpPr/>
          <p:nvPr/>
        </p:nvSpPr>
        <p:spPr>
          <a:xfrm>
            <a:off x="5264605" y="1744778"/>
            <a:ext cx="123825" cy="1042080"/>
          </a:xfrm>
          <a:prstGeom prst="leftBracket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+mn-ea"/>
            </a:endParaRPr>
          </a:p>
        </p:txBody>
      </p:sp>
      <p:sp>
        <p:nvSpPr>
          <p:cNvPr id="24" name="Rectangle 5"/>
          <p:cNvSpPr/>
          <p:nvPr/>
        </p:nvSpPr>
        <p:spPr bwMode="auto">
          <a:xfrm>
            <a:off x="5580519" y="1721089"/>
            <a:ext cx="4797198" cy="1011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ea"/>
                <a:cs typeface="Lato Light" charset="0"/>
                <a:sym typeface="Lato Light" charset="0"/>
              </a:rPr>
              <a:t>个人能力不足导致隐患整改或者其他事情不会做，从而导致执行力不到位。主要表现为没有经过专业的培训，缺乏理论或者实践的经验，对出现的问题不知所错。</a:t>
            </a:r>
          </a:p>
        </p:txBody>
      </p:sp>
      <p:cxnSp>
        <p:nvCxnSpPr>
          <p:cNvPr id="26" name="直接连接符 25"/>
          <p:cNvCxnSpPr/>
          <p:nvPr/>
        </p:nvCxnSpPr>
        <p:spPr>
          <a:xfrm flipH="1">
            <a:off x="5453518" y="3806372"/>
            <a:ext cx="893762" cy="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左中括号 26"/>
          <p:cNvSpPr/>
          <p:nvPr/>
        </p:nvSpPr>
        <p:spPr>
          <a:xfrm>
            <a:off x="6411915" y="3309485"/>
            <a:ext cx="123825" cy="989920"/>
          </a:xfrm>
          <a:prstGeom prst="leftBracket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+mn-ea"/>
            </a:endParaRPr>
          </a:p>
        </p:txBody>
      </p:sp>
      <p:sp>
        <p:nvSpPr>
          <p:cNvPr id="28" name="Rectangle 5"/>
          <p:cNvSpPr/>
          <p:nvPr/>
        </p:nvSpPr>
        <p:spPr bwMode="auto">
          <a:xfrm>
            <a:off x="6654802" y="3299971"/>
            <a:ext cx="4695371" cy="1011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ea"/>
                <a:cs typeface="Lato Light" charset="0"/>
                <a:sym typeface="Lato Light" charset="0"/>
              </a:rPr>
              <a:t>懒得做、不想做、分不清重要程度、先后顺序是导致做事不及时的主要原因，说到底其实是一个责任心的问题。这个问题不仅仅是我，相信也有其他人存在一样的问题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Lato Light" charset="0"/>
                <a:sym typeface="Lato Light" charset="0"/>
              </a:rPr>
              <a:t>。</a:t>
            </a:r>
          </a:p>
        </p:txBody>
      </p:sp>
      <p:cxnSp>
        <p:nvCxnSpPr>
          <p:cNvPr id="30" name="直接连接符 29"/>
          <p:cNvCxnSpPr/>
          <p:nvPr/>
        </p:nvCxnSpPr>
        <p:spPr>
          <a:xfrm flipH="1">
            <a:off x="4333875" y="5361443"/>
            <a:ext cx="893763" cy="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左中括号 30"/>
          <p:cNvSpPr/>
          <p:nvPr/>
        </p:nvSpPr>
        <p:spPr>
          <a:xfrm>
            <a:off x="5327650" y="4865176"/>
            <a:ext cx="123825" cy="992534"/>
          </a:xfrm>
          <a:prstGeom prst="leftBracket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+mn-ea"/>
            </a:endParaRPr>
          </a:p>
        </p:txBody>
      </p:sp>
      <p:sp>
        <p:nvSpPr>
          <p:cNvPr id="32" name="Rectangle 5"/>
          <p:cNvSpPr/>
          <p:nvPr/>
        </p:nvSpPr>
        <p:spPr bwMode="auto">
          <a:xfrm>
            <a:off x="5653089" y="4885658"/>
            <a:ext cx="4797198" cy="1011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ea"/>
                <a:cs typeface="Lato Light" charset="0"/>
                <a:sym typeface="Lato Light" charset="0"/>
              </a:rPr>
              <a:t>做不好其实在我们全年的工作中也普遍存在，做事喜欢留一点，能凑活就可以，其实这也是执行力不强的表现之一。</a:t>
            </a:r>
          </a:p>
        </p:txBody>
      </p:sp>
      <p:sp>
        <p:nvSpPr>
          <p:cNvPr id="35" name="椭圆 34"/>
          <p:cNvSpPr/>
          <p:nvPr/>
        </p:nvSpPr>
        <p:spPr>
          <a:xfrm>
            <a:off x="1360492" y="2870770"/>
            <a:ext cx="1762804" cy="1762804"/>
          </a:xfrm>
          <a:prstGeom prst="ellipse">
            <a:avLst/>
          </a:prstGeom>
          <a:gradFill>
            <a:gsLst>
              <a:gs pos="100000">
                <a:schemeClr val="accent1"/>
              </a:gs>
              <a:gs pos="0">
                <a:schemeClr val="accent1">
                  <a:lumMod val="75000"/>
                </a:schemeClr>
              </a:gs>
            </a:gsLst>
            <a:lin ang="5400000" scaled="1"/>
          </a:gradFill>
          <a:ln w="28575" cap="flat">
            <a:gradFill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5400000" scaled="1"/>
            </a:gradFill>
            <a:prstDash val="solid"/>
            <a:miter lim="800000"/>
          </a:ln>
          <a:effectLst>
            <a:outerShdw blurRad="228600" dist="228600" dir="5400000" algn="t" rotWithShape="0">
              <a:schemeClr val="tx1">
                <a:lumMod val="85000"/>
                <a:lumOff val="15000"/>
                <a:alpha val="28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6" name="KSO_Shape"/>
          <p:cNvSpPr/>
          <p:nvPr/>
        </p:nvSpPr>
        <p:spPr bwMode="auto">
          <a:xfrm>
            <a:off x="1880337" y="3145972"/>
            <a:ext cx="672818" cy="705754"/>
          </a:xfrm>
          <a:custGeom>
            <a:avLst/>
            <a:gdLst>
              <a:gd name="T0" fmla="*/ 1052180 w 1822450"/>
              <a:gd name="T1" fmla="*/ 1891814 h 1912938"/>
              <a:gd name="T2" fmla="*/ 834486 w 1822450"/>
              <a:gd name="T3" fmla="*/ 1843067 h 1912938"/>
              <a:gd name="T4" fmla="*/ 702457 w 1822450"/>
              <a:gd name="T5" fmla="*/ 1904601 h 1912938"/>
              <a:gd name="T6" fmla="*/ 1654740 w 1822450"/>
              <a:gd name="T7" fmla="*/ 1644404 h 1912938"/>
              <a:gd name="T8" fmla="*/ 1553494 w 1822450"/>
              <a:gd name="T9" fmla="*/ 1640423 h 1912938"/>
              <a:gd name="T10" fmla="*/ 1385313 w 1822450"/>
              <a:gd name="T11" fmla="*/ 1639229 h 1912938"/>
              <a:gd name="T12" fmla="*/ 1338497 w 1822450"/>
              <a:gd name="T13" fmla="*/ 1607788 h 1912938"/>
              <a:gd name="T14" fmla="*/ 436229 w 1822450"/>
              <a:gd name="T15" fmla="*/ 1649976 h 1912938"/>
              <a:gd name="T16" fmla="*/ 265376 w 1822450"/>
              <a:gd name="T17" fmla="*/ 1639229 h 1912938"/>
              <a:gd name="T18" fmla="*/ 148309 w 1822450"/>
              <a:gd name="T19" fmla="*/ 1649577 h 1912938"/>
              <a:gd name="T20" fmla="*/ 624432 w 1822450"/>
              <a:gd name="T21" fmla="*/ 1289910 h 1912938"/>
              <a:gd name="T22" fmla="*/ 583933 w 1822450"/>
              <a:gd name="T23" fmla="*/ 1302672 h 1912938"/>
              <a:gd name="T24" fmla="*/ 1245239 w 1822450"/>
              <a:gd name="T25" fmla="*/ 1301091 h 1912938"/>
              <a:gd name="T26" fmla="*/ 1203152 w 1822450"/>
              <a:gd name="T27" fmla="*/ 1281551 h 1912938"/>
              <a:gd name="T28" fmla="*/ 110393 w 1822450"/>
              <a:gd name="T29" fmla="*/ 1147347 h 1912938"/>
              <a:gd name="T30" fmla="*/ 86508 w 1822450"/>
              <a:gd name="T31" fmla="*/ 1182918 h 1912938"/>
              <a:gd name="T32" fmla="*/ 1760008 w 1822450"/>
              <a:gd name="T33" fmla="*/ 1169884 h 1912938"/>
              <a:gd name="T34" fmla="*/ 1709636 w 1822450"/>
              <a:gd name="T35" fmla="*/ 1166651 h 1912938"/>
              <a:gd name="T36" fmla="*/ 366123 w 1822450"/>
              <a:gd name="T37" fmla="*/ 583339 h 1912938"/>
              <a:gd name="T38" fmla="*/ 468306 w 1822450"/>
              <a:gd name="T39" fmla="*/ 1328065 h 1912938"/>
              <a:gd name="T40" fmla="*/ 96264 w 1822450"/>
              <a:gd name="T41" fmla="*/ 768237 h 1912938"/>
              <a:gd name="T42" fmla="*/ 1183 w 1822450"/>
              <a:gd name="T43" fmla="*/ 654059 h 1912938"/>
              <a:gd name="T44" fmla="*/ 1654601 w 1822450"/>
              <a:gd name="T45" fmla="*/ 539486 h 1912938"/>
              <a:gd name="T46" fmla="*/ 1777799 w 1822450"/>
              <a:gd name="T47" fmla="*/ 1076207 h 1912938"/>
              <a:gd name="T48" fmla="*/ 1669211 w 1822450"/>
              <a:gd name="T49" fmla="*/ 1082926 h 1912938"/>
              <a:gd name="T50" fmla="*/ 1379381 w 1822450"/>
              <a:gd name="T51" fmla="*/ 1258406 h 1912938"/>
              <a:gd name="T52" fmla="*/ 1596951 w 1822450"/>
              <a:gd name="T53" fmla="*/ 534744 h 1912938"/>
              <a:gd name="T54" fmla="*/ 1341509 w 1822450"/>
              <a:gd name="T55" fmla="*/ 631970 h 1912938"/>
              <a:gd name="T56" fmla="*/ 1211058 w 1822450"/>
              <a:gd name="T57" fmla="*/ 878592 h 1912938"/>
              <a:gd name="T58" fmla="*/ 913390 w 1822450"/>
              <a:gd name="T59" fmla="*/ 1388436 h 1912938"/>
              <a:gd name="T60" fmla="*/ 620862 w 1822450"/>
              <a:gd name="T61" fmla="*/ 1012575 h 1912938"/>
              <a:gd name="T62" fmla="*/ 490410 w 1822450"/>
              <a:gd name="T63" fmla="*/ 658450 h 1912938"/>
              <a:gd name="T64" fmla="*/ 791239 w 1822450"/>
              <a:gd name="T65" fmla="*/ 477436 h 1912938"/>
              <a:gd name="T66" fmla="*/ 930565 w 1822450"/>
              <a:gd name="T67" fmla="*/ 340686 h 1912938"/>
              <a:gd name="T68" fmla="*/ 1525019 w 1822450"/>
              <a:gd name="T69" fmla="*/ 348987 h 1912938"/>
              <a:gd name="T70" fmla="*/ 1543211 w 1822450"/>
              <a:gd name="T71" fmla="*/ 320925 h 1912938"/>
              <a:gd name="T72" fmla="*/ 361253 w 1822450"/>
              <a:gd name="T73" fmla="*/ 309859 h 1912938"/>
              <a:gd name="T74" fmla="*/ 388900 w 1822450"/>
              <a:gd name="T75" fmla="*/ 340686 h 1912938"/>
              <a:gd name="T76" fmla="*/ 1589483 w 1822450"/>
              <a:gd name="T77" fmla="*/ 183386 h 1912938"/>
              <a:gd name="T78" fmla="*/ 1537279 w 1822450"/>
              <a:gd name="T79" fmla="*/ 257688 h 1912938"/>
              <a:gd name="T80" fmla="*/ 1630219 w 1822450"/>
              <a:gd name="T81" fmla="*/ 376257 h 1912938"/>
              <a:gd name="T82" fmla="*/ 1556658 w 1822450"/>
              <a:gd name="T83" fmla="*/ 503916 h 1912938"/>
              <a:gd name="T84" fmla="*/ 1370381 w 1822450"/>
              <a:gd name="T85" fmla="*/ 446213 h 1912938"/>
              <a:gd name="T86" fmla="*/ 1339928 w 1822450"/>
              <a:gd name="T87" fmla="*/ 311439 h 1912938"/>
              <a:gd name="T88" fmla="*/ 1371963 w 1822450"/>
              <a:gd name="T89" fmla="*/ 194056 h 1912938"/>
              <a:gd name="T90" fmla="*/ 478954 w 1822450"/>
              <a:gd name="T91" fmla="*/ 223304 h 1912938"/>
              <a:gd name="T92" fmla="*/ 457626 w 1822450"/>
              <a:gd name="T93" fmla="*/ 275474 h 1912938"/>
              <a:gd name="T94" fmla="*/ 476585 w 1822450"/>
              <a:gd name="T95" fmla="*/ 405900 h 1912938"/>
              <a:gd name="T96" fmla="*/ 374682 w 1822450"/>
              <a:gd name="T97" fmla="*/ 531187 h 1912938"/>
              <a:gd name="T98" fmla="*/ 206423 w 1822450"/>
              <a:gd name="T99" fmla="*/ 401156 h 1912938"/>
              <a:gd name="T100" fmla="*/ 203659 w 1822450"/>
              <a:gd name="T101" fmla="*/ 280612 h 1912938"/>
              <a:gd name="T102" fmla="*/ 318991 w 1822450"/>
              <a:gd name="T103" fmla="*/ 160462 h 1912938"/>
              <a:gd name="T104" fmla="*/ 951483 w 1822450"/>
              <a:gd name="T105" fmla="*/ 193267 h 1912938"/>
              <a:gd name="T106" fmla="*/ 978320 w 1822450"/>
              <a:gd name="T107" fmla="*/ 240299 h 1912938"/>
              <a:gd name="T108" fmla="*/ 1028839 w 1822450"/>
              <a:gd name="T109" fmla="*/ 19762 h 1912938"/>
              <a:gd name="T110" fmla="*/ 985031 w 1822450"/>
              <a:gd name="T111" fmla="*/ 122916 h 1912938"/>
              <a:gd name="T112" fmla="*/ 1097906 w 1822450"/>
              <a:gd name="T113" fmla="*/ 194847 h 1912938"/>
              <a:gd name="T114" fmla="*/ 1067122 w 1822450"/>
              <a:gd name="T115" fmla="*/ 354520 h 1912938"/>
              <a:gd name="T116" fmla="*/ 893862 w 1822450"/>
              <a:gd name="T117" fmla="*/ 476646 h 1912938"/>
              <a:gd name="T118" fmla="*/ 745465 w 1822450"/>
              <a:gd name="T119" fmla="*/ 315392 h 1912938"/>
              <a:gd name="T120" fmla="*/ 746649 w 1822450"/>
              <a:gd name="T121" fmla="*/ 154929 h 1912938"/>
              <a:gd name="T122" fmla="*/ 892678 w 1822450"/>
              <a:gd name="T123" fmla="*/ 3162 h 1912938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1822450" h="1912938">
                <a:moveTo>
                  <a:pt x="987425" y="1839913"/>
                </a:moveTo>
                <a:lnTo>
                  <a:pt x="1085699" y="1839913"/>
                </a:lnTo>
                <a:lnTo>
                  <a:pt x="1094850" y="1845932"/>
                </a:lnTo>
                <a:lnTo>
                  <a:pt x="1104399" y="1852753"/>
                </a:lnTo>
                <a:lnTo>
                  <a:pt x="1115141" y="1860778"/>
                </a:lnTo>
                <a:lnTo>
                  <a:pt x="1126282" y="1870407"/>
                </a:lnTo>
                <a:lnTo>
                  <a:pt x="1131454" y="1874821"/>
                </a:lnTo>
                <a:lnTo>
                  <a:pt x="1135831" y="1879636"/>
                </a:lnTo>
                <a:lnTo>
                  <a:pt x="1139809" y="1884450"/>
                </a:lnTo>
                <a:lnTo>
                  <a:pt x="1142594" y="1888864"/>
                </a:lnTo>
                <a:lnTo>
                  <a:pt x="1144982" y="1893679"/>
                </a:lnTo>
                <a:lnTo>
                  <a:pt x="1145777" y="1895685"/>
                </a:lnTo>
                <a:lnTo>
                  <a:pt x="1146175" y="1897691"/>
                </a:lnTo>
                <a:lnTo>
                  <a:pt x="1145777" y="1900500"/>
                </a:lnTo>
                <a:lnTo>
                  <a:pt x="1144982" y="1902907"/>
                </a:lnTo>
                <a:lnTo>
                  <a:pt x="1142992" y="1905315"/>
                </a:lnTo>
                <a:lnTo>
                  <a:pt x="1140605" y="1907321"/>
                </a:lnTo>
                <a:lnTo>
                  <a:pt x="1137422" y="1908926"/>
                </a:lnTo>
                <a:lnTo>
                  <a:pt x="1133046" y="1910531"/>
                </a:lnTo>
                <a:lnTo>
                  <a:pt x="1127475" y="1911735"/>
                </a:lnTo>
                <a:lnTo>
                  <a:pt x="1120712" y="1912537"/>
                </a:lnTo>
                <a:lnTo>
                  <a:pt x="1112754" y="1912938"/>
                </a:lnTo>
                <a:lnTo>
                  <a:pt x="1105195" y="1912938"/>
                </a:lnTo>
                <a:lnTo>
                  <a:pt x="1098033" y="1912537"/>
                </a:lnTo>
                <a:lnTo>
                  <a:pt x="1091269" y="1911735"/>
                </a:lnTo>
                <a:lnTo>
                  <a:pt x="1084903" y="1910130"/>
                </a:lnTo>
                <a:lnTo>
                  <a:pt x="1078537" y="1908525"/>
                </a:lnTo>
                <a:lnTo>
                  <a:pt x="1072569" y="1906920"/>
                </a:lnTo>
                <a:lnTo>
                  <a:pt x="1066601" y="1904914"/>
                </a:lnTo>
                <a:lnTo>
                  <a:pt x="1061031" y="1902105"/>
                </a:lnTo>
                <a:lnTo>
                  <a:pt x="1055859" y="1899697"/>
                </a:lnTo>
                <a:lnTo>
                  <a:pt x="1045514" y="1893679"/>
                </a:lnTo>
                <a:lnTo>
                  <a:pt x="1035965" y="1887259"/>
                </a:lnTo>
                <a:lnTo>
                  <a:pt x="1026416" y="1880438"/>
                </a:lnTo>
                <a:lnTo>
                  <a:pt x="1022438" y="1878031"/>
                </a:lnTo>
                <a:lnTo>
                  <a:pt x="1019255" y="1876827"/>
                </a:lnTo>
                <a:lnTo>
                  <a:pt x="1018459" y="1876827"/>
                </a:lnTo>
                <a:lnTo>
                  <a:pt x="1017663" y="1876827"/>
                </a:lnTo>
                <a:lnTo>
                  <a:pt x="1016470" y="1877629"/>
                </a:lnTo>
                <a:lnTo>
                  <a:pt x="1015674" y="1878833"/>
                </a:lnTo>
                <a:lnTo>
                  <a:pt x="1015276" y="1880037"/>
                </a:lnTo>
                <a:lnTo>
                  <a:pt x="1014083" y="1880839"/>
                </a:lnTo>
                <a:lnTo>
                  <a:pt x="1013685" y="1881241"/>
                </a:lnTo>
                <a:lnTo>
                  <a:pt x="1012889" y="1881241"/>
                </a:lnTo>
                <a:lnTo>
                  <a:pt x="1002146" y="1880839"/>
                </a:lnTo>
                <a:lnTo>
                  <a:pt x="995781" y="1880438"/>
                </a:lnTo>
                <a:lnTo>
                  <a:pt x="993393" y="1880037"/>
                </a:lnTo>
                <a:lnTo>
                  <a:pt x="991802" y="1879234"/>
                </a:lnTo>
                <a:lnTo>
                  <a:pt x="989812" y="1870006"/>
                </a:lnTo>
                <a:lnTo>
                  <a:pt x="988619" y="1861580"/>
                </a:lnTo>
                <a:lnTo>
                  <a:pt x="988221" y="1855160"/>
                </a:lnTo>
                <a:lnTo>
                  <a:pt x="988221" y="1850747"/>
                </a:lnTo>
                <a:lnTo>
                  <a:pt x="988221" y="1847136"/>
                </a:lnTo>
                <a:lnTo>
                  <a:pt x="988619" y="1844728"/>
                </a:lnTo>
                <a:lnTo>
                  <a:pt x="989017" y="1843123"/>
                </a:lnTo>
                <a:lnTo>
                  <a:pt x="987425" y="1839913"/>
                </a:lnTo>
                <a:close/>
                <a:moveTo>
                  <a:pt x="739926" y="1839913"/>
                </a:moveTo>
                <a:lnTo>
                  <a:pt x="838200" y="1839913"/>
                </a:lnTo>
                <a:lnTo>
                  <a:pt x="836608" y="1843123"/>
                </a:lnTo>
                <a:lnTo>
                  <a:pt x="837006" y="1844728"/>
                </a:lnTo>
                <a:lnTo>
                  <a:pt x="837404" y="1847136"/>
                </a:lnTo>
                <a:lnTo>
                  <a:pt x="837404" y="1850747"/>
                </a:lnTo>
                <a:lnTo>
                  <a:pt x="837404" y="1855160"/>
                </a:lnTo>
                <a:lnTo>
                  <a:pt x="837006" y="1861580"/>
                </a:lnTo>
                <a:lnTo>
                  <a:pt x="835813" y="1870006"/>
                </a:lnTo>
                <a:lnTo>
                  <a:pt x="833823" y="1879234"/>
                </a:lnTo>
                <a:lnTo>
                  <a:pt x="831834" y="1880037"/>
                </a:lnTo>
                <a:lnTo>
                  <a:pt x="829447" y="1880438"/>
                </a:lnTo>
                <a:lnTo>
                  <a:pt x="823479" y="1880839"/>
                </a:lnTo>
                <a:lnTo>
                  <a:pt x="812338" y="1881241"/>
                </a:lnTo>
                <a:lnTo>
                  <a:pt x="811542" y="1881241"/>
                </a:lnTo>
                <a:lnTo>
                  <a:pt x="810747" y="1880839"/>
                </a:lnTo>
                <a:lnTo>
                  <a:pt x="810349" y="1880037"/>
                </a:lnTo>
                <a:lnTo>
                  <a:pt x="809553" y="1878833"/>
                </a:lnTo>
                <a:lnTo>
                  <a:pt x="809155" y="1877629"/>
                </a:lnTo>
                <a:lnTo>
                  <a:pt x="807962" y="1876827"/>
                </a:lnTo>
                <a:lnTo>
                  <a:pt x="807166" y="1876827"/>
                </a:lnTo>
                <a:lnTo>
                  <a:pt x="806370" y="1876827"/>
                </a:lnTo>
                <a:lnTo>
                  <a:pt x="803187" y="1878031"/>
                </a:lnTo>
                <a:lnTo>
                  <a:pt x="799209" y="1880438"/>
                </a:lnTo>
                <a:lnTo>
                  <a:pt x="789660" y="1887259"/>
                </a:lnTo>
                <a:lnTo>
                  <a:pt x="780111" y="1893679"/>
                </a:lnTo>
                <a:lnTo>
                  <a:pt x="769368" y="1899697"/>
                </a:lnTo>
                <a:lnTo>
                  <a:pt x="764594" y="1902105"/>
                </a:lnTo>
                <a:lnTo>
                  <a:pt x="758626" y="1904914"/>
                </a:lnTo>
                <a:lnTo>
                  <a:pt x="753056" y="1906920"/>
                </a:lnTo>
                <a:lnTo>
                  <a:pt x="747088" y="1908525"/>
                </a:lnTo>
                <a:lnTo>
                  <a:pt x="740722" y="1910130"/>
                </a:lnTo>
                <a:lnTo>
                  <a:pt x="733958" y="1911735"/>
                </a:lnTo>
                <a:lnTo>
                  <a:pt x="727194" y="1912537"/>
                </a:lnTo>
                <a:lnTo>
                  <a:pt x="720032" y="1912938"/>
                </a:lnTo>
                <a:lnTo>
                  <a:pt x="712473" y="1912938"/>
                </a:lnTo>
                <a:lnTo>
                  <a:pt x="704913" y="1912537"/>
                </a:lnTo>
                <a:lnTo>
                  <a:pt x="700139" y="1912136"/>
                </a:lnTo>
                <a:lnTo>
                  <a:pt x="695365" y="1911333"/>
                </a:lnTo>
                <a:lnTo>
                  <a:pt x="691386" y="1909728"/>
                </a:lnTo>
                <a:lnTo>
                  <a:pt x="687805" y="1908926"/>
                </a:lnTo>
                <a:lnTo>
                  <a:pt x="685020" y="1907321"/>
                </a:lnTo>
                <a:lnTo>
                  <a:pt x="683031" y="1905716"/>
                </a:lnTo>
                <a:lnTo>
                  <a:pt x="681041" y="1903710"/>
                </a:lnTo>
                <a:lnTo>
                  <a:pt x="680245" y="1902105"/>
                </a:lnTo>
                <a:lnTo>
                  <a:pt x="679450" y="1900099"/>
                </a:lnTo>
                <a:lnTo>
                  <a:pt x="679450" y="1898093"/>
                </a:lnTo>
                <a:lnTo>
                  <a:pt x="679848" y="1895685"/>
                </a:lnTo>
                <a:lnTo>
                  <a:pt x="680245" y="1893679"/>
                </a:lnTo>
                <a:lnTo>
                  <a:pt x="681439" y="1891673"/>
                </a:lnTo>
                <a:lnTo>
                  <a:pt x="684224" y="1886457"/>
                </a:lnTo>
                <a:lnTo>
                  <a:pt x="687805" y="1881642"/>
                </a:lnTo>
                <a:lnTo>
                  <a:pt x="692182" y="1876827"/>
                </a:lnTo>
                <a:lnTo>
                  <a:pt x="697354" y="1872012"/>
                </a:lnTo>
                <a:lnTo>
                  <a:pt x="702526" y="1866796"/>
                </a:lnTo>
                <a:lnTo>
                  <a:pt x="708494" y="1861981"/>
                </a:lnTo>
                <a:lnTo>
                  <a:pt x="720032" y="1853555"/>
                </a:lnTo>
                <a:lnTo>
                  <a:pt x="729581" y="1846333"/>
                </a:lnTo>
                <a:lnTo>
                  <a:pt x="739926" y="1839913"/>
                </a:lnTo>
                <a:close/>
                <a:moveTo>
                  <a:pt x="1538288" y="1614488"/>
                </a:moveTo>
                <a:lnTo>
                  <a:pt x="1616076" y="1614488"/>
                </a:lnTo>
                <a:lnTo>
                  <a:pt x="1619648" y="1616486"/>
                </a:lnTo>
                <a:lnTo>
                  <a:pt x="1628379" y="1622880"/>
                </a:lnTo>
                <a:lnTo>
                  <a:pt x="1640286" y="1631273"/>
                </a:lnTo>
                <a:lnTo>
                  <a:pt x="1646239" y="1636069"/>
                </a:lnTo>
                <a:lnTo>
                  <a:pt x="1651795" y="1641264"/>
                </a:lnTo>
                <a:lnTo>
                  <a:pt x="1656557" y="1646060"/>
                </a:lnTo>
                <a:lnTo>
                  <a:pt x="1660526" y="1651256"/>
                </a:lnTo>
                <a:lnTo>
                  <a:pt x="1661717" y="1653653"/>
                </a:lnTo>
                <a:lnTo>
                  <a:pt x="1662907" y="1656451"/>
                </a:lnTo>
                <a:lnTo>
                  <a:pt x="1663701" y="1658449"/>
                </a:lnTo>
                <a:lnTo>
                  <a:pt x="1663701" y="1660448"/>
                </a:lnTo>
                <a:lnTo>
                  <a:pt x="1663304" y="1662845"/>
                </a:lnTo>
                <a:lnTo>
                  <a:pt x="1662511" y="1664444"/>
                </a:lnTo>
                <a:lnTo>
                  <a:pt x="1661320" y="1666043"/>
                </a:lnTo>
                <a:lnTo>
                  <a:pt x="1659336" y="1668041"/>
                </a:lnTo>
                <a:lnTo>
                  <a:pt x="1656161" y="1669240"/>
                </a:lnTo>
                <a:lnTo>
                  <a:pt x="1652986" y="1670039"/>
                </a:lnTo>
                <a:lnTo>
                  <a:pt x="1648620" y="1670838"/>
                </a:lnTo>
                <a:lnTo>
                  <a:pt x="1643461" y="1671238"/>
                </a:lnTo>
                <a:lnTo>
                  <a:pt x="1637904" y="1671638"/>
                </a:lnTo>
                <a:lnTo>
                  <a:pt x="1631951" y="1671638"/>
                </a:lnTo>
                <a:lnTo>
                  <a:pt x="1625998" y="1671238"/>
                </a:lnTo>
                <a:lnTo>
                  <a:pt x="1620442" y="1670838"/>
                </a:lnTo>
                <a:lnTo>
                  <a:pt x="1615282" y="1669640"/>
                </a:lnTo>
                <a:lnTo>
                  <a:pt x="1610520" y="1668441"/>
                </a:lnTo>
                <a:lnTo>
                  <a:pt x="1605757" y="1666842"/>
                </a:lnTo>
                <a:lnTo>
                  <a:pt x="1600995" y="1665243"/>
                </a:lnTo>
                <a:lnTo>
                  <a:pt x="1592660" y="1661646"/>
                </a:lnTo>
                <a:lnTo>
                  <a:pt x="1584723" y="1656851"/>
                </a:lnTo>
                <a:lnTo>
                  <a:pt x="1576785" y="1651655"/>
                </a:lnTo>
                <a:lnTo>
                  <a:pt x="1569245" y="1646060"/>
                </a:lnTo>
                <a:lnTo>
                  <a:pt x="1566070" y="1644062"/>
                </a:lnTo>
                <a:lnTo>
                  <a:pt x="1564085" y="1643263"/>
                </a:lnTo>
                <a:lnTo>
                  <a:pt x="1562101" y="1643263"/>
                </a:lnTo>
                <a:lnTo>
                  <a:pt x="1561307" y="1643662"/>
                </a:lnTo>
                <a:lnTo>
                  <a:pt x="1560513" y="1645660"/>
                </a:lnTo>
                <a:lnTo>
                  <a:pt x="1559720" y="1646460"/>
                </a:lnTo>
                <a:lnTo>
                  <a:pt x="1558926" y="1647259"/>
                </a:lnTo>
                <a:lnTo>
                  <a:pt x="1550195" y="1646460"/>
                </a:lnTo>
                <a:lnTo>
                  <a:pt x="1545035" y="1646060"/>
                </a:lnTo>
                <a:lnTo>
                  <a:pt x="1543448" y="1645660"/>
                </a:lnTo>
                <a:lnTo>
                  <a:pt x="1541860" y="1645261"/>
                </a:lnTo>
                <a:lnTo>
                  <a:pt x="1540273" y="1637667"/>
                </a:lnTo>
                <a:lnTo>
                  <a:pt x="1539479" y="1631273"/>
                </a:lnTo>
                <a:lnTo>
                  <a:pt x="1539082" y="1626877"/>
                </a:lnTo>
                <a:lnTo>
                  <a:pt x="1539082" y="1622880"/>
                </a:lnTo>
                <a:lnTo>
                  <a:pt x="1539082" y="1618085"/>
                </a:lnTo>
                <a:lnTo>
                  <a:pt x="1539479" y="1616486"/>
                </a:lnTo>
                <a:lnTo>
                  <a:pt x="1538288" y="1614488"/>
                </a:lnTo>
                <a:close/>
                <a:moveTo>
                  <a:pt x="1343177" y="1614488"/>
                </a:moveTo>
                <a:lnTo>
                  <a:pt x="1420813" y="1614488"/>
                </a:lnTo>
                <a:lnTo>
                  <a:pt x="1419619" y="1616486"/>
                </a:lnTo>
                <a:lnTo>
                  <a:pt x="1420017" y="1618085"/>
                </a:lnTo>
                <a:lnTo>
                  <a:pt x="1420415" y="1622880"/>
                </a:lnTo>
                <a:lnTo>
                  <a:pt x="1420415" y="1626877"/>
                </a:lnTo>
                <a:lnTo>
                  <a:pt x="1420017" y="1631273"/>
                </a:lnTo>
                <a:lnTo>
                  <a:pt x="1419221" y="1637667"/>
                </a:lnTo>
                <a:lnTo>
                  <a:pt x="1417628" y="1645261"/>
                </a:lnTo>
                <a:lnTo>
                  <a:pt x="1416434" y="1645660"/>
                </a:lnTo>
                <a:lnTo>
                  <a:pt x="1414045" y="1646060"/>
                </a:lnTo>
                <a:lnTo>
                  <a:pt x="1409665" y="1646460"/>
                </a:lnTo>
                <a:lnTo>
                  <a:pt x="1400508" y="1647259"/>
                </a:lnTo>
                <a:lnTo>
                  <a:pt x="1399712" y="1646460"/>
                </a:lnTo>
                <a:lnTo>
                  <a:pt x="1398916" y="1645660"/>
                </a:lnTo>
                <a:lnTo>
                  <a:pt x="1398119" y="1643662"/>
                </a:lnTo>
                <a:lnTo>
                  <a:pt x="1397323" y="1643263"/>
                </a:lnTo>
                <a:lnTo>
                  <a:pt x="1395731" y="1643263"/>
                </a:lnTo>
                <a:lnTo>
                  <a:pt x="1393342" y="1644062"/>
                </a:lnTo>
                <a:lnTo>
                  <a:pt x="1390157" y="1646060"/>
                </a:lnTo>
                <a:lnTo>
                  <a:pt x="1382592" y="1651655"/>
                </a:lnTo>
                <a:lnTo>
                  <a:pt x="1375028" y="1656851"/>
                </a:lnTo>
                <a:lnTo>
                  <a:pt x="1366667" y="1661646"/>
                </a:lnTo>
                <a:lnTo>
                  <a:pt x="1357908" y="1665243"/>
                </a:lnTo>
                <a:lnTo>
                  <a:pt x="1353528" y="1666842"/>
                </a:lnTo>
                <a:lnTo>
                  <a:pt x="1348751" y="1668441"/>
                </a:lnTo>
                <a:lnTo>
                  <a:pt x="1343973" y="1669640"/>
                </a:lnTo>
                <a:lnTo>
                  <a:pt x="1338399" y="1670838"/>
                </a:lnTo>
                <a:lnTo>
                  <a:pt x="1333223" y="1671238"/>
                </a:lnTo>
                <a:lnTo>
                  <a:pt x="1327649" y="1671638"/>
                </a:lnTo>
                <a:lnTo>
                  <a:pt x="1321677" y="1671638"/>
                </a:lnTo>
                <a:lnTo>
                  <a:pt x="1315307" y="1671238"/>
                </a:lnTo>
                <a:lnTo>
                  <a:pt x="1310131" y="1670838"/>
                </a:lnTo>
                <a:lnTo>
                  <a:pt x="1306548" y="1670039"/>
                </a:lnTo>
                <a:lnTo>
                  <a:pt x="1302567" y="1669240"/>
                </a:lnTo>
                <a:lnTo>
                  <a:pt x="1300178" y="1668041"/>
                </a:lnTo>
                <a:lnTo>
                  <a:pt x="1297789" y="1666043"/>
                </a:lnTo>
                <a:lnTo>
                  <a:pt x="1296595" y="1664444"/>
                </a:lnTo>
                <a:lnTo>
                  <a:pt x="1295798" y="1662845"/>
                </a:lnTo>
                <a:lnTo>
                  <a:pt x="1295400" y="1660448"/>
                </a:lnTo>
                <a:lnTo>
                  <a:pt x="1295400" y="1658449"/>
                </a:lnTo>
                <a:lnTo>
                  <a:pt x="1296197" y="1656451"/>
                </a:lnTo>
                <a:lnTo>
                  <a:pt x="1296993" y="1653653"/>
                </a:lnTo>
                <a:lnTo>
                  <a:pt x="1298585" y="1651256"/>
                </a:lnTo>
                <a:lnTo>
                  <a:pt x="1302567" y="1646060"/>
                </a:lnTo>
                <a:lnTo>
                  <a:pt x="1307742" y="1641264"/>
                </a:lnTo>
                <a:lnTo>
                  <a:pt x="1312918" y="1636069"/>
                </a:lnTo>
                <a:lnTo>
                  <a:pt x="1318890" y="1631273"/>
                </a:lnTo>
                <a:lnTo>
                  <a:pt x="1330436" y="1622880"/>
                </a:lnTo>
                <a:lnTo>
                  <a:pt x="1339195" y="1616486"/>
                </a:lnTo>
                <a:lnTo>
                  <a:pt x="1343177" y="1614488"/>
                </a:lnTo>
                <a:close/>
                <a:moveTo>
                  <a:pt x="392113" y="1614488"/>
                </a:moveTo>
                <a:lnTo>
                  <a:pt x="469901" y="1614488"/>
                </a:lnTo>
                <a:lnTo>
                  <a:pt x="473472" y="1616486"/>
                </a:lnTo>
                <a:lnTo>
                  <a:pt x="482204" y="1622880"/>
                </a:lnTo>
                <a:lnTo>
                  <a:pt x="493713" y="1631273"/>
                </a:lnTo>
                <a:lnTo>
                  <a:pt x="499269" y="1636069"/>
                </a:lnTo>
                <a:lnTo>
                  <a:pt x="505223" y="1641264"/>
                </a:lnTo>
                <a:lnTo>
                  <a:pt x="509985" y="1646060"/>
                </a:lnTo>
                <a:lnTo>
                  <a:pt x="514351" y="1651256"/>
                </a:lnTo>
                <a:lnTo>
                  <a:pt x="515541" y="1653653"/>
                </a:lnTo>
                <a:lnTo>
                  <a:pt x="516732" y="1656451"/>
                </a:lnTo>
                <a:lnTo>
                  <a:pt x="517129" y="1658449"/>
                </a:lnTo>
                <a:lnTo>
                  <a:pt x="517526" y="1660448"/>
                </a:lnTo>
                <a:lnTo>
                  <a:pt x="517129" y="1662845"/>
                </a:lnTo>
                <a:lnTo>
                  <a:pt x="516335" y="1664444"/>
                </a:lnTo>
                <a:lnTo>
                  <a:pt x="515144" y="1666043"/>
                </a:lnTo>
                <a:lnTo>
                  <a:pt x="512763" y="1668041"/>
                </a:lnTo>
                <a:lnTo>
                  <a:pt x="509985" y="1669240"/>
                </a:lnTo>
                <a:lnTo>
                  <a:pt x="506413" y="1670039"/>
                </a:lnTo>
                <a:lnTo>
                  <a:pt x="502444" y="1670838"/>
                </a:lnTo>
                <a:lnTo>
                  <a:pt x="497285" y="1671238"/>
                </a:lnTo>
                <a:lnTo>
                  <a:pt x="490935" y="1671638"/>
                </a:lnTo>
                <a:lnTo>
                  <a:pt x="484982" y="1671638"/>
                </a:lnTo>
                <a:lnTo>
                  <a:pt x="479426" y="1671238"/>
                </a:lnTo>
                <a:lnTo>
                  <a:pt x="474266" y="1670838"/>
                </a:lnTo>
                <a:lnTo>
                  <a:pt x="469107" y="1669640"/>
                </a:lnTo>
                <a:lnTo>
                  <a:pt x="463947" y="1668441"/>
                </a:lnTo>
                <a:lnTo>
                  <a:pt x="459582" y="1666842"/>
                </a:lnTo>
                <a:lnTo>
                  <a:pt x="454819" y="1665243"/>
                </a:lnTo>
                <a:lnTo>
                  <a:pt x="446088" y="1661646"/>
                </a:lnTo>
                <a:lnTo>
                  <a:pt x="437754" y="1656851"/>
                </a:lnTo>
                <a:lnTo>
                  <a:pt x="430213" y="1651655"/>
                </a:lnTo>
                <a:lnTo>
                  <a:pt x="422672" y="1646060"/>
                </a:lnTo>
                <a:lnTo>
                  <a:pt x="419497" y="1644062"/>
                </a:lnTo>
                <a:lnTo>
                  <a:pt x="417116" y="1643263"/>
                </a:lnTo>
                <a:lnTo>
                  <a:pt x="415925" y="1643263"/>
                </a:lnTo>
                <a:lnTo>
                  <a:pt x="415132" y="1643662"/>
                </a:lnTo>
                <a:lnTo>
                  <a:pt x="413941" y="1645660"/>
                </a:lnTo>
                <a:lnTo>
                  <a:pt x="413544" y="1646460"/>
                </a:lnTo>
                <a:lnTo>
                  <a:pt x="412750" y="1647259"/>
                </a:lnTo>
                <a:lnTo>
                  <a:pt x="403622" y="1646460"/>
                </a:lnTo>
                <a:lnTo>
                  <a:pt x="398860" y="1646060"/>
                </a:lnTo>
                <a:lnTo>
                  <a:pt x="396875" y="1645660"/>
                </a:lnTo>
                <a:lnTo>
                  <a:pt x="395685" y="1645261"/>
                </a:lnTo>
                <a:lnTo>
                  <a:pt x="394097" y="1637667"/>
                </a:lnTo>
                <a:lnTo>
                  <a:pt x="393303" y="1631273"/>
                </a:lnTo>
                <a:lnTo>
                  <a:pt x="392510" y="1626877"/>
                </a:lnTo>
                <a:lnTo>
                  <a:pt x="392510" y="1622880"/>
                </a:lnTo>
                <a:lnTo>
                  <a:pt x="392907" y="1618085"/>
                </a:lnTo>
                <a:lnTo>
                  <a:pt x="393303" y="1616486"/>
                </a:lnTo>
                <a:lnTo>
                  <a:pt x="392113" y="1614488"/>
                </a:lnTo>
                <a:close/>
                <a:moveTo>
                  <a:pt x="195660" y="1614488"/>
                </a:moveTo>
                <a:lnTo>
                  <a:pt x="273051" y="1614488"/>
                </a:lnTo>
                <a:lnTo>
                  <a:pt x="271860" y="1616486"/>
                </a:lnTo>
                <a:lnTo>
                  <a:pt x="272257" y="1618085"/>
                </a:lnTo>
                <a:lnTo>
                  <a:pt x="272654" y="1622880"/>
                </a:lnTo>
                <a:lnTo>
                  <a:pt x="272654" y="1626877"/>
                </a:lnTo>
                <a:lnTo>
                  <a:pt x="271860" y="1631273"/>
                </a:lnTo>
                <a:lnTo>
                  <a:pt x="271066" y="1637667"/>
                </a:lnTo>
                <a:lnTo>
                  <a:pt x="269479" y="1645261"/>
                </a:lnTo>
                <a:lnTo>
                  <a:pt x="267891" y="1645660"/>
                </a:lnTo>
                <a:lnTo>
                  <a:pt x="266304" y="1646060"/>
                </a:lnTo>
                <a:lnTo>
                  <a:pt x="261541" y="1646460"/>
                </a:lnTo>
                <a:lnTo>
                  <a:pt x="252810" y="1647259"/>
                </a:lnTo>
                <a:lnTo>
                  <a:pt x="251619" y="1646460"/>
                </a:lnTo>
                <a:lnTo>
                  <a:pt x="251223" y="1645660"/>
                </a:lnTo>
                <a:lnTo>
                  <a:pt x="250032" y="1643662"/>
                </a:lnTo>
                <a:lnTo>
                  <a:pt x="249238" y="1643263"/>
                </a:lnTo>
                <a:lnTo>
                  <a:pt x="247651" y="1643263"/>
                </a:lnTo>
                <a:lnTo>
                  <a:pt x="245666" y="1644062"/>
                </a:lnTo>
                <a:lnTo>
                  <a:pt x="242491" y="1646060"/>
                </a:lnTo>
                <a:lnTo>
                  <a:pt x="234554" y="1651655"/>
                </a:lnTo>
                <a:lnTo>
                  <a:pt x="227013" y="1656851"/>
                </a:lnTo>
                <a:lnTo>
                  <a:pt x="219076" y="1661646"/>
                </a:lnTo>
                <a:lnTo>
                  <a:pt x="210344" y="1665243"/>
                </a:lnTo>
                <a:lnTo>
                  <a:pt x="205582" y="1666842"/>
                </a:lnTo>
                <a:lnTo>
                  <a:pt x="200819" y="1668441"/>
                </a:lnTo>
                <a:lnTo>
                  <a:pt x="196057" y="1669640"/>
                </a:lnTo>
                <a:lnTo>
                  <a:pt x="190897" y="1670838"/>
                </a:lnTo>
                <a:lnTo>
                  <a:pt x="185341" y="1671238"/>
                </a:lnTo>
                <a:lnTo>
                  <a:pt x="179785" y="1671638"/>
                </a:lnTo>
                <a:lnTo>
                  <a:pt x="173832" y="1671638"/>
                </a:lnTo>
                <a:lnTo>
                  <a:pt x="167482" y="1671238"/>
                </a:lnTo>
                <a:lnTo>
                  <a:pt x="162719" y="1670838"/>
                </a:lnTo>
                <a:lnTo>
                  <a:pt x="158353" y="1670039"/>
                </a:lnTo>
                <a:lnTo>
                  <a:pt x="155178" y="1669240"/>
                </a:lnTo>
                <a:lnTo>
                  <a:pt x="152003" y="1668041"/>
                </a:lnTo>
                <a:lnTo>
                  <a:pt x="150416" y="1666043"/>
                </a:lnTo>
                <a:lnTo>
                  <a:pt x="148828" y="1664444"/>
                </a:lnTo>
                <a:lnTo>
                  <a:pt x="148035" y="1662845"/>
                </a:lnTo>
                <a:lnTo>
                  <a:pt x="147638" y="1660448"/>
                </a:lnTo>
                <a:lnTo>
                  <a:pt x="148035" y="1658449"/>
                </a:lnTo>
                <a:lnTo>
                  <a:pt x="148828" y="1656451"/>
                </a:lnTo>
                <a:lnTo>
                  <a:pt x="149622" y="1653653"/>
                </a:lnTo>
                <a:lnTo>
                  <a:pt x="151210" y="1651256"/>
                </a:lnTo>
                <a:lnTo>
                  <a:pt x="155178" y="1646060"/>
                </a:lnTo>
                <a:lnTo>
                  <a:pt x="159544" y="1641264"/>
                </a:lnTo>
                <a:lnTo>
                  <a:pt x="165497" y="1636069"/>
                </a:lnTo>
                <a:lnTo>
                  <a:pt x="171450" y="1631273"/>
                </a:lnTo>
                <a:lnTo>
                  <a:pt x="182960" y="1622880"/>
                </a:lnTo>
                <a:lnTo>
                  <a:pt x="191691" y="1616486"/>
                </a:lnTo>
                <a:lnTo>
                  <a:pt x="195660" y="1614488"/>
                </a:lnTo>
                <a:close/>
                <a:moveTo>
                  <a:pt x="538163" y="1219200"/>
                </a:moveTo>
                <a:lnTo>
                  <a:pt x="618247" y="1234417"/>
                </a:lnTo>
                <a:lnTo>
                  <a:pt x="620638" y="1235218"/>
                </a:lnTo>
                <a:lnTo>
                  <a:pt x="623427" y="1236419"/>
                </a:lnTo>
                <a:lnTo>
                  <a:pt x="625419" y="1238421"/>
                </a:lnTo>
                <a:lnTo>
                  <a:pt x="627013" y="1241225"/>
                </a:lnTo>
                <a:lnTo>
                  <a:pt x="629404" y="1244428"/>
                </a:lnTo>
                <a:lnTo>
                  <a:pt x="630599" y="1248032"/>
                </a:lnTo>
                <a:lnTo>
                  <a:pt x="632193" y="1252037"/>
                </a:lnTo>
                <a:lnTo>
                  <a:pt x="633388" y="1256442"/>
                </a:lnTo>
                <a:lnTo>
                  <a:pt x="635380" y="1266052"/>
                </a:lnTo>
                <a:lnTo>
                  <a:pt x="637372" y="1276464"/>
                </a:lnTo>
                <a:lnTo>
                  <a:pt x="639364" y="1296487"/>
                </a:lnTo>
                <a:lnTo>
                  <a:pt x="639763" y="1300491"/>
                </a:lnTo>
                <a:lnTo>
                  <a:pt x="639364" y="1303294"/>
                </a:lnTo>
                <a:lnTo>
                  <a:pt x="638567" y="1304896"/>
                </a:lnTo>
                <a:lnTo>
                  <a:pt x="637771" y="1305697"/>
                </a:lnTo>
                <a:lnTo>
                  <a:pt x="636177" y="1305697"/>
                </a:lnTo>
                <a:lnTo>
                  <a:pt x="634185" y="1304496"/>
                </a:lnTo>
                <a:lnTo>
                  <a:pt x="632591" y="1302894"/>
                </a:lnTo>
                <a:lnTo>
                  <a:pt x="630599" y="1300491"/>
                </a:lnTo>
                <a:lnTo>
                  <a:pt x="626615" y="1295285"/>
                </a:lnTo>
                <a:lnTo>
                  <a:pt x="623029" y="1288878"/>
                </a:lnTo>
                <a:lnTo>
                  <a:pt x="620240" y="1282471"/>
                </a:lnTo>
                <a:lnTo>
                  <a:pt x="619841" y="1279668"/>
                </a:lnTo>
                <a:lnTo>
                  <a:pt x="619443" y="1277265"/>
                </a:lnTo>
                <a:lnTo>
                  <a:pt x="619443" y="1275263"/>
                </a:lnTo>
                <a:lnTo>
                  <a:pt x="619044" y="1273261"/>
                </a:lnTo>
                <a:lnTo>
                  <a:pt x="618646" y="1271659"/>
                </a:lnTo>
                <a:lnTo>
                  <a:pt x="617849" y="1270457"/>
                </a:lnTo>
                <a:lnTo>
                  <a:pt x="617052" y="1269657"/>
                </a:lnTo>
                <a:lnTo>
                  <a:pt x="616255" y="1268856"/>
                </a:lnTo>
                <a:lnTo>
                  <a:pt x="615060" y="1268455"/>
                </a:lnTo>
                <a:lnTo>
                  <a:pt x="613865" y="1268455"/>
                </a:lnTo>
                <a:lnTo>
                  <a:pt x="613068" y="1268856"/>
                </a:lnTo>
                <a:lnTo>
                  <a:pt x="612271" y="1269256"/>
                </a:lnTo>
                <a:lnTo>
                  <a:pt x="611076" y="1270457"/>
                </a:lnTo>
                <a:lnTo>
                  <a:pt x="610677" y="1271659"/>
                </a:lnTo>
                <a:lnTo>
                  <a:pt x="609880" y="1273661"/>
                </a:lnTo>
                <a:lnTo>
                  <a:pt x="609482" y="1276064"/>
                </a:lnTo>
                <a:lnTo>
                  <a:pt x="609084" y="1278466"/>
                </a:lnTo>
                <a:lnTo>
                  <a:pt x="609084" y="1281670"/>
                </a:lnTo>
                <a:lnTo>
                  <a:pt x="608287" y="1285675"/>
                </a:lnTo>
                <a:lnTo>
                  <a:pt x="607888" y="1289279"/>
                </a:lnTo>
                <a:lnTo>
                  <a:pt x="607091" y="1292482"/>
                </a:lnTo>
                <a:lnTo>
                  <a:pt x="606295" y="1295686"/>
                </a:lnTo>
                <a:lnTo>
                  <a:pt x="604701" y="1298489"/>
                </a:lnTo>
                <a:lnTo>
                  <a:pt x="603107" y="1300892"/>
                </a:lnTo>
                <a:lnTo>
                  <a:pt x="600716" y="1302894"/>
                </a:lnTo>
                <a:lnTo>
                  <a:pt x="598724" y="1304896"/>
                </a:lnTo>
                <a:lnTo>
                  <a:pt x="594740" y="1306498"/>
                </a:lnTo>
                <a:lnTo>
                  <a:pt x="591154" y="1307699"/>
                </a:lnTo>
                <a:lnTo>
                  <a:pt x="585975" y="1308100"/>
                </a:lnTo>
                <a:lnTo>
                  <a:pt x="580396" y="1308100"/>
                </a:lnTo>
                <a:lnTo>
                  <a:pt x="578404" y="1307699"/>
                </a:lnTo>
                <a:lnTo>
                  <a:pt x="576014" y="1307299"/>
                </a:lnTo>
                <a:lnTo>
                  <a:pt x="571631" y="1305697"/>
                </a:lnTo>
                <a:lnTo>
                  <a:pt x="568045" y="1303294"/>
                </a:lnTo>
                <a:lnTo>
                  <a:pt x="564459" y="1299690"/>
                </a:lnTo>
                <a:lnTo>
                  <a:pt x="560475" y="1295285"/>
                </a:lnTo>
                <a:lnTo>
                  <a:pt x="557287" y="1290079"/>
                </a:lnTo>
                <a:lnTo>
                  <a:pt x="554498" y="1284073"/>
                </a:lnTo>
                <a:lnTo>
                  <a:pt x="551311" y="1277666"/>
                </a:lnTo>
                <a:lnTo>
                  <a:pt x="548920" y="1271258"/>
                </a:lnTo>
                <a:lnTo>
                  <a:pt x="546530" y="1264451"/>
                </a:lnTo>
                <a:lnTo>
                  <a:pt x="543342" y="1251236"/>
                </a:lnTo>
                <a:lnTo>
                  <a:pt x="540952" y="1238822"/>
                </a:lnTo>
                <a:lnTo>
                  <a:pt x="539358" y="1228811"/>
                </a:lnTo>
                <a:lnTo>
                  <a:pt x="538163" y="1219200"/>
                </a:lnTo>
                <a:close/>
                <a:moveTo>
                  <a:pt x="1292225" y="1217613"/>
                </a:moveTo>
                <a:lnTo>
                  <a:pt x="1290632" y="1227624"/>
                </a:lnTo>
                <a:lnTo>
                  <a:pt x="1289436" y="1237635"/>
                </a:lnTo>
                <a:lnTo>
                  <a:pt x="1287046" y="1250049"/>
                </a:lnTo>
                <a:lnTo>
                  <a:pt x="1283061" y="1263665"/>
                </a:lnTo>
                <a:lnTo>
                  <a:pt x="1281069" y="1270472"/>
                </a:lnTo>
                <a:lnTo>
                  <a:pt x="1278679" y="1276879"/>
                </a:lnTo>
                <a:lnTo>
                  <a:pt x="1275491" y="1283287"/>
                </a:lnTo>
                <a:lnTo>
                  <a:pt x="1272702" y="1289293"/>
                </a:lnTo>
                <a:lnTo>
                  <a:pt x="1269116" y="1294099"/>
                </a:lnTo>
                <a:lnTo>
                  <a:pt x="1265530" y="1298504"/>
                </a:lnTo>
                <a:lnTo>
                  <a:pt x="1261546" y="1302108"/>
                </a:lnTo>
                <a:lnTo>
                  <a:pt x="1258359" y="1304110"/>
                </a:lnTo>
                <a:lnTo>
                  <a:pt x="1253976" y="1305712"/>
                </a:lnTo>
                <a:lnTo>
                  <a:pt x="1249593" y="1306513"/>
                </a:lnTo>
                <a:lnTo>
                  <a:pt x="1244015" y="1306513"/>
                </a:lnTo>
                <a:lnTo>
                  <a:pt x="1239632" y="1306112"/>
                </a:lnTo>
                <a:lnTo>
                  <a:pt x="1235250" y="1304911"/>
                </a:lnTo>
                <a:lnTo>
                  <a:pt x="1232062" y="1303309"/>
                </a:lnTo>
                <a:lnTo>
                  <a:pt x="1229273" y="1301707"/>
                </a:lnTo>
                <a:lnTo>
                  <a:pt x="1227281" y="1299305"/>
                </a:lnTo>
                <a:lnTo>
                  <a:pt x="1225687" y="1296902"/>
                </a:lnTo>
                <a:lnTo>
                  <a:pt x="1223695" y="1294099"/>
                </a:lnTo>
                <a:lnTo>
                  <a:pt x="1222898" y="1291296"/>
                </a:lnTo>
                <a:lnTo>
                  <a:pt x="1222101" y="1288092"/>
                </a:lnTo>
                <a:lnTo>
                  <a:pt x="1221703" y="1284088"/>
                </a:lnTo>
                <a:lnTo>
                  <a:pt x="1221304" y="1280083"/>
                </a:lnTo>
                <a:lnTo>
                  <a:pt x="1221304" y="1276879"/>
                </a:lnTo>
                <a:lnTo>
                  <a:pt x="1220906" y="1274477"/>
                </a:lnTo>
                <a:lnTo>
                  <a:pt x="1220508" y="1272074"/>
                </a:lnTo>
                <a:lnTo>
                  <a:pt x="1219711" y="1270072"/>
                </a:lnTo>
                <a:lnTo>
                  <a:pt x="1219312" y="1268870"/>
                </a:lnTo>
                <a:lnTo>
                  <a:pt x="1218117" y="1267669"/>
                </a:lnTo>
                <a:lnTo>
                  <a:pt x="1216922" y="1266868"/>
                </a:lnTo>
                <a:lnTo>
                  <a:pt x="1216125" y="1266468"/>
                </a:lnTo>
                <a:lnTo>
                  <a:pt x="1214930" y="1266468"/>
                </a:lnTo>
                <a:lnTo>
                  <a:pt x="1214133" y="1266868"/>
                </a:lnTo>
                <a:lnTo>
                  <a:pt x="1213336" y="1268070"/>
                </a:lnTo>
                <a:lnTo>
                  <a:pt x="1212539" y="1268870"/>
                </a:lnTo>
                <a:lnTo>
                  <a:pt x="1211742" y="1270072"/>
                </a:lnTo>
                <a:lnTo>
                  <a:pt x="1211344" y="1271674"/>
                </a:lnTo>
                <a:lnTo>
                  <a:pt x="1210945" y="1273275"/>
                </a:lnTo>
                <a:lnTo>
                  <a:pt x="1210945" y="1275678"/>
                </a:lnTo>
                <a:lnTo>
                  <a:pt x="1210945" y="1278081"/>
                </a:lnTo>
                <a:lnTo>
                  <a:pt x="1209750" y="1280483"/>
                </a:lnTo>
                <a:lnTo>
                  <a:pt x="1207359" y="1286891"/>
                </a:lnTo>
                <a:lnTo>
                  <a:pt x="1203773" y="1293298"/>
                </a:lnTo>
                <a:lnTo>
                  <a:pt x="1199789" y="1298904"/>
                </a:lnTo>
                <a:lnTo>
                  <a:pt x="1197797" y="1300906"/>
                </a:lnTo>
                <a:lnTo>
                  <a:pt x="1195805" y="1302909"/>
                </a:lnTo>
                <a:lnTo>
                  <a:pt x="1194211" y="1304110"/>
                </a:lnTo>
                <a:lnTo>
                  <a:pt x="1192617" y="1304110"/>
                </a:lnTo>
                <a:lnTo>
                  <a:pt x="1191821" y="1303710"/>
                </a:lnTo>
                <a:lnTo>
                  <a:pt x="1191024" y="1302108"/>
                </a:lnTo>
                <a:lnTo>
                  <a:pt x="1190625" y="1298904"/>
                </a:lnTo>
                <a:lnTo>
                  <a:pt x="1191024" y="1294900"/>
                </a:lnTo>
                <a:lnTo>
                  <a:pt x="1193016" y="1274877"/>
                </a:lnTo>
                <a:lnTo>
                  <a:pt x="1194610" y="1264465"/>
                </a:lnTo>
                <a:lnTo>
                  <a:pt x="1197000" y="1254855"/>
                </a:lnTo>
                <a:lnTo>
                  <a:pt x="1198195" y="1250450"/>
                </a:lnTo>
                <a:lnTo>
                  <a:pt x="1199789" y="1246045"/>
                </a:lnTo>
                <a:lnTo>
                  <a:pt x="1200984" y="1242841"/>
                </a:lnTo>
                <a:lnTo>
                  <a:pt x="1202977" y="1239237"/>
                </a:lnTo>
                <a:lnTo>
                  <a:pt x="1204969" y="1236834"/>
                </a:lnTo>
                <a:lnTo>
                  <a:pt x="1206961" y="1234832"/>
                </a:lnTo>
                <a:lnTo>
                  <a:pt x="1209352" y="1233631"/>
                </a:lnTo>
                <a:lnTo>
                  <a:pt x="1212141" y="1232429"/>
                </a:lnTo>
                <a:lnTo>
                  <a:pt x="1292225" y="1217613"/>
                </a:lnTo>
                <a:close/>
                <a:moveTo>
                  <a:pt x="36513" y="1122363"/>
                </a:moveTo>
                <a:lnTo>
                  <a:pt x="98598" y="1134269"/>
                </a:lnTo>
                <a:lnTo>
                  <a:pt x="100956" y="1135063"/>
                </a:lnTo>
                <a:lnTo>
                  <a:pt x="102921" y="1135857"/>
                </a:lnTo>
                <a:lnTo>
                  <a:pt x="104492" y="1137444"/>
                </a:lnTo>
                <a:lnTo>
                  <a:pt x="105671" y="1139825"/>
                </a:lnTo>
                <a:lnTo>
                  <a:pt x="107636" y="1142207"/>
                </a:lnTo>
                <a:lnTo>
                  <a:pt x="108815" y="1145382"/>
                </a:lnTo>
                <a:lnTo>
                  <a:pt x="110779" y="1152128"/>
                </a:lnTo>
                <a:lnTo>
                  <a:pt x="112351" y="1159272"/>
                </a:lnTo>
                <a:lnTo>
                  <a:pt x="113923" y="1167210"/>
                </a:lnTo>
                <a:lnTo>
                  <a:pt x="115495" y="1183085"/>
                </a:lnTo>
                <a:lnTo>
                  <a:pt x="115888" y="1186260"/>
                </a:lnTo>
                <a:lnTo>
                  <a:pt x="115495" y="1188641"/>
                </a:lnTo>
                <a:lnTo>
                  <a:pt x="115102" y="1189832"/>
                </a:lnTo>
                <a:lnTo>
                  <a:pt x="114316" y="1190228"/>
                </a:lnTo>
                <a:lnTo>
                  <a:pt x="112744" y="1190228"/>
                </a:lnTo>
                <a:lnTo>
                  <a:pt x="111565" y="1189435"/>
                </a:lnTo>
                <a:lnTo>
                  <a:pt x="109994" y="1188244"/>
                </a:lnTo>
                <a:lnTo>
                  <a:pt x="108422" y="1186657"/>
                </a:lnTo>
                <a:lnTo>
                  <a:pt x="105278" y="1181894"/>
                </a:lnTo>
                <a:lnTo>
                  <a:pt x="102528" y="1177132"/>
                </a:lnTo>
                <a:lnTo>
                  <a:pt x="100563" y="1172369"/>
                </a:lnTo>
                <a:lnTo>
                  <a:pt x="100170" y="1169988"/>
                </a:lnTo>
                <a:lnTo>
                  <a:pt x="100170" y="1168003"/>
                </a:lnTo>
                <a:lnTo>
                  <a:pt x="99384" y="1164828"/>
                </a:lnTo>
                <a:lnTo>
                  <a:pt x="98598" y="1162447"/>
                </a:lnTo>
                <a:lnTo>
                  <a:pt x="97026" y="1161257"/>
                </a:lnTo>
                <a:lnTo>
                  <a:pt x="96633" y="1161257"/>
                </a:lnTo>
                <a:lnTo>
                  <a:pt x="95848" y="1161257"/>
                </a:lnTo>
                <a:lnTo>
                  <a:pt x="95062" y="1161257"/>
                </a:lnTo>
                <a:lnTo>
                  <a:pt x="94276" y="1161653"/>
                </a:lnTo>
                <a:lnTo>
                  <a:pt x="92704" y="1163638"/>
                </a:lnTo>
                <a:lnTo>
                  <a:pt x="91525" y="1167210"/>
                </a:lnTo>
                <a:lnTo>
                  <a:pt x="91525" y="1171178"/>
                </a:lnTo>
                <a:lnTo>
                  <a:pt x="91132" y="1176338"/>
                </a:lnTo>
                <a:lnTo>
                  <a:pt x="90346" y="1181100"/>
                </a:lnTo>
                <a:lnTo>
                  <a:pt x="89167" y="1184275"/>
                </a:lnTo>
                <a:lnTo>
                  <a:pt x="87989" y="1186260"/>
                </a:lnTo>
                <a:lnTo>
                  <a:pt x="86810" y="1187847"/>
                </a:lnTo>
                <a:lnTo>
                  <a:pt x="85238" y="1189038"/>
                </a:lnTo>
                <a:lnTo>
                  <a:pt x="83666" y="1189832"/>
                </a:lnTo>
                <a:lnTo>
                  <a:pt x="82094" y="1191022"/>
                </a:lnTo>
                <a:lnTo>
                  <a:pt x="80130" y="1191419"/>
                </a:lnTo>
                <a:lnTo>
                  <a:pt x="75414" y="1192213"/>
                </a:lnTo>
                <a:lnTo>
                  <a:pt x="69520" y="1192213"/>
                </a:lnTo>
                <a:lnTo>
                  <a:pt x="67163" y="1191816"/>
                </a:lnTo>
                <a:lnTo>
                  <a:pt x="64412" y="1191022"/>
                </a:lnTo>
                <a:lnTo>
                  <a:pt x="62447" y="1190228"/>
                </a:lnTo>
                <a:lnTo>
                  <a:pt x="60482" y="1188641"/>
                </a:lnTo>
                <a:lnTo>
                  <a:pt x="58125" y="1187053"/>
                </a:lnTo>
                <a:lnTo>
                  <a:pt x="56160" y="1185069"/>
                </a:lnTo>
                <a:lnTo>
                  <a:pt x="53016" y="1180703"/>
                </a:lnTo>
                <a:lnTo>
                  <a:pt x="49873" y="1175147"/>
                </a:lnTo>
                <a:lnTo>
                  <a:pt x="47122" y="1169194"/>
                </a:lnTo>
                <a:lnTo>
                  <a:pt x="44765" y="1162844"/>
                </a:lnTo>
                <a:lnTo>
                  <a:pt x="42800" y="1156494"/>
                </a:lnTo>
                <a:lnTo>
                  <a:pt x="41228" y="1150144"/>
                </a:lnTo>
                <a:lnTo>
                  <a:pt x="40049" y="1143794"/>
                </a:lnTo>
                <a:lnTo>
                  <a:pt x="37692" y="1133475"/>
                </a:lnTo>
                <a:lnTo>
                  <a:pt x="36513" y="1125538"/>
                </a:lnTo>
                <a:lnTo>
                  <a:pt x="36513" y="1122363"/>
                </a:lnTo>
                <a:close/>
                <a:moveTo>
                  <a:pt x="1779588" y="1120775"/>
                </a:moveTo>
                <a:lnTo>
                  <a:pt x="1779588" y="1123616"/>
                </a:lnTo>
                <a:lnTo>
                  <a:pt x="1778404" y="1131734"/>
                </a:lnTo>
                <a:lnTo>
                  <a:pt x="1776824" y="1142693"/>
                </a:lnTo>
                <a:lnTo>
                  <a:pt x="1775244" y="1149188"/>
                </a:lnTo>
                <a:lnTo>
                  <a:pt x="1773665" y="1155682"/>
                </a:lnTo>
                <a:lnTo>
                  <a:pt x="1771690" y="1162176"/>
                </a:lnTo>
                <a:lnTo>
                  <a:pt x="1769321" y="1168671"/>
                </a:lnTo>
                <a:lnTo>
                  <a:pt x="1766162" y="1174759"/>
                </a:lnTo>
                <a:lnTo>
                  <a:pt x="1763397" y="1180442"/>
                </a:lnTo>
                <a:lnTo>
                  <a:pt x="1760238" y="1184907"/>
                </a:lnTo>
                <a:lnTo>
                  <a:pt x="1757869" y="1186530"/>
                </a:lnTo>
                <a:lnTo>
                  <a:pt x="1755894" y="1188560"/>
                </a:lnTo>
                <a:lnTo>
                  <a:pt x="1753920" y="1189777"/>
                </a:lnTo>
                <a:lnTo>
                  <a:pt x="1751550" y="1190995"/>
                </a:lnTo>
                <a:lnTo>
                  <a:pt x="1749181" y="1191807"/>
                </a:lnTo>
                <a:lnTo>
                  <a:pt x="1746812" y="1192213"/>
                </a:lnTo>
                <a:lnTo>
                  <a:pt x="1740888" y="1192213"/>
                </a:lnTo>
                <a:lnTo>
                  <a:pt x="1736149" y="1191401"/>
                </a:lnTo>
                <a:lnTo>
                  <a:pt x="1734175" y="1190589"/>
                </a:lnTo>
                <a:lnTo>
                  <a:pt x="1732200" y="1189777"/>
                </a:lnTo>
                <a:lnTo>
                  <a:pt x="1730621" y="1188966"/>
                </a:lnTo>
                <a:lnTo>
                  <a:pt x="1729436" y="1187748"/>
                </a:lnTo>
                <a:lnTo>
                  <a:pt x="1728251" y="1185718"/>
                </a:lnTo>
                <a:lnTo>
                  <a:pt x="1727461" y="1184095"/>
                </a:lnTo>
                <a:lnTo>
                  <a:pt x="1725487" y="1180442"/>
                </a:lnTo>
                <a:lnTo>
                  <a:pt x="1724697" y="1175977"/>
                </a:lnTo>
                <a:lnTo>
                  <a:pt x="1724697" y="1170700"/>
                </a:lnTo>
                <a:lnTo>
                  <a:pt x="1724302" y="1166235"/>
                </a:lnTo>
                <a:lnTo>
                  <a:pt x="1723117" y="1162988"/>
                </a:lnTo>
                <a:lnTo>
                  <a:pt x="1721933" y="1160959"/>
                </a:lnTo>
                <a:lnTo>
                  <a:pt x="1721143" y="1160553"/>
                </a:lnTo>
                <a:lnTo>
                  <a:pt x="1720748" y="1160147"/>
                </a:lnTo>
                <a:lnTo>
                  <a:pt x="1719958" y="1160553"/>
                </a:lnTo>
                <a:lnTo>
                  <a:pt x="1718774" y="1160553"/>
                </a:lnTo>
                <a:lnTo>
                  <a:pt x="1717589" y="1161770"/>
                </a:lnTo>
                <a:lnTo>
                  <a:pt x="1716404" y="1164206"/>
                </a:lnTo>
                <a:lnTo>
                  <a:pt x="1716009" y="1167453"/>
                </a:lnTo>
                <a:lnTo>
                  <a:pt x="1716009" y="1169482"/>
                </a:lnTo>
                <a:lnTo>
                  <a:pt x="1715614" y="1171512"/>
                </a:lnTo>
                <a:lnTo>
                  <a:pt x="1713640" y="1176383"/>
                </a:lnTo>
                <a:lnTo>
                  <a:pt x="1710481" y="1181659"/>
                </a:lnTo>
                <a:lnTo>
                  <a:pt x="1707716" y="1186124"/>
                </a:lnTo>
                <a:lnTo>
                  <a:pt x="1706137" y="1188154"/>
                </a:lnTo>
                <a:lnTo>
                  <a:pt x="1704557" y="1189371"/>
                </a:lnTo>
                <a:lnTo>
                  <a:pt x="1702978" y="1190183"/>
                </a:lnTo>
                <a:lnTo>
                  <a:pt x="1702188" y="1190183"/>
                </a:lnTo>
                <a:lnTo>
                  <a:pt x="1701003" y="1189777"/>
                </a:lnTo>
                <a:lnTo>
                  <a:pt x="1700608" y="1188560"/>
                </a:lnTo>
                <a:lnTo>
                  <a:pt x="1700213" y="1185718"/>
                </a:lnTo>
                <a:lnTo>
                  <a:pt x="1700608" y="1182877"/>
                </a:lnTo>
                <a:lnTo>
                  <a:pt x="1702188" y="1166641"/>
                </a:lnTo>
                <a:lnTo>
                  <a:pt x="1703767" y="1158117"/>
                </a:lnTo>
                <a:lnTo>
                  <a:pt x="1704952" y="1150811"/>
                </a:lnTo>
                <a:lnTo>
                  <a:pt x="1707716" y="1143911"/>
                </a:lnTo>
                <a:lnTo>
                  <a:pt x="1708901" y="1141070"/>
                </a:lnTo>
                <a:lnTo>
                  <a:pt x="1710086" y="1138634"/>
                </a:lnTo>
                <a:lnTo>
                  <a:pt x="1711665" y="1136199"/>
                </a:lnTo>
                <a:lnTo>
                  <a:pt x="1713640" y="1134575"/>
                </a:lnTo>
                <a:lnTo>
                  <a:pt x="1715219" y="1133763"/>
                </a:lnTo>
                <a:lnTo>
                  <a:pt x="1717194" y="1132952"/>
                </a:lnTo>
                <a:lnTo>
                  <a:pt x="1779588" y="1120775"/>
                </a:lnTo>
                <a:close/>
                <a:moveTo>
                  <a:pt x="233586" y="538163"/>
                </a:moveTo>
                <a:lnTo>
                  <a:pt x="238336" y="538163"/>
                </a:lnTo>
                <a:lnTo>
                  <a:pt x="300494" y="768264"/>
                </a:lnTo>
                <a:lnTo>
                  <a:pt x="301682" y="758743"/>
                </a:lnTo>
                <a:lnTo>
                  <a:pt x="323061" y="601242"/>
                </a:lnTo>
                <a:lnTo>
                  <a:pt x="317122" y="585770"/>
                </a:lnTo>
                <a:lnTo>
                  <a:pt x="328999" y="565140"/>
                </a:lnTo>
                <a:lnTo>
                  <a:pt x="355921" y="565140"/>
                </a:lnTo>
                <a:lnTo>
                  <a:pt x="367403" y="585770"/>
                </a:lnTo>
                <a:lnTo>
                  <a:pt x="362256" y="604416"/>
                </a:lnTo>
                <a:lnTo>
                  <a:pt x="381259" y="770645"/>
                </a:lnTo>
                <a:lnTo>
                  <a:pt x="394720" y="710739"/>
                </a:lnTo>
                <a:lnTo>
                  <a:pt x="395908" y="741287"/>
                </a:lnTo>
                <a:lnTo>
                  <a:pt x="397096" y="773818"/>
                </a:lnTo>
                <a:lnTo>
                  <a:pt x="401055" y="844039"/>
                </a:lnTo>
                <a:lnTo>
                  <a:pt x="405806" y="918227"/>
                </a:lnTo>
                <a:lnTo>
                  <a:pt x="410952" y="992018"/>
                </a:lnTo>
                <a:lnTo>
                  <a:pt x="416891" y="1061048"/>
                </a:lnTo>
                <a:lnTo>
                  <a:pt x="423226" y="1122541"/>
                </a:lnTo>
                <a:lnTo>
                  <a:pt x="426393" y="1148725"/>
                </a:lnTo>
                <a:lnTo>
                  <a:pt x="428768" y="1171338"/>
                </a:lnTo>
                <a:lnTo>
                  <a:pt x="431936" y="1190381"/>
                </a:lnTo>
                <a:lnTo>
                  <a:pt x="434311" y="1204663"/>
                </a:lnTo>
                <a:lnTo>
                  <a:pt x="435499" y="1210218"/>
                </a:lnTo>
                <a:lnTo>
                  <a:pt x="436687" y="1215375"/>
                </a:lnTo>
                <a:lnTo>
                  <a:pt x="439062" y="1220532"/>
                </a:lnTo>
                <a:lnTo>
                  <a:pt x="440646" y="1225293"/>
                </a:lnTo>
                <a:lnTo>
                  <a:pt x="440646" y="1228467"/>
                </a:lnTo>
                <a:lnTo>
                  <a:pt x="441833" y="1238385"/>
                </a:lnTo>
                <a:lnTo>
                  <a:pt x="443021" y="1248700"/>
                </a:lnTo>
                <a:lnTo>
                  <a:pt x="444605" y="1258221"/>
                </a:lnTo>
                <a:lnTo>
                  <a:pt x="446584" y="1268140"/>
                </a:lnTo>
                <a:lnTo>
                  <a:pt x="448564" y="1277264"/>
                </a:lnTo>
                <a:lnTo>
                  <a:pt x="450939" y="1285992"/>
                </a:lnTo>
                <a:lnTo>
                  <a:pt x="453711" y="1295117"/>
                </a:lnTo>
                <a:lnTo>
                  <a:pt x="456086" y="1303448"/>
                </a:lnTo>
                <a:lnTo>
                  <a:pt x="459649" y="1311383"/>
                </a:lnTo>
                <a:lnTo>
                  <a:pt x="462816" y="1318921"/>
                </a:lnTo>
                <a:lnTo>
                  <a:pt x="466380" y="1326458"/>
                </a:lnTo>
                <a:lnTo>
                  <a:pt x="469943" y="1333599"/>
                </a:lnTo>
                <a:lnTo>
                  <a:pt x="473902" y="1340344"/>
                </a:lnTo>
                <a:lnTo>
                  <a:pt x="477861" y="1346691"/>
                </a:lnTo>
                <a:lnTo>
                  <a:pt x="482612" y="1353039"/>
                </a:lnTo>
                <a:lnTo>
                  <a:pt x="487363" y="1358990"/>
                </a:lnTo>
                <a:lnTo>
                  <a:pt x="469151" y="1598613"/>
                </a:lnTo>
                <a:lnTo>
                  <a:pt x="383239" y="1598613"/>
                </a:lnTo>
                <a:lnTo>
                  <a:pt x="340481" y="1260999"/>
                </a:lnTo>
                <a:lnTo>
                  <a:pt x="334938" y="1261395"/>
                </a:lnTo>
                <a:lnTo>
                  <a:pt x="329395" y="1261792"/>
                </a:lnTo>
                <a:lnTo>
                  <a:pt x="326228" y="1261792"/>
                </a:lnTo>
                <a:lnTo>
                  <a:pt x="322269" y="1261395"/>
                </a:lnTo>
                <a:lnTo>
                  <a:pt x="282282" y="1597423"/>
                </a:lnTo>
                <a:lnTo>
                  <a:pt x="193203" y="1598613"/>
                </a:lnTo>
                <a:lnTo>
                  <a:pt x="160738" y="1168165"/>
                </a:lnTo>
                <a:lnTo>
                  <a:pt x="154800" y="1158246"/>
                </a:lnTo>
                <a:lnTo>
                  <a:pt x="149257" y="1148725"/>
                </a:lnTo>
                <a:lnTo>
                  <a:pt x="144110" y="1139203"/>
                </a:lnTo>
                <a:lnTo>
                  <a:pt x="140151" y="1128889"/>
                </a:lnTo>
                <a:lnTo>
                  <a:pt x="139755" y="1124921"/>
                </a:lnTo>
                <a:lnTo>
                  <a:pt x="134609" y="1066999"/>
                </a:lnTo>
                <a:lnTo>
                  <a:pt x="128670" y="1003920"/>
                </a:lnTo>
                <a:lnTo>
                  <a:pt x="122335" y="924971"/>
                </a:lnTo>
                <a:lnTo>
                  <a:pt x="108875" y="730972"/>
                </a:lnTo>
                <a:lnTo>
                  <a:pt x="103728" y="726608"/>
                </a:lnTo>
                <a:lnTo>
                  <a:pt x="98185" y="721054"/>
                </a:lnTo>
                <a:lnTo>
                  <a:pt x="97789" y="721450"/>
                </a:lnTo>
                <a:lnTo>
                  <a:pt x="96997" y="723434"/>
                </a:lnTo>
                <a:lnTo>
                  <a:pt x="96601" y="727798"/>
                </a:lnTo>
                <a:lnTo>
                  <a:pt x="96601" y="733352"/>
                </a:lnTo>
                <a:lnTo>
                  <a:pt x="96205" y="749618"/>
                </a:lnTo>
                <a:lnTo>
                  <a:pt x="96601" y="771438"/>
                </a:lnTo>
                <a:lnTo>
                  <a:pt x="97789" y="826980"/>
                </a:lnTo>
                <a:lnTo>
                  <a:pt x="100165" y="893630"/>
                </a:lnTo>
                <a:lnTo>
                  <a:pt x="103332" y="962660"/>
                </a:lnTo>
                <a:lnTo>
                  <a:pt x="106499" y="1027327"/>
                </a:lnTo>
                <a:lnTo>
                  <a:pt x="109666" y="1079694"/>
                </a:lnTo>
                <a:lnTo>
                  <a:pt x="112042" y="1112226"/>
                </a:lnTo>
                <a:lnTo>
                  <a:pt x="97393" y="1112623"/>
                </a:lnTo>
                <a:lnTo>
                  <a:pt x="87891" y="1112623"/>
                </a:lnTo>
                <a:lnTo>
                  <a:pt x="76806" y="1111433"/>
                </a:lnTo>
                <a:lnTo>
                  <a:pt x="65325" y="1109449"/>
                </a:lnTo>
                <a:lnTo>
                  <a:pt x="59386" y="1108259"/>
                </a:lnTo>
                <a:lnTo>
                  <a:pt x="53843" y="1107069"/>
                </a:lnTo>
                <a:lnTo>
                  <a:pt x="47905" y="1104688"/>
                </a:lnTo>
                <a:lnTo>
                  <a:pt x="41966" y="1102308"/>
                </a:lnTo>
                <a:lnTo>
                  <a:pt x="36027" y="1099928"/>
                </a:lnTo>
                <a:lnTo>
                  <a:pt x="30485" y="1096357"/>
                </a:lnTo>
                <a:lnTo>
                  <a:pt x="27713" y="1079298"/>
                </a:lnTo>
                <a:lnTo>
                  <a:pt x="24546" y="1056684"/>
                </a:lnTo>
                <a:lnTo>
                  <a:pt x="21775" y="1030104"/>
                </a:lnTo>
                <a:lnTo>
                  <a:pt x="18607" y="1000349"/>
                </a:lnTo>
                <a:lnTo>
                  <a:pt x="15836" y="967024"/>
                </a:lnTo>
                <a:lnTo>
                  <a:pt x="13065" y="932509"/>
                </a:lnTo>
                <a:lnTo>
                  <a:pt x="7918" y="860305"/>
                </a:lnTo>
                <a:lnTo>
                  <a:pt x="3563" y="790084"/>
                </a:lnTo>
                <a:lnTo>
                  <a:pt x="2375" y="757949"/>
                </a:lnTo>
                <a:lnTo>
                  <a:pt x="1187" y="728591"/>
                </a:lnTo>
                <a:lnTo>
                  <a:pt x="396" y="702804"/>
                </a:lnTo>
                <a:lnTo>
                  <a:pt x="0" y="681778"/>
                </a:lnTo>
                <a:lnTo>
                  <a:pt x="396" y="666305"/>
                </a:lnTo>
                <a:lnTo>
                  <a:pt x="792" y="660751"/>
                </a:lnTo>
                <a:lnTo>
                  <a:pt x="1187" y="656784"/>
                </a:lnTo>
                <a:lnTo>
                  <a:pt x="1979" y="650436"/>
                </a:lnTo>
                <a:lnTo>
                  <a:pt x="3167" y="644089"/>
                </a:lnTo>
                <a:lnTo>
                  <a:pt x="5147" y="638535"/>
                </a:lnTo>
                <a:lnTo>
                  <a:pt x="7918" y="632584"/>
                </a:lnTo>
                <a:lnTo>
                  <a:pt x="11085" y="626633"/>
                </a:lnTo>
                <a:lnTo>
                  <a:pt x="15044" y="621475"/>
                </a:lnTo>
                <a:lnTo>
                  <a:pt x="19003" y="615921"/>
                </a:lnTo>
                <a:lnTo>
                  <a:pt x="24150" y="610764"/>
                </a:lnTo>
                <a:lnTo>
                  <a:pt x="29693" y="606003"/>
                </a:lnTo>
                <a:lnTo>
                  <a:pt x="35631" y="601242"/>
                </a:lnTo>
                <a:lnTo>
                  <a:pt x="41966" y="596482"/>
                </a:lnTo>
                <a:lnTo>
                  <a:pt x="48696" y="592514"/>
                </a:lnTo>
                <a:lnTo>
                  <a:pt x="55427" y="588150"/>
                </a:lnTo>
                <a:lnTo>
                  <a:pt x="62949" y="584580"/>
                </a:lnTo>
                <a:lnTo>
                  <a:pt x="70867" y="580612"/>
                </a:lnTo>
                <a:lnTo>
                  <a:pt x="78785" y="576645"/>
                </a:lnTo>
                <a:lnTo>
                  <a:pt x="96205" y="569504"/>
                </a:lnTo>
                <a:lnTo>
                  <a:pt x="114417" y="563950"/>
                </a:lnTo>
                <a:lnTo>
                  <a:pt x="132629" y="557999"/>
                </a:lnTo>
                <a:lnTo>
                  <a:pt x="152029" y="552842"/>
                </a:lnTo>
                <a:lnTo>
                  <a:pt x="171428" y="548478"/>
                </a:lnTo>
                <a:lnTo>
                  <a:pt x="190828" y="544510"/>
                </a:lnTo>
                <a:lnTo>
                  <a:pt x="210227" y="540940"/>
                </a:lnTo>
                <a:lnTo>
                  <a:pt x="229627" y="538559"/>
                </a:lnTo>
                <a:lnTo>
                  <a:pt x="233586" y="538163"/>
                </a:lnTo>
                <a:close/>
                <a:moveTo>
                  <a:pt x="1612045" y="536575"/>
                </a:moveTo>
                <a:lnTo>
                  <a:pt x="1621555" y="536972"/>
                </a:lnTo>
                <a:lnTo>
                  <a:pt x="1631461" y="537369"/>
                </a:lnTo>
                <a:lnTo>
                  <a:pt x="1640970" y="538559"/>
                </a:lnTo>
                <a:lnTo>
                  <a:pt x="1650480" y="540147"/>
                </a:lnTo>
                <a:lnTo>
                  <a:pt x="1660386" y="541734"/>
                </a:lnTo>
                <a:lnTo>
                  <a:pt x="1669896" y="544512"/>
                </a:lnTo>
                <a:lnTo>
                  <a:pt x="1679406" y="546894"/>
                </a:lnTo>
                <a:lnTo>
                  <a:pt x="1688916" y="550465"/>
                </a:lnTo>
                <a:lnTo>
                  <a:pt x="1698030" y="553640"/>
                </a:lnTo>
                <a:lnTo>
                  <a:pt x="1707539" y="557212"/>
                </a:lnTo>
                <a:lnTo>
                  <a:pt x="1716257" y="560784"/>
                </a:lnTo>
                <a:lnTo>
                  <a:pt x="1724974" y="565150"/>
                </a:lnTo>
                <a:lnTo>
                  <a:pt x="1742409" y="573484"/>
                </a:lnTo>
                <a:lnTo>
                  <a:pt x="1758259" y="582215"/>
                </a:lnTo>
                <a:lnTo>
                  <a:pt x="1772523" y="591344"/>
                </a:lnTo>
                <a:lnTo>
                  <a:pt x="1785600" y="600472"/>
                </a:lnTo>
                <a:lnTo>
                  <a:pt x="1797091" y="608806"/>
                </a:lnTo>
                <a:lnTo>
                  <a:pt x="1806997" y="616744"/>
                </a:lnTo>
                <a:lnTo>
                  <a:pt x="1814129" y="623887"/>
                </a:lnTo>
                <a:lnTo>
                  <a:pt x="1816903" y="627062"/>
                </a:lnTo>
                <a:lnTo>
                  <a:pt x="1818884" y="629840"/>
                </a:lnTo>
                <a:lnTo>
                  <a:pt x="1820865" y="632619"/>
                </a:lnTo>
                <a:lnTo>
                  <a:pt x="1821658" y="634603"/>
                </a:lnTo>
                <a:lnTo>
                  <a:pt x="1822054" y="638572"/>
                </a:lnTo>
                <a:lnTo>
                  <a:pt x="1822450" y="644128"/>
                </a:lnTo>
                <a:lnTo>
                  <a:pt x="1822450" y="660797"/>
                </a:lnTo>
                <a:lnTo>
                  <a:pt x="1821658" y="682625"/>
                </a:lnTo>
                <a:lnTo>
                  <a:pt x="1819677" y="710009"/>
                </a:lnTo>
                <a:lnTo>
                  <a:pt x="1818092" y="741362"/>
                </a:lnTo>
                <a:lnTo>
                  <a:pt x="1815714" y="775494"/>
                </a:lnTo>
                <a:lnTo>
                  <a:pt x="1809374" y="850106"/>
                </a:lnTo>
                <a:lnTo>
                  <a:pt x="1802242" y="926306"/>
                </a:lnTo>
                <a:lnTo>
                  <a:pt x="1794713" y="998141"/>
                </a:lnTo>
                <a:lnTo>
                  <a:pt x="1790751" y="1029494"/>
                </a:lnTo>
                <a:lnTo>
                  <a:pt x="1787581" y="1057672"/>
                </a:lnTo>
                <a:lnTo>
                  <a:pt x="1784015" y="1080691"/>
                </a:lnTo>
                <a:lnTo>
                  <a:pt x="1781241" y="1097756"/>
                </a:lnTo>
                <a:lnTo>
                  <a:pt x="1770146" y="1102122"/>
                </a:lnTo>
                <a:lnTo>
                  <a:pt x="1759844" y="1106091"/>
                </a:lnTo>
                <a:lnTo>
                  <a:pt x="1749938" y="1108472"/>
                </a:lnTo>
                <a:lnTo>
                  <a:pt x="1740824" y="1110456"/>
                </a:lnTo>
                <a:lnTo>
                  <a:pt x="1731710" y="1112044"/>
                </a:lnTo>
                <a:lnTo>
                  <a:pt x="1724182" y="1112441"/>
                </a:lnTo>
                <a:lnTo>
                  <a:pt x="1720616" y="1112044"/>
                </a:lnTo>
                <a:lnTo>
                  <a:pt x="1717446" y="1111250"/>
                </a:lnTo>
                <a:lnTo>
                  <a:pt x="1714276" y="1110853"/>
                </a:lnTo>
                <a:lnTo>
                  <a:pt x="1711502" y="1110059"/>
                </a:lnTo>
                <a:lnTo>
                  <a:pt x="1712691" y="1096566"/>
                </a:lnTo>
                <a:lnTo>
                  <a:pt x="1713879" y="1077119"/>
                </a:lnTo>
                <a:lnTo>
                  <a:pt x="1715464" y="1025128"/>
                </a:lnTo>
                <a:lnTo>
                  <a:pt x="1717049" y="960041"/>
                </a:lnTo>
                <a:lnTo>
                  <a:pt x="1718238" y="890587"/>
                </a:lnTo>
                <a:lnTo>
                  <a:pt x="1719031" y="823912"/>
                </a:lnTo>
                <a:lnTo>
                  <a:pt x="1718238" y="794544"/>
                </a:lnTo>
                <a:lnTo>
                  <a:pt x="1717842" y="768747"/>
                </a:lnTo>
                <a:lnTo>
                  <a:pt x="1717446" y="747315"/>
                </a:lnTo>
                <a:lnTo>
                  <a:pt x="1716257" y="731440"/>
                </a:lnTo>
                <a:lnTo>
                  <a:pt x="1715464" y="726281"/>
                </a:lnTo>
                <a:lnTo>
                  <a:pt x="1715068" y="722312"/>
                </a:lnTo>
                <a:lnTo>
                  <a:pt x="1713879" y="720725"/>
                </a:lnTo>
                <a:lnTo>
                  <a:pt x="1713483" y="720328"/>
                </a:lnTo>
                <a:lnTo>
                  <a:pt x="1713087" y="720725"/>
                </a:lnTo>
                <a:lnTo>
                  <a:pt x="1707539" y="727869"/>
                </a:lnTo>
                <a:lnTo>
                  <a:pt x="1702388" y="735409"/>
                </a:lnTo>
                <a:lnTo>
                  <a:pt x="1701200" y="737394"/>
                </a:lnTo>
                <a:lnTo>
                  <a:pt x="1683765" y="992584"/>
                </a:lnTo>
                <a:lnTo>
                  <a:pt x="1675047" y="1087438"/>
                </a:lnTo>
                <a:lnTo>
                  <a:pt x="1671877" y="1124744"/>
                </a:lnTo>
                <a:lnTo>
                  <a:pt x="1671085" y="1128316"/>
                </a:lnTo>
                <a:lnTo>
                  <a:pt x="1669104" y="1134269"/>
                </a:lnTo>
                <a:lnTo>
                  <a:pt x="1667123" y="1140222"/>
                </a:lnTo>
                <a:lnTo>
                  <a:pt x="1664349" y="1145778"/>
                </a:lnTo>
                <a:lnTo>
                  <a:pt x="1661971" y="1151334"/>
                </a:lnTo>
                <a:lnTo>
                  <a:pt x="1655631" y="1162447"/>
                </a:lnTo>
                <a:lnTo>
                  <a:pt x="1648499" y="1173956"/>
                </a:lnTo>
                <a:lnTo>
                  <a:pt x="1616403" y="1598613"/>
                </a:lnTo>
                <a:lnTo>
                  <a:pt x="1531211" y="1598613"/>
                </a:lnTo>
                <a:lnTo>
                  <a:pt x="1488020" y="1260872"/>
                </a:lnTo>
                <a:lnTo>
                  <a:pt x="1482869" y="1261269"/>
                </a:lnTo>
                <a:lnTo>
                  <a:pt x="1477322" y="1261666"/>
                </a:lnTo>
                <a:lnTo>
                  <a:pt x="1473359" y="1261666"/>
                </a:lnTo>
                <a:lnTo>
                  <a:pt x="1470189" y="1261269"/>
                </a:lnTo>
                <a:lnTo>
                  <a:pt x="1429772" y="1597422"/>
                </a:lnTo>
                <a:lnTo>
                  <a:pt x="1340617" y="1598613"/>
                </a:lnTo>
                <a:lnTo>
                  <a:pt x="1323975" y="1376760"/>
                </a:lnTo>
                <a:lnTo>
                  <a:pt x="1330315" y="1370806"/>
                </a:lnTo>
                <a:lnTo>
                  <a:pt x="1336655" y="1364456"/>
                </a:lnTo>
                <a:lnTo>
                  <a:pt x="1342995" y="1357710"/>
                </a:lnTo>
                <a:lnTo>
                  <a:pt x="1348542" y="1350566"/>
                </a:lnTo>
                <a:lnTo>
                  <a:pt x="1354090" y="1342628"/>
                </a:lnTo>
                <a:lnTo>
                  <a:pt x="1358845" y="1334294"/>
                </a:lnTo>
                <a:lnTo>
                  <a:pt x="1363600" y="1325563"/>
                </a:lnTo>
                <a:lnTo>
                  <a:pt x="1368355" y="1316435"/>
                </a:lnTo>
                <a:lnTo>
                  <a:pt x="1371921" y="1306513"/>
                </a:lnTo>
                <a:lnTo>
                  <a:pt x="1375883" y="1296591"/>
                </a:lnTo>
                <a:lnTo>
                  <a:pt x="1379053" y="1285875"/>
                </a:lnTo>
                <a:lnTo>
                  <a:pt x="1381827" y="1275160"/>
                </a:lnTo>
                <a:lnTo>
                  <a:pt x="1384204" y="1263650"/>
                </a:lnTo>
                <a:lnTo>
                  <a:pt x="1386186" y="1251347"/>
                </a:lnTo>
                <a:lnTo>
                  <a:pt x="1388563" y="1239044"/>
                </a:lnTo>
                <a:lnTo>
                  <a:pt x="1389752" y="1226344"/>
                </a:lnTo>
                <a:lnTo>
                  <a:pt x="1389752" y="1222375"/>
                </a:lnTo>
                <a:lnTo>
                  <a:pt x="1389752" y="1218009"/>
                </a:lnTo>
                <a:lnTo>
                  <a:pt x="1389356" y="1209675"/>
                </a:lnTo>
                <a:lnTo>
                  <a:pt x="1390148" y="1207294"/>
                </a:lnTo>
                <a:lnTo>
                  <a:pt x="1392129" y="1194594"/>
                </a:lnTo>
                <a:lnTo>
                  <a:pt x="1394903" y="1177925"/>
                </a:lnTo>
                <a:lnTo>
                  <a:pt x="1400450" y="1134269"/>
                </a:lnTo>
                <a:lnTo>
                  <a:pt x="1407186" y="1078309"/>
                </a:lnTo>
                <a:lnTo>
                  <a:pt x="1413923" y="1013619"/>
                </a:lnTo>
                <a:lnTo>
                  <a:pt x="1421055" y="943769"/>
                </a:lnTo>
                <a:lnTo>
                  <a:pt x="1427791" y="871537"/>
                </a:lnTo>
                <a:lnTo>
                  <a:pt x="1433735" y="800894"/>
                </a:lnTo>
                <a:lnTo>
                  <a:pt x="1438886" y="734219"/>
                </a:lnTo>
                <a:lnTo>
                  <a:pt x="1447603" y="767953"/>
                </a:lnTo>
                <a:lnTo>
                  <a:pt x="1449188" y="758428"/>
                </a:lnTo>
                <a:lnTo>
                  <a:pt x="1470586" y="600869"/>
                </a:lnTo>
                <a:lnTo>
                  <a:pt x="1464642" y="585390"/>
                </a:lnTo>
                <a:lnTo>
                  <a:pt x="1476529" y="564753"/>
                </a:lnTo>
                <a:lnTo>
                  <a:pt x="1503870" y="564753"/>
                </a:lnTo>
                <a:lnTo>
                  <a:pt x="1514569" y="585390"/>
                </a:lnTo>
                <a:lnTo>
                  <a:pt x="1509814" y="604044"/>
                </a:lnTo>
                <a:lnTo>
                  <a:pt x="1528833" y="770334"/>
                </a:lnTo>
                <a:lnTo>
                  <a:pt x="1579949" y="545306"/>
                </a:lnTo>
                <a:lnTo>
                  <a:pt x="1585893" y="542131"/>
                </a:lnTo>
                <a:lnTo>
                  <a:pt x="1589855" y="540147"/>
                </a:lnTo>
                <a:lnTo>
                  <a:pt x="1592629" y="538559"/>
                </a:lnTo>
                <a:lnTo>
                  <a:pt x="1593025" y="538162"/>
                </a:lnTo>
                <a:lnTo>
                  <a:pt x="1602535" y="536972"/>
                </a:lnTo>
                <a:lnTo>
                  <a:pt x="1612045" y="536575"/>
                </a:lnTo>
                <a:close/>
                <a:moveTo>
                  <a:pt x="1080417" y="477838"/>
                </a:moveTo>
                <a:lnTo>
                  <a:pt x="1092318" y="478235"/>
                </a:lnTo>
                <a:lnTo>
                  <a:pt x="1104616" y="478632"/>
                </a:lnTo>
                <a:lnTo>
                  <a:pt x="1116913" y="480219"/>
                </a:lnTo>
                <a:lnTo>
                  <a:pt x="1128814" y="482600"/>
                </a:lnTo>
                <a:lnTo>
                  <a:pt x="1141111" y="484982"/>
                </a:lnTo>
                <a:lnTo>
                  <a:pt x="1153409" y="487760"/>
                </a:lnTo>
                <a:lnTo>
                  <a:pt x="1165706" y="491332"/>
                </a:lnTo>
                <a:lnTo>
                  <a:pt x="1178003" y="494903"/>
                </a:lnTo>
                <a:lnTo>
                  <a:pt x="1189507" y="499269"/>
                </a:lnTo>
                <a:lnTo>
                  <a:pt x="1201011" y="504032"/>
                </a:lnTo>
                <a:lnTo>
                  <a:pt x="1212515" y="508397"/>
                </a:lnTo>
                <a:lnTo>
                  <a:pt x="1223623" y="513557"/>
                </a:lnTo>
                <a:lnTo>
                  <a:pt x="1234730" y="519113"/>
                </a:lnTo>
                <a:lnTo>
                  <a:pt x="1245441" y="524669"/>
                </a:lnTo>
                <a:lnTo>
                  <a:pt x="1255358" y="530225"/>
                </a:lnTo>
                <a:lnTo>
                  <a:pt x="1265672" y="536178"/>
                </a:lnTo>
                <a:lnTo>
                  <a:pt x="1283920" y="547291"/>
                </a:lnTo>
                <a:lnTo>
                  <a:pt x="1300581" y="558403"/>
                </a:lnTo>
                <a:lnTo>
                  <a:pt x="1314862" y="569119"/>
                </a:lnTo>
                <a:lnTo>
                  <a:pt x="1327159" y="579438"/>
                </a:lnTo>
                <a:lnTo>
                  <a:pt x="1331919" y="584200"/>
                </a:lnTo>
                <a:lnTo>
                  <a:pt x="1336283" y="588169"/>
                </a:lnTo>
                <a:lnTo>
                  <a:pt x="1339456" y="592535"/>
                </a:lnTo>
                <a:lnTo>
                  <a:pt x="1342630" y="595710"/>
                </a:lnTo>
                <a:lnTo>
                  <a:pt x="1344217" y="599282"/>
                </a:lnTo>
                <a:lnTo>
                  <a:pt x="1345407" y="601663"/>
                </a:lnTo>
                <a:lnTo>
                  <a:pt x="1346200" y="606822"/>
                </a:lnTo>
                <a:lnTo>
                  <a:pt x="1346200" y="613966"/>
                </a:lnTo>
                <a:lnTo>
                  <a:pt x="1346200" y="634603"/>
                </a:lnTo>
                <a:lnTo>
                  <a:pt x="1345407" y="662782"/>
                </a:lnTo>
                <a:lnTo>
                  <a:pt x="1343820" y="696913"/>
                </a:lnTo>
                <a:lnTo>
                  <a:pt x="1341043" y="736600"/>
                </a:lnTo>
                <a:lnTo>
                  <a:pt x="1337870" y="779860"/>
                </a:lnTo>
                <a:lnTo>
                  <a:pt x="1334299" y="825897"/>
                </a:lnTo>
                <a:lnTo>
                  <a:pt x="1330333" y="873919"/>
                </a:lnTo>
                <a:lnTo>
                  <a:pt x="1325572" y="922735"/>
                </a:lnTo>
                <a:lnTo>
                  <a:pt x="1321209" y="970757"/>
                </a:lnTo>
                <a:lnTo>
                  <a:pt x="1316448" y="1017588"/>
                </a:lnTo>
                <a:lnTo>
                  <a:pt x="1311291" y="1061244"/>
                </a:lnTo>
                <a:lnTo>
                  <a:pt x="1306928" y="1101328"/>
                </a:lnTo>
                <a:lnTo>
                  <a:pt x="1302564" y="1136253"/>
                </a:lnTo>
                <a:lnTo>
                  <a:pt x="1298201" y="1166019"/>
                </a:lnTo>
                <a:lnTo>
                  <a:pt x="1294630" y="1187847"/>
                </a:lnTo>
                <a:lnTo>
                  <a:pt x="1280746" y="1193403"/>
                </a:lnTo>
                <a:lnTo>
                  <a:pt x="1267655" y="1197372"/>
                </a:lnTo>
                <a:lnTo>
                  <a:pt x="1254961" y="1201341"/>
                </a:lnTo>
                <a:lnTo>
                  <a:pt x="1243061" y="1203722"/>
                </a:lnTo>
                <a:lnTo>
                  <a:pt x="1232350" y="1205310"/>
                </a:lnTo>
                <a:lnTo>
                  <a:pt x="1227193" y="1205310"/>
                </a:lnTo>
                <a:lnTo>
                  <a:pt x="1222433" y="1205707"/>
                </a:lnTo>
                <a:lnTo>
                  <a:pt x="1217672" y="1205310"/>
                </a:lnTo>
                <a:lnTo>
                  <a:pt x="1213706" y="1204913"/>
                </a:lnTo>
                <a:lnTo>
                  <a:pt x="1209739" y="1204119"/>
                </a:lnTo>
                <a:lnTo>
                  <a:pt x="1206565" y="1202928"/>
                </a:lnTo>
                <a:lnTo>
                  <a:pt x="1207755" y="1186260"/>
                </a:lnTo>
                <a:lnTo>
                  <a:pt x="1208945" y="1161653"/>
                </a:lnTo>
                <a:lnTo>
                  <a:pt x="1211722" y="1094978"/>
                </a:lnTo>
                <a:lnTo>
                  <a:pt x="1213706" y="1013222"/>
                </a:lnTo>
                <a:lnTo>
                  <a:pt x="1214896" y="925116"/>
                </a:lnTo>
                <a:lnTo>
                  <a:pt x="1215292" y="882253"/>
                </a:lnTo>
                <a:lnTo>
                  <a:pt x="1215292" y="841375"/>
                </a:lnTo>
                <a:lnTo>
                  <a:pt x="1215292" y="804069"/>
                </a:lnTo>
                <a:lnTo>
                  <a:pt x="1214499" y="771128"/>
                </a:lnTo>
                <a:lnTo>
                  <a:pt x="1213706" y="744141"/>
                </a:lnTo>
                <a:lnTo>
                  <a:pt x="1212515" y="724297"/>
                </a:lnTo>
                <a:lnTo>
                  <a:pt x="1211722" y="717153"/>
                </a:lnTo>
                <a:lnTo>
                  <a:pt x="1210532" y="712788"/>
                </a:lnTo>
                <a:lnTo>
                  <a:pt x="1209739" y="711200"/>
                </a:lnTo>
                <a:lnTo>
                  <a:pt x="1209342" y="710407"/>
                </a:lnTo>
                <a:lnTo>
                  <a:pt x="1208945" y="710010"/>
                </a:lnTo>
                <a:lnTo>
                  <a:pt x="1208152" y="710407"/>
                </a:lnTo>
                <a:lnTo>
                  <a:pt x="1201408" y="719932"/>
                </a:lnTo>
                <a:lnTo>
                  <a:pt x="1194664" y="729457"/>
                </a:lnTo>
                <a:lnTo>
                  <a:pt x="1193078" y="731838"/>
                </a:lnTo>
                <a:lnTo>
                  <a:pt x="1171260" y="1054497"/>
                </a:lnTo>
                <a:lnTo>
                  <a:pt x="1165309" y="1121966"/>
                </a:lnTo>
                <a:lnTo>
                  <a:pt x="1160549" y="1174750"/>
                </a:lnTo>
                <a:lnTo>
                  <a:pt x="1155789" y="1221582"/>
                </a:lnTo>
                <a:lnTo>
                  <a:pt x="1155392" y="1225947"/>
                </a:lnTo>
                <a:lnTo>
                  <a:pt x="1153012" y="1233488"/>
                </a:lnTo>
                <a:lnTo>
                  <a:pt x="1149838" y="1241028"/>
                </a:lnTo>
                <a:lnTo>
                  <a:pt x="1147062" y="1248172"/>
                </a:lnTo>
                <a:lnTo>
                  <a:pt x="1143888" y="1255316"/>
                </a:lnTo>
                <a:lnTo>
                  <a:pt x="1139921" y="1262460"/>
                </a:lnTo>
                <a:lnTo>
                  <a:pt x="1135557" y="1269603"/>
                </a:lnTo>
                <a:lnTo>
                  <a:pt x="1131591" y="1276350"/>
                </a:lnTo>
                <a:lnTo>
                  <a:pt x="1126830" y="1283494"/>
                </a:lnTo>
                <a:lnTo>
                  <a:pt x="1086368" y="1820863"/>
                </a:lnTo>
                <a:lnTo>
                  <a:pt x="977674" y="1820863"/>
                </a:lnTo>
                <a:lnTo>
                  <a:pt x="923328" y="1393428"/>
                </a:lnTo>
                <a:lnTo>
                  <a:pt x="916584" y="1394222"/>
                </a:lnTo>
                <a:lnTo>
                  <a:pt x="909840" y="1394619"/>
                </a:lnTo>
                <a:lnTo>
                  <a:pt x="905080" y="1394222"/>
                </a:lnTo>
                <a:lnTo>
                  <a:pt x="900716" y="1393825"/>
                </a:lnTo>
                <a:lnTo>
                  <a:pt x="849543" y="1819275"/>
                </a:lnTo>
                <a:lnTo>
                  <a:pt x="736486" y="1820863"/>
                </a:lnTo>
                <a:lnTo>
                  <a:pt x="695627" y="1276350"/>
                </a:lnTo>
                <a:lnTo>
                  <a:pt x="687693" y="1264047"/>
                </a:lnTo>
                <a:lnTo>
                  <a:pt x="680553" y="1251744"/>
                </a:lnTo>
                <a:lnTo>
                  <a:pt x="677776" y="1245394"/>
                </a:lnTo>
                <a:lnTo>
                  <a:pt x="674602" y="1239044"/>
                </a:lnTo>
                <a:lnTo>
                  <a:pt x="671826" y="1232694"/>
                </a:lnTo>
                <a:lnTo>
                  <a:pt x="669842" y="1226741"/>
                </a:lnTo>
                <a:lnTo>
                  <a:pt x="669049" y="1221582"/>
                </a:lnTo>
                <a:lnTo>
                  <a:pt x="661908" y="1148160"/>
                </a:lnTo>
                <a:lnTo>
                  <a:pt x="654768" y="1068388"/>
                </a:lnTo>
                <a:lnTo>
                  <a:pt x="646437" y="968375"/>
                </a:lnTo>
                <a:lnTo>
                  <a:pt x="630173" y="723503"/>
                </a:lnTo>
                <a:lnTo>
                  <a:pt x="626603" y="720725"/>
                </a:lnTo>
                <a:lnTo>
                  <a:pt x="623826" y="717550"/>
                </a:lnTo>
                <a:lnTo>
                  <a:pt x="616686" y="710407"/>
                </a:lnTo>
                <a:lnTo>
                  <a:pt x="616289" y="710407"/>
                </a:lnTo>
                <a:lnTo>
                  <a:pt x="615892" y="710803"/>
                </a:lnTo>
                <a:lnTo>
                  <a:pt x="614702" y="713978"/>
                </a:lnTo>
                <a:lnTo>
                  <a:pt x="614305" y="719138"/>
                </a:lnTo>
                <a:lnTo>
                  <a:pt x="613909" y="726678"/>
                </a:lnTo>
                <a:lnTo>
                  <a:pt x="613909" y="746919"/>
                </a:lnTo>
                <a:lnTo>
                  <a:pt x="613909" y="774303"/>
                </a:lnTo>
                <a:lnTo>
                  <a:pt x="614702" y="807641"/>
                </a:lnTo>
                <a:lnTo>
                  <a:pt x="615892" y="844947"/>
                </a:lnTo>
                <a:lnTo>
                  <a:pt x="619066" y="929085"/>
                </a:lnTo>
                <a:lnTo>
                  <a:pt x="623033" y="1016794"/>
                </a:lnTo>
                <a:lnTo>
                  <a:pt x="627000" y="1098550"/>
                </a:lnTo>
                <a:lnTo>
                  <a:pt x="630966" y="1164035"/>
                </a:lnTo>
                <a:lnTo>
                  <a:pt x="632553" y="1188641"/>
                </a:lnTo>
                <a:lnTo>
                  <a:pt x="634140" y="1205310"/>
                </a:lnTo>
                <a:lnTo>
                  <a:pt x="625810" y="1205310"/>
                </a:lnTo>
                <a:lnTo>
                  <a:pt x="615099" y="1205707"/>
                </a:lnTo>
                <a:lnTo>
                  <a:pt x="603198" y="1205310"/>
                </a:lnTo>
                <a:lnTo>
                  <a:pt x="589711" y="1204516"/>
                </a:lnTo>
                <a:lnTo>
                  <a:pt x="582570" y="1203325"/>
                </a:lnTo>
                <a:lnTo>
                  <a:pt x="575033" y="1202135"/>
                </a:lnTo>
                <a:lnTo>
                  <a:pt x="567496" y="1200944"/>
                </a:lnTo>
                <a:lnTo>
                  <a:pt x="559959" y="1198563"/>
                </a:lnTo>
                <a:lnTo>
                  <a:pt x="552422" y="1196182"/>
                </a:lnTo>
                <a:lnTo>
                  <a:pt x="544885" y="1193403"/>
                </a:lnTo>
                <a:lnTo>
                  <a:pt x="537744" y="1189435"/>
                </a:lnTo>
                <a:lnTo>
                  <a:pt x="530604" y="1185466"/>
                </a:lnTo>
                <a:lnTo>
                  <a:pt x="528620" y="1175544"/>
                </a:lnTo>
                <a:lnTo>
                  <a:pt x="526637" y="1163638"/>
                </a:lnTo>
                <a:lnTo>
                  <a:pt x="523067" y="1135460"/>
                </a:lnTo>
                <a:lnTo>
                  <a:pt x="519100" y="1101725"/>
                </a:lnTo>
                <a:lnTo>
                  <a:pt x="515530" y="1064022"/>
                </a:lnTo>
                <a:lnTo>
                  <a:pt x="511959" y="1021953"/>
                </a:lnTo>
                <a:lnTo>
                  <a:pt x="508389" y="978297"/>
                </a:lnTo>
                <a:lnTo>
                  <a:pt x="504819" y="932657"/>
                </a:lnTo>
                <a:lnTo>
                  <a:pt x="502042" y="886619"/>
                </a:lnTo>
                <a:lnTo>
                  <a:pt x="498868" y="841772"/>
                </a:lnTo>
                <a:lnTo>
                  <a:pt x="496885" y="798116"/>
                </a:lnTo>
                <a:lnTo>
                  <a:pt x="494902" y="757238"/>
                </a:lnTo>
                <a:lnTo>
                  <a:pt x="492918" y="720328"/>
                </a:lnTo>
                <a:lnTo>
                  <a:pt x="492125" y="687785"/>
                </a:lnTo>
                <a:lnTo>
                  <a:pt x="492125" y="661194"/>
                </a:lnTo>
                <a:lnTo>
                  <a:pt x="492125" y="641350"/>
                </a:lnTo>
                <a:lnTo>
                  <a:pt x="492521" y="634603"/>
                </a:lnTo>
                <a:lnTo>
                  <a:pt x="493315" y="629444"/>
                </a:lnTo>
                <a:lnTo>
                  <a:pt x="494505" y="621507"/>
                </a:lnTo>
                <a:lnTo>
                  <a:pt x="496092" y="613569"/>
                </a:lnTo>
                <a:lnTo>
                  <a:pt x="498472" y="606028"/>
                </a:lnTo>
                <a:lnTo>
                  <a:pt x="502042" y="598885"/>
                </a:lnTo>
                <a:lnTo>
                  <a:pt x="506009" y="591741"/>
                </a:lnTo>
                <a:lnTo>
                  <a:pt x="510769" y="584597"/>
                </a:lnTo>
                <a:lnTo>
                  <a:pt x="516323" y="578247"/>
                </a:lnTo>
                <a:lnTo>
                  <a:pt x="522670" y="571500"/>
                </a:lnTo>
                <a:lnTo>
                  <a:pt x="529414" y="565547"/>
                </a:lnTo>
                <a:lnTo>
                  <a:pt x="536951" y="559594"/>
                </a:lnTo>
                <a:lnTo>
                  <a:pt x="544885" y="553641"/>
                </a:lnTo>
                <a:lnTo>
                  <a:pt x="553215" y="548085"/>
                </a:lnTo>
                <a:lnTo>
                  <a:pt x="562339" y="542925"/>
                </a:lnTo>
                <a:lnTo>
                  <a:pt x="571860" y="537766"/>
                </a:lnTo>
                <a:lnTo>
                  <a:pt x="581777" y="533003"/>
                </a:lnTo>
                <a:lnTo>
                  <a:pt x="592091" y="528241"/>
                </a:lnTo>
                <a:lnTo>
                  <a:pt x="602801" y="523875"/>
                </a:lnTo>
                <a:lnTo>
                  <a:pt x="613512" y="519510"/>
                </a:lnTo>
                <a:lnTo>
                  <a:pt x="625016" y="515144"/>
                </a:lnTo>
                <a:lnTo>
                  <a:pt x="636520" y="511572"/>
                </a:lnTo>
                <a:lnTo>
                  <a:pt x="659925" y="504428"/>
                </a:lnTo>
                <a:lnTo>
                  <a:pt x="684520" y="498078"/>
                </a:lnTo>
                <a:lnTo>
                  <a:pt x="709115" y="492522"/>
                </a:lnTo>
                <a:lnTo>
                  <a:pt x="733709" y="487363"/>
                </a:lnTo>
                <a:lnTo>
                  <a:pt x="758701" y="483394"/>
                </a:lnTo>
                <a:lnTo>
                  <a:pt x="782502" y="479425"/>
                </a:lnTo>
                <a:lnTo>
                  <a:pt x="788056" y="479028"/>
                </a:lnTo>
                <a:lnTo>
                  <a:pt x="794006" y="479425"/>
                </a:lnTo>
                <a:lnTo>
                  <a:pt x="872948" y="770335"/>
                </a:lnTo>
                <a:lnTo>
                  <a:pt x="874138" y="758428"/>
                </a:lnTo>
                <a:lnTo>
                  <a:pt x="901510" y="559197"/>
                </a:lnTo>
                <a:lnTo>
                  <a:pt x="893576" y="539353"/>
                </a:lnTo>
                <a:lnTo>
                  <a:pt x="908650" y="513557"/>
                </a:lnTo>
                <a:lnTo>
                  <a:pt x="943162" y="513160"/>
                </a:lnTo>
                <a:lnTo>
                  <a:pt x="957443" y="539353"/>
                </a:lnTo>
                <a:lnTo>
                  <a:pt x="950699" y="563166"/>
                </a:lnTo>
                <a:lnTo>
                  <a:pt x="975294" y="773510"/>
                </a:lnTo>
                <a:lnTo>
                  <a:pt x="1039558" y="488950"/>
                </a:lnTo>
                <a:lnTo>
                  <a:pt x="1046699" y="485378"/>
                </a:lnTo>
                <a:lnTo>
                  <a:pt x="1052252" y="482600"/>
                </a:lnTo>
                <a:lnTo>
                  <a:pt x="1055823" y="480219"/>
                </a:lnTo>
                <a:lnTo>
                  <a:pt x="1056616" y="479822"/>
                </a:lnTo>
                <a:lnTo>
                  <a:pt x="1056616" y="479425"/>
                </a:lnTo>
                <a:lnTo>
                  <a:pt x="1068120" y="478235"/>
                </a:lnTo>
                <a:lnTo>
                  <a:pt x="1080417" y="477838"/>
                </a:lnTo>
                <a:close/>
                <a:moveTo>
                  <a:pt x="1485107" y="451247"/>
                </a:moveTo>
                <a:lnTo>
                  <a:pt x="1485107" y="475853"/>
                </a:lnTo>
                <a:lnTo>
                  <a:pt x="1508523" y="475853"/>
                </a:lnTo>
                <a:lnTo>
                  <a:pt x="1508523" y="451247"/>
                </a:lnTo>
                <a:lnTo>
                  <a:pt x="1485107" y="451247"/>
                </a:lnTo>
                <a:close/>
                <a:moveTo>
                  <a:pt x="328429" y="426244"/>
                </a:moveTo>
                <a:lnTo>
                  <a:pt x="328429" y="449263"/>
                </a:lnTo>
                <a:lnTo>
                  <a:pt x="350229" y="449263"/>
                </a:lnTo>
                <a:lnTo>
                  <a:pt x="350229" y="426244"/>
                </a:lnTo>
                <a:lnTo>
                  <a:pt x="328429" y="426244"/>
                </a:lnTo>
                <a:close/>
                <a:moveTo>
                  <a:pt x="904908" y="342106"/>
                </a:moveTo>
                <a:lnTo>
                  <a:pt x="904908" y="371872"/>
                </a:lnTo>
                <a:lnTo>
                  <a:pt x="933819" y="371872"/>
                </a:lnTo>
                <a:lnTo>
                  <a:pt x="933819" y="342106"/>
                </a:lnTo>
                <a:lnTo>
                  <a:pt x="904908" y="342106"/>
                </a:lnTo>
                <a:close/>
                <a:moveTo>
                  <a:pt x="1494632" y="300037"/>
                </a:moveTo>
                <a:lnTo>
                  <a:pt x="1489473" y="300434"/>
                </a:lnTo>
                <a:lnTo>
                  <a:pt x="1483123" y="301228"/>
                </a:lnTo>
                <a:lnTo>
                  <a:pt x="1477169" y="302419"/>
                </a:lnTo>
                <a:lnTo>
                  <a:pt x="1465660" y="304800"/>
                </a:lnTo>
                <a:lnTo>
                  <a:pt x="1460501" y="306784"/>
                </a:lnTo>
                <a:lnTo>
                  <a:pt x="1456532" y="307975"/>
                </a:lnTo>
                <a:lnTo>
                  <a:pt x="1456532" y="331391"/>
                </a:lnTo>
                <a:lnTo>
                  <a:pt x="1457723" y="331391"/>
                </a:lnTo>
                <a:lnTo>
                  <a:pt x="1460898" y="329406"/>
                </a:lnTo>
                <a:lnTo>
                  <a:pt x="1465263" y="327819"/>
                </a:lnTo>
                <a:lnTo>
                  <a:pt x="1475582" y="323453"/>
                </a:lnTo>
                <a:lnTo>
                  <a:pt x="1480741" y="321866"/>
                </a:lnTo>
                <a:lnTo>
                  <a:pt x="1486694" y="320675"/>
                </a:lnTo>
                <a:lnTo>
                  <a:pt x="1492648" y="319484"/>
                </a:lnTo>
                <a:lnTo>
                  <a:pt x="1498998" y="319484"/>
                </a:lnTo>
                <a:lnTo>
                  <a:pt x="1505744" y="320278"/>
                </a:lnTo>
                <a:lnTo>
                  <a:pt x="1511698" y="321469"/>
                </a:lnTo>
                <a:lnTo>
                  <a:pt x="1517254" y="323056"/>
                </a:lnTo>
                <a:lnTo>
                  <a:pt x="1519635" y="324644"/>
                </a:lnTo>
                <a:lnTo>
                  <a:pt x="1521619" y="325834"/>
                </a:lnTo>
                <a:lnTo>
                  <a:pt x="1524001" y="327819"/>
                </a:lnTo>
                <a:lnTo>
                  <a:pt x="1525588" y="329803"/>
                </a:lnTo>
                <a:lnTo>
                  <a:pt x="1527176" y="331787"/>
                </a:lnTo>
                <a:lnTo>
                  <a:pt x="1528366" y="334169"/>
                </a:lnTo>
                <a:lnTo>
                  <a:pt x="1529160" y="336550"/>
                </a:lnTo>
                <a:lnTo>
                  <a:pt x="1530351" y="339328"/>
                </a:lnTo>
                <a:lnTo>
                  <a:pt x="1530748" y="342503"/>
                </a:lnTo>
                <a:lnTo>
                  <a:pt x="1530748" y="345281"/>
                </a:lnTo>
                <a:lnTo>
                  <a:pt x="1530351" y="350441"/>
                </a:lnTo>
                <a:lnTo>
                  <a:pt x="1529954" y="354806"/>
                </a:lnTo>
                <a:lnTo>
                  <a:pt x="1528366" y="358378"/>
                </a:lnTo>
                <a:lnTo>
                  <a:pt x="1526779" y="361950"/>
                </a:lnTo>
                <a:lnTo>
                  <a:pt x="1524794" y="365125"/>
                </a:lnTo>
                <a:lnTo>
                  <a:pt x="1522413" y="368300"/>
                </a:lnTo>
                <a:lnTo>
                  <a:pt x="1519635" y="371475"/>
                </a:lnTo>
                <a:lnTo>
                  <a:pt x="1516857" y="374650"/>
                </a:lnTo>
                <a:lnTo>
                  <a:pt x="1513285" y="377031"/>
                </a:lnTo>
                <a:lnTo>
                  <a:pt x="1510110" y="379413"/>
                </a:lnTo>
                <a:lnTo>
                  <a:pt x="1502569" y="384572"/>
                </a:lnTo>
                <a:lnTo>
                  <a:pt x="1485901" y="393700"/>
                </a:lnTo>
                <a:lnTo>
                  <a:pt x="1485901" y="429419"/>
                </a:lnTo>
                <a:lnTo>
                  <a:pt x="1506538" y="429419"/>
                </a:lnTo>
                <a:lnTo>
                  <a:pt x="1506538" y="403225"/>
                </a:lnTo>
                <a:lnTo>
                  <a:pt x="1515666" y="397669"/>
                </a:lnTo>
                <a:lnTo>
                  <a:pt x="1524794" y="392113"/>
                </a:lnTo>
                <a:lnTo>
                  <a:pt x="1532732" y="386159"/>
                </a:lnTo>
                <a:lnTo>
                  <a:pt x="1539479" y="379413"/>
                </a:lnTo>
                <a:lnTo>
                  <a:pt x="1542654" y="376238"/>
                </a:lnTo>
                <a:lnTo>
                  <a:pt x="1545432" y="372269"/>
                </a:lnTo>
                <a:lnTo>
                  <a:pt x="1547813" y="368300"/>
                </a:lnTo>
                <a:lnTo>
                  <a:pt x="1550194" y="363934"/>
                </a:lnTo>
                <a:lnTo>
                  <a:pt x="1552179" y="359172"/>
                </a:lnTo>
                <a:lnTo>
                  <a:pt x="1553369" y="354806"/>
                </a:lnTo>
                <a:lnTo>
                  <a:pt x="1553766" y="349250"/>
                </a:lnTo>
                <a:lnTo>
                  <a:pt x="1554163" y="343694"/>
                </a:lnTo>
                <a:lnTo>
                  <a:pt x="1553766" y="338931"/>
                </a:lnTo>
                <a:lnTo>
                  <a:pt x="1553369" y="334566"/>
                </a:lnTo>
                <a:lnTo>
                  <a:pt x="1552179" y="330200"/>
                </a:lnTo>
                <a:lnTo>
                  <a:pt x="1550591" y="325834"/>
                </a:lnTo>
                <a:lnTo>
                  <a:pt x="1548607" y="322262"/>
                </a:lnTo>
                <a:lnTo>
                  <a:pt x="1546226" y="318294"/>
                </a:lnTo>
                <a:lnTo>
                  <a:pt x="1543448" y="315119"/>
                </a:lnTo>
                <a:lnTo>
                  <a:pt x="1539876" y="311944"/>
                </a:lnTo>
                <a:lnTo>
                  <a:pt x="1535907" y="309166"/>
                </a:lnTo>
                <a:lnTo>
                  <a:pt x="1531938" y="306784"/>
                </a:lnTo>
                <a:lnTo>
                  <a:pt x="1527573" y="304403"/>
                </a:lnTo>
                <a:lnTo>
                  <a:pt x="1522413" y="302816"/>
                </a:lnTo>
                <a:lnTo>
                  <a:pt x="1517651" y="301625"/>
                </a:lnTo>
                <a:lnTo>
                  <a:pt x="1512491" y="300831"/>
                </a:lnTo>
                <a:lnTo>
                  <a:pt x="1506538" y="300037"/>
                </a:lnTo>
                <a:lnTo>
                  <a:pt x="1500585" y="300037"/>
                </a:lnTo>
                <a:lnTo>
                  <a:pt x="1494632" y="300037"/>
                </a:lnTo>
                <a:close/>
                <a:moveTo>
                  <a:pt x="342698" y="286941"/>
                </a:moveTo>
                <a:lnTo>
                  <a:pt x="337545" y="287337"/>
                </a:lnTo>
                <a:lnTo>
                  <a:pt x="332393" y="287734"/>
                </a:lnTo>
                <a:lnTo>
                  <a:pt x="321295" y="289322"/>
                </a:lnTo>
                <a:lnTo>
                  <a:pt x="310593" y="291703"/>
                </a:lnTo>
                <a:lnTo>
                  <a:pt x="302270" y="294481"/>
                </a:lnTo>
                <a:lnTo>
                  <a:pt x="302270" y="316309"/>
                </a:lnTo>
                <a:lnTo>
                  <a:pt x="303063" y="316309"/>
                </a:lnTo>
                <a:lnTo>
                  <a:pt x="306630" y="314325"/>
                </a:lnTo>
                <a:lnTo>
                  <a:pt x="310197" y="312341"/>
                </a:lnTo>
                <a:lnTo>
                  <a:pt x="319709" y="308769"/>
                </a:lnTo>
                <a:lnTo>
                  <a:pt x="324862" y="307181"/>
                </a:lnTo>
                <a:lnTo>
                  <a:pt x="330015" y="305991"/>
                </a:lnTo>
                <a:lnTo>
                  <a:pt x="335564" y="305197"/>
                </a:lnTo>
                <a:lnTo>
                  <a:pt x="341509" y="305197"/>
                </a:lnTo>
                <a:lnTo>
                  <a:pt x="347454" y="305197"/>
                </a:lnTo>
                <a:lnTo>
                  <a:pt x="353003" y="306784"/>
                </a:lnTo>
                <a:lnTo>
                  <a:pt x="357759" y="308372"/>
                </a:lnTo>
                <a:lnTo>
                  <a:pt x="362516" y="311150"/>
                </a:lnTo>
                <a:lnTo>
                  <a:pt x="364101" y="312341"/>
                </a:lnTo>
                <a:lnTo>
                  <a:pt x="366083" y="314722"/>
                </a:lnTo>
                <a:lnTo>
                  <a:pt x="367272" y="316309"/>
                </a:lnTo>
                <a:lnTo>
                  <a:pt x="368461" y="318294"/>
                </a:lnTo>
                <a:lnTo>
                  <a:pt x="369254" y="321072"/>
                </a:lnTo>
                <a:lnTo>
                  <a:pt x="370046" y="323453"/>
                </a:lnTo>
                <a:lnTo>
                  <a:pt x="370443" y="325834"/>
                </a:lnTo>
                <a:lnTo>
                  <a:pt x="370443" y="329009"/>
                </a:lnTo>
                <a:lnTo>
                  <a:pt x="370046" y="333772"/>
                </a:lnTo>
                <a:lnTo>
                  <a:pt x="369650" y="337344"/>
                </a:lnTo>
                <a:lnTo>
                  <a:pt x="368461" y="341312"/>
                </a:lnTo>
                <a:lnTo>
                  <a:pt x="367272" y="344091"/>
                </a:lnTo>
                <a:lnTo>
                  <a:pt x="365290" y="347266"/>
                </a:lnTo>
                <a:lnTo>
                  <a:pt x="362912" y="350044"/>
                </a:lnTo>
                <a:lnTo>
                  <a:pt x="360534" y="352822"/>
                </a:lnTo>
                <a:lnTo>
                  <a:pt x="357363" y="355600"/>
                </a:lnTo>
                <a:lnTo>
                  <a:pt x="351814" y="360759"/>
                </a:lnTo>
                <a:lnTo>
                  <a:pt x="344283" y="365125"/>
                </a:lnTo>
                <a:lnTo>
                  <a:pt x="329222" y="373459"/>
                </a:lnTo>
                <a:lnTo>
                  <a:pt x="329222" y="406400"/>
                </a:lnTo>
                <a:lnTo>
                  <a:pt x="348643" y="406400"/>
                </a:lnTo>
                <a:lnTo>
                  <a:pt x="348643" y="382588"/>
                </a:lnTo>
                <a:lnTo>
                  <a:pt x="356967" y="377428"/>
                </a:lnTo>
                <a:lnTo>
                  <a:pt x="365290" y="371872"/>
                </a:lnTo>
                <a:lnTo>
                  <a:pt x="372424" y="366316"/>
                </a:lnTo>
                <a:lnTo>
                  <a:pt x="378370" y="360759"/>
                </a:lnTo>
                <a:lnTo>
                  <a:pt x="381541" y="357188"/>
                </a:lnTo>
                <a:lnTo>
                  <a:pt x="384315" y="354013"/>
                </a:lnTo>
                <a:lnTo>
                  <a:pt x="386693" y="350044"/>
                </a:lnTo>
                <a:lnTo>
                  <a:pt x="388675" y="346075"/>
                </a:lnTo>
                <a:lnTo>
                  <a:pt x="390260" y="342106"/>
                </a:lnTo>
                <a:lnTo>
                  <a:pt x="391053" y="337344"/>
                </a:lnTo>
                <a:lnTo>
                  <a:pt x="391846" y="332581"/>
                </a:lnTo>
                <a:lnTo>
                  <a:pt x="392638" y="327819"/>
                </a:lnTo>
                <a:lnTo>
                  <a:pt x="391846" y="323056"/>
                </a:lnTo>
                <a:lnTo>
                  <a:pt x="391449" y="318691"/>
                </a:lnTo>
                <a:lnTo>
                  <a:pt x="390260" y="314722"/>
                </a:lnTo>
                <a:lnTo>
                  <a:pt x="389071" y="310753"/>
                </a:lnTo>
                <a:lnTo>
                  <a:pt x="387089" y="307578"/>
                </a:lnTo>
                <a:lnTo>
                  <a:pt x="384711" y="304006"/>
                </a:lnTo>
                <a:lnTo>
                  <a:pt x="381937" y="301228"/>
                </a:lnTo>
                <a:lnTo>
                  <a:pt x="379162" y="298053"/>
                </a:lnTo>
                <a:lnTo>
                  <a:pt x="375595" y="295672"/>
                </a:lnTo>
                <a:lnTo>
                  <a:pt x="372028" y="293291"/>
                </a:lnTo>
                <a:lnTo>
                  <a:pt x="367668" y="291306"/>
                </a:lnTo>
                <a:lnTo>
                  <a:pt x="363308" y="289719"/>
                </a:lnTo>
                <a:lnTo>
                  <a:pt x="358948" y="288528"/>
                </a:lnTo>
                <a:lnTo>
                  <a:pt x="353796" y="287734"/>
                </a:lnTo>
                <a:lnTo>
                  <a:pt x="348247" y="287337"/>
                </a:lnTo>
                <a:lnTo>
                  <a:pt x="342698" y="286941"/>
                </a:lnTo>
                <a:close/>
                <a:moveTo>
                  <a:pt x="1500585" y="158750"/>
                </a:moveTo>
                <a:lnTo>
                  <a:pt x="1511301" y="159147"/>
                </a:lnTo>
                <a:lnTo>
                  <a:pt x="1521223" y="159940"/>
                </a:lnTo>
                <a:lnTo>
                  <a:pt x="1531541" y="161528"/>
                </a:lnTo>
                <a:lnTo>
                  <a:pt x="1540669" y="163115"/>
                </a:lnTo>
                <a:lnTo>
                  <a:pt x="1550194" y="165894"/>
                </a:lnTo>
                <a:lnTo>
                  <a:pt x="1558529" y="168275"/>
                </a:lnTo>
                <a:lnTo>
                  <a:pt x="1566863" y="171450"/>
                </a:lnTo>
                <a:lnTo>
                  <a:pt x="1574404" y="174228"/>
                </a:lnTo>
                <a:lnTo>
                  <a:pt x="1581548" y="177403"/>
                </a:lnTo>
                <a:lnTo>
                  <a:pt x="1588294" y="180975"/>
                </a:lnTo>
                <a:lnTo>
                  <a:pt x="1595041" y="184150"/>
                </a:lnTo>
                <a:lnTo>
                  <a:pt x="1606154" y="191690"/>
                </a:lnTo>
                <a:lnTo>
                  <a:pt x="1615679" y="198437"/>
                </a:lnTo>
                <a:lnTo>
                  <a:pt x="1622823" y="203994"/>
                </a:lnTo>
                <a:lnTo>
                  <a:pt x="1628379" y="208756"/>
                </a:lnTo>
                <a:lnTo>
                  <a:pt x="1632744" y="213122"/>
                </a:lnTo>
                <a:lnTo>
                  <a:pt x="1631554" y="216297"/>
                </a:lnTo>
                <a:lnTo>
                  <a:pt x="1629173" y="219869"/>
                </a:lnTo>
                <a:lnTo>
                  <a:pt x="1626791" y="224234"/>
                </a:lnTo>
                <a:lnTo>
                  <a:pt x="1623219" y="229394"/>
                </a:lnTo>
                <a:lnTo>
                  <a:pt x="1619251" y="234950"/>
                </a:lnTo>
                <a:lnTo>
                  <a:pt x="1614091" y="240903"/>
                </a:lnTo>
                <a:lnTo>
                  <a:pt x="1607741" y="246459"/>
                </a:lnTo>
                <a:lnTo>
                  <a:pt x="1604566" y="248840"/>
                </a:lnTo>
                <a:lnTo>
                  <a:pt x="1600994" y="251222"/>
                </a:lnTo>
                <a:lnTo>
                  <a:pt x="1597423" y="253603"/>
                </a:lnTo>
                <a:lnTo>
                  <a:pt x="1593057" y="255587"/>
                </a:lnTo>
                <a:lnTo>
                  <a:pt x="1588691" y="257175"/>
                </a:lnTo>
                <a:lnTo>
                  <a:pt x="1584723" y="258762"/>
                </a:lnTo>
                <a:lnTo>
                  <a:pt x="1579563" y="259953"/>
                </a:lnTo>
                <a:lnTo>
                  <a:pt x="1574801" y="260747"/>
                </a:lnTo>
                <a:lnTo>
                  <a:pt x="1569244" y="261144"/>
                </a:lnTo>
                <a:lnTo>
                  <a:pt x="1564085" y="261144"/>
                </a:lnTo>
                <a:lnTo>
                  <a:pt x="1558529" y="260747"/>
                </a:lnTo>
                <a:lnTo>
                  <a:pt x="1552179" y="259953"/>
                </a:lnTo>
                <a:lnTo>
                  <a:pt x="1545829" y="257969"/>
                </a:lnTo>
                <a:lnTo>
                  <a:pt x="1539479" y="255984"/>
                </a:lnTo>
                <a:lnTo>
                  <a:pt x="1532732" y="253603"/>
                </a:lnTo>
                <a:lnTo>
                  <a:pt x="1525588" y="250031"/>
                </a:lnTo>
                <a:lnTo>
                  <a:pt x="1517651" y="246062"/>
                </a:lnTo>
                <a:lnTo>
                  <a:pt x="1509316" y="242490"/>
                </a:lnTo>
                <a:lnTo>
                  <a:pt x="1542654" y="258762"/>
                </a:lnTo>
                <a:lnTo>
                  <a:pt x="1558926" y="266303"/>
                </a:lnTo>
                <a:lnTo>
                  <a:pt x="1566069" y="269081"/>
                </a:lnTo>
                <a:lnTo>
                  <a:pt x="1573610" y="271462"/>
                </a:lnTo>
                <a:lnTo>
                  <a:pt x="1580754" y="273844"/>
                </a:lnTo>
                <a:lnTo>
                  <a:pt x="1587501" y="275431"/>
                </a:lnTo>
                <a:lnTo>
                  <a:pt x="1593851" y="276622"/>
                </a:lnTo>
                <a:lnTo>
                  <a:pt x="1599804" y="277019"/>
                </a:lnTo>
                <a:lnTo>
                  <a:pt x="1605757" y="276622"/>
                </a:lnTo>
                <a:lnTo>
                  <a:pt x="1611313" y="275431"/>
                </a:lnTo>
                <a:lnTo>
                  <a:pt x="1615679" y="273844"/>
                </a:lnTo>
                <a:lnTo>
                  <a:pt x="1618457" y="271859"/>
                </a:lnTo>
                <a:lnTo>
                  <a:pt x="1620441" y="270669"/>
                </a:lnTo>
                <a:lnTo>
                  <a:pt x="1621632" y="282178"/>
                </a:lnTo>
                <a:lnTo>
                  <a:pt x="1622029" y="292497"/>
                </a:lnTo>
                <a:lnTo>
                  <a:pt x="1621632" y="302419"/>
                </a:lnTo>
                <a:lnTo>
                  <a:pt x="1621235" y="311944"/>
                </a:lnTo>
                <a:lnTo>
                  <a:pt x="1622823" y="310356"/>
                </a:lnTo>
                <a:lnTo>
                  <a:pt x="1623616" y="309959"/>
                </a:lnTo>
                <a:lnTo>
                  <a:pt x="1625204" y="309562"/>
                </a:lnTo>
                <a:lnTo>
                  <a:pt x="1626394" y="309959"/>
                </a:lnTo>
                <a:lnTo>
                  <a:pt x="1627188" y="310753"/>
                </a:lnTo>
                <a:lnTo>
                  <a:pt x="1628379" y="311944"/>
                </a:lnTo>
                <a:lnTo>
                  <a:pt x="1629569" y="313928"/>
                </a:lnTo>
                <a:lnTo>
                  <a:pt x="1631951" y="317897"/>
                </a:lnTo>
                <a:lnTo>
                  <a:pt x="1633538" y="323850"/>
                </a:lnTo>
                <a:lnTo>
                  <a:pt x="1634729" y="331391"/>
                </a:lnTo>
                <a:lnTo>
                  <a:pt x="1635919" y="339328"/>
                </a:lnTo>
                <a:lnTo>
                  <a:pt x="1636316" y="348853"/>
                </a:lnTo>
                <a:lnTo>
                  <a:pt x="1636713" y="358775"/>
                </a:lnTo>
                <a:lnTo>
                  <a:pt x="1636316" y="368697"/>
                </a:lnTo>
                <a:lnTo>
                  <a:pt x="1635919" y="377825"/>
                </a:lnTo>
                <a:lnTo>
                  <a:pt x="1634729" y="385763"/>
                </a:lnTo>
                <a:lnTo>
                  <a:pt x="1633538" y="393303"/>
                </a:lnTo>
                <a:lnTo>
                  <a:pt x="1631951" y="399256"/>
                </a:lnTo>
                <a:lnTo>
                  <a:pt x="1629569" y="404019"/>
                </a:lnTo>
                <a:lnTo>
                  <a:pt x="1628379" y="405209"/>
                </a:lnTo>
                <a:lnTo>
                  <a:pt x="1627188" y="406400"/>
                </a:lnTo>
                <a:lnTo>
                  <a:pt x="1626394" y="407194"/>
                </a:lnTo>
                <a:lnTo>
                  <a:pt x="1625204" y="407591"/>
                </a:lnTo>
                <a:lnTo>
                  <a:pt x="1623616" y="407194"/>
                </a:lnTo>
                <a:lnTo>
                  <a:pt x="1622426" y="406400"/>
                </a:lnTo>
                <a:lnTo>
                  <a:pt x="1621235" y="405209"/>
                </a:lnTo>
                <a:lnTo>
                  <a:pt x="1620044" y="403622"/>
                </a:lnTo>
                <a:lnTo>
                  <a:pt x="1618060" y="398463"/>
                </a:lnTo>
                <a:lnTo>
                  <a:pt x="1616076" y="392113"/>
                </a:lnTo>
                <a:lnTo>
                  <a:pt x="1614885" y="400447"/>
                </a:lnTo>
                <a:lnTo>
                  <a:pt x="1613694" y="409178"/>
                </a:lnTo>
                <a:lnTo>
                  <a:pt x="1612107" y="417116"/>
                </a:lnTo>
                <a:lnTo>
                  <a:pt x="1609726" y="425053"/>
                </a:lnTo>
                <a:lnTo>
                  <a:pt x="1607344" y="432594"/>
                </a:lnTo>
                <a:lnTo>
                  <a:pt x="1604963" y="440135"/>
                </a:lnTo>
                <a:lnTo>
                  <a:pt x="1601788" y="447278"/>
                </a:lnTo>
                <a:lnTo>
                  <a:pt x="1599010" y="454025"/>
                </a:lnTo>
                <a:lnTo>
                  <a:pt x="1595438" y="460772"/>
                </a:lnTo>
                <a:lnTo>
                  <a:pt x="1592263" y="467519"/>
                </a:lnTo>
                <a:lnTo>
                  <a:pt x="1588294" y="473869"/>
                </a:lnTo>
                <a:lnTo>
                  <a:pt x="1584326" y="479822"/>
                </a:lnTo>
                <a:lnTo>
                  <a:pt x="1579960" y="485775"/>
                </a:lnTo>
                <a:lnTo>
                  <a:pt x="1575594" y="491331"/>
                </a:lnTo>
                <a:lnTo>
                  <a:pt x="1571626" y="496491"/>
                </a:lnTo>
                <a:lnTo>
                  <a:pt x="1566863" y="501253"/>
                </a:lnTo>
                <a:lnTo>
                  <a:pt x="1562101" y="506016"/>
                </a:lnTo>
                <a:lnTo>
                  <a:pt x="1557735" y="510778"/>
                </a:lnTo>
                <a:lnTo>
                  <a:pt x="1552576" y="514747"/>
                </a:lnTo>
                <a:lnTo>
                  <a:pt x="1547416" y="518716"/>
                </a:lnTo>
                <a:lnTo>
                  <a:pt x="1542257" y="521891"/>
                </a:lnTo>
                <a:lnTo>
                  <a:pt x="1537494" y="525463"/>
                </a:lnTo>
                <a:lnTo>
                  <a:pt x="1532335" y="528241"/>
                </a:lnTo>
                <a:lnTo>
                  <a:pt x="1527176" y="531416"/>
                </a:lnTo>
                <a:lnTo>
                  <a:pt x="1522016" y="533400"/>
                </a:lnTo>
                <a:lnTo>
                  <a:pt x="1517254" y="535385"/>
                </a:lnTo>
                <a:lnTo>
                  <a:pt x="1512094" y="537766"/>
                </a:lnTo>
                <a:lnTo>
                  <a:pt x="1506935" y="538957"/>
                </a:lnTo>
                <a:lnTo>
                  <a:pt x="1502569" y="540147"/>
                </a:lnTo>
                <a:lnTo>
                  <a:pt x="1497410" y="540941"/>
                </a:lnTo>
                <a:lnTo>
                  <a:pt x="1492648" y="541338"/>
                </a:lnTo>
                <a:lnTo>
                  <a:pt x="1487488" y="541338"/>
                </a:lnTo>
                <a:lnTo>
                  <a:pt x="1483916" y="541338"/>
                </a:lnTo>
                <a:lnTo>
                  <a:pt x="1479948" y="540941"/>
                </a:lnTo>
                <a:lnTo>
                  <a:pt x="1475979" y="540147"/>
                </a:lnTo>
                <a:lnTo>
                  <a:pt x="1471613" y="538957"/>
                </a:lnTo>
                <a:lnTo>
                  <a:pt x="1466851" y="537369"/>
                </a:lnTo>
                <a:lnTo>
                  <a:pt x="1462485" y="535385"/>
                </a:lnTo>
                <a:lnTo>
                  <a:pt x="1452960" y="531019"/>
                </a:lnTo>
                <a:lnTo>
                  <a:pt x="1443435" y="525066"/>
                </a:lnTo>
                <a:lnTo>
                  <a:pt x="1433513" y="517922"/>
                </a:lnTo>
                <a:lnTo>
                  <a:pt x="1423988" y="509985"/>
                </a:lnTo>
                <a:lnTo>
                  <a:pt x="1414066" y="500460"/>
                </a:lnTo>
                <a:lnTo>
                  <a:pt x="1404938" y="490538"/>
                </a:lnTo>
                <a:lnTo>
                  <a:pt x="1395810" y="479425"/>
                </a:lnTo>
                <a:lnTo>
                  <a:pt x="1386682" y="467519"/>
                </a:lnTo>
                <a:lnTo>
                  <a:pt x="1378744" y="454819"/>
                </a:lnTo>
                <a:lnTo>
                  <a:pt x="1375173" y="448072"/>
                </a:lnTo>
                <a:lnTo>
                  <a:pt x="1371601" y="441325"/>
                </a:lnTo>
                <a:lnTo>
                  <a:pt x="1368426" y="434578"/>
                </a:lnTo>
                <a:lnTo>
                  <a:pt x="1364854" y="427434"/>
                </a:lnTo>
                <a:lnTo>
                  <a:pt x="1362076" y="420291"/>
                </a:lnTo>
                <a:lnTo>
                  <a:pt x="1359298" y="412750"/>
                </a:lnTo>
                <a:lnTo>
                  <a:pt x="1356916" y="405209"/>
                </a:lnTo>
                <a:lnTo>
                  <a:pt x="1354932" y="397669"/>
                </a:lnTo>
                <a:lnTo>
                  <a:pt x="1352948" y="402828"/>
                </a:lnTo>
                <a:lnTo>
                  <a:pt x="1350963" y="406400"/>
                </a:lnTo>
                <a:lnTo>
                  <a:pt x="1350169" y="408384"/>
                </a:lnTo>
                <a:lnTo>
                  <a:pt x="1349376" y="409178"/>
                </a:lnTo>
                <a:lnTo>
                  <a:pt x="1348185" y="409972"/>
                </a:lnTo>
                <a:lnTo>
                  <a:pt x="1346994" y="409972"/>
                </a:lnTo>
                <a:lnTo>
                  <a:pt x="1345407" y="409972"/>
                </a:lnTo>
                <a:lnTo>
                  <a:pt x="1344613" y="409178"/>
                </a:lnTo>
                <a:lnTo>
                  <a:pt x="1343423" y="407591"/>
                </a:lnTo>
                <a:lnTo>
                  <a:pt x="1342232" y="406003"/>
                </a:lnTo>
                <a:lnTo>
                  <a:pt x="1340248" y="401638"/>
                </a:lnTo>
                <a:lnTo>
                  <a:pt x="1338263" y="395684"/>
                </a:lnTo>
                <a:lnTo>
                  <a:pt x="1337073" y="388541"/>
                </a:lnTo>
                <a:lnTo>
                  <a:pt x="1335882" y="379809"/>
                </a:lnTo>
                <a:lnTo>
                  <a:pt x="1335088" y="371078"/>
                </a:lnTo>
                <a:lnTo>
                  <a:pt x="1335088" y="361156"/>
                </a:lnTo>
                <a:lnTo>
                  <a:pt x="1335088" y="351234"/>
                </a:lnTo>
                <a:lnTo>
                  <a:pt x="1335882" y="342106"/>
                </a:lnTo>
                <a:lnTo>
                  <a:pt x="1337073" y="333772"/>
                </a:lnTo>
                <a:lnTo>
                  <a:pt x="1338263" y="326231"/>
                </a:lnTo>
                <a:lnTo>
                  <a:pt x="1340248" y="320675"/>
                </a:lnTo>
                <a:lnTo>
                  <a:pt x="1342232" y="315912"/>
                </a:lnTo>
                <a:lnTo>
                  <a:pt x="1343423" y="314325"/>
                </a:lnTo>
                <a:lnTo>
                  <a:pt x="1344613" y="312737"/>
                </a:lnTo>
                <a:lnTo>
                  <a:pt x="1345407" y="312341"/>
                </a:lnTo>
                <a:lnTo>
                  <a:pt x="1346994" y="311944"/>
                </a:lnTo>
                <a:lnTo>
                  <a:pt x="1347788" y="311944"/>
                </a:lnTo>
                <a:lnTo>
                  <a:pt x="1348582" y="312341"/>
                </a:lnTo>
                <a:lnTo>
                  <a:pt x="1348979" y="300037"/>
                </a:lnTo>
                <a:lnTo>
                  <a:pt x="1349773" y="294084"/>
                </a:lnTo>
                <a:lnTo>
                  <a:pt x="1350566" y="288528"/>
                </a:lnTo>
                <a:lnTo>
                  <a:pt x="1350169" y="281781"/>
                </a:lnTo>
                <a:lnTo>
                  <a:pt x="1349773" y="275431"/>
                </a:lnTo>
                <a:lnTo>
                  <a:pt x="1349773" y="269081"/>
                </a:lnTo>
                <a:lnTo>
                  <a:pt x="1350169" y="263525"/>
                </a:lnTo>
                <a:lnTo>
                  <a:pt x="1350566" y="257969"/>
                </a:lnTo>
                <a:lnTo>
                  <a:pt x="1351360" y="253206"/>
                </a:lnTo>
                <a:lnTo>
                  <a:pt x="1352154" y="248444"/>
                </a:lnTo>
                <a:lnTo>
                  <a:pt x="1353741" y="243681"/>
                </a:lnTo>
                <a:lnTo>
                  <a:pt x="1355329" y="240109"/>
                </a:lnTo>
                <a:lnTo>
                  <a:pt x="1356916" y="236140"/>
                </a:lnTo>
                <a:lnTo>
                  <a:pt x="1358901" y="232569"/>
                </a:lnTo>
                <a:lnTo>
                  <a:pt x="1361282" y="229394"/>
                </a:lnTo>
                <a:lnTo>
                  <a:pt x="1363663" y="226615"/>
                </a:lnTo>
                <a:lnTo>
                  <a:pt x="1366044" y="223837"/>
                </a:lnTo>
                <a:lnTo>
                  <a:pt x="1369219" y="221456"/>
                </a:lnTo>
                <a:lnTo>
                  <a:pt x="1371998" y="219472"/>
                </a:lnTo>
                <a:lnTo>
                  <a:pt x="1358504" y="219869"/>
                </a:lnTo>
                <a:lnTo>
                  <a:pt x="1348582" y="219869"/>
                </a:lnTo>
                <a:lnTo>
                  <a:pt x="1339454" y="220662"/>
                </a:lnTo>
                <a:lnTo>
                  <a:pt x="1345407" y="217090"/>
                </a:lnTo>
                <a:lnTo>
                  <a:pt x="1351757" y="213122"/>
                </a:lnTo>
                <a:lnTo>
                  <a:pt x="1358107" y="208756"/>
                </a:lnTo>
                <a:lnTo>
                  <a:pt x="1364457" y="203597"/>
                </a:lnTo>
                <a:lnTo>
                  <a:pt x="1376760" y="194865"/>
                </a:lnTo>
                <a:lnTo>
                  <a:pt x="1382316" y="190897"/>
                </a:lnTo>
                <a:lnTo>
                  <a:pt x="1387476" y="187722"/>
                </a:lnTo>
                <a:lnTo>
                  <a:pt x="1401763" y="180975"/>
                </a:lnTo>
                <a:lnTo>
                  <a:pt x="1415257" y="175022"/>
                </a:lnTo>
                <a:lnTo>
                  <a:pt x="1428751" y="170259"/>
                </a:lnTo>
                <a:lnTo>
                  <a:pt x="1441054" y="166687"/>
                </a:lnTo>
                <a:lnTo>
                  <a:pt x="1453754" y="163115"/>
                </a:lnTo>
                <a:lnTo>
                  <a:pt x="1466057" y="161131"/>
                </a:lnTo>
                <a:lnTo>
                  <a:pt x="1477963" y="159544"/>
                </a:lnTo>
                <a:lnTo>
                  <a:pt x="1489473" y="159147"/>
                </a:lnTo>
                <a:lnTo>
                  <a:pt x="1500585" y="158750"/>
                </a:lnTo>
                <a:close/>
                <a:moveTo>
                  <a:pt x="354192" y="158750"/>
                </a:moveTo>
                <a:lnTo>
                  <a:pt x="365290" y="159147"/>
                </a:lnTo>
                <a:lnTo>
                  <a:pt x="375199" y="159940"/>
                </a:lnTo>
                <a:lnTo>
                  <a:pt x="385108" y="161528"/>
                </a:lnTo>
                <a:lnTo>
                  <a:pt x="394620" y="163115"/>
                </a:lnTo>
                <a:lnTo>
                  <a:pt x="403340" y="165894"/>
                </a:lnTo>
                <a:lnTo>
                  <a:pt x="412060" y="168275"/>
                </a:lnTo>
                <a:lnTo>
                  <a:pt x="420383" y="171450"/>
                </a:lnTo>
                <a:lnTo>
                  <a:pt x="428310" y="174228"/>
                </a:lnTo>
                <a:lnTo>
                  <a:pt x="435445" y="177403"/>
                </a:lnTo>
                <a:lnTo>
                  <a:pt x="442183" y="180975"/>
                </a:lnTo>
                <a:lnTo>
                  <a:pt x="448524" y="184150"/>
                </a:lnTo>
                <a:lnTo>
                  <a:pt x="460019" y="191690"/>
                </a:lnTo>
                <a:lnTo>
                  <a:pt x="469135" y="198437"/>
                </a:lnTo>
                <a:lnTo>
                  <a:pt x="476665" y="203994"/>
                </a:lnTo>
                <a:lnTo>
                  <a:pt x="482214" y="208756"/>
                </a:lnTo>
                <a:lnTo>
                  <a:pt x="486178" y="213122"/>
                </a:lnTo>
                <a:lnTo>
                  <a:pt x="484592" y="216297"/>
                </a:lnTo>
                <a:lnTo>
                  <a:pt x="483007" y="219869"/>
                </a:lnTo>
                <a:lnTo>
                  <a:pt x="480629" y="224234"/>
                </a:lnTo>
                <a:lnTo>
                  <a:pt x="477062" y="229394"/>
                </a:lnTo>
                <a:lnTo>
                  <a:pt x="472306" y="234950"/>
                </a:lnTo>
                <a:lnTo>
                  <a:pt x="467549" y="240903"/>
                </a:lnTo>
                <a:lnTo>
                  <a:pt x="461604" y="246459"/>
                </a:lnTo>
                <a:lnTo>
                  <a:pt x="458037" y="248840"/>
                </a:lnTo>
                <a:lnTo>
                  <a:pt x="454866" y="251222"/>
                </a:lnTo>
                <a:lnTo>
                  <a:pt x="450902" y="253603"/>
                </a:lnTo>
                <a:lnTo>
                  <a:pt x="446939" y="255587"/>
                </a:lnTo>
                <a:lnTo>
                  <a:pt x="442579" y="257175"/>
                </a:lnTo>
                <a:lnTo>
                  <a:pt x="437823" y="258762"/>
                </a:lnTo>
                <a:lnTo>
                  <a:pt x="433463" y="259953"/>
                </a:lnTo>
                <a:lnTo>
                  <a:pt x="428310" y="260747"/>
                </a:lnTo>
                <a:lnTo>
                  <a:pt x="423158" y="261144"/>
                </a:lnTo>
                <a:lnTo>
                  <a:pt x="417609" y="261144"/>
                </a:lnTo>
                <a:lnTo>
                  <a:pt x="411663" y="260747"/>
                </a:lnTo>
                <a:lnTo>
                  <a:pt x="406114" y="259953"/>
                </a:lnTo>
                <a:lnTo>
                  <a:pt x="399773" y="257969"/>
                </a:lnTo>
                <a:lnTo>
                  <a:pt x="393431" y="255984"/>
                </a:lnTo>
                <a:lnTo>
                  <a:pt x="386693" y="253603"/>
                </a:lnTo>
                <a:lnTo>
                  <a:pt x="379559" y="250031"/>
                </a:lnTo>
                <a:lnTo>
                  <a:pt x="371235" y="246062"/>
                </a:lnTo>
                <a:lnTo>
                  <a:pt x="362912" y="242490"/>
                </a:lnTo>
                <a:lnTo>
                  <a:pt x="396602" y="258762"/>
                </a:lnTo>
                <a:lnTo>
                  <a:pt x="412060" y="266303"/>
                </a:lnTo>
                <a:lnTo>
                  <a:pt x="419987" y="269081"/>
                </a:lnTo>
                <a:lnTo>
                  <a:pt x="427518" y="271462"/>
                </a:lnTo>
                <a:lnTo>
                  <a:pt x="434256" y="273844"/>
                </a:lnTo>
                <a:lnTo>
                  <a:pt x="440994" y="275431"/>
                </a:lnTo>
                <a:lnTo>
                  <a:pt x="447732" y="276622"/>
                </a:lnTo>
                <a:lnTo>
                  <a:pt x="453677" y="277019"/>
                </a:lnTo>
                <a:lnTo>
                  <a:pt x="459226" y="276622"/>
                </a:lnTo>
                <a:lnTo>
                  <a:pt x="464378" y="275431"/>
                </a:lnTo>
                <a:lnTo>
                  <a:pt x="469531" y="273844"/>
                </a:lnTo>
                <a:lnTo>
                  <a:pt x="471513" y="271859"/>
                </a:lnTo>
                <a:lnTo>
                  <a:pt x="473891" y="270669"/>
                </a:lnTo>
                <a:lnTo>
                  <a:pt x="475080" y="282178"/>
                </a:lnTo>
                <a:lnTo>
                  <a:pt x="475476" y="292497"/>
                </a:lnTo>
                <a:lnTo>
                  <a:pt x="475476" y="302419"/>
                </a:lnTo>
                <a:lnTo>
                  <a:pt x="475080" y="311944"/>
                </a:lnTo>
                <a:lnTo>
                  <a:pt x="476665" y="310356"/>
                </a:lnTo>
                <a:lnTo>
                  <a:pt x="477458" y="309959"/>
                </a:lnTo>
                <a:lnTo>
                  <a:pt x="478251" y="309562"/>
                </a:lnTo>
                <a:lnTo>
                  <a:pt x="479440" y="309959"/>
                </a:lnTo>
                <a:lnTo>
                  <a:pt x="481025" y="310753"/>
                </a:lnTo>
                <a:lnTo>
                  <a:pt x="482214" y="311944"/>
                </a:lnTo>
                <a:lnTo>
                  <a:pt x="483007" y="313928"/>
                </a:lnTo>
                <a:lnTo>
                  <a:pt x="484989" y="317897"/>
                </a:lnTo>
                <a:lnTo>
                  <a:pt x="486574" y="323850"/>
                </a:lnTo>
                <a:lnTo>
                  <a:pt x="488556" y="331391"/>
                </a:lnTo>
                <a:lnTo>
                  <a:pt x="489349" y="339328"/>
                </a:lnTo>
                <a:lnTo>
                  <a:pt x="490141" y="348853"/>
                </a:lnTo>
                <a:lnTo>
                  <a:pt x="490538" y="358775"/>
                </a:lnTo>
                <a:lnTo>
                  <a:pt x="490141" y="368697"/>
                </a:lnTo>
                <a:lnTo>
                  <a:pt x="489349" y="377825"/>
                </a:lnTo>
                <a:lnTo>
                  <a:pt x="488556" y="385763"/>
                </a:lnTo>
                <a:lnTo>
                  <a:pt x="486574" y="393303"/>
                </a:lnTo>
                <a:lnTo>
                  <a:pt x="484989" y="399256"/>
                </a:lnTo>
                <a:lnTo>
                  <a:pt x="483007" y="404019"/>
                </a:lnTo>
                <a:lnTo>
                  <a:pt x="482214" y="405209"/>
                </a:lnTo>
                <a:lnTo>
                  <a:pt x="481025" y="406400"/>
                </a:lnTo>
                <a:lnTo>
                  <a:pt x="479440" y="407194"/>
                </a:lnTo>
                <a:lnTo>
                  <a:pt x="478251" y="407591"/>
                </a:lnTo>
                <a:lnTo>
                  <a:pt x="477062" y="407194"/>
                </a:lnTo>
                <a:lnTo>
                  <a:pt x="475873" y="406400"/>
                </a:lnTo>
                <a:lnTo>
                  <a:pt x="475080" y="405209"/>
                </a:lnTo>
                <a:lnTo>
                  <a:pt x="473891" y="403622"/>
                </a:lnTo>
                <a:lnTo>
                  <a:pt x="471513" y="398463"/>
                </a:lnTo>
                <a:lnTo>
                  <a:pt x="469927" y="392113"/>
                </a:lnTo>
                <a:lnTo>
                  <a:pt x="468738" y="400447"/>
                </a:lnTo>
                <a:lnTo>
                  <a:pt x="467549" y="409178"/>
                </a:lnTo>
                <a:lnTo>
                  <a:pt x="465171" y="417116"/>
                </a:lnTo>
                <a:lnTo>
                  <a:pt x="463586" y="425053"/>
                </a:lnTo>
                <a:lnTo>
                  <a:pt x="461208" y="432594"/>
                </a:lnTo>
                <a:lnTo>
                  <a:pt x="458433" y="440135"/>
                </a:lnTo>
                <a:lnTo>
                  <a:pt x="455659" y="447278"/>
                </a:lnTo>
                <a:lnTo>
                  <a:pt x="452488" y="454025"/>
                </a:lnTo>
                <a:lnTo>
                  <a:pt x="449317" y="460772"/>
                </a:lnTo>
                <a:lnTo>
                  <a:pt x="445353" y="467519"/>
                </a:lnTo>
                <a:lnTo>
                  <a:pt x="441786" y="473869"/>
                </a:lnTo>
                <a:lnTo>
                  <a:pt x="437823" y="479822"/>
                </a:lnTo>
                <a:lnTo>
                  <a:pt x="433859" y="485775"/>
                </a:lnTo>
                <a:lnTo>
                  <a:pt x="429499" y="491331"/>
                </a:lnTo>
                <a:lnTo>
                  <a:pt x="424743" y="496491"/>
                </a:lnTo>
                <a:lnTo>
                  <a:pt x="420780" y="501253"/>
                </a:lnTo>
                <a:lnTo>
                  <a:pt x="416023" y="506016"/>
                </a:lnTo>
                <a:lnTo>
                  <a:pt x="410871" y="510778"/>
                </a:lnTo>
                <a:lnTo>
                  <a:pt x="406511" y="514747"/>
                </a:lnTo>
                <a:lnTo>
                  <a:pt x="401358" y="518716"/>
                </a:lnTo>
                <a:lnTo>
                  <a:pt x="396206" y="521891"/>
                </a:lnTo>
                <a:lnTo>
                  <a:pt x="391053" y="525463"/>
                </a:lnTo>
                <a:lnTo>
                  <a:pt x="386297" y="528241"/>
                </a:lnTo>
                <a:lnTo>
                  <a:pt x="381144" y="531416"/>
                </a:lnTo>
                <a:lnTo>
                  <a:pt x="375992" y="533400"/>
                </a:lnTo>
                <a:lnTo>
                  <a:pt x="370839" y="535385"/>
                </a:lnTo>
                <a:lnTo>
                  <a:pt x="366083" y="537766"/>
                </a:lnTo>
                <a:lnTo>
                  <a:pt x="360930" y="538957"/>
                </a:lnTo>
                <a:lnTo>
                  <a:pt x="355778" y="540147"/>
                </a:lnTo>
                <a:lnTo>
                  <a:pt x="351021" y="540941"/>
                </a:lnTo>
                <a:lnTo>
                  <a:pt x="346265" y="541338"/>
                </a:lnTo>
                <a:lnTo>
                  <a:pt x="341509" y="541338"/>
                </a:lnTo>
                <a:lnTo>
                  <a:pt x="337545" y="541338"/>
                </a:lnTo>
                <a:lnTo>
                  <a:pt x="333582" y="540941"/>
                </a:lnTo>
                <a:lnTo>
                  <a:pt x="329222" y="540147"/>
                </a:lnTo>
                <a:lnTo>
                  <a:pt x="325258" y="538957"/>
                </a:lnTo>
                <a:lnTo>
                  <a:pt x="320898" y="537369"/>
                </a:lnTo>
                <a:lnTo>
                  <a:pt x="316142" y="535385"/>
                </a:lnTo>
                <a:lnTo>
                  <a:pt x="307026" y="531019"/>
                </a:lnTo>
                <a:lnTo>
                  <a:pt x="297117" y="525066"/>
                </a:lnTo>
                <a:lnTo>
                  <a:pt x="287605" y="517922"/>
                </a:lnTo>
                <a:lnTo>
                  <a:pt x="278092" y="509985"/>
                </a:lnTo>
                <a:lnTo>
                  <a:pt x="268183" y="500460"/>
                </a:lnTo>
                <a:lnTo>
                  <a:pt x="258671" y="490538"/>
                </a:lnTo>
                <a:lnTo>
                  <a:pt x="249555" y="479425"/>
                </a:lnTo>
                <a:lnTo>
                  <a:pt x="240835" y="467519"/>
                </a:lnTo>
                <a:lnTo>
                  <a:pt x="232908" y="454819"/>
                </a:lnTo>
                <a:lnTo>
                  <a:pt x="228944" y="448072"/>
                </a:lnTo>
                <a:lnTo>
                  <a:pt x="225377" y="441325"/>
                </a:lnTo>
                <a:lnTo>
                  <a:pt x="221810" y="434578"/>
                </a:lnTo>
                <a:lnTo>
                  <a:pt x="219036" y="427434"/>
                </a:lnTo>
                <a:lnTo>
                  <a:pt x="215865" y="420291"/>
                </a:lnTo>
                <a:lnTo>
                  <a:pt x="213090" y="412750"/>
                </a:lnTo>
                <a:lnTo>
                  <a:pt x="211109" y="405209"/>
                </a:lnTo>
                <a:lnTo>
                  <a:pt x="208730" y="397669"/>
                </a:lnTo>
                <a:lnTo>
                  <a:pt x="207145" y="402828"/>
                </a:lnTo>
                <a:lnTo>
                  <a:pt x="205163" y="406400"/>
                </a:lnTo>
                <a:lnTo>
                  <a:pt x="204371" y="408384"/>
                </a:lnTo>
                <a:lnTo>
                  <a:pt x="203181" y="409178"/>
                </a:lnTo>
                <a:lnTo>
                  <a:pt x="201992" y="409972"/>
                </a:lnTo>
                <a:lnTo>
                  <a:pt x="200803" y="409972"/>
                </a:lnTo>
                <a:lnTo>
                  <a:pt x="199614" y="409972"/>
                </a:lnTo>
                <a:lnTo>
                  <a:pt x="198425" y="409178"/>
                </a:lnTo>
                <a:lnTo>
                  <a:pt x="197236" y="407591"/>
                </a:lnTo>
                <a:lnTo>
                  <a:pt x="196443" y="406003"/>
                </a:lnTo>
                <a:lnTo>
                  <a:pt x="194065" y="401638"/>
                </a:lnTo>
                <a:lnTo>
                  <a:pt x="192480" y="395684"/>
                </a:lnTo>
                <a:lnTo>
                  <a:pt x="190895" y="388541"/>
                </a:lnTo>
                <a:lnTo>
                  <a:pt x="190102" y="379809"/>
                </a:lnTo>
                <a:lnTo>
                  <a:pt x="188913" y="371078"/>
                </a:lnTo>
                <a:lnTo>
                  <a:pt x="188913" y="361156"/>
                </a:lnTo>
                <a:lnTo>
                  <a:pt x="188913" y="351234"/>
                </a:lnTo>
                <a:lnTo>
                  <a:pt x="190102" y="342106"/>
                </a:lnTo>
                <a:lnTo>
                  <a:pt x="190895" y="333772"/>
                </a:lnTo>
                <a:lnTo>
                  <a:pt x="192480" y="326231"/>
                </a:lnTo>
                <a:lnTo>
                  <a:pt x="194065" y="320675"/>
                </a:lnTo>
                <a:lnTo>
                  <a:pt x="196443" y="315912"/>
                </a:lnTo>
                <a:lnTo>
                  <a:pt x="197236" y="314325"/>
                </a:lnTo>
                <a:lnTo>
                  <a:pt x="198425" y="312737"/>
                </a:lnTo>
                <a:lnTo>
                  <a:pt x="199614" y="312341"/>
                </a:lnTo>
                <a:lnTo>
                  <a:pt x="200803" y="311944"/>
                </a:lnTo>
                <a:lnTo>
                  <a:pt x="201596" y="311944"/>
                </a:lnTo>
                <a:lnTo>
                  <a:pt x="201992" y="312341"/>
                </a:lnTo>
                <a:lnTo>
                  <a:pt x="203181" y="300037"/>
                </a:lnTo>
                <a:lnTo>
                  <a:pt x="203974" y="294084"/>
                </a:lnTo>
                <a:lnTo>
                  <a:pt x="204767" y="288528"/>
                </a:lnTo>
                <a:lnTo>
                  <a:pt x="204371" y="281781"/>
                </a:lnTo>
                <a:lnTo>
                  <a:pt x="203974" y="275431"/>
                </a:lnTo>
                <a:lnTo>
                  <a:pt x="203974" y="269081"/>
                </a:lnTo>
                <a:lnTo>
                  <a:pt x="203974" y="263525"/>
                </a:lnTo>
                <a:lnTo>
                  <a:pt x="204767" y="257969"/>
                </a:lnTo>
                <a:lnTo>
                  <a:pt x="205560" y="253206"/>
                </a:lnTo>
                <a:lnTo>
                  <a:pt x="206352" y="248444"/>
                </a:lnTo>
                <a:lnTo>
                  <a:pt x="207541" y="243681"/>
                </a:lnTo>
                <a:lnTo>
                  <a:pt x="209127" y="240109"/>
                </a:lnTo>
                <a:lnTo>
                  <a:pt x="211109" y="236140"/>
                </a:lnTo>
                <a:lnTo>
                  <a:pt x="213090" y="232569"/>
                </a:lnTo>
                <a:lnTo>
                  <a:pt x="215072" y="229394"/>
                </a:lnTo>
                <a:lnTo>
                  <a:pt x="217847" y="226615"/>
                </a:lnTo>
                <a:lnTo>
                  <a:pt x="220225" y="223837"/>
                </a:lnTo>
                <a:lnTo>
                  <a:pt x="222603" y="221456"/>
                </a:lnTo>
                <a:lnTo>
                  <a:pt x="225774" y="219472"/>
                </a:lnTo>
                <a:lnTo>
                  <a:pt x="212694" y="219869"/>
                </a:lnTo>
                <a:lnTo>
                  <a:pt x="201992" y="219869"/>
                </a:lnTo>
                <a:lnTo>
                  <a:pt x="193273" y="220662"/>
                </a:lnTo>
                <a:lnTo>
                  <a:pt x="199614" y="217090"/>
                </a:lnTo>
                <a:lnTo>
                  <a:pt x="205956" y="213122"/>
                </a:lnTo>
                <a:lnTo>
                  <a:pt x="212298" y="208756"/>
                </a:lnTo>
                <a:lnTo>
                  <a:pt x="218639" y="203597"/>
                </a:lnTo>
                <a:lnTo>
                  <a:pt x="230926" y="194865"/>
                </a:lnTo>
                <a:lnTo>
                  <a:pt x="236079" y="190897"/>
                </a:lnTo>
                <a:lnTo>
                  <a:pt x="241231" y="187722"/>
                </a:lnTo>
                <a:lnTo>
                  <a:pt x="255104" y="180975"/>
                </a:lnTo>
                <a:lnTo>
                  <a:pt x="268976" y="175022"/>
                </a:lnTo>
                <a:lnTo>
                  <a:pt x="282056" y="170259"/>
                </a:lnTo>
                <a:lnTo>
                  <a:pt x="295135" y="166687"/>
                </a:lnTo>
                <a:lnTo>
                  <a:pt x="307819" y="163115"/>
                </a:lnTo>
                <a:lnTo>
                  <a:pt x="320106" y="161131"/>
                </a:lnTo>
                <a:lnTo>
                  <a:pt x="331996" y="159544"/>
                </a:lnTo>
                <a:lnTo>
                  <a:pt x="343094" y="159147"/>
                </a:lnTo>
                <a:lnTo>
                  <a:pt x="354192" y="158750"/>
                </a:lnTo>
                <a:close/>
                <a:moveTo>
                  <a:pt x="923918" y="157956"/>
                </a:moveTo>
                <a:lnTo>
                  <a:pt x="917185" y="158353"/>
                </a:lnTo>
                <a:lnTo>
                  <a:pt x="910056" y="158750"/>
                </a:lnTo>
                <a:lnTo>
                  <a:pt x="902928" y="159544"/>
                </a:lnTo>
                <a:lnTo>
                  <a:pt x="895403" y="161131"/>
                </a:lnTo>
                <a:lnTo>
                  <a:pt x="881937" y="164306"/>
                </a:lnTo>
                <a:lnTo>
                  <a:pt x="875996" y="165894"/>
                </a:lnTo>
                <a:lnTo>
                  <a:pt x="870451" y="167878"/>
                </a:lnTo>
                <a:lnTo>
                  <a:pt x="870451" y="196453"/>
                </a:lnTo>
                <a:lnTo>
                  <a:pt x="871640" y="196453"/>
                </a:lnTo>
                <a:lnTo>
                  <a:pt x="876392" y="194072"/>
                </a:lnTo>
                <a:lnTo>
                  <a:pt x="881145" y="191691"/>
                </a:lnTo>
                <a:lnTo>
                  <a:pt x="887086" y="189309"/>
                </a:lnTo>
                <a:lnTo>
                  <a:pt x="893422" y="186928"/>
                </a:lnTo>
                <a:lnTo>
                  <a:pt x="900551" y="184944"/>
                </a:lnTo>
                <a:lnTo>
                  <a:pt x="907680" y="182959"/>
                </a:lnTo>
                <a:lnTo>
                  <a:pt x="914809" y="182166"/>
                </a:lnTo>
                <a:lnTo>
                  <a:pt x="922334" y="182166"/>
                </a:lnTo>
                <a:lnTo>
                  <a:pt x="926294" y="182166"/>
                </a:lnTo>
                <a:lnTo>
                  <a:pt x="930255" y="182562"/>
                </a:lnTo>
                <a:lnTo>
                  <a:pt x="934215" y="182959"/>
                </a:lnTo>
                <a:lnTo>
                  <a:pt x="937384" y="183753"/>
                </a:lnTo>
                <a:lnTo>
                  <a:pt x="940948" y="185341"/>
                </a:lnTo>
                <a:lnTo>
                  <a:pt x="944117" y="186531"/>
                </a:lnTo>
                <a:lnTo>
                  <a:pt x="947285" y="188119"/>
                </a:lnTo>
                <a:lnTo>
                  <a:pt x="950057" y="189706"/>
                </a:lnTo>
                <a:lnTo>
                  <a:pt x="952434" y="192087"/>
                </a:lnTo>
                <a:lnTo>
                  <a:pt x="954810" y="194072"/>
                </a:lnTo>
                <a:lnTo>
                  <a:pt x="956394" y="196850"/>
                </a:lnTo>
                <a:lnTo>
                  <a:pt x="957978" y="199628"/>
                </a:lnTo>
                <a:lnTo>
                  <a:pt x="959167" y="202803"/>
                </a:lnTo>
                <a:lnTo>
                  <a:pt x="959959" y="206375"/>
                </a:lnTo>
                <a:lnTo>
                  <a:pt x="960751" y="209550"/>
                </a:lnTo>
                <a:lnTo>
                  <a:pt x="960751" y="213519"/>
                </a:lnTo>
                <a:lnTo>
                  <a:pt x="959959" y="219472"/>
                </a:lnTo>
                <a:lnTo>
                  <a:pt x="959167" y="224234"/>
                </a:lnTo>
                <a:lnTo>
                  <a:pt x="957978" y="229394"/>
                </a:lnTo>
                <a:lnTo>
                  <a:pt x="955998" y="233759"/>
                </a:lnTo>
                <a:lnTo>
                  <a:pt x="954018" y="237331"/>
                </a:lnTo>
                <a:lnTo>
                  <a:pt x="950850" y="241300"/>
                </a:lnTo>
                <a:lnTo>
                  <a:pt x="947681" y="245269"/>
                </a:lnTo>
                <a:lnTo>
                  <a:pt x="943325" y="248444"/>
                </a:lnTo>
                <a:lnTo>
                  <a:pt x="939760" y="252016"/>
                </a:lnTo>
                <a:lnTo>
                  <a:pt x="935800" y="254794"/>
                </a:lnTo>
                <a:lnTo>
                  <a:pt x="931047" y="257969"/>
                </a:lnTo>
                <a:lnTo>
                  <a:pt x="925898" y="261144"/>
                </a:lnTo>
                <a:lnTo>
                  <a:pt x="906096" y="272653"/>
                </a:lnTo>
                <a:lnTo>
                  <a:pt x="906096" y="315516"/>
                </a:lnTo>
                <a:lnTo>
                  <a:pt x="931443" y="315516"/>
                </a:lnTo>
                <a:lnTo>
                  <a:pt x="931443" y="283766"/>
                </a:lnTo>
                <a:lnTo>
                  <a:pt x="942929" y="277019"/>
                </a:lnTo>
                <a:lnTo>
                  <a:pt x="953226" y="270272"/>
                </a:lnTo>
                <a:lnTo>
                  <a:pt x="958374" y="266700"/>
                </a:lnTo>
                <a:lnTo>
                  <a:pt x="963127" y="262731"/>
                </a:lnTo>
                <a:lnTo>
                  <a:pt x="967484" y="259159"/>
                </a:lnTo>
                <a:lnTo>
                  <a:pt x="971444" y="255191"/>
                </a:lnTo>
                <a:lnTo>
                  <a:pt x="975405" y="250825"/>
                </a:lnTo>
                <a:lnTo>
                  <a:pt x="978573" y="246459"/>
                </a:lnTo>
                <a:lnTo>
                  <a:pt x="981741" y="241300"/>
                </a:lnTo>
                <a:lnTo>
                  <a:pt x="984514" y="236141"/>
                </a:lnTo>
                <a:lnTo>
                  <a:pt x="986494" y="230187"/>
                </a:lnTo>
                <a:lnTo>
                  <a:pt x="988079" y="224234"/>
                </a:lnTo>
                <a:lnTo>
                  <a:pt x="989267" y="218281"/>
                </a:lnTo>
                <a:lnTo>
                  <a:pt x="989267" y="211534"/>
                </a:lnTo>
                <a:lnTo>
                  <a:pt x="989267" y="205581"/>
                </a:lnTo>
                <a:lnTo>
                  <a:pt x="988475" y="200025"/>
                </a:lnTo>
                <a:lnTo>
                  <a:pt x="986494" y="194866"/>
                </a:lnTo>
                <a:lnTo>
                  <a:pt x="984910" y="189706"/>
                </a:lnTo>
                <a:lnTo>
                  <a:pt x="982534" y="185341"/>
                </a:lnTo>
                <a:lnTo>
                  <a:pt x="979365" y="180578"/>
                </a:lnTo>
                <a:lnTo>
                  <a:pt x="975801" y="176212"/>
                </a:lnTo>
                <a:lnTo>
                  <a:pt x="971840" y="172641"/>
                </a:lnTo>
                <a:lnTo>
                  <a:pt x="967484" y="169069"/>
                </a:lnTo>
                <a:lnTo>
                  <a:pt x="962335" y="166291"/>
                </a:lnTo>
                <a:lnTo>
                  <a:pt x="956790" y="163512"/>
                </a:lnTo>
                <a:lnTo>
                  <a:pt x="951246" y="161528"/>
                </a:lnTo>
                <a:lnTo>
                  <a:pt x="944909" y="159941"/>
                </a:lnTo>
                <a:lnTo>
                  <a:pt x="938176" y="159147"/>
                </a:lnTo>
                <a:lnTo>
                  <a:pt x="931443" y="158353"/>
                </a:lnTo>
                <a:lnTo>
                  <a:pt x="923918" y="157956"/>
                </a:lnTo>
                <a:close/>
                <a:moveTo>
                  <a:pt x="925106" y="0"/>
                </a:moveTo>
                <a:lnTo>
                  <a:pt x="938968" y="0"/>
                </a:lnTo>
                <a:lnTo>
                  <a:pt x="952434" y="397"/>
                </a:lnTo>
                <a:lnTo>
                  <a:pt x="965503" y="1984"/>
                </a:lnTo>
                <a:lnTo>
                  <a:pt x="978177" y="3572"/>
                </a:lnTo>
                <a:lnTo>
                  <a:pt x="990059" y="5953"/>
                </a:lnTo>
                <a:lnTo>
                  <a:pt x="1001544" y="9128"/>
                </a:lnTo>
                <a:lnTo>
                  <a:pt x="1012238" y="12303"/>
                </a:lnTo>
                <a:lnTo>
                  <a:pt x="1022931" y="15875"/>
                </a:lnTo>
                <a:lnTo>
                  <a:pt x="1032436" y="19844"/>
                </a:lnTo>
                <a:lnTo>
                  <a:pt x="1041942" y="24209"/>
                </a:lnTo>
                <a:lnTo>
                  <a:pt x="1050259" y="28178"/>
                </a:lnTo>
                <a:lnTo>
                  <a:pt x="1058180" y="32544"/>
                </a:lnTo>
                <a:lnTo>
                  <a:pt x="1065704" y="37306"/>
                </a:lnTo>
                <a:lnTo>
                  <a:pt x="1072437" y="41275"/>
                </a:lnTo>
                <a:lnTo>
                  <a:pt x="1084715" y="50006"/>
                </a:lnTo>
                <a:lnTo>
                  <a:pt x="1093824" y="57547"/>
                </a:lnTo>
                <a:lnTo>
                  <a:pt x="1100557" y="63500"/>
                </a:lnTo>
                <a:lnTo>
                  <a:pt x="1106102" y="68659"/>
                </a:lnTo>
                <a:lnTo>
                  <a:pt x="1104121" y="73025"/>
                </a:lnTo>
                <a:lnTo>
                  <a:pt x="1101745" y="77390"/>
                </a:lnTo>
                <a:lnTo>
                  <a:pt x="1098577" y="83344"/>
                </a:lnTo>
                <a:lnTo>
                  <a:pt x="1094220" y="89694"/>
                </a:lnTo>
                <a:lnTo>
                  <a:pt x="1089071" y="96837"/>
                </a:lnTo>
                <a:lnTo>
                  <a:pt x="1082339" y="103981"/>
                </a:lnTo>
                <a:lnTo>
                  <a:pt x="1078774" y="107156"/>
                </a:lnTo>
                <a:lnTo>
                  <a:pt x="1074418" y="111125"/>
                </a:lnTo>
                <a:lnTo>
                  <a:pt x="1070457" y="113903"/>
                </a:lnTo>
                <a:lnTo>
                  <a:pt x="1066101" y="117475"/>
                </a:lnTo>
                <a:lnTo>
                  <a:pt x="1060952" y="119856"/>
                </a:lnTo>
                <a:lnTo>
                  <a:pt x="1056199" y="122237"/>
                </a:lnTo>
                <a:lnTo>
                  <a:pt x="1050655" y="125016"/>
                </a:lnTo>
                <a:lnTo>
                  <a:pt x="1045110" y="126603"/>
                </a:lnTo>
                <a:lnTo>
                  <a:pt x="1039169" y="128191"/>
                </a:lnTo>
                <a:lnTo>
                  <a:pt x="1032832" y="128984"/>
                </a:lnTo>
                <a:lnTo>
                  <a:pt x="1026100" y="129381"/>
                </a:lnTo>
                <a:lnTo>
                  <a:pt x="1018971" y="129381"/>
                </a:lnTo>
                <a:lnTo>
                  <a:pt x="1011842" y="128984"/>
                </a:lnTo>
                <a:lnTo>
                  <a:pt x="1004317" y="127794"/>
                </a:lnTo>
                <a:lnTo>
                  <a:pt x="996792" y="125809"/>
                </a:lnTo>
                <a:lnTo>
                  <a:pt x="988475" y="123428"/>
                </a:lnTo>
                <a:lnTo>
                  <a:pt x="979761" y="119856"/>
                </a:lnTo>
                <a:lnTo>
                  <a:pt x="971048" y="115490"/>
                </a:lnTo>
                <a:lnTo>
                  <a:pt x="960751" y="110728"/>
                </a:lnTo>
                <a:lnTo>
                  <a:pt x="950057" y="105965"/>
                </a:lnTo>
                <a:lnTo>
                  <a:pt x="992435" y="126603"/>
                </a:lnTo>
                <a:lnTo>
                  <a:pt x="1012634" y="135334"/>
                </a:lnTo>
                <a:lnTo>
                  <a:pt x="1022139" y="139700"/>
                </a:lnTo>
                <a:lnTo>
                  <a:pt x="1031248" y="142875"/>
                </a:lnTo>
                <a:lnTo>
                  <a:pt x="1039961" y="145653"/>
                </a:lnTo>
                <a:lnTo>
                  <a:pt x="1049070" y="147637"/>
                </a:lnTo>
                <a:lnTo>
                  <a:pt x="1056991" y="149225"/>
                </a:lnTo>
                <a:lnTo>
                  <a:pt x="1064516" y="149622"/>
                </a:lnTo>
                <a:lnTo>
                  <a:pt x="1068081" y="149622"/>
                </a:lnTo>
                <a:lnTo>
                  <a:pt x="1071645" y="149225"/>
                </a:lnTo>
                <a:lnTo>
                  <a:pt x="1075606" y="148431"/>
                </a:lnTo>
                <a:lnTo>
                  <a:pt x="1078378" y="147637"/>
                </a:lnTo>
                <a:lnTo>
                  <a:pt x="1081546" y="146844"/>
                </a:lnTo>
                <a:lnTo>
                  <a:pt x="1084715" y="145256"/>
                </a:lnTo>
                <a:lnTo>
                  <a:pt x="1087487" y="143272"/>
                </a:lnTo>
                <a:lnTo>
                  <a:pt x="1090260" y="141287"/>
                </a:lnTo>
                <a:lnTo>
                  <a:pt x="1091844" y="155972"/>
                </a:lnTo>
                <a:lnTo>
                  <a:pt x="1092240" y="169069"/>
                </a:lnTo>
                <a:lnTo>
                  <a:pt x="1092240" y="181769"/>
                </a:lnTo>
                <a:lnTo>
                  <a:pt x="1091448" y="194072"/>
                </a:lnTo>
                <a:lnTo>
                  <a:pt x="1093824" y="192087"/>
                </a:lnTo>
                <a:lnTo>
                  <a:pt x="1094616" y="191294"/>
                </a:lnTo>
                <a:lnTo>
                  <a:pt x="1096200" y="191294"/>
                </a:lnTo>
                <a:lnTo>
                  <a:pt x="1097785" y="191691"/>
                </a:lnTo>
                <a:lnTo>
                  <a:pt x="1098973" y="192484"/>
                </a:lnTo>
                <a:lnTo>
                  <a:pt x="1100557" y="194072"/>
                </a:lnTo>
                <a:lnTo>
                  <a:pt x="1101745" y="195659"/>
                </a:lnTo>
                <a:lnTo>
                  <a:pt x="1103329" y="198834"/>
                </a:lnTo>
                <a:lnTo>
                  <a:pt x="1104517" y="201612"/>
                </a:lnTo>
                <a:lnTo>
                  <a:pt x="1106894" y="209153"/>
                </a:lnTo>
                <a:lnTo>
                  <a:pt x="1108478" y="218678"/>
                </a:lnTo>
                <a:lnTo>
                  <a:pt x="1110062" y="228997"/>
                </a:lnTo>
                <a:lnTo>
                  <a:pt x="1110854" y="240506"/>
                </a:lnTo>
                <a:lnTo>
                  <a:pt x="1111250" y="253206"/>
                </a:lnTo>
                <a:lnTo>
                  <a:pt x="1110854" y="265113"/>
                </a:lnTo>
                <a:lnTo>
                  <a:pt x="1110062" y="277019"/>
                </a:lnTo>
                <a:lnTo>
                  <a:pt x="1108478" y="287734"/>
                </a:lnTo>
                <a:lnTo>
                  <a:pt x="1106894" y="296466"/>
                </a:lnTo>
                <a:lnTo>
                  <a:pt x="1104517" y="304006"/>
                </a:lnTo>
                <a:lnTo>
                  <a:pt x="1103329" y="307578"/>
                </a:lnTo>
                <a:lnTo>
                  <a:pt x="1101745" y="309959"/>
                </a:lnTo>
                <a:lnTo>
                  <a:pt x="1100557" y="311944"/>
                </a:lnTo>
                <a:lnTo>
                  <a:pt x="1098973" y="313531"/>
                </a:lnTo>
                <a:lnTo>
                  <a:pt x="1097785" y="314722"/>
                </a:lnTo>
                <a:lnTo>
                  <a:pt x="1096200" y="314722"/>
                </a:lnTo>
                <a:lnTo>
                  <a:pt x="1094220" y="314722"/>
                </a:lnTo>
                <a:lnTo>
                  <a:pt x="1093032" y="313531"/>
                </a:lnTo>
                <a:lnTo>
                  <a:pt x="1091448" y="311547"/>
                </a:lnTo>
                <a:lnTo>
                  <a:pt x="1090260" y="309563"/>
                </a:lnTo>
                <a:lnTo>
                  <a:pt x="1088279" y="306784"/>
                </a:lnTo>
                <a:lnTo>
                  <a:pt x="1087091" y="303213"/>
                </a:lnTo>
                <a:lnTo>
                  <a:pt x="1085111" y="295275"/>
                </a:lnTo>
                <a:lnTo>
                  <a:pt x="1083923" y="305594"/>
                </a:lnTo>
                <a:lnTo>
                  <a:pt x="1081546" y="316309"/>
                </a:lnTo>
                <a:lnTo>
                  <a:pt x="1079566" y="327025"/>
                </a:lnTo>
                <a:lnTo>
                  <a:pt x="1077190" y="336550"/>
                </a:lnTo>
                <a:lnTo>
                  <a:pt x="1074022" y="346075"/>
                </a:lnTo>
                <a:lnTo>
                  <a:pt x="1070853" y="355997"/>
                </a:lnTo>
                <a:lnTo>
                  <a:pt x="1067289" y="364728"/>
                </a:lnTo>
                <a:lnTo>
                  <a:pt x="1063328" y="373460"/>
                </a:lnTo>
                <a:lnTo>
                  <a:pt x="1058972" y="382588"/>
                </a:lnTo>
                <a:lnTo>
                  <a:pt x="1054219" y="390525"/>
                </a:lnTo>
                <a:lnTo>
                  <a:pt x="1049863" y="398463"/>
                </a:lnTo>
                <a:lnTo>
                  <a:pt x="1044714" y="406003"/>
                </a:lnTo>
                <a:lnTo>
                  <a:pt x="1039565" y="413147"/>
                </a:lnTo>
                <a:lnTo>
                  <a:pt x="1034021" y="420291"/>
                </a:lnTo>
                <a:lnTo>
                  <a:pt x="1028872" y="427038"/>
                </a:lnTo>
                <a:lnTo>
                  <a:pt x="1022931" y="433388"/>
                </a:lnTo>
                <a:lnTo>
                  <a:pt x="1016990" y="439341"/>
                </a:lnTo>
                <a:lnTo>
                  <a:pt x="1011050" y="444897"/>
                </a:lnTo>
                <a:lnTo>
                  <a:pt x="1004713" y="450453"/>
                </a:lnTo>
                <a:lnTo>
                  <a:pt x="998376" y="455216"/>
                </a:lnTo>
                <a:lnTo>
                  <a:pt x="992039" y="459581"/>
                </a:lnTo>
                <a:lnTo>
                  <a:pt x="985702" y="463947"/>
                </a:lnTo>
                <a:lnTo>
                  <a:pt x="979365" y="467519"/>
                </a:lnTo>
                <a:lnTo>
                  <a:pt x="973028" y="471091"/>
                </a:lnTo>
                <a:lnTo>
                  <a:pt x="966692" y="473869"/>
                </a:lnTo>
                <a:lnTo>
                  <a:pt x="959959" y="477044"/>
                </a:lnTo>
                <a:lnTo>
                  <a:pt x="954018" y="479028"/>
                </a:lnTo>
                <a:lnTo>
                  <a:pt x="947681" y="480616"/>
                </a:lnTo>
                <a:lnTo>
                  <a:pt x="941344" y="482600"/>
                </a:lnTo>
                <a:lnTo>
                  <a:pt x="935404" y="483394"/>
                </a:lnTo>
                <a:lnTo>
                  <a:pt x="929067" y="484188"/>
                </a:lnTo>
                <a:lnTo>
                  <a:pt x="923126" y="484188"/>
                </a:lnTo>
                <a:lnTo>
                  <a:pt x="917977" y="484188"/>
                </a:lnTo>
                <a:lnTo>
                  <a:pt x="912829" y="483394"/>
                </a:lnTo>
                <a:lnTo>
                  <a:pt x="908076" y="482203"/>
                </a:lnTo>
                <a:lnTo>
                  <a:pt x="902531" y="480616"/>
                </a:lnTo>
                <a:lnTo>
                  <a:pt x="896987" y="478632"/>
                </a:lnTo>
                <a:lnTo>
                  <a:pt x="891046" y="476647"/>
                </a:lnTo>
                <a:lnTo>
                  <a:pt x="885105" y="473472"/>
                </a:lnTo>
                <a:lnTo>
                  <a:pt x="879561" y="470694"/>
                </a:lnTo>
                <a:lnTo>
                  <a:pt x="873620" y="466725"/>
                </a:lnTo>
                <a:lnTo>
                  <a:pt x="867283" y="463153"/>
                </a:lnTo>
                <a:lnTo>
                  <a:pt x="861342" y="458788"/>
                </a:lnTo>
                <a:lnTo>
                  <a:pt x="855005" y="454025"/>
                </a:lnTo>
                <a:lnTo>
                  <a:pt x="848669" y="449263"/>
                </a:lnTo>
                <a:lnTo>
                  <a:pt x="842728" y="444103"/>
                </a:lnTo>
                <a:lnTo>
                  <a:pt x="836391" y="438150"/>
                </a:lnTo>
                <a:lnTo>
                  <a:pt x="830450" y="432197"/>
                </a:lnTo>
                <a:lnTo>
                  <a:pt x="824114" y="425847"/>
                </a:lnTo>
                <a:lnTo>
                  <a:pt x="818173" y="419497"/>
                </a:lnTo>
                <a:lnTo>
                  <a:pt x="812628" y="412750"/>
                </a:lnTo>
                <a:lnTo>
                  <a:pt x="807083" y="405606"/>
                </a:lnTo>
                <a:lnTo>
                  <a:pt x="801539" y="398463"/>
                </a:lnTo>
                <a:lnTo>
                  <a:pt x="795994" y="390525"/>
                </a:lnTo>
                <a:lnTo>
                  <a:pt x="790845" y="382985"/>
                </a:lnTo>
                <a:lnTo>
                  <a:pt x="786093" y="374650"/>
                </a:lnTo>
                <a:lnTo>
                  <a:pt x="780944" y="366316"/>
                </a:lnTo>
                <a:lnTo>
                  <a:pt x="776588" y="357585"/>
                </a:lnTo>
                <a:lnTo>
                  <a:pt x="772231" y="349250"/>
                </a:lnTo>
                <a:lnTo>
                  <a:pt x="768271" y="340122"/>
                </a:lnTo>
                <a:lnTo>
                  <a:pt x="764706" y="330597"/>
                </a:lnTo>
                <a:lnTo>
                  <a:pt x="761142" y="321469"/>
                </a:lnTo>
                <a:lnTo>
                  <a:pt x="758369" y="311944"/>
                </a:lnTo>
                <a:lnTo>
                  <a:pt x="755201" y="302419"/>
                </a:lnTo>
                <a:lnTo>
                  <a:pt x="753221" y="308769"/>
                </a:lnTo>
                <a:lnTo>
                  <a:pt x="750448" y="313531"/>
                </a:lnTo>
                <a:lnTo>
                  <a:pt x="749260" y="315516"/>
                </a:lnTo>
                <a:lnTo>
                  <a:pt x="748072" y="316706"/>
                </a:lnTo>
                <a:lnTo>
                  <a:pt x="746884" y="317500"/>
                </a:lnTo>
                <a:lnTo>
                  <a:pt x="745696" y="317500"/>
                </a:lnTo>
                <a:lnTo>
                  <a:pt x="743715" y="317500"/>
                </a:lnTo>
                <a:lnTo>
                  <a:pt x="742131" y="316309"/>
                </a:lnTo>
                <a:lnTo>
                  <a:pt x="740943" y="315119"/>
                </a:lnTo>
                <a:lnTo>
                  <a:pt x="739755" y="313134"/>
                </a:lnTo>
                <a:lnTo>
                  <a:pt x="738567" y="310356"/>
                </a:lnTo>
                <a:lnTo>
                  <a:pt x="736983" y="307181"/>
                </a:lnTo>
                <a:lnTo>
                  <a:pt x="734606" y="299641"/>
                </a:lnTo>
                <a:lnTo>
                  <a:pt x="733022" y="290513"/>
                </a:lnTo>
                <a:lnTo>
                  <a:pt x="731834" y="280194"/>
                </a:lnTo>
                <a:lnTo>
                  <a:pt x="730250" y="268288"/>
                </a:lnTo>
                <a:lnTo>
                  <a:pt x="730250" y="255984"/>
                </a:lnTo>
                <a:lnTo>
                  <a:pt x="730250" y="243284"/>
                </a:lnTo>
                <a:lnTo>
                  <a:pt x="731834" y="231775"/>
                </a:lnTo>
                <a:lnTo>
                  <a:pt x="733022" y="221456"/>
                </a:lnTo>
                <a:lnTo>
                  <a:pt x="734606" y="212328"/>
                </a:lnTo>
                <a:lnTo>
                  <a:pt x="736983" y="204787"/>
                </a:lnTo>
                <a:lnTo>
                  <a:pt x="738567" y="201612"/>
                </a:lnTo>
                <a:lnTo>
                  <a:pt x="739755" y="198834"/>
                </a:lnTo>
                <a:lnTo>
                  <a:pt x="740943" y="196453"/>
                </a:lnTo>
                <a:lnTo>
                  <a:pt x="742131" y="195262"/>
                </a:lnTo>
                <a:lnTo>
                  <a:pt x="743715" y="194469"/>
                </a:lnTo>
                <a:lnTo>
                  <a:pt x="745696" y="194072"/>
                </a:lnTo>
                <a:lnTo>
                  <a:pt x="746488" y="194072"/>
                </a:lnTo>
                <a:lnTo>
                  <a:pt x="747280" y="194866"/>
                </a:lnTo>
                <a:lnTo>
                  <a:pt x="747676" y="186531"/>
                </a:lnTo>
                <a:lnTo>
                  <a:pt x="748072" y="178594"/>
                </a:lnTo>
                <a:lnTo>
                  <a:pt x="748864" y="171450"/>
                </a:lnTo>
                <a:lnTo>
                  <a:pt x="750052" y="164306"/>
                </a:lnTo>
                <a:lnTo>
                  <a:pt x="749260" y="155575"/>
                </a:lnTo>
                <a:lnTo>
                  <a:pt x="748864" y="147637"/>
                </a:lnTo>
                <a:lnTo>
                  <a:pt x="748864" y="139700"/>
                </a:lnTo>
                <a:lnTo>
                  <a:pt x="749260" y="132556"/>
                </a:lnTo>
                <a:lnTo>
                  <a:pt x="750052" y="125809"/>
                </a:lnTo>
                <a:lnTo>
                  <a:pt x="751240" y="119459"/>
                </a:lnTo>
                <a:lnTo>
                  <a:pt x="752429" y="113506"/>
                </a:lnTo>
                <a:lnTo>
                  <a:pt x="754013" y="107553"/>
                </a:lnTo>
                <a:lnTo>
                  <a:pt x="755993" y="102394"/>
                </a:lnTo>
                <a:lnTo>
                  <a:pt x="758369" y="98028"/>
                </a:lnTo>
                <a:lnTo>
                  <a:pt x="760746" y="93265"/>
                </a:lnTo>
                <a:lnTo>
                  <a:pt x="763122" y="89694"/>
                </a:lnTo>
                <a:lnTo>
                  <a:pt x="766686" y="85725"/>
                </a:lnTo>
                <a:lnTo>
                  <a:pt x="769459" y="82153"/>
                </a:lnTo>
                <a:lnTo>
                  <a:pt x="773419" y="79375"/>
                </a:lnTo>
                <a:lnTo>
                  <a:pt x="776984" y="76994"/>
                </a:lnTo>
                <a:lnTo>
                  <a:pt x="760350" y="76994"/>
                </a:lnTo>
                <a:lnTo>
                  <a:pt x="747280" y="77390"/>
                </a:lnTo>
                <a:lnTo>
                  <a:pt x="735794" y="78184"/>
                </a:lnTo>
                <a:lnTo>
                  <a:pt x="743715" y="73819"/>
                </a:lnTo>
                <a:lnTo>
                  <a:pt x="752032" y="68659"/>
                </a:lnTo>
                <a:lnTo>
                  <a:pt x="759953" y="63500"/>
                </a:lnTo>
                <a:lnTo>
                  <a:pt x="767874" y="57150"/>
                </a:lnTo>
                <a:lnTo>
                  <a:pt x="782924" y="45640"/>
                </a:lnTo>
                <a:lnTo>
                  <a:pt x="790053" y="40878"/>
                </a:lnTo>
                <a:lnTo>
                  <a:pt x="796390" y="36909"/>
                </a:lnTo>
                <a:lnTo>
                  <a:pt x="814212" y="28178"/>
                </a:lnTo>
                <a:lnTo>
                  <a:pt x="831242" y="21034"/>
                </a:lnTo>
                <a:lnTo>
                  <a:pt x="848273" y="15081"/>
                </a:lnTo>
                <a:lnTo>
                  <a:pt x="864511" y="9922"/>
                </a:lnTo>
                <a:lnTo>
                  <a:pt x="880749" y="5953"/>
                </a:lnTo>
                <a:lnTo>
                  <a:pt x="895799" y="3175"/>
                </a:lnTo>
                <a:lnTo>
                  <a:pt x="910849" y="1587"/>
                </a:lnTo>
                <a:lnTo>
                  <a:pt x="92510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  <a:latin typeface="+mn-ea"/>
              <a:ea typeface="+mn-ea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1710330" y="3898993"/>
            <a:ext cx="11079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+mn-ea"/>
              </a:rPr>
              <a:t>执行力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MH_PageTitle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存在的问题</a:t>
            </a:r>
          </a:p>
        </p:txBody>
      </p:sp>
      <p:sp>
        <p:nvSpPr>
          <p:cNvPr id="23" name="MH_Other_1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 rot="10800000" flipV="1">
            <a:off x="3535635" y="5080058"/>
            <a:ext cx="4969786" cy="770687"/>
          </a:xfrm>
          <a:prstGeom prst="ellipse">
            <a:avLst/>
          </a:prstGeom>
          <a:gradFill rotWithShape="1">
            <a:gsLst>
              <a:gs pos="0">
                <a:sysClr val="windowText" lastClr="000000">
                  <a:lumMod val="81000"/>
                  <a:lumOff val="19000"/>
                  <a:alpha val="88000"/>
                </a:sysClr>
              </a:gs>
              <a:gs pos="100000">
                <a:srgbClr val="EEECE1">
                  <a:alpha val="0"/>
                </a:srgb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</a:ln>
          <a:effectLst/>
        </p:spPr>
        <p:txBody>
          <a:bodyPr anchor="ctr">
            <a:normAutofit/>
          </a:bodyPr>
          <a:lstStyle/>
          <a:p>
            <a:pPr>
              <a:defRPr/>
            </a:pPr>
            <a:endParaRPr lang="zh-CN" altLang="en-US" kern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4" name="MH_Other_2"/>
          <p:cNvSpPr/>
          <p:nvPr>
            <p:custDataLst>
              <p:tags r:id="rId4"/>
            </p:custDataLst>
          </p:nvPr>
        </p:nvSpPr>
        <p:spPr>
          <a:xfrm>
            <a:off x="5603105" y="2278672"/>
            <a:ext cx="1527266" cy="1566065"/>
          </a:xfrm>
          <a:custGeom>
            <a:avLst/>
            <a:gdLst>
              <a:gd name="connsiteX0" fmla="*/ 0 w 1768701"/>
              <a:gd name="connsiteY0" fmla="*/ 0 h 1819275"/>
              <a:gd name="connsiteX1" fmla="*/ 1239837 w 1768701"/>
              <a:gd name="connsiteY1" fmla="*/ 0 h 1819275"/>
              <a:gd name="connsiteX2" fmla="*/ 1425575 w 1768701"/>
              <a:gd name="connsiteY2" fmla="*/ 1819275 h 1819275"/>
              <a:gd name="connsiteX3" fmla="*/ 1217011 w 1768701"/>
              <a:gd name="connsiteY3" fmla="*/ 1151279 h 1819275"/>
              <a:gd name="connsiteX4" fmla="*/ 1120532 w 1768701"/>
              <a:gd name="connsiteY4" fmla="*/ 960656 h 1819275"/>
              <a:gd name="connsiteX5" fmla="*/ 1125218 w 1768701"/>
              <a:gd name="connsiteY5" fmla="*/ 962449 h 1819275"/>
              <a:gd name="connsiteX6" fmla="*/ 1087312 w 1768701"/>
              <a:gd name="connsiteY6" fmla="*/ 895020 h 1819275"/>
              <a:gd name="connsiteX7" fmla="*/ 1067594 w 1768701"/>
              <a:gd name="connsiteY7" fmla="*/ 856060 h 1819275"/>
              <a:gd name="connsiteX8" fmla="*/ 1044723 w 1768701"/>
              <a:gd name="connsiteY8" fmla="*/ 819259 h 1819275"/>
              <a:gd name="connsiteX9" fmla="*/ 1032247 w 1768701"/>
              <a:gd name="connsiteY9" fmla="*/ 797066 h 1819275"/>
              <a:gd name="connsiteX10" fmla="*/ 1011074 w 1768701"/>
              <a:gd name="connsiteY10" fmla="*/ 765115 h 1819275"/>
              <a:gd name="connsiteX11" fmla="*/ 976419 w 1768701"/>
              <a:gd name="connsiteY11" fmla="*/ 709350 h 1819275"/>
              <a:gd name="connsiteX12" fmla="*/ 949071 w 1768701"/>
              <a:gd name="connsiteY12" fmla="*/ 671548 h 1819275"/>
              <a:gd name="connsiteX13" fmla="*/ 932625 w 1768701"/>
              <a:gd name="connsiteY13" fmla="*/ 646730 h 1819275"/>
              <a:gd name="connsiteX14" fmla="*/ 911183 w 1768701"/>
              <a:gd name="connsiteY14" fmla="*/ 619176 h 1819275"/>
              <a:gd name="connsiteX15" fmla="*/ 873826 w 1768701"/>
              <a:gd name="connsiteY15" fmla="*/ 567538 h 1819275"/>
              <a:gd name="connsiteX16" fmla="*/ 842456 w 1768701"/>
              <a:gd name="connsiteY16" fmla="*/ 530859 h 1819275"/>
              <a:gd name="connsiteX17" fmla="*/ 827460 w 1768701"/>
              <a:gd name="connsiteY17" fmla="*/ 511589 h 1819275"/>
              <a:gd name="connsiteX18" fmla="*/ 804660 w 1768701"/>
              <a:gd name="connsiteY18" fmla="*/ 486667 h 1819275"/>
              <a:gd name="connsiteX19" fmla="*/ 759485 w 1768701"/>
              <a:gd name="connsiteY19" fmla="*/ 433846 h 1819275"/>
              <a:gd name="connsiteX20" fmla="*/ 732019 w 1768701"/>
              <a:gd name="connsiteY20" fmla="*/ 407265 h 1819275"/>
              <a:gd name="connsiteX21" fmla="*/ 717863 w 1768701"/>
              <a:gd name="connsiteY21" fmla="*/ 391791 h 1819275"/>
              <a:gd name="connsiteX22" fmla="*/ 677622 w 1768701"/>
              <a:gd name="connsiteY22" fmla="*/ 354620 h 1819275"/>
              <a:gd name="connsiteX23" fmla="*/ 633065 w 1768701"/>
              <a:gd name="connsiteY23" fmla="*/ 311498 h 1819275"/>
              <a:gd name="connsiteX24" fmla="*/ 619739 w 1768701"/>
              <a:gd name="connsiteY24" fmla="*/ 301151 h 1819275"/>
              <a:gd name="connsiteX25" fmla="*/ 604942 w 1768701"/>
              <a:gd name="connsiteY25" fmla="*/ 287483 h 1819275"/>
              <a:gd name="connsiteX26" fmla="*/ 29334 w 1768701"/>
              <a:gd name="connsiteY26" fmla="*/ 3471 h 1819275"/>
              <a:gd name="connsiteX27" fmla="*/ 7152 w 1768701"/>
              <a:gd name="connsiteY27" fmla="*/ 1798 h 1819275"/>
              <a:gd name="connsiteX0-1" fmla="*/ 0 w 1768701"/>
              <a:gd name="connsiteY0-2" fmla="*/ 0 h 1819275"/>
              <a:gd name="connsiteX1-3" fmla="*/ 1239837 w 1768701"/>
              <a:gd name="connsiteY1-4" fmla="*/ 0 h 1819275"/>
              <a:gd name="connsiteX2-5" fmla="*/ 1425575 w 1768701"/>
              <a:gd name="connsiteY2-6" fmla="*/ 1819275 h 1819275"/>
              <a:gd name="connsiteX3-7" fmla="*/ 1217011 w 1768701"/>
              <a:gd name="connsiteY3-8" fmla="*/ 1151279 h 1819275"/>
              <a:gd name="connsiteX4-9" fmla="*/ 1120532 w 1768701"/>
              <a:gd name="connsiteY4-10" fmla="*/ 960656 h 1819275"/>
              <a:gd name="connsiteX5-11" fmla="*/ 1125218 w 1768701"/>
              <a:gd name="connsiteY5-12" fmla="*/ 962449 h 1819275"/>
              <a:gd name="connsiteX6-13" fmla="*/ 1087312 w 1768701"/>
              <a:gd name="connsiteY6-14" fmla="*/ 895020 h 1819275"/>
              <a:gd name="connsiteX7-15" fmla="*/ 1067594 w 1768701"/>
              <a:gd name="connsiteY7-16" fmla="*/ 856060 h 1819275"/>
              <a:gd name="connsiteX8-17" fmla="*/ 1044723 w 1768701"/>
              <a:gd name="connsiteY8-18" fmla="*/ 819259 h 1819275"/>
              <a:gd name="connsiteX9-19" fmla="*/ 1032247 w 1768701"/>
              <a:gd name="connsiteY9-20" fmla="*/ 797066 h 1819275"/>
              <a:gd name="connsiteX10-21" fmla="*/ 1011074 w 1768701"/>
              <a:gd name="connsiteY10-22" fmla="*/ 765115 h 1819275"/>
              <a:gd name="connsiteX11-23" fmla="*/ 976419 w 1768701"/>
              <a:gd name="connsiteY11-24" fmla="*/ 709350 h 1819275"/>
              <a:gd name="connsiteX12-25" fmla="*/ 949071 w 1768701"/>
              <a:gd name="connsiteY12-26" fmla="*/ 671548 h 1819275"/>
              <a:gd name="connsiteX13-27" fmla="*/ 932625 w 1768701"/>
              <a:gd name="connsiteY13-28" fmla="*/ 646730 h 1819275"/>
              <a:gd name="connsiteX14-29" fmla="*/ 911183 w 1768701"/>
              <a:gd name="connsiteY14-30" fmla="*/ 619176 h 1819275"/>
              <a:gd name="connsiteX15-31" fmla="*/ 873826 w 1768701"/>
              <a:gd name="connsiteY15-32" fmla="*/ 567538 h 1819275"/>
              <a:gd name="connsiteX16-33" fmla="*/ 842456 w 1768701"/>
              <a:gd name="connsiteY16-34" fmla="*/ 530859 h 1819275"/>
              <a:gd name="connsiteX17-35" fmla="*/ 827460 w 1768701"/>
              <a:gd name="connsiteY17-36" fmla="*/ 511589 h 1819275"/>
              <a:gd name="connsiteX18-37" fmla="*/ 804660 w 1768701"/>
              <a:gd name="connsiteY18-38" fmla="*/ 486667 h 1819275"/>
              <a:gd name="connsiteX19-39" fmla="*/ 759485 w 1768701"/>
              <a:gd name="connsiteY19-40" fmla="*/ 433846 h 1819275"/>
              <a:gd name="connsiteX20-41" fmla="*/ 732019 w 1768701"/>
              <a:gd name="connsiteY20-42" fmla="*/ 407265 h 1819275"/>
              <a:gd name="connsiteX21-43" fmla="*/ 717863 w 1768701"/>
              <a:gd name="connsiteY21-44" fmla="*/ 391791 h 1819275"/>
              <a:gd name="connsiteX22-45" fmla="*/ 677622 w 1768701"/>
              <a:gd name="connsiteY22-46" fmla="*/ 354620 h 1819275"/>
              <a:gd name="connsiteX23-47" fmla="*/ 633065 w 1768701"/>
              <a:gd name="connsiteY23-48" fmla="*/ 311498 h 1819275"/>
              <a:gd name="connsiteX24-49" fmla="*/ 619739 w 1768701"/>
              <a:gd name="connsiteY24-50" fmla="*/ 301151 h 1819275"/>
              <a:gd name="connsiteX25-51" fmla="*/ 604942 w 1768701"/>
              <a:gd name="connsiteY25-52" fmla="*/ 287483 h 1819275"/>
              <a:gd name="connsiteX26-53" fmla="*/ 29334 w 1768701"/>
              <a:gd name="connsiteY26-54" fmla="*/ 3471 h 1819275"/>
              <a:gd name="connsiteX27-55" fmla="*/ 7152 w 1768701"/>
              <a:gd name="connsiteY27-56" fmla="*/ 1798 h 1819275"/>
              <a:gd name="connsiteX28" fmla="*/ 0 w 1768701"/>
              <a:gd name="connsiteY28" fmla="*/ 0 h 1819275"/>
              <a:gd name="connsiteX0-57" fmla="*/ 0 w 1774058"/>
              <a:gd name="connsiteY0-58" fmla="*/ 0 h 1819275"/>
              <a:gd name="connsiteX1-59" fmla="*/ 1239837 w 1774058"/>
              <a:gd name="connsiteY1-60" fmla="*/ 0 h 1819275"/>
              <a:gd name="connsiteX2-61" fmla="*/ 1425575 w 1774058"/>
              <a:gd name="connsiteY2-62" fmla="*/ 1819275 h 1819275"/>
              <a:gd name="connsiteX3-63" fmla="*/ 1217011 w 1774058"/>
              <a:gd name="connsiteY3-64" fmla="*/ 1151279 h 1819275"/>
              <a:gd name="connsiteX4-65" fmla="*/ 1120532 w 1774058"/>
              <a:gd name="connsiteY4-66" fmla="*/ 960656 h 1819275"/>
              <a:gd name="connsiteX5-67" fmla="*/ 1125218 w 1774058"/>
              <a:gd name="connsiteY5-68" fmla="*/ 962449 h 1819275"/>
              <a:gd name="connsiteX6-69" fmla="*/ 1087312 w 1774058"/>
              <a:gd name="connsiteY6-70" fmla="*/ 895020 h 1819275"/>
              <a:gd name="connsiteX7-71" fmla="*/ 1067594 w 1774058"/>
              <a:gd name="connsiteY7-72" fmla="*/ 856060 h 1819275"/>
              <a:gd name="connsiteX8-73" fmla="*/ 1044723 w 1774058"/>
              <a:gd name="connsiteY8-74" fmla="*/ 819259 h 1819275"/>
              <a:gd name="connsiteX9-75" fmla="*/ 1032247 w 1774058"/>
              <a:gd name="connsiteY9-76" fmla="*/ 797066 h 1819275"/>
              <a:gd name="connsiteX10-77" fmla="*/ 1011074 w 1774058"/>
              <a:gd name="connsiteY10-78" fmla="*/ 765115 h 1819275"/>
              <a:gd name="connsiteX11-79" fmla="*/ 976419 w 1774058"/>
              <a:gd name="connsiteY11-80" fmla="*/ 709350 h 1819275"/>
              <a:gd name="connsiteX12-81" fmla="*/ 949071 w 1774058"/>
              <a:gd name="connsiteY12-82" fmla="*/ 671548 h 1819275"/>
              <a:gd name="connsiteX13-83" fmla="*/ 932625 w 1774058"/>
              <a:gd name="connsiteY13-84" fmla="*/ 646730 h 1819275"/>
              <a:gd name="connsiteX14-85" fmla="*/ 911183 w 1774058"/>
              <a:gd name="connsiteY14-86" fmla="*/ 619176 h 1819275"/>
              <a:gd name="connsiteX15-87" fmla="*/ 873826 w 1774058"/>
              <a:gd name="connsiteY15-88" fmla="*/ 567538 h 1819275"/>
              <a:gd name="connsiteX16-89" fmla="*/ 842456 w 1774058"/>
              <a:gd name="connsiteY16-90" fmla="*/ 530859 h 1819275"/>
              <a:gd name="connsiteX17-91" fmla="*/ 827460 w 1774058"/>
              <a:gd name="connsiteY17-92" fmla="*/ 511589 h 1819275"/>
              <a:gd name="connsiteX18-93" fmla="*/ 804660 w 1774058"/>
              <a:gd name="connsiteY18-94" fmla="*/ 486667 h 1819275"/>
              <a:gd name="connsiteX19-95" fmla="*/ 759485 w 1774058"/>
              <a:gd name="connsiteY19-96" fmla="*/ 433846 h 1819275"/>
              <a:gd name="connsiteX20-97" fmla="*/ 732019 w 1774058"/>
              <a:gd name="connsiteY20-98" fmla="*/ 407265 h 1819275"/>
              <a:gd name="connsiteX21-99" fmla="*/ 717863 w 1774058"/>
              <a:gd name="connsiteY21-100" fmla="*/ 391791 h 1819275"/>
              <a:gd name="connsiteX22-101" fmla="*/ 677622 w 1774058"/>
              <a:gd name="connsiteY22-102" fmla="*/ 354620 h 1819275"/>
              <a:gd name="connsiteX23-103" fmla="*/ 633065 w 1774058"/>
              <a:gd name="connsiteY23-104" fmla="*/ 311498 h 1819275"/>
              <a:gd name="connsiteX24-105" fmla="*/ 619739 w 1774058"/>
              <a:gd name="connsiteY24-106" fmla="*/ 301151 h 1819275"/>
              <a:gd name="connsiteX25-107" fmla="*/ 604942 w 1774058"/>
              <a:gd name="connsiteY25-108" fmla="*/ 287483 h 1819275"/>
              <a:gd name="connsiteX26-109" fmla="*/ 29334 w 1774058"/>
              <a:gd name="connsiteY26-110" fmla="*/ 3471 h 1819275"/>
              <a:gd name="connsiteX27-111" fmla="*/ 7152 w 1774058"/>
              <a:gd name="connsiteY27-112" fmla="*/ 1798 h 1819275"/>
              <a:gd name="connsiteX28-113" fmla="*/ 0 w 1774058"/>
              <a:gd name="connsiteY28-114" fmla="*/ 0 h 1819275"/>
              <a:gd name="connsiteX0-115" fmla="*/ 0 w 1775399"/>
              <a:gd name="connsiteY0-116" fmla="*/ 0 h 1819275"/>
              <a:gd name="connsiteX1-117" fmla="*/ 1239837 w 1775399"/>
              <a:gd name="connsiteY1-118" fmla="*/ 0 h 1819275"/>
              <a:gd name="connsiteX2-119" fmla="*/ 1425575 w 1775399"/>
              <a:gd name="connsiteY2-120" fmla="*/ 1819275 h 1819275"/>
              <a:gd name="connsiteX3-121" fmla="*/ 1217011 w 1775399"/>
              <a:gd name="connsiteY3-122" fmla="*/ 1151279 h 1819275"/>
              <a:gd name="connsiteX4-123" fmla="*/ 1120532 w 1775399"/>
              <a:gd name="connsiteY4-124" fmla="*/ 960656 h 1819275"/>
              <a:gd name="connsiteX5-125" fmla="*/ 1125218 w 1775399"/>
              <a:gd name="connsiteY5-126" fmla="*/ 962449 h 1819275"/>
              <a:gd name="connsiteX6-127" fmla="*/ 1087312 w 1775399"/>
              <a:gd name="connsiteY6-128" fmla="*/ 895020 h 1819275"/>
              <a:gd name="connsiteX7-129" fmla="*/ 1067594 w 1775399"/>
              <a:gd name="connsiteY7-130" fmla="*/ 856060 h 1819275"/>
              <a:gd name="connsiteX8-131" fmla="*/ 1044723 w 1775399"/>
              <a:gd name="connsiteY8-132" fmla="*/ 819259 h 1819275"/>
              <a:gd name="connsiteX9-133" fmla="*/ 1032247 w 1775399"/>
              <a:gd name="connsiteY9-134" fmla="*/ 797066 h 1819275"/>
              <a:gd name="connsiteX10-135" fmla="*/ 1011074 w 1775399"/>
              <a:gd name="connsiteY10-136" fmla="*/ 765115 h 1819275"/>
              <a:gd name="connsiteX11-137" fmla="*/ 976419 w 1775399"/>
              <a:gd name="connsiteY11-138" fmla="*/ 709350 h 1819275"/>
              <a:gd name="connsiteX12-139" fmla="*/ 949071 w 1775399"/>
              <a:gd name="connsiteY12-140" fmla="*/ 671548 h 1819275"/>
              <a:gd name="connsiteX13-141" fmla="*/ 932625 w 1775399"/>
              <a:gd name="connsiteY13-142" fmla="*/ 646730 h 1819275"/>
              <a:gd name="connsiteX14-143" fmla="*/ 911183 w 1775399"/>
              <a:gd name="connsiteY14-144" fmla="*/ 619176 h 1819275"/>
              <a:gd name="connsiteX15-145" fmla="*/ 873826 w 1775399"/>
              <a:gd name="connsiteY15-146" fmla="*/ 567538 h 1819275"/>
              <a:gd name="connsiteX16-147" fmla="*/ 842456 w 1775399"/>
              <a:gd name="connsiteY16-148" fmla="*/ 530859 h 1819275"/>
              <a:gd name="connsiteX17-149" fmla="*/ 827460 w 1775399"/>
              <a:gd name="connsiteY17-150" fmla="*/ 511589 h 1819275"/>
              <a:gd name="connsiteX18-151" fmla="*/ 804660 w 1775399"/>
              <a:gd name="connsiteY18-152" fmla="*/ 486667 h 1819275"/>
              <a:gd name="connsiteX19-153" fmla="*/ 759485 w 1775399"/>
              <a:gd name="connsiteY19-154" fmla="*/ 433846 h 1819275"/>
              <a:gd name="connsiteX20-155" fmla="*/ 732019 w 1775399"/>
              <a:gd name="connsiteY20-156" fmla="*/ 407265 h 1819275"/>
              <a:gd name="connsiteX21-157" fmla="*/ 717863 w 1775399"/>
              <a:gd name="connsiteY21-158" fmla="*/ 391791 h 1819275"/>
              <a:gd name="connsiteX22-159" fmla="*/ 677622 w 1775399"/>
              <a:gd name="connsiteY22-160" fmla="*/ 354620 h 1819275"/>
              <a:gd name="connsiteX23-161" fmla="*/ 633065 w 1775399"/>
              <a:gd name="connsiteY23-162" fmla="*/ 311498 h 1819275"/>
              <a:gd name="connsiteX24-163" fmla="*/ 619739 w 1775399"/>
              <a:gd name="connsiteY24-164" fmla="*/ 301151 h 1819275"/>
              <a:gd name="connsiteX25-165" fmla="*/ 604942 w 1775399"/>
              <a:gd name="connsiteY25-166" fmla="*/ 287483 h 1819275"/>
              <a:gd name="connsiteX26-167" fmla="*/ 29334 w 1775399"/>
              <a:gd name="connsiteY26-168" fmla="*/ 3471 h 1819275"/>
              <a:gd name="connsiteX27-169" fmla="*/ 7152 w 1775399"/>
              <a:gd name="connsiteY27-170" fmla="*/ 1798 h 1819275"/>
              <a:gd name="connsiteX28-171" fmla="*/ 0 w 1775399"/>
              <a:gd name="connsiteY28-172" fmla="*/ 0 h 181927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  <a:cxn ang="0">
                <a:pos x="connsiteX22-45" y="connsiteY22-46"/>
              </a:cxn>
              <a:cxn ang="0">
                <a:pos x="connsiteX23-47" y="connsiteY23-48"/>
              </a:cxn>
              <a:cxn ang="0">
                <a:pos x="connsiteX24-49" y="connsiteY24-50"/>
              </a:cxn>
              <a:cxn ang="0">
                <a:pos x="connsiteX25-51" y="connsiteY25-52"/>
              </a:cxn>
              <a:cxn ang="0">
                <a:pos x="connsiteX26-53" y="connsiteY26-54"/>
              </a:cxn>
              <a:cxn ang="0">
                <a:pos x="connsiteX27-55" y="connsiteY27-56"/>
              </a:cxn>
              <a:cxn ang="0">
                <a:pos x="connsiteX28-113" y="connsiteY28-114"/>
              </a:cxn>
            </a:cxnLst>
            <a:rect l="l" t="t" r="r" b="b"/>
            <a:pathLst>
              <a:path w="1775399" h="1819275">
                <a:moveTo>
                  <a:pt x="0" y="0"/>
                </a:moveTo>
                <a:lnTo>
                  <a:pt x="1239837" y="0"/>
                </a:lnTo>
                <a:cubicBezTo>
                  <a:pt x="1820863" y="101600"/>
                  <a:pt x="1997075" y="942975"/>
                  <a:pt x="1425575" y="1819275"/>
                </a:cubicBezTo>
                <a:cubicBezTo>
                  <a:pt x="1410692" y="1702594"/>
                  <a:pt x="1345133" y="1441252"/>
                  <a:pt x="1217011" y="1151279"/>
                </a:cubicBezTo>
                <a:lnTo>
                  <a:pt x="1120532" y="960656"/>
                </a:lnTo>
                <a:lnTo>
                  <a:pt x="1125218" y="962449"/>
                </a:lnTo>
                <a:lnTo>
                  <a:pt x="1087312" y="895020"/>
                </a:lnTo>
                <a:lnTo>
                  <a:pt x="1067594" y="856060"/>
                </a:lnTo>
                <a:lnTo>
                  <a:pt x="1044723" y="819259"/>
                </a:lnTo>
                <a:lnTo>
                  <a:pt x="1032247" y="797066"/>
                </a:lnTo>
                <a:lnTo>
                  <a:pt x="1011074" y="765115"/>
                </a:lnTo>
                <a:lnTo>
                  <a:pt x="976419" y="709350"/>
                </a:lnTo>
                <a:lnTo>
                  <a:pt x="949071" y="671548"/>
                </a:lnTo>
                <a:lnTo>
                  <a:pt x="932625" y="646730"/>
                </a:lnTo>
                <a:lnTo>
                  <a:pt x="911183" y="619176"/>
                </a:lnTo>
                <a:lnTo>
                  <a:pt x="873826" y="567538"/>
                </a:lnTo>
                <a:lnTo>
                  <a:pt x="842456" y="530859"/>
                </a:lnTo>
                <a:lnTo>
                  <a:pt x="827460" y="511589"/>
                </a:lnTo>
                <a:lnTo>
                  <a:pt x="804660" y="486667"/>
                </a:lnTo>
                <a:lnTo>
                  <a:pt x="759485" y="433846"/>
                </a:lnTo>
                <a:lnTo>
                  <a:pt x="732019" y="407265"/>
                </a:lnTo>
                <a:lnTo>
                  <a:pt x="717863" y="391791"/>
                </a:lnTo>
                <a:lnTo>
                  <a:pt x="677622" y="354620"/>
                </a:lnTo>
                <a:lnTo>
                  <a:pt x="633065" y="311498"/>
                </a:lnTo>
                <a:lnTo>
                  <a:pt x="619739" y="301151"/>
                </a:lnTo>
                <a:lnTo>
                  <a:pt x="604942" y="287483"/>
                </a:lnTo>
                <a:cubicBezTo>
                  <a:pt x="414589" y="126628"/>
                  <a:pt x="215013" y="30932"/>
                  <a:pt x="29334" y="3471"/>
                </a:cubicBezTo>
                <a:lnTo>
                  <a:pt x="7152" y="1798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14000">
                <a:schemeClr val="accent2"/>
              </a:gs>
              <a:gs pos="64000">
                <a:schemeClr val="accent2"/>
              </a:gs>
              <a:gs pos="4200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0" scaled="0"/>
            <a:tileRect/>
          </a:gradFill>
          <a:ln w="3175" cap="flat" cmpd="sng" algn="ctr">
            <a:noFill/>
            <a:prstDash val="solid"/>
            <a:miter lim="800000"/>
          </a:ln>
          <a:effectLst/>
        </p:spPr>
        <p:txBody>
          <a:bodyPr anchor="ctr">
            <a:normAutofit/>
          </a:bodyPr>
          <a:lstStyle/>
          <a:p>
            <a:pPr algn="ctr">
              <a:defRPr/>
            </a:pPr>
            <a:endParaRPr lang="zh-CN" altLang="en-US" sz="1200" kern="0">
              <a:solidFill>
                <a:schemeClr val="bg1">
                  <a:lumMod val="50000"/>
                </a:schemeClr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25" name="MH_Other_3"/>
          <p:cNvSpPr/>
          <p:nvPr>
            <p:custDataLst>
              <p:tags r:id="rId5"/>
            </p:custDataLst>
          </p:nvPr>
        </p:nvSpPr>
        <p:spPr>
          <a:xfrm rot="18018922">
            <a:off x="4902080" y="2334226"/>
            <a:ext cx="1520211" cy="1564301"/>
          </a:xfrm>
          <a:custGeom>
            <a:avLst/>
            <a:gdLst>
              <a:gd name="connsiteX0" fmla="*/ 0 w 1768701"/>
              <a:gd name="connsiteY0" fmla="*/ 0 h 1819275"/>
              <a:gd name="connsiteX1" fmla="*/ 1239837 w 1768701"/>
              <a:gd name="connsiteY1" fmla="*/ 0 h 1819275"/>
              <a:gd name="connsiteX2" fmla="*/ 1425575 w 1768701"/>
              <a:gd name="connsiteY2" fmla="*/ 1819275 h 1819275"/>
              <a:gd name="connsiteX3" fmla="*/ 1217011 w 1768701"/>
              <a:gd name="connsiteY3" fmla="*/ 1151279 h 1819275"/>
              <a:gd name="connsiteX4" fmla="*/ 1120532 w 1768701"/>
              <a:gd name="connsiteY4" fmla="*/ 960656 h 1819275"/>
              <a:gd name="connsiteX5" fmla="*/ 1125218 w 1768701"/>
              <a:gd name="connsiteY5" fmla="*/ 962449 h 1819275"/>
              <a:gd name="connsiteX6" fmla="*/ 1087312 w 1768701"/>
              <a:gd name="connsiteY6" fmla="*/ 895020 h 1819275"/>
              <a:gd name="connsiteX7" fmla="*/ 1067594 w 1768701"/>
              <a:gd name="connsiteY7" fmla="*/ 856060 h 1819275"/>
              <a:gd name="connsiteX8" fmla="*/ 1044723 w 1768701"/>
              <a:gd name="connsiteY8" fmla="*/ 819259 h 1819275"/>
              <a:gd name="connsiteX9" fmla="*/ 1032247 w 1768701"/>
              <a:gd name="connsiteY9" fmla="*/ 797066 h 1819275"/>
              <a:gd name="connsiteX10" fmla="*/ 1011074 w 1768701"/>
              <a:gd name="connsiteY10" fmla="*/ 765115 h 1819275"/>
              <a:gd name="connsiteX11" fmla="*/ 976419 w 1768701"/>
              <a:gd name="connsiteY11" fmla="*/ 709350 h 1819275"/>
              <a:gd name="connsiteX12" fmla="*/ 949071 w 1768701"/>
              <a:gd name="connsiteY12" fmla="*/ 671548 h 1819275"/>
              <a:gd name="connsiteX13" fmla="*/ 932625 w 1768701"/>
              <a:gd name="connsiteY13" fmla="*/ 646730 h 1819275"/>
              <a:gd name="connsiteX14" fmla="*/ 911183 w 1768701"/>
              <a:gd name="connsiteY14" fmla="*/ 619176 h 1819275"/>
              <a:gd name="connsiteX15" fmla="*/ 873826 w 1768701"/>
              <a:gd name="connsiteY15" fmla="*/ 567538 h 1819275"/>
              <a:gd name="connsiteX16" fmla="*/ 842456 w 1768701"/>
              <a:gd name="connsiteY16" fmla="*/ 530859 h 1819275"/>
              <a:gd name="connsiteX17" fmla="*/ 827460 w 1768701"/>
              <a:gd name="connsiteY17" fmla="*/ 511589 h 1819275"/>
              <a:gd name="connsiteX18" fmla="*/ 804660 w 1768701"/>
              <a:gd name="connsiteY18" fmla="*/ 486667 h 1819275"/>
              <a:gd name="connsiteX19" fmla="*/ 759485 w 1768701"/>
              <a:gd name="connsiteY19" fmla="*/ 433846 h 1819275"/>
              <a:gd name="connsiteX20" fmla="*/ 732019 w 1768701"/>
              <a:gd name="connsiteY20" fmla="*/ 407265 h 1819275"/>
              <a:gd name="connsiteX21" fmla="*/ 717863 w 1768701"/>
              <a:gd name="connsiteY21" fmla="*/ 391791 h 1819275"/>
              <a:gd name="connsiteX22" fmla="*/ 677622 w 1768701"/>
              <a:gd name="connsiteY22" fmla="*/ 354620 h 1819275"/>
              <a:gd name="connsiteX23" fmla="*/ 633065 w 1768701"/>
              <a:gd name="connsiteY23" fmla="*/ 311498 h 1819275"/>
              <a:gd name="connsiteX24" fmla="*/ 619739 w 1768701"/>
              <a:gd name="connsiteY24" fmla="*/ 301151 h 1819275"/>
              <a:gd name="connsiteX25" fmla="*/ 604942 w 1768701"/>
              <a:gd name="connsiteY25" fmla="*/ 287483 h 1819275"/>
              <a:gd name="connsiteX26" fmla="*/ 29334 w 1768701"/>
              <a:gd name="connsiteY26" fmla="*/ 3471 h 1819275"/>
              <a:gd name="connsiteX27" fmla="*/ 7152 w 1768701"/>
              <a:gd name="connsiteY27" fmla="*/ 1798 h 1819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768701" h="1819275">
                <a:moveTo>
                  <a:pt x="0" y="0"/>
                </a:moveTo>
                <a:lnTo>
                  <a:pt x="1239837" y="0"/>
                </a:lnTo>
                <a:cubicBezTo>
                  <a:pt x="1820863" y="101600"/>
                  <a:pt x="1981200" y="942975"/>
                  <a:pt x="1425575" y="1819275"/>
                </a:cubicBezTo>
                <a:cubicBezTo>
                  <a:pt x="1410692" y="1702594"/>
                  <a:pt x="1345133" y="1441252"/>
                  <a:pt x="1217011" y="1151279"/>
                </a:cubicBezTo>
                <a:lnTo>
                  <a:pt x="1120532" y="960656"/>
                </a:lnTo>
                <a:lnTo>
                  <a:pt x="1125218" y="962449"/>
                </a:lnTo>
                <a:lnTo>
                  <a:pt x="1087312" y="895020"/>
                </a:lnTo>
                <a:lnTo>
                  <a:pt x="1067594" y="856060"/>
                </a:lnTo>
                <a:lnTo>
                  <a:pt x="1044723" y="819259"/>
                </a:lnTo>
                <a:lnTo>
                  <a:pt x="1032247" y="797066"/>
                </a:lnTo>
                <a:lnTo>
                  <a:pt x="1011074" y="765115"/>
                </a:lnTo>
                <a:lnTo>
                  <a:pt x="976419" y="709350"/>
                </a:lnTo>
                <a:lnTo>
                  <a:pt x="949071" y="671548"/>
                </a:lnTo>
                <a:lnTo>
                  <a:pt x="932625" y="646730"/>
                </a:lnTo>
                <a:lnTo>
                  <a:pt x="911183" y="619176"/>
                </a:lnTo>
                <a:lnTo>
                  <a:pt x="873826" y="567538"/>
                </a:lnTo>
                <a:lnTo>
                  <a:pt x="842456" y="530859"/>
                </a:lnTo>
                <a:lnTo>
                  <a:pt x="827460" y="511589"/>
                </a:lnTo>
                <a:lnTo>
                  <a:pt x="804660" y="486667"/>
                </a:lnTo>
                <a:lnTo>
                  <a:pt x="759485" y="433846"/>
                </a:lnTo>
                <a:lnTo>
                  <a:pt x="732019" y="407265"/>
                </a:lnTo>
                <a:lnTo>
                  <a:pt x="717863" y="391791"/>
                </a:lnTo>
                <a:lnTo>
                  <a:pt x="677622" y="354620"/>
                </a:lnTo>
                <a:lnTo>
                  <a:pt x="633065" y="311498"/>
                </a:lnTo>
                <a:lnTo>
                  <a:pt x="619739" y="301151"/>
                </a:lnTo>
                <a:lnTo>
                  <a:pt x="604942" y="287483"/>
                </a:lnTo>
                <a:cubicBezTo>
                  <a:pt x="414589" y="126628"/>
                  <a:pt x="215013" y="30932"/>
                  <a:pt x="29334" y="3471"/>
                </a:cubicBezTo>
                <a:lnTo>
                  <a:pt x="7152" y="1798"/>
                </a:lnTo>
                <a:close/>
              </a:path>
            </a:pathLst>
          </a:custGeom>
          <a:gradFill flip="none" rotWithShape="1">
            <a:gsLst>
              <a:gs pos="14000">
                <a:schemeClr val="accent4"/>
              </a:gs>
              <a:gs pos="64000">
                <a:schemeClr val="accent4"/>
              </a:gs>
              <a:gs pos="42000">
                <a:schemeClr val="accent4"/>
              </a:gs>
              <a:gs pos="100000">
                <a:schemeClr val="accent4">
                  <a:lumMod val="75000"/>
                </a:schemeClr>
              </a:gs>
            </a:gsLst>
            <a:lin ang="0" scaled="0"/>
            <a:tileRect/>
          </a:gradFill>
          <a:ln w="3175" cap="flat" cmpd="sng" algn="ctr">
            <a:noFill/>
            <a:prstDash val="solid"/>
            <a:miter lim="800000"/>
          </a:ln>
          <a:effectLst/>
        </p:spPr>
        <p:txBody>
          <a:bodyPr anchor="ctr">
            <a:normAutofit/>
          </a:bodyPr>
          <a:lstStyle/>
          <a:p>
            <a:pPr algn="ctr">
              <a:defRPr/>
            </a:pPr>
            <a:endParaRPr lang="zh-CN" altLang="en-US" sz="1200" kern="0">
              <a:solidFill>
                <a:schemeClr val="bg1">
                  <a:lumMod val="50000"/>
                </a:schemeClr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26" name="MH_Other_4"/>
          <p:cNvSpPr/>
          <p:nvPr>
            <p:custDataLst>
              <p:tags r:id="rId6"/>
            </p:custDataLst>
          </p:nvPr>
        </p:nvSpPr>
        <p:spPr>
          <a:xfrm rot="14427225">
            <a:off x="4591689" y="2963825"/>
            <a:ext cx="1520211" cy="1564301"/>
          </a:xfrm>
          <a:custGeom>
            <a:avLst/>
            <a:gdLst>
              <a:gd name="connsiteX0" fmla="*/ 0 w 1768701"/>
              <a:gd name="connsiteY0" fmla="*/ 0 h 1819275"/>
              <a:gd name="connsiteX1" fmla="*/ 1239837 w 1768701"/>
              <a:gd name="connsiteY1" fmla="*/ 0 h 1819275"/>
              <a:gd name="connsiteX2" fmla="*/ 1425575 w 1768701"/>
              <a:gd name="connsiteY2" fmla="*/ 1819275 h 1819275"/>
              <a:gd name="connsiteX3" fmla="*/ 1217011 w 1768701"/>
              <a:gd name="connsiteY3" fmla="*/ 1151279 h 1819275"/>
              <a:gd name="connsiteX4" fmla="*/ 1120532 w 1768701"/>
              <a:gd name="connsiteY4" fmla="*/ 960656 h 1819275"/>
              <a:gd name="connsiteX5" fmla="*/ 1125218 w 1768701"/>
              <a:gd name="connsiteY5" fmla="*/ 962449 h 1819275"/>
              <a:gd name="connsiteX6" fmla="*/ 1087312 w 1768701"/>
              <a:gd name="connsiteY6" fmla="*/ 895020 h 1819275"/>
              <a:gd name="connsiteX7" fmla="*/ 1067594 w 1768701"/>
              <a:gd name="connsiteY7" fmla="*/ 856060 h 1819275"/>
              <a:gd name="connsiteX8" fmla="*/ 1044723 w 1768701"/>
              <a:gd name="connsiteY8" fmla="*/ 819259 h 1819275"/>
              <a:gd name="connsiteX9" fmla="*/ 1032247 w 1768701"/>
              <a:gd name="connsiteY9" fmla="*/ 797066 h 1819275"/>
              <a:gd name="connsiteX10" fmla="*/ 1011074 w 1768701"/>
              <a:gd name="connsiteY10" fmla="*/ 765115 h 1819275"/>
              <a:gd name="connsiteX11" fmla="*/ 976419 w 1768701"/>
              <a:gd name="connsiteY11" fmla="*/ 709350 h 1819275"/>
              <a:gd name="connsiteX12" fmla="*/ 949071 w 1768701"/>
              <a:gd name="connsiteY12" fmla="*/ 671548 h 1819275"/>
              <a:gd name="connsiteX13" fmla="*/ 932625 w 1768701"/>
              <a:gd name="connsiteY13" fmla="*/ 646730 h 1819275"/>
              <a:gd name="connsiteX14" fmla="*/ 911183 w 1768701"/>
              <a:gd name="connsiteY14" fmla="*/ 619176 h 1819275"/>
              <a:gd name="connsiteX15" fmla="*/ 873826 w 1768701"/>
              <a:gd name="connsiteY15" fmla="*/ 567538 h 1819275"/>
              <a:gd name="connsiteX16" fmla="*/ 842456 w 1768701"/>
              <a:gd name="connsiteY16" fmla="*/ 530859 h 1819275"/>
              <a:gd name="connsiteX17" fmla="*/ 827460 w 1768701"/>
              <a:gd name="connsiteY17" fmla="*/ 511589 h 1819275"/>
              <a:gd name="connsiteX18" fmla="*/ 804660 w 1768701"/>
              <a:gd name="connsiteY18" fmla="*/ 486667 h 1819275"/>
              <a:gd name="connsiteX19" fmla="*/ 759485 w 1768701"/>
              <a:gd name="connsiteY19" fmla="*/ 433846 h 1819275"/>
              <a:gd name="connsiteX20" fmla="*/ 732019 w 1768701"/>
              <a:gd name="connsiteY20" fmla="*/ 407265 h 1819275"/>
              <a:gd name="connsiteX21" fmla="*/ 717863 w 1768701"/>
              <a:gd name="connsiteY21" fmla="*/ 391791 h 1819275"/>
              <a:gd name="connsiteX22" fmla="*/ 677622 w 1768701"/>
              <a:gd name="connsiteY22" fmla="*/ 354620 h 1819275"/>
              <a:gd name="connsiteX23" fmla="*/ 633065 w 1768701"/>
              <a:gd name="connsiteY23" fmla="*/ 311498 h 1819275"/>
              <a:gd name="connsiteX24" fmla="*/ 619739 w 1768701"/>
              <a:gd name="connsiteY24" fmla="*/ 301151 h 1819275"/>
              <a:gd name="connsiteX25" fmla="*/ 604942 w 1768701"/>
              <a:gd name="connsiteY25" fmla="*/ 287483 h 1819275"/>
              <a:gd name="connsiteX26" fmla="*/ 29334 w 1768701"/>
              <a:gd name="connsiteY26" fmla="*/ 3471 h 1819275"/>
              <a:gd name="connsiteX27" fmla="*/ 7152 w 1768701"/>
              <a:gd name="connsiteY27" fmla="*/ 1798 h 1819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768701" h="1819275">
                <a:moveTo>
                  <a:pt x="0" y="0"/>
                </a:moveTo>
                <a:lnTo>
                  <a:pt x="1239837" y="0"/>
                </a:lnTo>
                <a:cubicBezTo>
                  <a:pt x="1820863" y="101600"/>
                  <a:pt x="1981200" y="942975"/>
                  <a:pt x="1425575" y="1819275"/>
                </a:cubicBezTo>
                <a:cubicBezTo>
                  <a:pt x="1410692" y="1702594"/>
                  <a:pt x="1345133" y="1441252"/>
                  <a:pt x="1217011" y="1151279"/>
                </a:cubicBezTo>
                <a:lnTo>
                  <a:pt x="1120532" y="960656"/>
                </a:lnTo>
                <a:lnTo>
                  <a:pt x="1125218" y="962449"/>
                </a:lnTo>
                <a:lnTo>
                  <a:pt x="1087312" y="895020"/>
                </a:lnTo>
                <a:lnTo>
                  <a:pt x="1067594" y="856060"/>
                </a:lnTo>
                <a:lnTo>
                  <a:pt x="1044723" y="819259"/>
                </a:lnTo>
                <a:lnTo>
                  <a:pt x="1032247" y="797066"/>
                </a:lnTo>
                <a:lnTo>
                  <a:pt x="1011074" y="765115"/>
                </a:lnTo>
                <a:lnTo>
                  <a:pt x="976419" y="709350"/>
                </a:lnTo>
                <a:lnTo>
                  <a:pt x="949071" y="671548"/>
                </a:lnTo>
                <a:lnTo>
                  <a:pt x="932625" y="646730"/>
                </a:lnTo>
                <a:lnTo>
                  <a:pt x="911183" y="619176"/>
                </a:lnTo>
                <a:lnTo>
                  <a:pt x="873826" y="567538"/>
                </a:lnTo>
                <a:lnTo>
                  <a:pt x="842456" y="530859"/>
                </a:lnTo>
                <a:lnTo>
                  <a:pt x="827460" y="511589"/>
                </a:lnTo>
                <a:lnTo>
                  <a:pt x="804660" y="486667"/>
                </a:lnTo>
                <a:lnTo>
                  <a:pt x="759485" y="433846"/>
                </a:lnTo>
                <a:lnTo>
                  <a:pt x="732019" y="407265"/>
                </a:lnTo>
                <a:lnTo>
                  <a:pt x="717863" y="391791"/>
                </a:lnTo>
                <a:lnTo>
                  <a:pt x="677622" y="354620"/>
                </a:lnTo>
                <a:lnTo>
                  <a:pt x="633065" y="311498"/>
                </a:lnTo>
                <a:lnTo>
                  <a:pt x="619739" y="301151"/>
                </a:lnTo>
                <a:lnTo>
                  <a:pt x="604942" y="287483"/>
                </a:lnTo>
                <a:cubicBezTo>
                  <a:pt x="414589" y="126628"/>
                  <a:pt x="215013" y="30932"/>
                  <a:pt x="29334" y="3471"/>
                </a:cubicBezTo>
                <a:lnTo>
                  <a:pt x="7152" y="1798"/>
                </a:lnTo>
                <a:close/>
              </a:path>
            </a:pathLst>
          </a:custGeom>
          <a:gradFill flip="none" rotWithShape="1">
            <a:gsLst>
              <a:gs pos="14000">
                <a:schemeClr val="accent3"/>
              </a:gs>
              <a:gs pos="64000">
                <a:schemeClr val="accent3"/>
              </a:gs>
              <a:gs pos="4200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0" scaled="0"/>
            <a:tileRect/>
          </a:gradFill>
          <a:ln w="3175" cap="flat" cmpd="sng" algn="ctr">
            <a:noFill/>
            <a:prstDash val="solid"/>
            <a:miter lim="800000"/>
          </a:ln>
          <a:effectLst/>
        </p:spPr>
        <p:txBody>
          <a:bodyPr anchor="ctr">
            <a:normAutofit/>
          </a:bodyPr>
          <a:lstStyle/>
          <a:p>
            <a:pPr algn="ctr">
              <a:defRPr/>
            </a:pPr>
            <a:endParaRPr lang="zh-CN" altLang="en-US" sz="1200" kern="0">
              <a:solidFill>
                <a:schemeClr val="bg1">
                  <a:lumMod val="50000"/>
                </a:schemeClr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27" name="MH_Other_5"/>
          <p:cNvSpPr/>
          <p:nvPr>
            <p:custDataLst>
              <p:tags r:id="rId7"/>
            </p:custDataLst>
          </p:nvPr>
        </p:nvSpPr>
        <p:spPr>
          <a:xfrm rot="10859581">
            <a:off x="4982323" y="3553744"/>
            <a:ext cx="1520211" cy="1566065"/>
          </a:xfrm>
          <a:custGeom>
            <a:avLst/>
            <a:gdLst>
              <a:gd name="connsiteX0" fmla="*/ 0 w 1768701"/>
              <a:gd name="connsiteY0" fmla="*/ 0 h 1819275"/>
              <a:gd name="connsiteX1" fmla="*/ 1239837 w 1768701"/>
              <a:gd name="connsiteY1" fmla="*/ 0 h 1819275"/>
              <a:gd name="connsiteX2" fmla="*/ 1425575 w 1768701"/>
              <a:gd name="connsiteY2" fmla="*/ 1819275 h 1819275"/>
              <a:gd name="connsiteX3" fmla="*/ 1217011 w 1768701"/>
              <a:gd name="connsiteY3" fmla="*/ 1151279 h 1819275"/>
              <a:gd name="connsiteX4" fmla="*/ 1120532 w 1768701"/>
              <a:gd name="connsiteY4" fmla="*/ 960656 h 1819275"/>
              <a:gd name="connsiteX5" fmla="*/ 1125218 w 1768701"/>
              <a:gd name="connsiteY5" fmla="*/ 962449 h 1819275"/>
              <a:gd name="connsiteX6" fmla="*/ 1087312 w 1768701"/>
              <a:gd name="connsiteY6" fmla="*/ 895020 h 1819275"/>
              <a:gd name="connsiteX7" fmla="*/ 1067594 w 1768701"/>
              <a:gd name="connsiteY7" fmla="*/ 856060 h 1819275"/>
              <a:gd name="connsiteX8" fmla="*/ 1044723 w 1768701"/>
              <a:gd name="connsiteY8" fmla="*/ 819259 h 1819275"/>
              <a:gd name="connsiteX9" fmla="*/ 1032247 w 1768701"/>
              <a:gd name="connsiteY9" fmla="*/ 797066 h 1819275"/>
              <a:gd name="connsiteX10" fmla="*/ 1011074 w 1768701"/>
              <a:gd name="connsiteY10" fmla="*/ 765115 h 1819275"/>
              <a:gd name="connsiteX11" fmla="*/ 976419 w 1768701"/>
              <a:gd name="connsiteY11" fmla="*/ 709350 h 1819275"/>
              <a:gd name="connsiteX12" fmla="*/ 949071 w 1768701"/>
              <a:gd name="connsiteY12" fmla="*/ 671548 h 1819275"/>
              <a:gd name="connsiteX13" fmla="*/ 932625 w 1768701"/>
              <a:gd name="connsiteY13" fmla="*/ 646730 h 1819275"/>
              <a:gd name="connsiteX14" fmla="*/ 911183 w 1768701"/>
              <a:gd name="connsiteY14" fmla="*/ 619176 h 1819275"/>
              <a:gd name="connsiteX15" fmla="*/ 873826 w 1768701"/>
              <a:gd name="connsiteY15" fmla="*/ 567538 h 1819275"/>
              <a:gd name="connsiteX16" fmla="*/ 842456 w 1768701"/>
              <a:gd name="connsiteY16" fmla="*/ 530859 h 1819275"/>
              <a:gd name="connsiteX17" fmla="*/ 827460 w 1768701"/>
              <a:gd name="connsiteY17" fmla="*/ 511589 h 1819275"/>
              <a:gd name="connsiteX18" fmla="*/ 804660 w 1768701"/>
              <a:gd name="connsiteY18" fmla="*/ 486667 h 1819275"/>
              <a:gd name="connsiteX19" fmla="*/ 759485 w 1768701"/>
              <a:gd name="connsiteY19" fmla="*/ 433846 h 1819275"/>
              <a:gd name="connsiteX20" fmla="*/ 732019 w 1768701"/>
              <a:gd name="connsiteY20" fmla="*/ 407265 h 1819275"/>
              <a:gd name="connsiteX21" fmla="*/ 717863 w 1768701"/>
              <a:gd name="connsiteY21" fmla="*/ 391791 h 1819275"/>
              <a:gd name="connsiteX22" fmla="*/ 677622 w 1768701"/>
              <a:gd name="connsiteY22" fmla="*/ 354620 h 1819275"/>
              <a:gd name="connsiteX23" fmla="*/ 633065 w 1768701"/>
              <a:gd name="connsiteY23" fmla="*/ 311498 h 1819275"/>
              <a:gd name="connsiteX24" fmla="*/ 619739 w 1768701"/>
              <a:gd name="connsiteY24" fmla="*/ 301151 h 1819275"/>
              <a:gd name="connsiteX25" fmla="*/ 604942 w 1768701"/>
              <a:gd name="connsiteY25" fmla="*/ 287483 h 1819275"/>
              <a:gd name="connsiteX26" fmla="*/ 29334 w 1768701"/>
              <a:gd name="connsiteY26" fmla="*/ 3471 h 1819275"/>
              <a:gd name="connsiteX27" fmla="*/ 7152 w 1768701"/>
              <a:gd name="connsiteY27" fmla="*/ 1798 h 1819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768701" h="1819275">
                <a:moveTo>
                  <a:pt x="0" y="0"/>
                </a:moveTo>
                <a:lnTo>
                  <a:pt x="1239837" y="0"/>
                </a:lnTo>
                <a:cubicBezTo>
                  <a:pt x="1820863" y="101600"/>
                  <a:pt x="1981200" y="942975"/>
                  <a:pt x="1425575" y="1819275"/>
                </a:cubicBezTo>
                <a:cubicBezTo>
                  <a:pt x="1410692" y="1702594"/>
                  <a:pt x="1345133" y="1441252"/>
                  <a:pt x="1217011" y="1151279"/>
                </a:cubicBezTo>
                <a:lnTo>
                  <a:pt x="1120532" y="960656"/>
                </a:lnTo>
                <a:lnTo>
                  <a:pt x="1125218" y="962449"/>
                </a:lnTo>
                <a:lnTo>
                  <a:pt x="1087312" y="895020"/>
                </a:lnTo>
                <a:lnTo>
                  <a:pt x="1067594" y="856060"/>
                </a:lnTo>
                <a:lnTo>
                  <a:pt x="1044723" y="819259"/>
                </a:lnTo>
                <a:lnTo>
                  <a:pt x="1032247" y="797066"/>
                </a:lnTo>
                <a:lnTo>
                  <a:pt x="1011074" y="765115"/>
                </a:lnTo>
                <a:lnTo>
                  <a:pt x="976419" y="709350"/>
                </a:lnTo>
                <a:lnTo>
                  <a:pt x="949071" y="671548"/>
                </a:lnTo>
                <a:lnTo>
                  <a:pt x="932625" y="646730"/>
                </a:lnTo>
                <a:lnTo>
                  <a:pt x="911183" y="619176"/>
                </a:lnTo>
                <a:lnTo>
                  <a:pt x="873826" y="567538"/>
                </a:lnTo>
                <a:lnTo>
                  <a:pt x="842456" y="530859"/>
                </a:lnTo>
                <a:lnTo>
                  <a:pt x="827460" y="511589"/>
                </a:lnTo>
                <a:lnTo>
                  <a:pt x="804660" y="486667"/>
                </a:lnTo>
                <a:lnTo>
                  <a:pt x="759485" y="433846"/>
                </a:lnTo>
                <a:lnTo>
                  <a:pt x="732019" y="407265"/>
                </a:lnTo>
                <a:lnTo>
                  <a:pt x="717863" y="391791"/>
                </a:lnTo>
                <a:lnTo>
                  <a:pt x="677622" y="354620"/>
                </a:lnTo>
                <a:lnTo>
                  <a:pt x="633065" y="311498"/>
                </a:lnTo>
                <a:lnTo>
                  <a:pt x="619739" y="301151"/>
                </a:lnTo>
                <a:lnTo>
                  <a:pt x="604942" y="287483"/>
                </a:lnTo>
                <a:cubicBezTo>
                  <a:pt x="414589" y="126628"/>
                  <a:pt x="215013" y="30932"/>
                  <a:pt x="29334" y="3471"/>
                </a:cubicBezTo>
                <a:lnTo>
                  <a:pt x="7152" y="1798"/>
                </a:lnTo>
                <a:close/>
              </a:path>
            </a:pathLst>
          </a:custGeom>
          <a:gradFill flip="none" rotWithShape="1">
            <a:gsLst>
              <a:gs pos="14000">
                <a:schemeClr val="accent1"/>
              </a:gs>
              <a:gs pos="64000">
                <a:schemeClr val="accent1"/>
              </a:gs>
              <a:gs pos="42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0" scaled="0"/>
            <a:tileRect/>
          </a:gradFill>
          <a:ln w="3175" cap="flat" cmpd="sng" algn="ctr">
            <a:noFill/>
            <a:prstDash val="solid"/>
            <a:miter lim="800000"/>
          </a:ln>
          <a:effectLst/>
        </p:spPr>
        <p:txBody>
          <a:bodyPr anchor="ctr">
            <a:normAutofit/>
          </a:bodyPr>
          <a:lstStyle/>
          <a:p>
            <a:pPr algn="ctr">
              <a:defRPr/>
            </a:pPr>
            <a:endParaRPr lang="zh-CN" altLang="en-US" sz="1200" kern="0">
              <a:solidFill>
                <a:schemeClr val="bg1">
                  <a:lumMod val="50000"/>
                </a:schemeClr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28" name="MH_Other_6"/>
          <p:cNvSpPr/>
          <p:nvPr>
            <p:custDataLst>
              <p:tags r:id="rId8"/>
            </p:custDataLst>
          </p:nvPr>
        </p:nvSpPr>
        <p:spPr>
          <a:xfrm rot="7267884">
            <a:off x="5678939" y="3509655"/>
            <a:ext cx="1521974" cy="1564300"/>
          </a:xfrm>
          <a:custGeom>
            <a:avLst/>
            <a:gdLst>
              <a:gd name="connsiteX0" fmla="*/ 0 w 1768701"/>
              <a:gd name="connsiteY0" fmla="*/ 0 h 1819275"/>
              <a:gd name="connsiteX1" fmla="*/ 1239837 w 1768701"/>
              <a:gd name="connsiteY1" fmla="*/ 0 h 1819275"/>
              <a:gd name="connsiteX2" fmla="*/ 1425575 w 1768701"/>
              <a:gd name="connsiteY2" fmla="*/ 1819275 h 1819275"/>
              <a:gd name="connsiteX3" fmla="*/ 1217011 w 1768701"/>
              <a:gd name="connsiteY3" fmla="*/ 1151279 h 1819275"/>
              <a:gd name="connsiteX4" fmla="*/ 1120532 w 1768701"/>
              <a:gd name="connsiteY4" fmla="*/ 960656 h 1819275"/>
              <a:gd name="connsiteX5" fmla="*/ 1125218 w 1768701"/>
              <a:gd name="connsiteY5" fmla="*/ 962449 h 1819275"/>
              <a:gd name="connsiteX6" fmla="*/ 1087312 w 1768701"/>
              <a:gd name="connsiteY6" fmla="*/ 895020 h 1819275"/>
              <a:gd name="connsiteX7" fmla="*/ 1067594 w 1768701"/>
              <a:gd name="connsiteY7" fmla="*/ 856060 h 1819275"/>
              <a:gd name="connsiteX8" fmla="*/ 1044723 w 1768701"/>
              <a:gd name="connsiteY8" fmla="*/ 819259 h 1819275"/>
              <a:gd name="connsiteX9" fmla="*/ 1032247 w 1768701"/>
              <a:gd name="connsiteY9" fmla="*/ 797066 h 1819275"/>
              <a:gd name="connsiteX10" fmla="*/ 1011074 w 1768701"/>
              <a:gd name="connsiteY10" fmla="*/ 765115 h 1819275"/>
              <a:gd name="connsiteX11" fmla="*/ 976419 w 1768701"/>
              <a:gd name="connsiteY11" fmla="*/ 709350 h 1819275"/>
              <a:gd name="connsiteX12" fmla="*/ 949071 w 1768701"/>
              <a:gd name="connsiteY12" fmla="*/ 671548 h 1819275"/>
              <a:gd name="connsiteX13" fmla="*/ 932625 w 1768701"/>
              <a:gd name="connsiteY13" fmla="*/ 646730 h 1819275"/>
              <a:gd name="connsiteX14" fmla="*/ 911183 w 1768701"/>
              <a:gd name="connsiteY14" fmla="*/ 619176 h 1819275"/>
              <a:gd name="connsiteX15" fmla="*/ 873826 w 1768701"/>
              <a:gd name="connsiteY15" fmla="*/ 567538 h 1819275"/>
              <a:gd name="connsiteX16" fmla="*/ 842456 w 1768701"/>
              <a:gd name="connsiteY16" fmla="*/ 530859 h 1819275"/>
              <a:gd name="connsiteX17" fmla="*/ 827460 w 1768701"/>
              <a:gd name="connsiteY17" fmla="*/ 511589 h 1819275"/>
              <a:gd name="connsiteX18" fmla="*/ 804660 w 1768701"/>
              <a:gd name="connsiteY18" fmla="*/ 486667 h 1819275"/>
              <a:gd name="connsiteX19" fmla="*/ 759485 w 1768701"/>
              <a:gd name="connsiteY19" fmla="*/ 433846 h 1819275"/>
              <a:gd name="connsiteX20" fmla="*/ 732019 w 1768701"/>
              <a:gd name="connsiteY20" fmla="*/ 407265 h 1819275"/>
              <a:gd name="connsiteX21" fmla="*/ 717863 w 1768701"/>
              <a:gd name="connsiteY21" fmla="*/ 391791 h 1819275"/>
              <a:gd name="connsiteX22" fmla="*/ 677622 w 1768701"/>
              <a:gd name="connsiteY22" fmla="*/ 354620 h 1819275"/>
              <a:gd name="connsiteX23" fmla="*/ 633065 w 1768701"/>
              <a:gd name="connsiteY23" fmla="*/ 311498 h 1819275"/>
              <a:gd name="connsiteX24" fmla="*/ 619739 w 1768701"/>
              <a:gd name="connsiteY24" fmla="*/ 301151 h 1819275"/>
              <a:gd name="connsiteX25" fmla="*/ 604942 w 1768701"/>
              <a:gd name="connsiteY25" fmla="*/ 287483 h 1819275"/>
              <a:gd name="connsiteX26" fmla="*/ 29334 w 1768701"/>
              <a:gd name="connsiteY26" fmla="*/ 3471 h 1819275"/>
              <a:gd name="connsiteX27" fmla="*/ 7152 w 1768701"/>
              <a:gd name="connsiteY27" fmla="*/ 1798 h 1819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768701" h="1819275">
                <a:moveTo>
                  <a:pt x="0" y="0"/>
                </a:moveTo>
                <a:lnTo>
                  <a:pt x="1239837" y="0"/>
                </a:lnTo>
                <a:cubicBezTo>
                  <a:pt x="1820863" y="101600"/>
                  <a:pt x="1981200" y="942975"/>
                  <a:pt x="1425575" y="1819275"/>
                </a:cubicBezTo>
                <a:cubicBezTo>
                  <a:pt x="1410692" y="1702594"/>
                  <a:pt x="1345133" y="1441252"/>
                  <a:pt x="1217011" y="1151279"/>
                </a:cubicBezTo>
                <a:lnTo>
                  <a:pt x="1120532" y="960656"/>
                </a:lnTo>
                <a:lnTo>
                  <a:pt x="1125218" y="962449"/>
                </a:lnTo>
                <a:lnTo>
                  <a:pt x="1087312" y="895020"/>
                </a:lnTo>
                <a:lnTo>
                  <a:pt x="1067594" y="856060"/>
                </a:lnTo>
                <a:lnTo>
                  <a:pt x="1044723" y="819259"/>
                </a:lnTo>
                <a:lnTo>
                  <a:pt x="1032247" y="797066"/>
                </a:lnTo>
                <a:lnTo>
                  <a:pt x="1011074" y="765115"/>
                </a:lnTo>
                <a:lnTo>
                  <a:pt x="976419" y="709350"/>
                </a:lnTo>
                <a:lnTo>
                  <a:pt x="949071" y="671548"/>
                </a:lnTo>
                <a:lnTo>
                  <a:pt x="932625" y="646730"/>
                </a:lnTo>
                <a:lnTo>
                  <a:pt x="911183" y="619176"/>
                </a:lnTo>
                <a:lnTo>
                  <a:pt x="873826" y="567538"/>
                </a:lnTo>
                <a:lnTo>
                  <a:pt x="842456" y="530859"/>
                </a:lnTo>
                <a:lnTo>
                  <a:pt x="827460" y="511589"/>
                </a:lnTo>
                <a:lnTo>
                  <a:pt x="804660" y="486667"/>
                </a:lnTo>
                <a:lnTo>
                  <a:pt x="759485" y="433846"/>
                </a:lnTo>
                <a:lnTo>
                  <a:pt x="732019" y="407265"/>
                </a:lnTo>
                <a:lnTo>
                  <a:pt x="717863" y="391791"/>
                </a:lnTo>
                <a:lnTo>
                  <a:pt x="677622" y="354620"/>
                </a:lnTo>
                <a:lnTo>
                  <a:pt x="633065" y="311498"/>
                </a:lnTo>
                <a:lnTo>
                  <a:pt x="619739" y="301151"/>
                </a:lnTo>
                <a:lnTo>
                  <a:pt x="604942" y="287483"/>
                </a:lnTo>
                <a:cubicBezTo>
                  <a:pt x="414589" y="126628"/>
                  <a:pt x="215013" y="30932"/>
                  <a:pt x="29334" y="3471"/>
                </a:cubicBezTo>
                <a:lnTo>
                  <a:pt x="7152" y="1798"/>
                </a:lnTo>
                <a:close/>
              </a:path>
            </a:pathLst>
          </a:custGeom>
          <a:gradFill flip="none" rotWithShape="1">
            <a:gsLst>
              <a:gs pos="14000">
                <a:schemeClr val="accent2"/>
              </a:gs>
              <a:gs pos="64000">
                <a:schemeClr val="accent2"/>
              </a:gs>
              <a:gs pos="4200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0" scaled="0"/>
            <a:tileRect/>
          </a:gradFill>
          <a:ln w="3175" cap="flat" cmpd="sng" algn="ctr">
            <a:noFill/>
            <a:prstDash val="solid"/>
            <a:miter lim="800000"/>
          </a:ln>
          <a:effectLst/>
        </p:spPr>
        <p:txBody>
          <a:bodyPr anchor="ctr">
            <a:normAutofit/>
          </a:bodyPr>
          <a:lstStyle/>
          <a:p>
            <a:pPr algn="ctr">
              <a:defRPr/>
            </a:pPr>
            <a:endParaRPr lang="zh-CN" altLang="en-US" sz="1200" kern="0">
              <a:solidFill>
                <a:schemeClr val="bg1">
                  <a:lumMod val="50000"/>
                </a:schemeClr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29" name="MH_Other_7"/>
          <p:cNvSpPr/>
          <p:nvPr>
            <p:custDataLst>
              <p:tags r:id="rId9"/>
            </p:custDataLst>
          </p:nvPr>
        </p:nvSpPr>
        <p:spPr>
          <a:xfrm rot="3662163">
            <a:off x="5992857" y="2881818"/>
            <a:ext cx="1520211" cy="1566064"/>
          </a:xfrm>
          <a:custGeom>
            <a:avLst/>
            <a:gdLst>
              <a:gd name="connsiteX0" fmla="*/ 0 w 1768701"/>
              <a:gd name="connsiteY0" fmla="*/ 0 h 1819275"/>
              <a:gd name="connsiteX1" fmla="*/ 1239837 w 1768701"/>
              <a:gd name="connsiteY1" fmla="*/ 0 h 1819275"/>
              <a:gd name="connsiteX2" fmla="*/ 1425575 w 1768701"/>
              <a:gd name="connsiteY2" fmla="*/ 1819275 h 1819275"/>
              <a:gd name="connsiteX3" fmla="*/ 1217011 w 1768701"/>
              <a:gd name="connsiteY3" fmla="*/ 1151279 h 1819275"/>
              <a:gd name="connsiteX4" fmla="*/ 1120532 w 1768701"/>
              <a:gd name="connsiteY4" fmla="*/ 960656 h 1819275"/>
              <a:gd name="connsiteX5" fmla="*/ 1125218 w 1768701"/>
              <a:gd name="connsiteY5" fmla="*/ 962449 h 1819275"/>
              <a:gd name="connsiteX6" fmla="*/ 1087312 w 1768701"/>
              <a:gd name="connsiteY6" fmla="*/ 895020 h 1819275"/>
              <a:gd name="connsiteX7" fmla="*/ 1067594 w 1768701"/>
              <a:gd name="connsiteY7" fmla="*/ 856060 h 1819275"/>
              <a:gd name="connsiteX8" fmla="*/ 1044723 w 1768701"/>
              <a:gd name="connsiteY8" fmla="*/ 819259 h 1819275"/>
              <a:gd name="connsiteX9" fmla="*/ 1032247 w 1768701"/>
              <a:gd name="connsiteY9" fmla="*/ 797066 h 1819275"/>
              <a:gd name="connsiteX10" fmla="*/ 1011074 w 1768701"/>
              <a:gd name="connsiteY10" fmla="*/ 765115 h 1819275"/>
              <a:gd name="connsiteX11" fmla="*/ 976419 w 1768701"/>
              <a:gd name="connsiteY11" fmla="*/ 709350 h 1819275"/>
              <a:gd name="connsiteX12" fmla="*/ 949071 w 1768701"/>
              <a:gd name="connsiteY12" fmla="*/ 671548 h 1819275"/>
              <a:gd name="connsiteX13" fmla="*/ 932625 w 1768701"/>
              <a:gd name="connsiteY13" fmla="*/ 646730 h 1819275"/>
              <a:gd name="connsiteX14" fmla="*/ 911183 w 1768701"/>
              <a:gd name="connsiteY14" fmla="*/ 619176 h 1819275"/>
              <a:gd name="connsiteX15" fmla="*/ 873826 w 1768701"/>
              <a:gd name="connsiteY15" fmla="*/ 567538 h 1819275"/>
              <a:gd name="connsiteX16" fmla="*/ 842456 w 1768701"/>
              <a:gd name="connsiteY16" fmla="*/ 530859 h 1819275"/>
              <a:gd name="connsiteX17" fmla="*/ 827460 w 1768701"/>
              <a:gd name="connsiteY17" fmla="*/ 511589 h 1819275"/>
              <a:gd name="connsiteX18" fmla="*/ 804660 w 1768701"/>
              <a:gd name="connsiteY18" fmla="*/ 486667 h 1819275"/>
              <a:gd name="connsiteX19" fmla="*/ 759485 w 1768701"/>
              <a:gd name="connsiteY19" fmla="*/ 433846 h 1819275"/>
              <a:gd name="connsiteX20" fmla="*/ 732019 w 1768701"/>
              <a:gd name="connsiteY20" fmla="*/ 407265 h 1819275"/>
              <a:gd name="connsiteX21" fmla="*/ 717863 w 1768701"/>
              <a:gd name="connsiteY21" fmla="*/ 391791 h 1819275"/>
              <a:gd name="connsiteX22" fmla="*/ 677622 w 1768701"/>
              <a:gd name="connsiteY22" fmla="*/ 354620 h 1819275"/>
              <a:gd name="connsiteX23" fmla="*/ 633065 w 1768701"/>
              <a:gd name="connsiteY23" fmla="*/ 311498 h 1819275"/>
              <a:gd name="connsiteX24" fmla="*/ 619739 w 1768701"/>
              <a:gd name="connsiteY24" fmla="*/ 301151 h 1819275"/>
              <a:gd name="connsiteX25" fmla="*/ 604942 w 1768701"/>
              <a:gd name="connsiteY25" fmla="*/ 287483 h 1819275"/>
              <a:gd name="connsiteX26" fmla="*/ 29334 w 1768701"/>
              <a:gd name="connsiteY26" fmla="*/ 3471 h 1819275"/>
              <a:gd name="connsiteX27" fmla="*/ 7152 w 1768701"/>
              <a:gd name="connsiteY27" fmla="*/ 1798 h 1819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768701" h="1819275">
                <a:moveTo>
                  <a:pt x="0" y="0"/>
                </a:moveTo>
                <a:lnTo>
                  <a:pt x="1239837" y="0"/>
                </a:lnTo>
                <a:cubicBezTo>
                  <a:pt x="1820863" y="101600"/>
                  <a:pt x="1981200" y="942975"/>
                  <a:pt x="1425575" y="1819275"/>
                </a:cubicBezTo>
                <a:cubicBezTo>
                  <a:pt x="1410692" y="1702594"/>
                  <a:pt x="1345133" y="1441252"/>
                  <a:pt x="1217011" y="1151279"/>
                </a:cubicBezTo>
                <a:lnTo>
                  <a:pt x="1120532" y="960656"/>
                </a:lnTo>
                <a:lnTo>
                  <a:pt x="1125218" y="962449"/>
                </a:lnTo>
                <a:lnTo>
                  <a:pt x="1087312" y="895020"/>
                </a:lnTo>
                <a:lnTo>
                  <a:pt x="1067594" y="856060"/>
                </a:lnTo>
                <a:lnTo>
                  <a:pt x="1044723" y="819259"/>
                </a:lnTo>
                <a:lnTo>
                  <a:pt x="1032247" y="797066"/>
                </a:lnTo>
                <a:lnTo>
                  <a:pt x="1011074" y="765115"/>
                </a:lnTo>
                <a:lnTo>
                  <a:pt x="976419" y="709350"/>
                </a:lnTo>
                <a:lnTo>
                  <a:pt x="949071" y="671548"/>
                </a:lnTo>
                <a:lnTo>
                  <a:pt x="932625" y="646730"/>
                </a:lnTo>
                <a:lnTo>
                  <a:pt x="911183" y="619176"/>
                </a:lnTo>
                <a:lnTo>
                  <a:pt x="873826" y="567538"/>
                </a:lnTo>
                <a:lnTo>
                  <a:pt x="842456" y="530859"/>
                </a:lnTo>
                <a:lnTo>
                  <a:pt x="827460" y="511589"/>
                </a:lnTo>
                <a:lnTo>
                  <a:pt x="804660" y="486667"/>
                </a:lnTo>
                <a:lnTo>
                  <a:pt x="759485" y="433846"/>
                </a:lnTo>
                <a:lnTo>
                  <a:pt x="732019" y="407265"/>
                </a:lnTo>
                <a:lnTo>
                  <a:pt x="717863" y="391791"/>
                </a:lnTo>
                <a:lnTo>
                  <a:pt x="677622" y="354620"/>
                </a:lnTo>
                <a:lnTo>
                  <a:pt x="633065" y="311498"/>
                </a:lnTo>
                <a:lnTo>
                  <a:pt x="619739" y="301151"/>
                </a:lnTo>
                <a:lnTo>
                  <a:pt x="604942" y="287483"/>
                </a:lnTo>
                <a:cubicBezTo>
                  <a:pt x="414589" y="126628"/>
                  <a:pt x="215013" y="30932"/>
                  <a:pt x="29334" y="3471"/>
                </a:cubicBezTo>
                <a:lnTo>
                  <a:pt x="7152" y="1798"/>
                </a:lnTo>
                <a:close/>
              </a:path>
            </a:pathLst>
          </a:custGeom>
          <a:gradFill flip="none" rotWithShape="1">
            <a:gsLst>
              <a:gs pos="14000">
                <a:schemeClr val="accent3"/>
              </a:gs>
              <a:gs pos="64000">
                <a:schemeClr val="accent3"/>
              </a:gs>
              <a:gs pos="4200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0" scaled="0"/>
            <a:tileRect/>
          </a:gradFill>
          <a:ln w="3175" cap="flat" cmpd="sng" algn="ctr">
            <a:noFill/>
            <a:prstDash val="solid"/>
            <a:miter lim="800000"/>
          </a:ln>
          <a:effectLst/>
        </p:spPr>
        <p:txBody>
          <a:bodyPr anchor="ctr">
            <a:normAutofit/>
          </a:bodyPr>
          <a:lstStyle/>
          <a:p>
            <a:pPr algn="ctr">
              <a:defRPr/>
            </a:pPr>
            <a:endParaRPr lang="zh-CN" altLang="en-US" sz="1200" kern="0">
              <a:solidFill>
                <a:schemeClr val="bg1">
                  <a:lumMod val="50000"/>
                </a:schemeClr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30" name="MH_Other_8"/>
          <p:cNvSpPr/>
          <p:nvPr>
            <p:custDataLst>
              <p:tags r:id="rId10"/>
            </p:custDataLst>
          </p:nvPr>
        </p:nvSpPr>
        <p:spPr>
          <a:xfrm flipH="1">
            <a:off x="4181654" y="2202837"/>
            <a:ext cx="1220402" cy="439134"/>
          </a:xfrm>
          <a:custGeom>
            <a:avLst/>
            <a:gdLst>
              <a:gd name="connsiteX0" fmla="*/ 0 w 2286000"/>
              <a:gd name="connsiteY0" fmla="*/ 472440 h 472440"/>
              <a:gd name="connsiteX1" fmla="*/ 472440 w 2286000"/>
              <a:gd name="connsiteY1" fmla="*/ 0 h 472440"/>
              <a:gd name="connsiteX2" fmla="*/ 2286000 w 2286000"/>
              <a:gd name="connsiteY2" fmla="*/ 0 h 472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86000" h="472440">
                <a:moveTo>
                  <a:pt x="0" y="472440"/>
                </a:moveTo>
                <a:lnTo>
                  <a:pt x="472440" y="0"/>
                </a:lnTo>
                <a:lnTo>
                  <a:pt x="2286000" y="0"/>
                </a:lnTo>
              </a:path>
            </a:pathLst>
          </a:custGeom>
          <a:noFill/>
          <a:ln w="19050" cap="flat" cmpd="sng" algn="ctr">
            <a:solidFill>
              <a:srgbClr val="ADADAD"/>
            </a:solidFill>
            <a:prstDash val="sysDot"/>
            <a:miter lim="800000"/>
            <a:headEnd type="oval" w="sm" len="sm"/>
            <a:tailEnd type="oval" w="sm" len="sm"/>
          </a:ln>
          <a:effectLst/>
        </p:spPr>
        <p:txBody>
          <a:bodyPr anchor="ctr">
            <a:normAutofit/>
          </a:bodyPr>
          <a:lstStyle/>
          <a:p>
            <a:pPr algn="ctr">
              <a:defRPr/>
            </a:pPr>
            <a:endParaRPr lang="zh-CN" altLang="en-US" sz="1200" kern="0">
              <a:solidFill>
                <a:schemeClr val="bg1">
                  <a:lumMod val="50000"/>
                </a:schemeClr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31" name="MH_Other_9"/>
          <p:cNvSpPr/>
          <p:nvPr>
            <p:custDataLst>
              <p:tags r:id="rId11"/>
            </p:custDataLst>
          </p:nvPr>
        </p:nvSpPr>
        <p:spPr>
          <a:xfrm>
            <a:off x="6668310" y="2202837"/>
            <a:ext cx="1220402" cy="439134"/>
          </a:xfrm>
          <a:custGeom>
            <a:avLst/>
            <a:gdLst>
              <a:gd name="connsiteX0" fmla="*/ 0 w 2286000"/>
              <a:gd name="connsiteY0" fmla="*/ 472440 h 472440"/>
              <a:gd name="connsiteX1" fmla="*/ 472440 w 2286000"/>
              <a:gd name="connsiteY1" fmla="*/ 0 h 472440"/>
              <a:gd name="connsiteX2" fmla="*/ 2286000 w 2286000"/>
              <a:gd name="connsiteY2" fmla="*/ 0 h 472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86000" h="472440">
                <a:moveTo>
                  <a:pt x="0" y="472440"/>
                </a:moveTo>
                <a:lnTo>
                  <a:pt x="472440" y="0"/>
                </a:lnTo>
                <a:lnTo>
                  <a:pt x="2286000" y="0"/>
                </a:lnTo>
              </a:path>
            </a:pathLst>
          </a:custGeom>
          <a:noFill/>
          <a:ln w="19050" cap="flat" cmpd="sng" algn="ctr">
            <a:solidFill>
              <a:srgbClr val="ADADAD"/>
            </a:solidFill>
            <a:prstDash val="sysDot"/>
            <a:miter lim="800000"/>
            <a:headEnd type="oval" w="sm" len="sm"/>
            <a:tailEnd type="oval" w="sm" len="sm"/>
          </a:ln>
          <a:effectLst/>
        </p:spPr>
        <p:txBody>
          <a:bodyPr anchor="ctr">
            <a:normAutofit/>
          </a:bodyPr>
          <a:lstStyle/>
          <a:p>
            <a:pPr algn="ctr">
              <a:defRPr/>
            </a:pPr>
            <a:endParaRPr lang="zh-CN" altLang="en-US" sz="1200" kern="0">
              <a:solidFill>
                <a:schemeClr val="bg1">
                  <a:lumMod val="50000"/>
                </a:schemeClr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32" name="MH_Other_10"/>
          <p:cNvSpPr/>
          <p:nvPr>
            <p:custDataLst>
              <p:tags r:id="rId12"/>
            </p:custDataLst>
          </p:nvPr>
        </p:nvSpPr>
        <p:spPr>
          <a:xfrm flipH="1" flipV="1">
            <a:off x="4181654" y="4798836"/>
            <a:ext cx="1220402" cy="439134"/>
          </a:xfrm>
          <a:custGeom>
            <a:avLst/>
            <a:gdLst>
              <a:gd name="connsiteX0" fmla="*/ 0 w 2286000"/>
              <a:gd name="connsiteY0" fmla="*/ 472440 h 472440"/>
              <a:gd name="connsiteX1" fmla="*/ 472440 w 2286000"/>
              <a:gd name="connsiteY1" fmla="*/ 0 h 472440"/>
              <a:gd name="connsiteX2" fmla="*/ 2286000 w 2286000"/>
              <a:gd name="connsiteY2" fmla="*/ 0 h 472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86000" h="472440">
                <a:moveTo>
                  <a:pt x="0" y="472440"/>
                </a:moveTo>
                <a:lnTo>
                  <a:pt x="472440" y="0"/>
                </a:lnTo>
                <a:lnTo>
                  <a:pt x="2286000" y="0"/>
                </a:lnTo>
              </a:path>
            </a:pathLst>
          </a:custGeom>
          <a:noFill/>
          <a:ln w="19050" cap="flat" cmpd="sng" algn="ctr">
            <a:solidFill>
              <a:srgbClr val="ADADAD"/>
            </a:solidFill>
            <a:prstDash val="sysDot"/>
            <a:miter lim="800000"/>
            <a:headEnd type="oval" w="sm" len="sm"/>
            <a:tailEnd type="oval" w="sm" len="sm"/>
          </a:ln>
          <a:effectLst/>
        </p:spPr>
        <p:txBody>
          <a:bodyPr anchor="ctr">
            <a:normAutofit/>
          </a:bodyPr>
          <a:lstStyle/>
          <a:p>
            <a:pPr algn="ctr">
              <a:defRPr/>
            </a:pPr>
            <a:endParaRPr lang="zh-CN" altLang="en-US" sz="1200" kern="0">
              <a:solidFill>
                <a:schemeClr val="bg1">
                  <a:lumMod val="50000"/>
                </a:schemeClr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33" name="MH_Other_11"/>
          <p:cNvSpPr/>
          <p:nvPr>
            <p:custDataLst>
              <p:tags r:id="rId13"/>
            </p:custDataLst>
          </p:nvPr>
        </p:nvSpPr>
        <p:spPr>
          <a:xfrm flipV="1">
            <a:off x="6668310" y="4798836"/>
            <a:ext cx="1220402" cy="439134"/>
          </a:xfrm>
          <a:custGeom>
            <a:avLst/>
            <a:gdLst>
              <a:gd name="connsiteX0" fmla="*/ 0 w 2286000"/>
              <a:gd name="connsiteY0" fmla="*/ 472440 h 472440"/>
              <a:gd name="connsiteX1" fmla="*/ 472440 w 2286000"/>
              <a:gd name="connsiteY1" fmla="*/ 0 h 472440"/>
              <a:gd name="connsiteX2" fmla="*/ 2286000 w 2286000"/>
              <a:gd name="connsiteY2" fmla="*/ 0 h 472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86000" h="472440">
                <a:moveTo>
                  <a:pt x="0" y="472440"/>
                </a:moveTo>
                <a:lnTo>
                  <a:pt x="472440" y="0"/>
                </a:lnTo>
                <a:lnTo>
                  <a:pt x="2286000" y="0"/>
                </a:lnTo>
              </a:path>
            </a:pathLst>
          </a:custGeom>
          <a:noFill/>
          <a:ln w="19050" cap="flat" cmpd="sng" algn="ctr">
            <a:solidFill>
              <a:srgbClr val="ADADAD"/>
            </a:solidFill>
            <a:prstDash val="sysDot"/>
            <a:miter lim="800000"/>
            <a:headEnd type="oval" w="sm" len="sm"/>
            <a:tailEnd type="oval" w="sm" len="sm"/>
          </a:ln>
          <a:effectLst/>
        </p:spPr>
        <p:txBody>
          <a:bodyPr anchor="ctr">
            <a:normAutofit/>
          </a:bodyPr>
          <a:lstStyle/>
          <a:p>
            <a:pPr algn="ctr">
              <a:defRPr/>
            </a:pPr>
            <a:endParaRPr lang="zh-CN" altLang="en-US" sz="1200" kern="0">
              <a:solidFill>
                <a:schemeClr val="bg1">
                  <a:lumMod val="50000"/>
                </a:schemeClr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cxnSp>
        <p:nvCxnSpPr>
          <p:cNvPr id="16398" name="MH_Other_12"/>
          <p:cNvCxnSpPr>
            <a:cxnSpLocks noChangeShapeType="1"/>
          </p:cNvCxnSpPr>
          <p:nvPr>
            <p:custDataLst>
              <p:tags r:id="rId14"/>
            </p:custDataLst>
          </p:nvPr>
        </p:nvCxnSpPr>
        <p:spPr bwMode="auto">
          <a:xfrm flipH="1">
            <a:off x="7202679" y="3747740"/>
            <a:ext cx="686034" cy="10582"/>
          </a:xfrm>
          <a:prstGeom prst="straightConnector1">
            <a:avLst/>
          </a:prstGeom>
          <a:noFill/>
          <a:ln w="19050" algn="ctr">
            <a:solidFill>
              <a:srgbClr val="ADADAD"/>
            </a:solidFill>
            <a:prstDash val="sysDot"/>
            <a:miter lim="800000"/>
            <a:headEnd type="oval" w="sm" len="sm"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399" name="MH_Other_13"/>
          <p:cNvCxnSpPr>
            <a:cxnSpLocks noChangeShapeType="1"/>
          </p:cNvCxnSpPr>
          <p:nvPr>
            <p:custDataLst>
              <p:tags r:id="rId15"/>
            </p:custDataLst>
          </p:nvPr>
        </p:nvCxnSpPr>
        <p:spPr bwMode="auto">
          <a:xfrm flipH="1">
            <a:off x="4181654" y="3765374"/>
            <a:ext cx="514967" cy="0"/>
          </a:xfrm>
          <a:prstGeom prst="straightConnector1">
            <a:avLst/>
          </a:prstGeom>
          <a:noFill/>
          <a:ln w="19050" algn="ctr">
            <a:solidFill>
              <a:srgbClr val="ADADAD"/>
            </a:solidFill>
            <a:prstDash val="sysDot"/>
            <a:miter lim="800000"/>
            <a:headEnd type="oval" w="sm" len="sm"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6403" name="MH_SubTitle_1"/>
          <p:cNvSpPr txBox="1"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1030515" y="1712561"/>
            <a:ext cx="3114104" cy="977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 algn="r">
              <a:lnSpc>
                <a:spcPct val="130000"/>
              </a:lnSpc>
            </a:pPr>
            <a:r>
              <a:rPr lang="zh-CN" altLang="en-US" sz="28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</a:rPr>
              <a:t>责任制的落实</a:t>
            </a:r>
            <a:endParaRPr lang="en-US" altLang="zh-CN" sz="28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  <a:ea typeface="+mn-ea"/>
            </a:endParaRPr>
          </a:p>
        </p:txBody>
      </p:sp>
      <p:sp>
        <p:nvSpPr>
          <p:cNvPr id="16406" name="MH_Other_14"/>
          <p:cNvSpPr txBox="1"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5376545" y="3164840"/>
            <a:ext cx="1528445" cy="1153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 algn="ctr"/>
            <a:r>
              <a:rPr lang="zh-CN" altLang="en-US" sz="3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_GB2312" panose="02010609030101010101" charset="-122"/>
                <a:ea typeface="楷体_GB2312" panose="02010609030101010101" charset="-122"/>
              </a:rPr>
              <a:t>未达标</a:t>
            </a:r>
          </a:p>
        </p:txBody>
      </p:sp>
      <p:sp>
        <p:nvSpPr>
          <p:cNvPr id="35" name="MH_SubTitle_1"/>
          <p:cNvSpPr txBox="1"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1019213" y="3190306"/>
            <a:ext cx="3114104" cy="977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noAutofit/>
            <a:scene3d>
              <a:camera prst="orthographicFront"/>
              <a:lightRig rig="threePt" dir="t"/>
            </a:scene3d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 lvl="0" algn="r">
              <a:lnSpc>
                <a:spcPct val="130000"/>
              </a:lnSpc>
            </a:pPr>
            <a:r>
              <a:rPr lang="zh-CN" altLang="en-US" sz="2800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sym typeface="+mn-ea"/>
              </a:rPr>
              <a:t>检查</a:t>
            </a:r>
          </a:p>
        </p:txBody>
      </p:sp>
      <p:sp>
        <p:nvSpPr>
          <p:cNvPr id="36" name="MH_SubTitle_1"/>
          <p:cNvSpPr txBox="1"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1018997" y="4709364"/>
            <a:ext cx="3114104" cy="977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no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 lvl="0" algn="r">
              <a:lnSpc>
                <a:spcPct val="130000"/>
              </a:lnSpc>
            </a:pPr>
            <a:r>
              <a:rPr lang="zh-CN" altLang="en-US" sz="2800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sym typeface="+mn-ea"/>
              </a:rPr>
              <a:t>安全文化建设</a:t>
            </a:r>
          </a:p>
        </p:txBody>
      </p:sp>
      <p:sp>
        <p:nvSpPr>
          <p:cNvPr id="37" name="MH_SubTitle_1"/>
          <p:cNvSpPr txBox="1"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8039234" y="1712561"/>
            <a:ext cx="3114104" cy="977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8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</a:rPr>
              <a:t>培训教育</a:t>
            </a:r>
          </a:p>
        </p:txBody>
      </p:sp>
      <p:sp>
        <p:nvSpPr>
          <p:cNvPr id="38" name="MH_SubTitle_1"/>
          <p:cNvSpPr txBox="1"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8027932" y="3176336"/>
            <a:ext cx="3114104" cy="977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no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 lvl="0" algn="l">
              <a:lnSpc>
                <a:spcPct val="130000"/>
              </a:lnSpc>
            </a:pPr>
            <a:r>
              <a:rPr lang="zh-CN" altLang="en-US" sz="2800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sym typeface="+mn-ea"/>
              </a:rPr>
              <a:t>整改</a:t>
            </a:r>
          </a:p>
        </p:txBody>
      </p:sp>
      <p:sp>
        <p:nvSpPr>
          <p:cNvPr id="39" name="MH_SubTitle_1"/>
          <p:cNvSpPr txBox="1"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8055021" y="4709999"/>
            <a:ext cx="3114104" cy="977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no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 lvl="0" algn="l">
              <a:lnSpc>
                <a:spcPct val="130000"/>
              </a:lnSpc>
            </a:pPr>
            <a:r>
              <a:rPr lang="zh-CN" altLang="en-US" sz="2800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sym typeface="+mn-ea"/>
              </a:rPr>
              <a:t>安全考核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4551680" y="1619250"/>
            <a:ext cx="824865" cy="6451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36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仿宋_GB2312" panose="02010609030101010101" charset="-122"/>
                <a:ea typeface="仿宋_GB2312" panose="02010609030101010101" charset="-122"/>
              </a:rPr>
              <a:t>空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7063740" y="1619250"/>
            <a:ext cx="824865" cy="5835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3200" b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仿宋_GB2312" panose="02010609030101010101" charset="-122"/>
                <a:ea typeface="仿宋_GB2312" panose="02010609030101010101" charset="-122"/>
              </a:rPr>
              <a:t>虚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4181475" y="3136900"/>
            <a:ext cx="82486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alpha val="40000"/>
                      <a:lumMod val="50000"/>
                    </a:schemeClr>
                  </a:outerShdw>
                </a:effectLst>
                <a:latin typeface="仿宋_GB2312" panose="02010609030101010101" charset="-122"/>
                <a:ea typeface="仿宋_GB2312" panose="02010609030101010101" charset="-122"/>
              </a:rPr>
              <a:t>糙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7214235" y="3136900"/>
            <a:ext cx="82486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solidFill>
                  <a:schemeClr val="tx1">
                    <a:lumMod val="95000"/>
                    <a:lumOff val="5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仿宋_GB2312" panose="02010609030101010101" charset="-122"/>
                <a:ea typeface="仿宋_GB2312" panose="02010609030101010101" charset="-122"/>
              </a:rPr>
              <a:t>慢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4296410" y="4654550"/>
            <a:ext cx="82486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仿宋_GB2312" panose="02010609030101010101" charset="-122"/>
                <a:ea typeface="仿宋_GB2312" panose="02010609030101010101" charset="-122"/>
              </a:rPr>
              <a:t>少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7063740" y="4654550"/>
            <a:ext cx="824865" cy="5835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zh-CN" altLang="en-US" sz="3200" b="1">
                <a:solidFill>
                  <a:schemeClr val="accent3"/>
                </a:solidFill>
                <a:effectLst/>
                <a:latin typeface="仿宋_GB2312" panose="02010609030101010101" charset="-122"/>
                <a:ea typeface="仿宋_GB2312" panose="02010609030101010101" charset="-122"/>
              </a:rPr>
              <a:t>软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4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4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403" grpId="0"/>
      <p:bldP spid="35" grpId="0"/>
      <p:bldP spid="36" grpId="0"/>
      <p:bldP spid="37" grpId="0"/>
      <p:bldP spid="38" grpId="0"/>
      <p:bldP spid="39" grpId="0"/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改善不足的对策</a:t>
            </a:r>
          </a:p>
        </p:txBody>
      </p:sp>
      <p:sp>
        <p:nvSpPr>
          <p:cNvPr id="39" name="圆角矩形 38"/>
          <p:cNvSpPr/>
          <p:nvPr/>
        </p:nvSpPr>
        <p:spPr>
          <a:xfrm>
            <a:off x="1714589" y="1519176"/>
            <a:ext cx="2044719" cy="4312498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100000">
                <a:srgbClr val="F1F1F1"/>
              </a:gs>
            </a:gsLst>
            <a:lin ang="2700000" scaled="1"/>
            <a:tileRect/>
          </a:gradFill>
          <a:ln w="38100">
            <a:gradFill flip="none" rotWithShape="1">
              <a:gsLst>
                <a:gs pos="100000">
                  <a:srgbClr val="FFFFFF"/>
                </a:gs>
                <a:gs pos="0">
                  <a:srgbClr val="CECED0"/>
                </a:gs>
              </a:gsLst>
              <a:lin ang="13500000" scaled="1"/>
              <a:tileRect/>
            </a:gradFill>
          </a:ln>
          <a:effectLst>
            <a:outerShdw blurRad="190500" dist="88900" dir="270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椭圆 39"/>
          <p:cNvSpPr/>
          <p:nvPr/>
        </p:nvSpPr>
        <p:spPr>
          <a:xfrm>
            <a:off x="1981705" y="1701002"/>
            <a:ext cx="1510486" cy="151048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innerShdw blurRad="88900" dist="635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zh-CN" altLang="en-US" sz="4000" dirty="0">
              <a:latin typeface="+mj-lt"/>
              <a:ea typeface="方正超粗黑简体" panose="03000509000000000000" pitchFamily="65" charset="-122"/>
            </a:endParaRPr>
          </a:p>
        </p:txBody>
      </p:sp>
      <p:sp>
        <p:nvSpPr>
          <p:cNvPr id="41" name="椭圆 40"/>
          <p:cNvSpPr/>
          <p:nvPr/>
        </p:nvSpPr>
        <p:spPr>
          <a:xfrm>
            <a:off x="2124953" y="1836279"/>
            <a:ext cx="1223990" cy="122399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rgbClr val="F1F1F1"/>
              </a:gs>
            </a:gsLst>
            <a:lin ang="2700000" scaled="1"/>
            <a:tileRect/>
          </a:gradFill>
          <a:ln w="28575">
            <a:gradFill flip="none" rotWithShape="1">
              <a:gsLst>
                <a:gs pos="100000">
                  <a:srgbClr val="FFFFFF"/>
                </a:gs>
                <a:gs pos="0">
                  <a:srgbClr val="CECED0"/>
                </a:gs>
              </a:gsLst>
              <a:lin ang="13500000" scaled="1"/>
              <a:tileRect/>
            </a:gradFill>
          </a:ln>
          <a:effectLst>
            <a:outerShdw blurRad="190500" dist="88900" dir="270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椭圆 41"/>
          <p:cNvSpPr/>
          <p:nvPr/>
        </p:nvSpPr>
        <p:spPr>
          <a:xfrm>
            <a:off x="2092871" y="1804197"/>
            <a:ext cx="1288155" cy="1288153"/>
          </a:xfrm>
          <a:prstGeom prst="ellipse">
            <a:avLst/>
          </a:prstGeom>
          <a:noFill/>
          <a:ln>
            <a:noFill/>
          </a:ln>
          <a:effectLst>
            <a:innerShdw blurRad="88900" dist="635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zh-CN" altLang="en-US" sz="4000" dirty="0">
              <a:solidFill>
                <a:srgbClr val="0087CF"/>
              </a:solidFill>
              <a:latin typeface="+mj-lt"/>
              <a:ea typeface="方正超粗黑简体" panose="03000509000000000000" pitchFamily="65" charset="-122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2513970" y="5166832"/>
            <a:ext cx="4459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</a:rPr>
              <a:t>01</a:t>
            </a:r>
            <a:endParaRPr lang="zh-CN" altLang="en-US" sz="32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5" name="圆角矩形 44"/>
          <p:cNvSpPr/>
          <p:nvPr/>
        </p:nvSpPr>
        <p:spPr>
          <a:xfrm>
            <a:off x="3999067" y="1519176"/>
            <a:ext cx="2044719" cy="4312498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100000">
                <a:srgbClr val="F1F1F1"/>
              </a:gs>
            </a:gsLst>
            <a:lin ang="2700000" scaled="1"/>
            <a:tileRect/>
          </a:gradFill>
          <a:ln w="38100">
            <a:gradFill flip="none" rotWithShape="1">
              <a:gsLst>
                <a:gs pos="100000">
                  <a:srgbClr val="FFFFFF"/>
                </a:gs>
                <a:gs pos="0">
                  <a:srgbClr val="CECED0"/>
                </a:gs>
              </a:gsLst>
              <a:lin ang="13500000" scaled="1"/>
              <a:tileRect/>
            </a:gradFill>
          </a:ln>
          <a:effectLst>
            <a:outerShdw blurRad="190500" dist="88900" dir="270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椭圆 45"/>
          <p:cNvSpPr/>
          <p:nvPr/>
        </p:nvSpPr>
        <p:spPr>
          <a:xfrm>
            <a:off x="4266183" y="1701002"/>
            <a:ext cx="1510486" cy="1510484"/>
          </a:xfrm>
          <a:prstGeom prst="ellipse">
            <a:avLst/>
          </a:prstGeom>
          <a:solidFill>
            <a:schemeClr val="accent2"/>
          </a:solidFill>
          <a:ln w="14288" cap="flat">
            <a:noFill/>
            <a:prstDash val="solid"/>
            <a:miter lim="800000"/>
          </a:ln>
          <a:effectLst>
            <a:innerShdw blurRad="88900" dist="88900" dir="13500000">
              <a:prstClr val="black">
                <a:alpha val="50000"/>
              </a:prstClr>
            </a:inn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47" name="椭圆 46"/>
          <p:cNvSpPr/>
          <p:nvPr/>
        </p:nvSpPr>
        <p:spPr>
          <a:xfrm>
            <a:off x="4409431" y="1836279"/>
            <a:ext cx="1223990" cy="122399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rgbClr val="F1F1F1"/>
              </a:gs>
            </a:gsLst>
            <a:lin ang="2700000" scaled="1"/>
            <a:tileRect/>
          </a:gradFill>
          <a:ln w="28575">
            <a:gradFill flip="none" rotWithShape="1">
              <a:gsLst>
                <a:gs pos="100000">
                  <a:srgbClr val="FFFFFF"/>
                </a:gs>
                <a:gs pos="0">
                  <a:srgbClr val="CECED0"/>
                </a:gs>
              </a:gsLst>
              <a:lin ang="13500000" scaled="1"/>
              <a:tileRect/>
            </a:gradFill>
          </a:ln>
          <a:effectLst>
            <a:outerShdw blurRad="190500" dist="88900" dir="270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椭圆 47"/>
          <p:cNvSpPr/>
          <p:nvPr/>
        </p:nvSpPr>
        <p:spPr>
          <a:xfrm>
            <a:off x="4377349" y="1804197"/>
            <a:ext cx="1288155" cy="1288153"/>
          </a:xfrm>
          <a:prstGeom prst="ellipse">
            <a:avLst/>
          </a:prstGeom>
          <a:noFill/>
          <a:ln>
            <a:noFill/>
          </a:ln>
          <a:effectLst>
            <a:innerShdw blurRad="88900" dist="635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zh-CN" altLang="en-US" sz="4000" dirty="0">
              <a:solidFill>
                <a:srgbClr val="0087CF"/>
              </a:solidFill>
              <a:latin typeface="+mj-lt"/>
              <a:ea typeface="方正超粗黑简体" panose="03000509000000000000" pitchFamily="65" charset="-122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4759976" y="5185494"/>
            <a:ext cx="52290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</a:rPr>
              <a:t>02</a:t>
            </a:r>
            <a:endParaRPr lang="zh-CN" altLang="en-US" sz="32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51" name="圆角矩形 50"/>
          <p:cNvSpPr/>
          <p:nvPr/>
        </p:nvSpPr>
        <p:spPr>
          <a:xfrm>
            <a:off x="6283545" y="1519176"/>
            <a:ext cx="2044719" cy="4312498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100000">
                <a:srgbClr val="F1F1F1"/>
              </a:gs>
            </a:gsLst>
            <a:lin ang="2700000" scaled="1"/>
            <a:tileRect/>
          </a:gradFill>
          <a:ln w="38100">
            <a:gradFill flip="none" rotWithShape="1">
              <a:gsLst>
                <a:gs pos="100000">
                  <a:srgbClr val="FFFFFF"/>
                </a:gs>
                <a:gs pos="0">
                  <a:srgbClr val="CECED0"/>
                </a:gs>
              </a:gsLst>
              <a:lin ang="13500000" scaled="1"/>
              <a:tileRect/>
            </a:gradFill>
          </a:ln>
          <a:effectLst>
            <a:outerShdw blurRad="190500" dist="88900" dir="270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椭圆 51"/>
          <p:cNvSpPr/>
          <p:nvPr/>
        </p:nvSpPr>
        <p:spPr>
          <a:xfrm>
            <a:off x="6550661" y="1701002"/>
            <a:ext cx="1510486" cy="1510484"/>
          </a:xfrm>
          <a:prstGeom prst="ellipse">
            <a:avLst/>
          </a:prstGeom>
          <a:solidFill>
            <a:schemeClr val="accent3"/>
          </a:solidFill>
          <a:ln w="14288" cap="flat">
            <a:noFill/>
            <a:prstDash val="solid"/>
            <a:miter lim="800000"/>
          </a:ln>
          <a:effectLst>
            <a:innerShdw blurRad="88900" dist="88900" dir="13500000">
              <a:prstClr val="black">
                <a:alpha val="50000"/>
              </a:prstClr>
            </a:inn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53" name="椭圆 52"/>
          <p:cNvSpPr/>
          <p:nvPr/>
        </p:nvSpPr>
        <p:spPr>
          <a:xfrm>
            <a:off x="6693909" y="1836279"/>
            <a:ext cx="1223990" cy="122399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rgbClr val="F1F1F1"/>
              </a:gs>
            </a:gsLst>
            <a:lin ang="2700000" scaled="1"/>
            <a:tileRect/>
          </a:gradFill>
          <a:ln w="28575">
            <a:gradFill flip="none" rotWithShape="1">
              <a:gsLst>
                <a:gs pos="100000">
                  <a:srgbClr val="FFFFFF"/>
                </a:gs>
                <a:gs pos="0">
                  <a:srgbClr val="CECED0"/>
                </a:gs>
              </a:gsLst>
              <a:lin ang="13500000" scaled="1"/>
              <a:tileRect/>
            </a:gradFill>
          </a:ln>
          <a:effectLst>
            <a:outerShdw blurRad="190500" dist="88900" dir="270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椭圆 53"/>
          <p:cNvSpPr/>
          <p:nvPr/>
        </p:nvSpPr>
        <p:spPr>
          <a:xfrm>
            <a:off x="6661827" y="1804197"/>
            <a:ext cx="1288155" cy="1288153"/>
          </a:xfrm>
          <a:prstGeom prst="ellipse">
            <a:avLst/>
          </a:prstGeom>
          <a:noFill/>
          <a:ln>
            <a:noFill/>
          </a:ln>
          <a:effectLst>
            <a:innerShdw blurRad="88900" dist="635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zh-CN" altLang="en-US" sz="4000" dirty="0">
              <a:solidFill>
                <a:srgbClr val="0087CF"/>
              </a:solidFill>
              <a:latin typeface="+mj-lt"/>
              <a:ea typeface="方正超粗黑简体" panose="03000509000000000000" pitchFamily="65" charset="-122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7038042" y="5185494"/>
            <a:ext cx="53572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</a:rPr>
              <a:t>03</a:t>
            </a:r>
            <a:endParaRPr lang="zh-CN" altLang="en-US" sz="32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57" name="圆角矩形 56"/>
          <p:cNvSpPr/>
          <p:nvPr/>
        </p:nvSpPr>
        <p:spPr>
          <a:xfrm>
            <a:off x="8568023" y="1519176"/>
            <a:ext cx="2044719" cy="4312498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100000">
                <a:srgbClr val="F1F1F1"/>
              </a:gs>
            </a:gsLst>
            <a:lin ang="2700000" scaled="1"/>
            <a:tileRect/>
          </a:gradFill>
          <a:ln w="38100">
            <a:gradFill flip="none" rotWithShape="1">
              <a:gsLst>
                <a:gs pos="100000">
                  <a:srgbClr val="FFFFFF"/>
                </a:gs>
                <a:gs pos="0">
                  <a:srgbClr val="CECED0"/>
                </a:gs>
              </a:gsLst>
              <a:lin ang="13500000" scaled="1"/>
              <a:tileRect/>
            </a:gradFill>
          </a:ln>
          <a:effectLst>
            <a:outerShdw blurRad="190500" dist="88900" dir="270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椭圆 57"/>
          <p:cNvSpPr/>
          <p:nvPr/>
        </p:nvSpPr>
        <p:spPr>
          <a:xfrm>
            <a:off x="8835139" y="1701002"/>
            <a:ext cx="1510486" cy="1510484"/>
          </a:xfrm>
          <a:prstGeom prst="ellipse">
            <a:avLst/>
          </a:prstGeom>
          <a:solidFill>
            <a:schemeClr val="accent4"/>
          </a:solidFill>
          <a:ln w="14288" cap="flat">
            <a:noFill/>
            <a:prstDash val="solid"/>
            <a:miter lim="800000"/>
          </a:ln>
          <a:effectLst>
            <a:innerShdw blurRad="88900" dist="63500" dir="13500000">
              <a:prstClr val="black">
                <a:alpha val="50000"/>
              </a:prstClr>
            </a:inn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59" name="椭圆 58"/>
          <p:cNvSpPr/>
          <p:nvPr/>
        </p:nvSpPr>
        <p:spPr>
          <a:xfrm>
            <a:off x="8978387" y="1836279"/>
            <a:ext cx="1223990" cy="122399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rgbClr val="F1F1F1"/>
              </a:gs>
            </a:gsLst>
            <a:lin ang="2700000" scaled="1"/>
            <a:tileRect/>
          </a:gradFill>
          <a:ln w="28575">
            <a:gradFill flip="none" rotWithShape="1">
              <a:gsLst>
                <a:gs pos="100000">
                  <a:srgbClr val="FFFFFF"/>
                </a:gs>
                <a:gs pos="0">
                  <a:srgbClr val="CECED0"/>
                </a:gs>
              </a:gsLst>
              <a:lin ang="13500000" scaled="1"/>
              <a:tileRect/>
            </a:gradFill>
          </a:ln>
          <a:effectLst>
            <a:outerShdw blurRad="190500" dist="88900" dir="270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椭圆 59"/>
          <p:cNvSpPr/>
          <p:nvPr/>
        </p:nvSpPr>
        <p:spPr>
          <a:xfrm>
            <a:off x="8946305" y="1804197"/>
            <a:ext cx="1288155" cy="1288153"/>
          </a:xfrm>
          <a:prstGeom prst="ellipse">
            <a:avLst/>
          </a:prstGeom>
          <a:noFill/>
          <a:ln>
            <a:noFill/>
          </a:ln>
          <a:effectLst>
            <a:innerShdw blurRad="88900" dist="635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zh-CN" altLang="en-US" sz="4000" dirty="0">
              <a:solidFill>
                <a:srgbClr val="0087CF"/>
              </a:solidFill>
              <a:latin typeface="+mj-lt"/>
              <a:ea typeface="方正超粗黑简体" panose="03000509000000000000" pitchFamily="65" charset="-122"/>
            </a:endParaRPr>
          </a:p>
        </p:txBody>
      </p:sp>
      <p:sp>
        <p:nvSpPr>
          <p:cNvPr id="62" name="文本框 61"/>
          <p:cNvSpPr txBox="1"/>
          <p:nvPr/>
        </p:nvSpPr>
        <p:spPr>
          <a:xfrm>
            <a:off x="9330535" y="5185494"/>
            <a:ext cx="51969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</a:rPr>
              <a:t>04</a:t>
            </a:r>
            <a:endParaRPr lang="zh-CN" altLang="en-US" sz="3200" dirty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79" name="组合 78"/>
          <p:cNvGrpSpPr/>
          <p:nvPr/>
        </p:nvGrpSpPr>
        <p:grpSpPr>
          <a:xfrm>
            <a:off x="1905919" y="5207576"/>
            <a:ext cx="1662059" cy="31862"/>
            <a:chOff x="3060700" y="4724400"/>
            <a:chExt cx="5955507" cy="7880"/>
          </a:xfrm>
        </p:grpSpPr>
        <p:cxnSp>
          <p:nvCxnSpPr>
            <p:cNvPr id="80" name="直接连接符 79"/>
            <p:cNvCxnSpPr/>
            <p:nvPr/>
          </p:nvCxnSpPr>
          <p:spPr>
            <a:xfrm>
              <a:off x="3060700" y="4724400"/>
              <a:ext cx="5955507" cy="0"/>
            </a:xfrm>
            <a:prstGeom prst="line">
              <a:avLst/>
            </a:prstGeom>
            <a:ln w="285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直接连接符 80"/>
            <p:cNvCxnSpPr/>
            <p:nvPr/>
          </p:nvCxnSpPr>
          <p:spPr>
            <a:xfrm>
              <a:off x="3060700" y="4732280"/>
              <a:ext cx="5955507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2" name="组合 81"/>
          <p:cNvGrpSpPr/>
          <p:nvPr/>
        </p:nvGrpSpPr>
        <p:grpSpPr>
          <a:xfrm>
            <a:off x="4190397" y="5207576"/>
            <a:ext cx="1662059" cy="31862"/>
            <a:chOff x="3060700" y="4724400"/>
            <a:chExt cx="5955507" cy="7880"/>
          </a:xfrm>
        </p:grpSpPr>
        <p:cxnSp>
          <p:nvCxnSpPr>
            <p:cNvPr id="83" name="直接连接符 82"/>
            <p:cNvCxnSpPr/>
            <p:nvPr/>
          </p:nvCxnSpPr>
          <p:spPr>
            <a:xfrm>
              <a:off x="3060700" y="4724400"/>
              <a:ext cx="5955507" cy="0"/>
            </a:xfrm>
            <a:prstGeom prst="line">
              <a:avLst/>
            </a:prstGeom>
            <a:ln w="285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直接连接符 83"/>
            <p:cNvCxnSpPr/>
            <p:nvPr/>
          </p:nvCxnSpPr>
          <p:spPr>
            <a:xfrm>
              <a:off x="3060700" y="4732280"/>
              <a:ext cx="5955507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5" name="组合 84"/>
          <p:cNvGrpSpPr/>
          <p:nvPr/>
        </p:nvGrpSpPr>
        <p:grpSpPr>
          <a:xfrm>
            <a:off x="6474875" y="5207576"/>
            <a:ext cx="1662059" cy="31862"/>
            <a:chOff x="3060700" y="4724400"/>
            <a:chExt cx="5955507" cy="7880"/>
          </a:xfrm>
        </p:grpSpPr>
        <p:cxnSp>
          <p:nvCxnSpPr>
            <p:cNvPr id="86" name="直接连接符 85"/>
            <p:cNvCxnSpPr/>
            <p:nvPr/>
          </p:nvCxnSpPr>
          <p:spPr>
            <a:xfrm>
              <a:off x="3060700" y="4724400"/>
              <a:ext cx="5955507" cy="0"/>
            </a:xfrm>
            <a:prstGeom prst="line">
              <a:avLst/>
            </a:prstGeom>
            <a:ln w="285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直接连接符 86"/>
            <p:cNvCxnSpPr/>
            <p:nvPr/>
          </p:nvCxnSpPr>
          <p:spPr>
            <a:xfrm>
              <a:off x="3060700" y="4732280"/>
              <a:ext cx="5955507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8" name="组合 87"/>
          <p:cNvGrpSpPr/>
          <p:nvPr/>
        </p:nvGrpSpPr>
        <p:grpSpPr>
          <a:xfrm>
            <a:off x="8759353" y="5186696"/>
            <a:ext cx="1662059" cy="31862"/>
            <a:chOff x="3060700" y="4724400"/>
            <a:chExt cx="5955507" cy="7880"/>
          </a:xfrm>
        </p:grpSpPr>
        <p:cxnSp>
          <p:nvCxnSpPr>
            <p:cNvPr id="89" name="直接连接符 88"/>
            <p:cNvCxnSpPr/>
            <p:nvPr/>
          </p:nvCxnSpPr>
          <p:spPr>
            <a:xfrm>
              <a:off x="3060700" y="4724400"/>
              <a:ext cx="5955507" cy="0"/>
            </a:xfrm>
            <a:prstGeom prst="line">
              <a:avLst/>
            </a:prstGeom>
            <a:ln w="285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直接连接符 89"/>
            <p:cNvCxnSpPr/>
            <p:nvPr/>
          </p:nvCxnSpPr>
          <p:spPr>
            <a:xfrm>
              <a:off x="3060700" y="4732280"/>
              <a:ext cx="5955507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Rectangle 5"/>
          <p:cNvSpPr/>
          <p:nvPr/>
        </p:nvSpPr>
        <p:spPr bwMode="auto">
          <a:xfrm>
            <a:off x="1879168" y="3840778"/>
            <a:ext cx="1715560" cy="1103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l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ea"/>
                <a:cs typeface="Lato Light" charset="0"/>
                <a:sym typeface="Lato Light" charset="0"/>
              </a:rPr>
              <a:t>明确自身的职责，端正自己的态度，提高自身的责任心，要做到肯挑、敢挑担子。</a:t>
            </a:r>
          </a:p>
        </p:txBody>
      </p:sp>
      <p:sp>
        <p:nvSpPr>
          <p:cNvPr id="17" name="矩形 16"/>
          <p:cNvSpPr/>
          <p:nvPr/>
        </p:nvSpPr>
        <p:spPr>
          <a:xfrm>
            <a:off x="2137509" y="3377168"/>
            <a:ext cx="1198880" cy="3987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000" dirty="0">
                <a:solidFill>
                  <a:schemeClr val="accent1"/>
                </a:solidFill>
                <a:latin typeface="+mn-ea"/>
              </a:rPr>
              <a:t>端正态度</a:t>
            </a:r>
          </a:p>
        </p:txBody>
      </p:sp>
      <p:sp>
        <p:nvSpPr>
          <p:cNvPr id="18" name="KSO_Shape"/>
          <p:cNvSpPr/>
          <p:nvPr/>
        </p:nvSpPr>
        <p:spPr bwMode="auto">
          <a:xfrm>
            <a:off x="2467428" y="2153178"/>
            <a:ext cx="539040" cy="503106"/>
          </a:xfrm>
          <a:custGeom>
            <a:avLst/>
            <a:gdLst>
              <a:gd name="T0" fmla="*/ 1264650 w 2063750"/>
              <a:gd name="T1" fmla="*/ 933236 h 1925638"/>
              <a:gd name="T2" fmla="*/ 1205010 w 2063750"/>
              <a:gd name="T3" fmla="*/ 981200 h 1925638"/>
              <a:gd name="T4" fmla="*/ 1169637 w 2063750"/>
              <a:gd name="T5" fmla="*/ 913641 h 1925638"/>
              <a:gd name="T6" fmla="*/ 1863628 w 2063750"/>
              <a:gd name="T7" fmla="*/ 619424 h 1925638"/>
              <a:gd name="T8" fmla="*/ 1873035 w 2063750"/>
              <a:gd name="T9" fmla="*/ 667280 h 1925638"/>
              <a:gd name="T10" fmla="*/ 1691374 w 2063750"/>
              <a:gd name="T11" fmla="*/ 669322 h 1925638"/>
              <a:gd name="T12" fmla="*/ 1696077 w 2063750"/>
              <a:gd name="T13" fmla="*/ 621175 h 1925638"/>
              <a:gd name="T14" fmla="*/ 742063 w 2063750"/>
              <a:gd name="T15" fmla="*/ 629637 h 1925638"/>
              <a:gd name="T16" fmla="*/ 727975 w 2063750"/>
              <a:gd name="T17" fmla="*/ 676034 h 1925638"/>
              <a:gd name="T18" fmla="*/ 550987 w 2063750"/>
              <a:gd name="T19" fmla="*/ 656483 h 1925638"/>
              <a:gd name="T20" fmla="*/ 577990 w 2063750"/>
              <a:gd name="T21" fmla="*/ 615922 h 1925638"/>
              <a:gd name="T22" fmla="*/ 1273128 w 2063750"/>
              <a:gd name="T23" fmla="*/ 560052 h 1925638"/>
              <a:gd name="T24" fmla="*/ 1196826 w 2063750"/>
              <a:gd name="T25" fmla="*/ 846374 h 1925638"/>
              <a:gd name="T26" fmla="*/ 1157651 w 2063750"/>
              <a:gd name="T27" fmla="*/ 551279 h 1925638"/>
              <a:gd name="T28" fmla="*/ 1196634 w 2063750"/>
              <a:gd name="T29" fmla="*/ 394965 h 1925638"/>
              <a:gd name="T30" fmla="*/ 1004375 w 2063750"/>
              <a:gd name="T31" fmla="*/ 453667 h 1925638"/>
              <a:gd name="T32" fmla="*/ 916159 w 2063750"/>
              <a:gd name="T33" fmla="*/ 617446 h 1925638"/>
              <a:gd name="T34" fmla="*/ 942243 w 2063750"/>
              <a:gd name="T35" fmla="*/ 775648 h 1925638"/>
              <a:gd name="T36" fmla="*/ 1065042 w 2063750"/>
              <a:gd name="T37" fmla="*/ 952636 h 1925638"/>
              <a:gd name="T38" fmla="*/ 1352258 w 2063750"/>
              <a:gd name="T39" fmla="*/ 1009577 h 1925638"/>
              <a:gd name="T40" fmla="*/ 1456007 w 2063750"/>
              <a:gd name="T41" fmla="*/ 831122 h 1925638"/>
              <a:gd name="T42" fmla="*/ 1514915 w 2063750"/>
              <a:gd name="T43" fmla="*/ 694346 h 1925638"/>
              <a:gd name="T44" fmla="*/ 1484729 w 2063750"/>
              <a:gd name="T45" fmla="*/ 506499 h 1925638"/>
              <a:gd name="T46" fmla="*/ 1323829 w 2063750"/>
              <a:gd name="T47" fmla="*/ 407879 h 1925638"/>
              <a:gd name="T48" fmla="*/ 1277230 w 2063750"/>
              <a:gd name="T49" fmla="*/ 330686 h 1925638"/>
              <a:gd name="T50" fmla="*/ 1483556 w 2063750"/>
              <a:gd name="T51" fmla="*/ 408467 h 1925638"/>
              <a:gd name="T52" fmla="*/ 1585840 w 2063750"/>
              <a:gd name="T53" fmla="*/ 598074 h 1925638"/>
              <a:gd name="T54" fmla="*/ 1556532 w 2063750"/>
              <a:gd name="T55" fmla="*/ 799717 h 1925638"/>
              <a:gd name="T56" fmla="*/ 1444577 w 2063750"/>
              <a:gd name="T57" fmla="*/ 953809 h 1925638"/>
              <a:gd name="T58" fmla="*/ 1379514 w 2063750"/>
              <a:gd name="T59" fmla="*/ 1234993 h 1925638"/>
              <a:gd name="T60" fmla="*/ 1224769 w 2063750"/>
              <a:gd name="T61" fmla="*/ 1299859 h 1925638"/>
              <a:gd name="T62" fmla="*/ 973458 w 2063750"/>
              <a:gd name="T63" fmla="*/ 1301550 h 1925638"/>
              <a:gd name="T64" fmla="*/ 884643 w 2063750"/>
              <a:gd name="T65" fmla="*/ 1352828 h 1925638"/>
              <a:gd name="T66" fmla="*/ 1171315 w 2063750"/>
              <a:gd name="T67" fmla="*/ 1381250 h 1925638"/>
              <a:gd name="T68" fmla="*/ 1609826 w 2063750"/>
              <a:gd name="T69" fmla="*/ 1205732 h 1925638"/>
              <a:gd name="T70" fmla="*/ 1769285 w 2063750"/>
              <a:gd name="T71" fmla="*/ 1202215 h 1925638"/>
              <a:gd name="T72" fmla="*/ 1698033 w 2063750"/>
              <a:gd name="T73" fmla="*/ 1343539 h 1925638"/>
              <a:gd name="T74" fmla="*/ 1830840 w 2063750"/>
              <a:gd name="T75" fmla="*/ 1309461 h 1925638"/>
              <a:gd name="T76" fmla="*/ 1902362 w 2063750"/>
              <a:gd name="T77" fmla="*/ 1344330 h 1925638"/>
              <a:gd name="T78" fmla="*/ 1805632 w 2063750"/>
              <a:gd name="T79" fmla="*/ 1426962 h 1925638"/>
              <a:gd name="T80" fmla="*/ 1115916 w 2063750"/>
              <a:gd name="T81" fmla="*/ 1759833 h 1925638"/>
              <a:gd name="T82" fmla="*/ 544327 w 2063750"/>
              <a:gd name="T83" fmla="*/ 1713829 h 1925638"/>
              <a:gd name="T84" fmla="*/ 50124 w 2063750"/>
              <a:gd name="T85" fmla="*/ 1388576 h 1925638"/>
              <a:gd name="T86" fmla="*/ 277587 w 2063750"/>
              <a:gd name="T87" fmla="*/ 1364841 h 1925638"/>
              <a:gd name="T88" fmla="*/ 557812 w 2063750"/>
              <a:gd name="T89" fmla="*/ 1209541 h 1925638"/>
              <a:gd name="T90" fmla="*/ 1023426 w 2063750"/>
              <a:gd name="T91" fmla="*/ 1057126 h 1925638"/>
              <a:gd name="T92" fmla="*/ 919090 w 2063750"/>
              <a:gd name="T93" fmla="*/ 864876 h 1925638"/>
              <a:gd name="T94" fmla="*/ 854320 w 2063750"/>
              <a:gd name="T95" fmla="*/ 707847 h 1925638"/>
              <a:gd name="T96" fmla="*/ 887730 w 2063750"/>
              <a:gd name="T97" fmla="*/ 478909 h 1925638"/>
              <a:gd name="T98" fmla="*/ 1065042 w 2063750"/>
              <a:gd name="T99" fmla="*/ 350938 h 1925638"/>
              <a:gd name="T100" fmla="*/ 1690144 w 2063750"/>
              <a:gd name="T101" fmla="*/ 203159 h 1925638"/>
              <a:gd name="T102" fmla="*/ 1700127 w 2063750"/>
              <a:gd name="T103" fmla="*/ 250943 h 1925638"/>
              <a:gd name="T104" fmla="*/ 1558014 w 2063750"/>
              <a:gd name="T105" fmla="*/ 348271 h 1925638"/>
              <a:gd name="T106" fmla="*/ 1655497 w 2063750"/>
              <a:gd name="T107" fmla="*/ 206383 h 1925638"/>
              <a:gd name="T108" fmla="*/ 904489 w 2063750"/>
              <a:gd name="T109" fmla="*/ 306056 h 1925638"/>
              <a:gd name="T110" fmla="*/ 895180 w 2063750"/>
              <a:gd name="T111" fmla="*/ 353841 h 1925638"/>
              <a:gd name="T112" fmla="*/ 757001 w 2063750"/>
              <a:gd name="T113" fmla="*/ 243028 h 1925638"/>
              <a:gd name="T114" fmla="*/ 779982 w 2063750"/>
              <a:gd name="T115" fmla="*/ 199933 h 1925638"/>
              <a:gd name="T116" fmla="*/ 1248509 w 2063750"/>
              <a:gd name="T117" fmla="*/ 28478 h 1925638"/>
              <a:gd name="T118" fmla="*/ 1217149 w 2063750"/>
              <a:gd name="T119" fmla="*/ 197882 h 1925638"/>
              <a:gd name="T120" fmla="*/ 1185497 w 2063750"/>
              <a:gd name="T121" fmla="*/ 28478 h 19256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063750" h="1925638">
                <a:moveTo>
                  <a:pt x="1310496" y="957198"/>
                </a:moveTo>
                <a:lnTo>
                  <a:pt x="1315880" y="957198"/>
                </a:lnTo>
                <a:lnTo>
                  <a:pt x="1321581" y="957198"/>
                </a:lnTo>
                <a:lnTo>
                  <a:pt x="1326965" y="958465"/>
                </a:lnTo>
                <a:lnTo>
                  <a:pt x="1332032" y="959732"/>
                </a:lnTo>
                <a:lnTo>
                  <a:pt x="1337099" y="961316"/>
                </a:lnTo>
                <a:lnTo>
                  <a:pt x="1341850" y="963533"/>
                </a:lnTo>
                <a:lnTo>
                  <a:pt x="1346284" y="966383"/>
                </a:lnTo>
                <a:lnTo>
                  <a:pt x="1350718" y="969234"/>
                </a:lnTo>
                <a:lnTo>
                  <a:pt x="1354202" y="973035"/>
                </a:lnTo>
                <a:lnTo>
                  <a:pt x="1357685" y="976519"/>
                </a:lnTo>
                <a:lnTo>
                  <a:pt x="1360536" y="980637"/>
                </a:lnTo>
                <a:lnTo>
                  <a:pt x="1363386" y="985072"/>
                </a:lnTo>
                <a:lnTo>
                  <a:pt x="1365603" y="989506"/>
                </a:lnTo>
                <a:lnTo>
                  <a:pt x="1367503" y="994574"/>
                </a:lnTo>
                <a:lnTo>
                  <a:pt x="1369087" y="999959"/>
                </a:lnTo>
                <a:lnTo>
                  <a:pt x="1369720" y="1005344"/>
                </a:lnTo>
                <a:lnTo>
                  <a:pt x="1370037" y="1010728"/>
                </a:lnTo>
                <a:lnTo>
                  <a:pt x="1369720" y="1016113"/>
                </a:lnTo>
                <a:lnTo>
                  <a:pt x="1369087" y="1021181"/>
                </a:lnTo>
                <a:lnTo>
                  <a:pt x="1367503" y="1026566"/>
                </a:lnTo>
                <a:lnTo>
                  <a:pt x="1365603" y="1031634"/>
                </a:lnTo>
                <a:lnTo>
                  <a:pt x="1363386" y="1036385"/>
                </a:lnTo>
                <a:lnTo>
                  <a:pt x="1360536" y="1040503"/>
                </a:lnTo>
                <a:lnTo>
                  <a:pt x="1357685" y="1044620"/>
                </a:lnTo>
                <a:lnTo>
                  <a:pt x="1354202" y="1048738"/>
                </a:lnTo>
                <a:lnTo>
                  <a:pt x="1350718" y="1051906"/>
                </a:lnTo>
                <a:lnTo>
                  <a:pt x="1346284" y="1055073"/>
                </a:lnTo>
                <a:lnTo>
                  <a:pt x="1341850" y="1057290"/>
                </a:lnTo>
                <a:lnTo>
                  <a:pt x="1337099" y="1059507"/>
                </a:lnTo>
                <a:lnTo>
                  <a:pt x="1332032" y="1061408"/>
                </a:lnTo>
                <a:lnTo>
                  <a:pt x="1326965" y="1062675"/>
                </a:lnTo>
                <a:lnTo>
                  <a:pt x="1321581" y="1063308"/>
                </a:lnTo>
                <a:lnTo>
                  <a:pt x="1315880" y="1063625"/>
                </a:lnTo>
                <a:lnTo>
                  <a:pt x="1310496" y="1063308"/>
                </a:lnTo>
                <a:lnTo>
                  <a:pt x="1305428" y="1062675"/>
                </a:lnTo>
                <a:lnTo>
                  <a:pt x="1300361" y="1061408"/>
                </a:lnTo>
                <a:lnTo>
                  <a:pt x="1295294" y="1059507"/>
                </a:lnTo>
                <a:lnTo>
                  <a:pt x="1290543" y="1057290"/>
                </a:lnTo>
                <a:lnTo>
                  <a:pt x="1286109" y="1055073"/>
                </a:lnTo>
                <a:lnTo>
                  <a:pt x="1281992" y="1051906"/>
                </a:lnTo>
                <a:lnTo>
                  <a:pt x="1278191" y="1048738"/>
                </a:lnTo>
                <a:lnTo>
                  <a:pt x="1275024" y="1044620"/>
                </a:lnTo>
                <a:lnTo>
                  <a:pt x="1271857" y="1040503"/>
                </a:lnTo>
                <a:lnTo>
                  <a:pt x="1269324" y="1036385"/>
                </a:lnTo>
                <a:lnTo>
                  <a:pt x="1267107" y="1031634"/>
                </a:lnTo>
                <a:lnTo>
                  <a:pt x="1265206" y="1026566"/>
                </a:lnTo>
                <a:lnTo>
                  <a:pt x="1263940" y="1021181"/>
                </a:lnTo>
                <a:lnTo>
                  <a:pt x="1263306" y="1016113"/>
                </a:lnTo>
                <a:lnTo>
                  <a:pt x="1262989" y="1010728"/>
                </a:lnTo>
                <a:lnTo>
                  <a:pt x="1263306" y="1005344"/>
                </a:lnTo>
                <a:lnTo>
                  <a:pt x="1263940" y="999959"/>
                </a:lnTo>
                <a:lnTo>
                  <a:pt x="1265206" y="994574"/>
                </a:lnTo>
                <a:lnTo>
                  <a:pt x="1267107" y="989506"/>
                </a:lnTo>
                <a:lnTo>
                  <a:pt x="1269324" y="985072"/>
                </a:lnTo>
                <a:lnTo>
                  <a:pt x="1271857" y="980637"/>
                </a:lnTo>
                <a:lnTo>
                  <a:pt x="1275024" y="976519"/>
                </a:lnTo>
                <a:lnTo>
                  <a:pt x="1278191" y="973035"/>
                </a:lnTo>
                <a:lnTo>
                  <a:pt x="1281992" y="969234"/>
                </a:lnTo>
                <a:lnTo>
                  <a:pt x="1286109" y="966383"/>
                </a:lnTo>
                <a:lnTo>
                  <a:pt x="1290543" y="963533"/>
                </a:lnTo>
                <a:lnTo>
                  <a:pt x="1295294" y="961316"/>
                </a:lnTo>
                <a:lnTo>
                  <a:pt x="1300361" y="959732"/>
                </a:lnTo>
                <a:lnTo>
                  <a:pt x="1305428" y="958465"/>
                </a:lnTo>
                <a:lnTo>
                  <a:pt x="1310496" y="957198"/>
                </a:lnTo>
                <a:close/>
                <a:moveTo>
                  <a:pt x="1856524" y="666750"/>
                </a:moveTo>
                <a:lnTo>
                  <a:pt x="2002690" y="666750"/>
                </a:lnTo>
                <a:lnTo>
                  <a:pt x="2005874" y="667066"/>
                </a:lnTo>
                <a:lnTo>
                  <a:pt x="2009695" y="667382"/>
                </a:lnTo>
                <a:lnTo>
                  <a:pt x="2012561" y="668330"/>
                </a:lnTo>
                <a:lnTo>
                  <a:pt x="2016064" y="669595"/>
                </a:lnTo>
                <a:lnTo>
                  <a:pt x="2018930" y="670859"/>
                </a:lnTo>
                <a:lnTo>
                  <a:pt x="2021796" y="672755"/>
                </a:lnTo>
                <a:lnTo>
                  <a:pt x="2024344" y="674335"/>
                </a:lnTo>
                <a:lnTo>
                  <a:pt x="2026891" y="676863"/>
                </a:lnTo>
                <a:lnTo>
                  <a:pt x="2029121" y="679076"/>
                </a:lnTo>
                <a:lnTo>
                  <a:pt x="2031031" y="681920"/>
                </a:lnTo>
                <a:lnTo>
                  <a:pt x="2032623" y="684764"/>
                </a:lnTo>
                <a:lnTo>
                  <a:pt x="2034216" y="687292"/>
                </a:lnTo>
                <a:lnTo>
                  <a:pt x="2035489" y="690769"/>
                </a:lnTo>
                <a:lnTo>
                  <a:pt x="2036126" y="693929"/>
                </a:lnTo>
                <a:lnTo>
                  <a:pt x="2036763" y="697405"/>
                </a:lnTo>
                <a:lnTo>
                  <a:pt x="2036763" y="700566"/>
                </a:lnTo>
                <a:lnTo>
                  <a:pt x="2036763" y="704358"/>
                </a:lnTo>
                <a:lnTo>
                  <a:pt x="2036126" y="707834"/>
                </a:lnTo>
                <a:lnTo>
                  <a:pt x="2035489" y="710995"/>
                </a:lnTo>
                <a:lnTo>
                  <a:pt x="2034216" y="714155"/>
                </a:lnTo>
                <a:lnTo>
                  <a:pt x="2032623" y="716999"/>
                </a:lnTo>
                <a:lnTo>
                  <a:pt x="2031031" y="720160"/>
                </a:lnTo>
                <a:lnTo>
                  <a:pt x="2029121" y="722688"/>
                </a:lnTo>
                <a:lnTo>
                  <a:pt x="2026891" y="724900"/>
                </a:lnTo>
                <a:lnTo>
                  <a:pt x="2024344" y="727112"/>
                </a:lnTo>
                <a:lnTo>
                  <a:pt x="2021796" y="729009"/>
                </a:lnTo>
                <a:lnTo>
                  <a:pt x="2018930" y="730905"/>
                </a:lnTo>
                <a:lnTo>
                  <a:pt x="2016064" y="732169"/>
                </a:lnTo>
                <a:lnTo>
                  <a:pt x="2012561" y="733433"/>
                </a:lnTo>
                <a:lnTo>
                  <a:pt x="2009695" y="734381"/>
                </a:lnTo>
                <a:lnTo>
                  <a:pt x="2005874" y="734697"/>
                </a:lnTo>
                <a:lnTo>
                  <a:pt x="2002690" y="735013"/>
                </a:lnTo>
                <a:lnTo>
                  <a:pt x="1856524" y="735013"/>
                </a:lnTo>
                <a:lnTo>
                  <a:pt x="1853339" y="734697"/>
                </a:lnTo>
                <a:lnTo>
                  <a:pt x="1849518" y="734381"/>
                </a:lnTo>
                <a:lnTo>
                  <a:pt x="1846652" y="733433"/>
                </a:lnTo>
                <a:lnTo>
                  <a:pt x="1843149" y="732169"/>
                </a:lnTo>
                <a:lnTo>
                  <a:pt x="1840283" y="730905"/>
                </a:lnTo>
                <a:lnTo>
                  <a:pt x="1837417" y="729009"/>
                </a:lnTo>
                <a:lnTo>
                  <a:pt x="1834870" y="727112"/>
                </a:lnTo>
                <a:lnTo>
                  <a:pt x="1832322" y="724900"/>
                </a:lnTo>
                <a:lnTo>
                  <a:pt x="1830093" y="722688"/>
                </a:lnTo>
                <a:lnTo>
                  <a:pt x="1828182" y="720160"/>
                </a:lnTo>
                <a:lnTo>
                  <a:pt x="1826590" y="716999"/>
                </a:lnTo>
                <a:lnTo>
                  <a:pt x="1824998" y="714155"/>
                </a:lnTo>
                <a:lnTo>
                  <a:pt x="1823724" y="710995"/>
                </a:lnTo>
                <a:lnTo>
                  <a:pt x="1823087" y="707834"/>
                </a:lnTo>
                <a:lnTo>
                  <a:pt x="1822450" y="704358"/>
                </a:lnTo>
                <a:lnTo>
                  <a:pt x="1822450" y="700566"/>
                </a:lnTo>
                <a:lnTo>
                  <a:pt x="1822450" y="697405"/>
                </a:lnTo>
                <a:lnTo>
                  <a:pt x="1823087" y="693929"/>
                </a:lnTo>
                <a:lnTo>
                  <a:pt x="1823724" y="690769"/>
                </a:lnTo>
                <a:lnTo>
                  <a:pt x="1824998" y="687292"/>
                </a:lnTo>
                <a:lnTo>
                  <a:pt x="1826590" y="684764"/>
                </a:lnTo>
                <a:lnTo>
                  <a:pt x="1828182" y="681920"/>
                </a:lnTo>
                <a:lnTo>
                  <a:pt x="1830093" y="679076"/>
                </a:lnTo>
                <a:lnTo>
                  <a:pt x="1832322" y="676863"/>
                </a:lnTo>
                <a:lnTo>
                  <a:pt x="1834870" y="674335"/>
                </a:lnTo>
                <a:lnTo>
                  <a:pt x="1837417" y="672755"/>
                </a:lnTo>
                <a:lnTo>
                  <a:pt x="1840283" y="670859"/>
                </a:lnTo>
                <a:lnTo>
                  <a:pt x="1843149" y="669595"/>
                </a:lnTo>
                <a:lnTo>
                  <a:pt x="1846652" y="668330"/>
                </a:lnTo>
                <a:lnTo>
                  <a:pt x="1849518" y="667382"/>
                </a:lnTo>
                <a:lnTo>
                  <a:pt x="1853339" y="667066"/>
                </a:lnTo>
                <a:lnTo>
                  <a:pt x="1856524" y="666750"/>
                </a:lnTo>
                <a:close/>
                <a:moveTo>
                  <a:pt x="629654" y="666750"/>
                </a:moveTo>
                <a:lnTo>
                  <a:pt x="775285" y="666750"/>
                </a:lnTo>
                <a:lnTo>
                  <a:pt x="778783" y="667066"/>
                </a:lnTo>
                <a:lnTo>
                  <a:pt x="781962" y="667382"/>
                </a:lnTo>
                <a:lnTo>
                  <a:pt x="785460" y="668330"/>
                </a:lnTo>
                <a:lnTo>
                  <a:pt x="788640" y="669595"/>
                </a:lnTo>
                <a:lnTo>
                  <a:pt x="791819" y="670859"/>
                </a:lnTo>
                <a:lnTo>
                  <a:pt x="794363" y="672755"/>
                </a:lnTo>
                <a:lnTo>
                  <a:pt x="797225" y="674335"/>
                </a:lnTo>
                <a:lnTo>
                  <a:pt x="799451" y="676863"/>
                </a:lnTo>
                <a:lnTo>
                  <a:pt x="801677" y="679076"/>
                </a:lnTo>
                <a:lnTo>
                  <a:pt x="803902" y="681920"/>
                </a:lnTo>
                <a:lnTo>
                  <a:pt x="805492" y="684764"/>
                </a:lnTo>
                <a:lnTo>
                  <a:pt x="806764" y="687292"/>
                </a:lnTo>
                <a:lnTo>
                  <a:pt x="808036" y="690769"/>
                </a:lnTo>
                <a:lnTo>
                  <a:pt x="808990" y="693929"/>
                </a:lnTo>
                <a:lnTo>
                  <a:pt x="809626" y="697405"/>
                </a:lnTo>
                <a:lnTo>
                  <a:pt x="809626" y="700566"/>
                </a:lnTo>
                <a:lnTo>
                  <a:pt x="809626" y="704358"/>
                </a:lnTo>
                <a:lnTo>
                  <a:pt x="808990" y="707834"/>
                </a:lnTo>
                <a:lnTo>
                  <a:pt x="808036" y="710995"/>
                </a:lnTo>
                <a:lnTo>
                  <a:pt x="806764" y="714155"/>
                </a:lnTo>
                <a:lnTo>
                  <a:pt x="805492" y="716999"/>
                </a:lnTo>
                <a:lnTo>
                  <a:pt x="803902" y="720160"/>
                </a:lnTo>
                <a:lnTo>
                  <a:pt x="801677" y="722688"/>
                </a:lnTo>
                <a:lnTo>
                  <a:pt x="799451" y="724900"/>
                </a:lnTo>
                <a:lnTo>
                  <a:pt x="797225" y="727112"/>
                </a:lnTo>
                <a:lnTo>
                  <a:pt x="794363" y="729009"/>
                </a:lnTo>
                <a:lnTo>
                  <a:pt x="791819" y="730905"/>
                </a:lnTo>
                <a:lnTo>
                  <a:pt x="788640" y="732169"/>
                </a:lnTo>
                <a:lnTo>
                  <a:pt x="785460" y="733433"/>
                </a:lnTo>
                <a:lnTo>
                  <a:pt x="781962" y="734381"/>
                </a:lnTo>
                <a:lnTo>
                  <a:pt x="778783" y="734697"/>
                </a:lnTo>
                <a:lnTo>
                  <a:pt x="775285" y="735013"/>
                </a:lnTo>
                <a:lnTo>
                  <a:pt x="629654" y="735013"/>
                </a:lnTo>
                <a:lnTo>
                  <a:pt x="626156" y="734697"/>
                </a:lnTo>
                <a:lnTo>
                  <a:pt x="622976" y="734381"/>
                </a:lnTo>
                <a:lnTo>
                  <a:pt x="619479" y="733433"/>
                </a:lnTo>
                <a:lnTo>
                  <a:pt x="616299" y="732169"/>
                </a:lnTo>
                <a:lnTo>
                  <a:pt x="613119" y="730905"/>
                </a:lnTo>
                <a:lnTo>
                  <a:pt x="610576" y="729009"/>
                </a:lnTo>
                <a:lnTo>
                  <a:pt x="607714" y="727112"/>
                </a:lnTo>
                <a:lnTo>
                  <a:pt x="605488" y="724900"/>
                </a:lnTo>
                <a:lnTo>
                  <a:pt x="603262" y="722688"/>
                </a:lnTo>
                <a:lnTo>
                  <a:pt x="601036" y="720160"/>
                </a:lnTo>
                <a:lnTo>
                  <a:pt x="599447" y="716999"/>
                </a:lnTo>
                <a:lnTo>
                  <a:pt x="598175" y="714155"/>
                </a:lnTo>
                <a:lnTo>
                  <a:pt x="596903" y="710995"/>
                </a:lnTo>
                <a:lnTo>
                  <a:pt x="596267" y="707834"/>
                </a:lnTo>
                <a:lnTo>
                  <a:pt x="595313" y="704358"/>
                </a:lnTo>
                <a:lnTo>
                  <a:pt x="595313" y="700566"/>
                </a:lnTo>
                <a:lnTo>
                  <a:pt x="595313" y="697405"/>
                </a:lnTo>
                <a:lnTo>
                  <a:pt x="596267" y="693929"/>
                </a:lnTo>
                <a:lnTo>
                  <a:pt x="596903" y="690769"/>
                </a:lnTo>
                <a:lnTo>
                  <a:pt x="598175" y="687292"/>
                </a:lnTo>
                <a:lnTo>
                  <a:pt x="599447" y="684764"/>
                </a:lnTo>
                <a:lnTo>
                  <a:pt x="601036" y="681920"/>
                </a:lnTo>
                <a:lnTo>
                  <a:pt x="603262" y="679076"/>
                </a:lnTo>
                <a:lnTo>
                  <a:pt x="605488" y="676863"/>
                </a:lnTo>
                <a:lnTo>
                  <a:pt x="607714" y="674335"/>
                </a:lnTo>
                <a:lnTo>
                  <a:pt x="610576" y="672755"/>
                </a:lnTo>
                <a:lnTo>
                  <a:pt x="613119" y="670859"/>
                </a:lnTo>
                <a:lnTo>
                  <a:pt x="616299" y="669595"/>
                </a:lnTo>
                <a:lnTo>
                  <a:pt x="619479" y="668330"/>
                </a:lnTo>
                <a:lnTo>
                  <a:pt x="622976" y="667382"/>
                </a:lnTo>
                <a:lnTo>
                  <a:pt x="626156" y="667066"/>
                </a:lnTo>
                <a:lnTo>
                  <a:pt x="629654" y="666750"/>
                </a:lnTo>
                <a:close/>
                <a:moveTo>
                  <a:pt x="1315880" y="528637"/>
                </a:moveTo>
                <a:lnTo>
                  <a:pt x="1321897" y="528954"/>
                </a:lnTo>
                <a:lnTo>
                  <a:pt x="1327598" y="529904"/>
                </a:lnTo>
                <a:lnTo>
                  <a:pt x="1333615" y="531805"/>
                </a:lnTo>
                <a:lnTo>
                  <a:pt x="1339316" y="534655"/>
                </a:lnTo>
                <a:lnTo>
                  <a:pt x="1345017" y="537823"/>
                </a:lnTo>
                <a:lnTo>
                  <a:pt x="1350084" y="541941"/>
                </a:lnTo>
                <a:lnTo>
                  <a:pt x="1354835" y="546375"/>
                </a:lnTo>
                <a:lnTo>
                  <a:pt x="1359586" y="551760"/>
                </a:lnTo>
                <a:lnTo>
                  <a:pt x="1364020" y="557778"/>
                </a:lnTo>
                <a:lnTo>
                  <a:pt x="1367503" y="564430"/>
                </a:lnTo>
                <a:lnTo>
                  <a:pt x="1370987" y="571398"/>
                </a:lnTo>
                <a:lnTo>
                  <a:pt x="1373837" y="579634"/>
                </a:lnTo>
                <a:lnTo>
                  <a:pt x="1375104" y="583751"/>
                </a:lnTo>
                <a:lnTo>
                  <a:pt x="1376371" y="588186"/>
                </a:lnTo>
                <a:lnTo>
                  <a:pt x="1377955" y="597055"/>
                </a:lnTo>
                <a:lnTo>
                  <a:pt x="1379222" y="606557"/>
                </a:lnTo>
                <a:lnTo>
                  <a:pt x="1379538" y="616377"/>
                </a:lnTo>
                <a:lnTo>
                  <a:pt x="1379222" y="627463"/>
                </a:lnTo>
                <a:lnTo>
                  <a:pt x="1378905" y="637915"/>
                </a:lnTo>
                <a:lnTo>
                  <a:pt x="1378588" y="647101"/>
                </a:lnTo>
                <a:lnTo>
                  <a:pt x="1377955" y="655970"/>
                </a:lnTo>
                <a:lnTo>
                  <a:pt x="1376054" y="673074"/>
                </a:lnTo>
                <a:lnTo>
                  <a:pt x="1373204" y="690179"/>
                </a:lnTo>
                <a:lnTo>
                  <a:pt x="1370037" y="706967"/>
                </a:lnTo>
                <a:lnTo>
                  <a:pt x="1366237" y="725021"/>
                </a:lnTo>
                <a:lnTo>
                  <a:pt x="1361803" y="745293"/>
                </a:lnTo>
                <a:lnTo>
                  <a:pt x="1357369" y="769366"/>
                </a:lnTo>
                <a:lnTo>
                  <a:pt x="1352301" y="797873"/>
                </a:lnTo>
                <a:lnTo>
                  <a:pt x="1346917" y="830815"/>
                </a:lnTo>
                <a:lnTo>
                  <a:pt x="1344384" y="849503"/>
                </a:lnTo>
                <a:lnTo>
                  <a:pt x="1341533" y="870092"/>
                </a:lnTo>
                <a:lnTo>
                  <a:pt x="1338683" y="892264"/>
                </a:lnTo>
                <a:lnTo>
                  <a:pt x="1335832" y="916654"/>
                </a:lnTo>
                <a:lnTo>
                  <a:pt x="1296561" y="916654"/>
                </a:lnTo>
                <a:lnTo>
                  <a:pt x="1293710" y="892264"/>
                </a:lnTo>
                <a:lnTo>
                  <a:pt x="1290860" y="870092"/>
                </a:lnTo>
                <a:lnTo>
                  <a:pt x="1288326" y="849820"/>
                </a:lnTo>
                <a:lnTo>
                  <a:pt x="1285792" y="831132"/>
                </a:lnTo>
                <a:lnTo>
                  <a:pt x="1280092" y="797873"/>
                </a:lnTo>
                <a:lnTo>
                  <a:pt x="1275341" y="769366"/>
                </a:lnTo>
                <a:lnTo>
                  <a:pt x="1270590" y="745293"/>
                </a:lnTo>
                <a:lnTo>
                  <a:pt x="1266473" y="725021"/>
                </a:lnTo>
                <a:lnTo>
                  <a:pt x="1262356" y="706967"/>
                </a:lnTo>
                <a:lnTo>
                  <a:pt x="1258872" y="690179"/>
                </a:lnTo>
                <a:lnTo>
                  <a:pt x="1256339" y="673074"/>
                </a:lnTo>
                <a:lnTo>
                  <a:pt x="1254438" y="655970"/>
                </a:lnTo>
                <a:lnTo>
                  <a:pt x="1253805" y="647101"/>
                </a:lnTo>
                <a:lnTo>
                  <a:pt x="1252855" y="637915"/>
                </a:lnTo>
                <a:lnTo>
                  <a:pt x="1252538" y="627463"/>
                </a:lnTo>
                <a:lnTo>
                  <a:pt x="1252538" y="616377"/>
                </a:lnTo>
                <a:lnTo>
                  <a:pt x="1252855" y="606557"/>
                </a:lnTo>
                <a:lnTo>
                  <a:pt x="1254122" y="597055"/>
                </a:lnTo>
                <a:lnTo>
                  <a:pt x="1255705" y="588186"/>
                </a:lnTo>
                <a:lnTo>
                  <a:pt x="1256972" y="583751"/>
                </a:lnTo>
                <a:lnTo>
                  <a:pt x="1258239" y="579634"/>
                </a:lnTo>
                <a:lnTo>
                  <a:pt x="1261406" y="571398"/>
                </a:lnTo>
                <a:lnTo>
                  <a:pt x="1264573" y="564430"/>
                </a:lnTo>
                <a:lnTo>
                  <a:pt x="1268374" y="557778"/>
                </a:lnTo>
                <a:lnTo>
                  <a:pt x="1272807" y="551760"/>
                </a:lnTo>
                <a:lnTo>
                  <a:pt x="1277241" y="546375"/>
                </a:lnTo>
                <a:lnTo>
                  <a:pt x="1281992" y="541941"/>
                </a:lnTo>
                <a:lnTo>
                  <a:pt x="1287376" y="537823"/>
                </a:lnTo>
                <a:lnTo>
                  <a:pt x="1293077" y="534655"/>
                </a:lnTo>
                <a:lnTo>
                  <a:pt x="1298778" y="531805"/>
                </a:lnTo>
                <a:lnTo>
                  <a:pt x="1304162" y="529904"/>
                </a:lnTo>
                <a:lnTo>
                  <a:pt x="1310179" y="528954"/>
                </a:lnTo>
                <a:lnTo>
                  <a:pt x="1315880" y="528637"/>
                </a:lnTo>
                <a:close/>
                <a:moveTo>
                  <a:pt x="1316038" y="427125"/>
                </a:moveTo>
                <a:lnTo>
                  <a:pt x="1306196" y="427443"/>
                </a:lnTo>
                <a:lnTo>
                  <a:pt x="1296353" y="427761"/>
                </a:lnTo>
                <a:lnTo>
                  <a:pt x="1283971" y="428715"/>
                </a:lnTo>
                <a:lnTo>
                  <a:pt x="1269048" y="430622"/>
                </a:lnTo>
                <a:lnTo>
                  <a:pt x="1252221" y="432529"/>
                </a:lnTo>
                <a:lnTo>
                  <a:pt x="1233806" y="435390"/>
                </a:lnTo>
                <a:lnTo>
                  <a:pt x="1224281" y="437615"/>
                </a:lnTo>
                <a:lnTo>
                  <a:pt x="1214121" y="439523"/>
                </a:lnTo>
                <a:lnTo>
                  <a:pt x="1204278" y="441748"/>
                </a:lnTo>
                <a:lnTo>
                  <a:pt x="1193483" y="444609"/>
                </a:lnTo>
                <a:lnTo>
                  <a:pt x="1183323" y="447470"/>
                </a:lnTo>
                <a:lnTo>
                  <a:pt x="1172528" y="450967"/>
                </a:lnTo>
                <a:lnTo>
                  <a:pt x="1161733" y="454463"/>
                </a:lnTo>
                <a:lnTo>
                  <a:pt x="1150938" y="458914"/>
                </a:lnTo>
                <a:lnTo>
                  <a:pt x="1140143" y="463364"/>
                </a:lnTo>
                <a:lnTo>
                  <a:pt x="1129348" y="467814"/>
                </a:lnTo>
                <a:lnTo>
                  <a:pt x="1118871" y="473218"/>
                </a:lnTo>
                <a:lnTo>
                  <a:pt x="1108393" y="478940"/>
                </a:lnTo>
                <a:lnTo>
                  <a:pt x="1097916" y="484980"/>
                </a:lnTo>
                <a:lnTo>
                  <a:pt x="1088073" y="491338"/>
                </a:lnTo>
                <a:lnTo>
                  <a:pt x="1078231" y="498331"/>
                </a:lnTo>
                <a:lnTo>
                  <a:pt x="1069023" y="505960"/>
                </a:lnTo>
                <a:lnTo>
                  <a:pt x="1059498" y="514225"/>
                </a:lnTo>
                <a:lnTo>
                  <a:pt x="1050926" y="522808"/>
                </a:lnTo>
                <a:lnTo>
                  <a:pt x="1043623" y="530755"/>
                </a:lnTo>
                <a:lnTo>
                  <a:pt x="1036638" y="539656"/>
                </a:lnTo>
                <a:lnTo>
                  <a:pt x="1029971" y="548557"/>
                </a:lnTo>
                <a:lnTo>
                  <a:pt x="1023938" y="557775"/>
                </a:lnTo>
                <a:lnTo>
                  <a:pt x="1018541" y="567312"/>
                </a:lnTo>
                <a:lnTo>
                  <a:pt x="1013461" y="577166"/>
                </a:lnTo>
                <a:lnTo>
                  <a:pt x="1009333" y="587656"/>
                </a:lnTo>
                <a:lnTo>
                  <a:pt x="1005206" y="598464"/>
                </a:lnTo>
                <a:lnTo>
                  <a:pt x="1001713" y="608954"/>
                </a:lnTo>
                <a:lnTo>
                  <a:pt x="998856" y="620398"/>
                </a:lnTo>
                <a:lnTo>
                  <a:pt x="996633" y="632160"/>
                </a:lnTo>
                <a:lnTo>
                  <a:pt x="994728" y="643922"/>
                </a:lnTo>
                <a:lnTo>
                  <a:pt x="993458" y="656319"/>
                </a:lnTo>
                <a:lnTo>
                  <a:pt x="992506" y="668716"/>
                </a:lnTo>
                <a:lnTo>
                  <a:pt x="992506" y="681750"/>
                </a:lnTo>
                <a:lnTo>
                  <a:pt x="992506" y="694783"/>
                </a:lnTo>
                <a:lnTo>
                  <a:pt x="993141" y="707498"/>
                </a:lnTo>
                <a:lnTo>
                  <a:pt x="994093" y="719260"/>
                </a:lnTo>
                <a:lnTo>
                  <a:pt x="994728" y="730704"/>
                </a:lnTo>
                <a:lnTo>
                  <a:pt x="996316" y="741829"/>
                </a:lnTo>
                <a:lnTo>
                  <a:pt x="997586" y="752002"/>
                </a:lnTo>
                <a:lnTo>
                  <a:pt x="998856" y="762174"/>
                </a:lnTo>
                <a:lnTo>
                  <a:pt x="1000443" y="771393"/>
                </a:lnTo>
                <a:lnTo>
                  <a:pt x="1002031" y="780611"/>
                </a:lnTo>
                <a:lnTo>
                  <a:pt x="1003936" y="789194"/>
                </a:lnTo>
                <a:lnTo>
                  <a:pt x="1005841" y="797777"/>
                </a:lnTo>
                <a:lnTo>
                  <a:pt x="1008063" y="805724"/>
                </a:lnTo>
                <a:lnTo>
                  <a:pt x="1010603" y="813035"/>
                </a:lnTo>
                <a:lnTo>
                  <a:pt x="1012826" y="820347"/>
                </a:lnTo>
                <a:lnTo>
                  <a:pt x="1015683" y="827022"/>
                </a:lnTo>
                <a:lnTo>
                  <a:pt x="1018223" y="833698"/>
                </a:lnTo>
                <a:lnTo>
                  <a:pt x="1020763" y="840055"/>
                </a:lnTo>
                <a:lnTo>
                  <a:pt x="1023621" y="846095"/>
                </a:lnTo>
                <a:lnTo>
                  <a:pt x="1026478" y="851817"/>
                </a:lnTo>
                <a:lnTo>
                  <a:pt x="1032828" y="862943"/>
                </a:lnTo>
                <a:lnTo>
                  <a:pt x="1039496" y="872797"/>
                </a:lnTo>
                <a:lnTo>
                  <a:pt x="1046481" y="882652"/>
                </a:lnTo>
                <a:lnTo>
                  <a:pt x="1053466" y="891552"/>
                </a:lnTo>
                <a:lnTo>
                  <a:pt x="1061086" y="900135"/>
                </a:lnTo>
                <a:lnTo>
                  <a:pt x="1076643" y="917301"/>
                </a:lnTo>
                <a:lnTo>
                  <a:pt x="1091883" y="934467"/>
                </a:lnTo>
                <a:lnTo>
                  <a:pt x="1099821" y="943367"/>
                </a:lnTo>
                <a:lnTo>
                  <a:pt x="1107441" y="952904"/>
                </a:lnTo>
                <a:lnTo>
                  <a:pt x="1115061" y="962758"/>
                </a:lnTo>
                <a:lnTo>
                  <a:pt x="1122681" y="973566"/>
                </a:lnTo>
                <a:lnTo>
                  <a:pt x="1129983" y="985010"/>
                </a:lnTo>
                <a:lnTo>
                  <a:pt x="1136968" y="996772"/>
                </a:lnTo>
                <a:lnTo>
                  <a:pt x="1143953" y="1009805"/>
                </a:lnTo>
                <a:lnTo>
                  <a:pt x="1150938" y="1024427"/>
                </a:lnTo>
                <a:lnTo>
                  <a:pt x="1153796" y="1031739"/>
                </a:lnTo>
                <a:lnTo>
                  <a:pt x="1157288" y="1039686"/>
                </a:lnTo>
                <a:lnTo>
                  <a:pt x="1160146" y="1047633"/>
                </a:lnTo>
                <a:lnTo>
                  <a:pt x="1162686" y="1056216"/>
                </a:lnTo>
                <a:lnTo>
                  <a:pt x="1165543" y="1064799"/>
                </a:lnTo>
                <a:lnTo>
                  <a:pt x="1168083" y="1074017"/>
                </a:lnTo>
                <a:lnTo>
                  <a:pt x="1170941" y="1083554"/>
                </a:lnTo>
                <a:lnTo>
                  <a:pt x="1173163" y="1093408"/>
                </a:lnTo>
                <a:lnTo>
                  <a:pt x="1175386" y="1103580"/>
                </a:lnTo>
                <a:lnTo>
                  <a:pt x="1177608" y="1114388"/>
                </a:lnTo>
                <a:lnTo>
                  <a:pt x="1179513" y="1125196"/>
                </a:lnTo>
                <a:lnTo>
                  <a:pt x="1181418" y="1136958"/>
                </a:lnTo>
                <a:lnTo>
                  <a:pt x="1181680" y="1141412"/>
                </a:lnTo>
                <a:lnTo>
                  <a:pt x="1456680" y="1141412"/>
                </a:lnTo>
                <a:lnTo>
                  <a:pt x="1456691" y="1136958"/>
                </a:lnTo>
                <a:lnTo>
                  <a:pt x="1458596" y="1125196"/>
                </a:lnTo>
                <a:lnTo>
                  <a:pt x="1460818" y="1114388"/>
                </a:lnTo>
                <a:lnTo>
                  <a:pt x="1462723" y="1103580"/>
                </a:lnTo>
                <a:lnTo>
                  <a:pt x="1464946" y="1093408"/>
                </a:lnTo>
                <a:lnTo>
                  <a:pt x="1467486" y="1083554"/>
                </a:lnTo>
                <a:lnTo>
                  <a:pt x="1470026" y="1074017"/>
                </a:lnTo>
                <a:lnTo>
                  <a:pt x="1472883" y="1064799"/>
                </a:lnTo>
                <a:lnTo>
                  <a:pt x="1475423" y="1056216"/>
                </a:lnTo>
                <a:lnTo>
                  <a:pt x="1478281" y="1047633"/>
                </a:lnTo>
                <a:lnTo>
                  <a:pt x="1481456" y="1039686"/>
                </a:lnTo>
                <a:lnTo>
                  <a:pt x="1484313" y="1031739"/>
                </a:lnTo>
                <a:lnTo>
                  <a:pt x="1487806" y="1024427"/>
                </a:lnTo>
                <a:lnTo>
                  <a:pt x="1494156" y="1009805"/>
                </a:lnTo>
                <a:lnTo>
                  <a:pt x="1501141" y="996772"/>
                </a:lnTo>
                <a:lnTo>
                  <a:pt x="1508443" y="985010"/>
                </a:lnTo>
                <a:lnTo>
                  <a:pt x="1515746" y="973566"/>
                </a:lnTo>
                <a:lnTo>
                  <a:pt x="1523048" y="962758"/>
                </a:lnTo>
                <a:lnTo>
                  <a:pt x="1530986" y="952904"/>
                </a:lnTo>
                <a:lnTo>
                  <a:pt x="1538606" y="943367"/>
                </a:lnTo>
                <a:lnTo>
                  <a:pt x="1546543" y="934467"/>
                </a:lnTo>
                <a:lnTo>
                  <a:pt x="1561466" y="917301"/>
                </a:lnTo>
                <a:lnTo>
                  <a:pt x="1577341" y="900135"/>
                </a:lnTo>
                <a:lnTo>
                  <a:pt x="1584643" y="891552"/>
                </a:lnTo>
                <a:lnTo>
                  <a:pt x="1591946" y="882652"/>
                </a:lnTo>
                <a:lnTo>
                  <a:pt x="1598613" y="872797"/>
                </a:lnTo>
                <a:lnTo>
                  <a:pt x="1605281" y="862943"/>
                </a:lnTo>
                <a:lnTo>
                  <a:pt x="1611631" y="851817"/>
                </a:lnTo>
                <a:lnTo>
                  <a:pt x="1614806" y="846095"/>
                </a:lnTo>
                <a:lnTo>
                  <a:pt x="1617346" y="840055"/>
                </a:lnTo>
                <a:lnTo>
                  <a:pt x="1620203" y="833698"/>
                </a:lnTo>
                <a:lnTo>
                  <a:pt x="1623061" y="827022"/>
                </a:lnTo>
                <a:lnTo>
                  <a:pt x="1625283" y="820347"/>
                </a:lnTo>
                <a:lnTo>
                  <a:pt x="1628141" y="813035"/>
                </a:lnTo>
                <a:lnTo>
                  <a:pt x="1630046" y="805724"/>
                </a:lnTo>
                <a:lnTo>
                  <a:pt x="1632268" y="797777"/>
                </a:lnTo>
                <a:lnTo>
                  <a:pt x="1634491" y="789194"/>
                </a:lnTo>
                <a:lnTo>
                  <a:pt x="1636396" y="780611"/>
                </a:lnTo>
                <a:lnTo>
                  <a:pt x="1637983" y="771393"/>
                </a:lnTo>
                <a:lnTo>
                  <a:pt x="1639571" y="762174"/>
                </a:lnTo>
                <a:lnTo>
                  <a:pt x="1641158" y="752002"/>
                </a:lnTo>
                <a:lnTo>
                  <a:pt x="1642428" y="741829"/>
                </a:lnTo>
                <a:lnTo>
                  <a:pt x="1643381" y="730704"/>
                </a:lnTo>
                <a:lnTo>
                  <a:pt x="1644333" y="719260"/>
                </a:lnTo>
                <a:lnTo>
                  <a:pt x="1644968" y="707498"/>
                </a:lnTo>
                <a:lnTo>
                  <a:pt x="1645603" y="694783"/>
                </a:lnTo>
                <a:lnTo>
                  <a:pt x="1645921" y="681750"/>
                </a:lnTo>
                <a:lnTo>
                  <a:pt x="1645603" y="668716"/>
                </a:lnTo>
                <a:lnTo>
                  <a:pt x="1644968" y="656319"/>
                </a:lnTo>
                <a:lnTo>
                  <a:pt x="1643698" y="643922"/>
                </a:lnTo>
                <a:lnTo>
                  <a:pt x="1641793" y="632160"/>
                </a:lnTo>
                <a:lnTo>
                  <a:pt x="1639253" y="620398"/>
                </a:lnTo>
                <a:lnTo>
                  <a:pt x="1636396" y="608954"/>
                </a:lnTo>
                <a:lnTo>
                  <a:pt x="1632903" y="598464"/>
                </a:lnTo>
                <a:lnTo>
                  <a:pt x="1629411" y="587656"/>
                </a:lnTo>
                <a:lnTo>
                  <a:pt x="1624648" y="577166"/>
                </a:lnTo>
                <a:lnTo>
                  <a:pt x="1619568" y="567312"/>
                </a:lnTo>
                <a:lnTo>
                  <a:pt x="1614488" y="557775"/>
                </a:lnTo>
                <a:lnTo>
                  <a:pt x="1608456" y="548557"/>
                </a:lnTo>
                <a:lnTo>
                  <a:pt x="1602106" y="539656"/>
                </a:lnTo>
                <a:lnTo>
                  <a:pt x="1595121" y="530755"/>
                </a:lnTo>
                <a:lnTo>
                  <a:pt x="1587183" y="522808"/>
                </a:lnTo>
                <a:lnTo>
                  <a:pt x="1578611" y="514225"/>
                </a:lnTo>
                <a:lnTo>
                  <a:pt x="1569721" y="505960"/>
                </a:lnTo>
                <a:lnTo>
                  <a:pt x="1559878" y="498331"/>
                </a:lnTo>
                <a:lnTo>
                  <a:pt x="1550353" y="491338"/>
                </a:lnTo>
                <a:lnTo>
                  <a:pt x="1540193" y="484980"/>
                </a:lnTo>
                <a:lnTo>
                  <a:pt x="1529716" y="478622"/>
                </a:lnTo>
                <a:lnTo>
                  <a:pt x="1519556" y="473218"/>
                </a:lnTo>
                <a:lnTo>
                  <a:pt x="1508761" y="467814"/>
                </a:lnTo>
                <a:lnTo>
                  <a:pt x="1497966" y="463046"/>
                </a:lnTo>
                <a:lnTo>
                  <a:pt x="1487488" y="458596"/>
                </a:lnTo>
                <a:lnTo>
                  <a:pt x="1476376" y="454463"/>
                </a:lnTo>
                <a:lnTo>
                  <a:pt x="1465581" y="450967"/>
                </a:lnTo>
                <a:lnTo>
                  <a:pt x="1455103" y="447470"/>
                </a:lnTo>
                <a:lnTo>
                  <a:pt x="1444308" y="444609"/>
                </a:lnTo>
                <a:lnTo>
                  <a:pt x="1434148" y="441748"/>
                </a:lnTo>
                <a:lnTo>
                  <a:pt x="1423988" y="439523"/>
                </a:lnTo>
                <a:lnTo>
                  <a:pt x="1413828" y="437615"/>
                </a:lnTo>
                <a:lnTo>
                  <a:pt x="1404303" y="435390"/>
                </a:lnTo>
                <a:lnTo>
                  <a:pt x="1385888" y="432529"/>
                </a:lnTo>
                <a:lnTo>
                  <a:pt x="1369061" y="430304"/>
                </a:lnTo>
                <a:lnTo>
                  <a:pt x="1354456" y="428715"/>
                </a:lnTo>
                <a:lnTo>
                  <a:pt x="1342073" y="427761"/>
                </a:lnTo>
                <a:lnTo>
                  <a:pt x="1332866" y="427443"/>
                </a:lnTo>
                <a:lnTo>
                  <a:pt x="1323023" y="427125"/>
                </a:lnTo>
                <a:lnTo>
                  <a:pt x="1316038" y="427125"/>
                </a:lnTo>
                <a:close/>
                <a:moveTo>
                  <a:pt x="1309371" y="354012"/>
                </a:moveTo>
                <a:lnTo>
                  <a:pt x="1315403" y="354012"/>
                </a:lnTo>
                <a:lnTo>
                  <a:pt x="1322071" y="354012"/>
                </a:lnTo>
                <a:lnTo>
                  <a:pt x="1328103" y="354012"/>
                </a:lnTo>
                <a:lnTo>
                  <a:pt x="1337628" y="354330"/>
                </a:lnTo>
                <a:lnTo>
                  <a:pt x="1350011" y="354966"/>
                </a:lnTo>
                <a:lnTo>
                  <a:pt x="1365568" y="356237"/>
                </a:lnTo>
                <a:lnTo>
                  <a:pt x="1383666" y="358145"/>
                </a:lnTo>
                <a:lnTo>
                  <a:pt x="1403351" y="361006"/>
                </a:lnTo>
                <a:lnTo>
                  <a:pt x="1413828" y="362913"/>
                </a:lnTo>
                <a:lnTo>
                  <a:pt x="1424941" y="364820"/>
                </a:lnTo>
                <a:lnTo>
                  <a:pt x="1436371" y="367363"/>
                </a:lnTo>
                <a:lnTo>
                  <a:pt x="1448118" y="369906"/>
                </a:lnTo>
                <a:lnTo>
                  <a:pt x="1460183" y="373085"/>
                </a:lnTo>
                <a:lnTo>
                  <a:pt x="1471931" y="376264"/>
                </a:lnTo>
                <a:lnTo>
                  <a:pt x="1484313" y="380079"/>
                </a:lnTo>
                <a:lnTo>
                  <a:pt x="1497013" y="383893"/>
                </a:lnTo>
                <a:lnTo>
                  <a:pt x="1509396" y="388661"/>
                </a:lnTo>
                <a:lnTo>
                  <a:pt x="1522096" y="393748"/>
                </a:lnTo>
                <a:lnTo>
                  <a:pt x="1534478" y="399152"/>
                </a:lnTo>
                <a:lnTo>
                  <a:pt x="1547178" y="405191"/>
                </a:lnTo>
                <a:lnTo>
                  <a:pt x="1559561" y="411549"/>
                </a:lnTo>
                <a:lnTo>
                  <a:pt x="1571943" y="418542"/>
                </a:lnTo>
                <a:lnTo>
                  <a:pt x="1584008" y="425854"/>
                </a:lnTo>
                <a:lnTo>
                  <a:pt x="1595756" y="433801"/>
                </a:lnTo>
                <a:lnTo>
                  <a:pt x="1607186" y="442384"/>
                </a:lnTo>
                <a:lnTo>
                  <a:pt x="1618616" y="451602"/>
                </a:lnTo>
                <a:lnTo>
                  <a:pt x="1629728" y="461139"/>
                </a:lnTo>
                <a:lnTo>
                  <a:pt x="1640206" y="471629"/>
                </a:lnTo>
                <a:lnTo>
                  <a:pt x="1650366" y="483073"/>
                </a:lnTo>
                <a:lnTo>
                  <a:pt x="1659891" y="494199"/>
                </a:lnTo>
                <a:lnTo>
                  <a:pt x="1668463" y="506278"/>
                </a:lnTo>
                <a:lnTo>
                  <a:pt x="1672591" y="512318"/>
                </a:lnTo>
                <a:lnTo>
                  <a:pt x="1676401" y="518676"/>
                </a:lnTo>
                <a:lnTo>
                  <a:pt x="1680211" y="525033"/>
                </a:lnTo>
                <a:lnTo>
                  <a:pt x="1683703" y="531391"/>
                </a:lnTo>
                <a:lnTo>
                  <a:pt x="1690371" y="544424"/>
                </a:lnTo>
                <a:lnTo>
                  <a:pt x="1696403" y="558093"/>
                </a:lnTo>
                <a:lnTo>
                  <a:pt x="1701801" y="572398"/>
                </a:lnTo>
                <a:lnTo>
                  <a:pt x="1706563" y="586703"/>
                </a:lnTo>
                <a:lnTo>
                  <a:pt x="1710056" y="601325"/>
                </a:lnTo>
                <a:lnTo>
                  <a:pt x="1713548" y="616266"/>
                </a:lnTo>
                <a:lnTo>
                  <a:pt x="1715771" y="631842"/>
                </a:lnTo>
                <a:lnTo>
                  <a:pt x="1717993" y="647736"/>
                </a:lnTo>
                <a:lnTo>
                  <a:pt x="1718946" y="663948"/>
                </a:lnTo>
                <a:lnTo>
                  <a:pt x="1719263" y="680478"/>
                </a:lnTo>
                <a:lnTo>
                  <a:pt x="1718946" y="697644"/>
                </a:lnTo>
                <a:lnTo>
                  <a:pt x="1718311" y="712584"/>
                </a:lnTo>
                <a:lnTo>
                  <a:pt x="1717041" y="727207"/>
                </a:lnTo>
                <a:lnTo>
                  <a:pt x="1716088" y="740876"/>
                </a:lnTo>
                <a:lnTo>
                  <a:pt x="1714501" y="753909"/>
                </a:lnTo>
                <a:lnTo>
                  <a:pt x="1712913" y="766624"/>
                </a:lnTo>
                <a:lnTo>
                  <a:pt x="1711326" y="778704"/>
                </a:lnTo>
                <a:lnTo>
                  <a:pt x="1709103" y="790148"/>
                </a:lnTo>
                <a:lnTo>
                  <a:pt x="1706881" y="801274"/>
                </a:lnTo>
                <a:lnTo>
                  <a:pt x="1704658" y="812082"/>
                </a:lnTo>
                <a:lnTo>
                  <a:pt x="1701801" y="821936"/>
                </a:lnTo>
                <a:lnTo>
                  <a:pt x="1698943" y="831790"/>
                </a:lnTo>
                <a:lnTo>
                  <a:pt x="1696086" y="841009"/>
                </a:lnTo>
                <a:lnTo>
                  <a:pt x="1692911" y="849910"/>
                </a:lnTo>
                <a:lnTo>
                  <a:pt x="1689736" y="858175"/>
                </a:lnTo>
                <a:lnTo>
                  <a:pt x="1686243" y="866122"/>
                </a:lnTo>
                <a:lnTo>
                  <a:pt x="1682751" y="874069"/>
                </a:lnTo>
                <a:lnTo>
                  <a:pt x="1679258" y="881698"/>
                </a:lnTo>
                <a:lnTo>
                  <a:pt x="1675448" y="888691"/>
                </a:lnTo>
                <a:lnTo>
                  <a:pt x="1671321" y="895367"/>
                </a:lnTo>
                <a:lnTo>
                  <a:pt x="1667828" y="902042"/>
                </a:lnTo>
                <a:lnTo>
                  <a:pt x="1659573" y="914440"/>
                </a:lnTo>
                <a:lnTo>
                  <a:pt x="1651001" y="925884"/>
                </a:lnTo>
                <a:lnTo>
                  <a:pt x="1642428" y="936692"/>
                </a:lnTo>
                <a:lnTo>
                  <a:pt x="1633856" y="947182"/>
                </a:lnTo>
                <a:lnTo>
                  <a:pt x="1624648" y="957036"/>
                </a:lnTo>
                <a:lnTo>
                  <a:pt x="1615758" y="966891"/>
                </a:lnTo>
                <a:lnTo>
                  <a:pt x="1602423" y="981831"/>
                </a:lnTo>
                <a:lnTo>
                  <a:pt x="1595756" y="989460"/>
                </a:lnTo>
                <a:lnTo>
                  <a:pt x="1589406" y="997407"/>
                </a:lnTo>
                <a:lnTo>
                  <a:pt x="1583056" y="1005672"/>
                </a:lnTo>
                <a:lnTo>
                  <a:pt x="1576706" y="1014255"/>
                </a:lnTo>
                <a:lnTo>
                  <a:pt x="1570991" y="1023474"/>
                </a:lnTo>
                <a:lnTo>
                  <a:pt x="1564958" y="1033010"/>
                </a:lnTo>
                <a:lnTo>
                  <a:pt x="1559561" y="1043818"/>
                </a:lnTo>
                <a:lnTo>
                  <a:pt x="1554163" y="1054626"/>
                </a:lnTo>
                <a:lnTo>
                  <a:pt x="1549083" y="1067024"/>
                </a:lnTo>
                <a:lnTo>
                  <a:pt x="1544638" y="1080057"/>
                </a:lnTo>
                <a:lnTo>
                  <a:pt x="1540193" y="1094680"/>
                </a:lnTo>
                <a:lnTo>
                  <a:pt x="1536383" y="1110256"/>
                </a:lnTo>
                <a:lnTo>
                  <a:pt x="1532891" y="1127104"/>
                </a:lnTo>
                <a:lnTo>
                  <a:pt x="1529716" y="1144905"/>
                </a:lnTo>
                <a:lnTo>
                  <a:pt x="1529716" y="1286999"/>
                </a:lnTo>
                <a:lnTo>
                  <a:pt x="1526858" y="1293992"/>
                </a:lnTo>
                <a:lnTo>
                  <a:pt x="1525906" y="1296535"/>
                </a:lnTo>
                <a:lnTo>
                  <a:pt x="1523366" y="1300986"/>
                </a:lnTo>
                <a:lnTo>
                  <a:pt x="1520508" y="1306072"/>
                </a:lnTo>
                <a:lnTo>
                  <a:pt x="1516063" y="1312747"/>
                </a:lnTo>
                <a:lnTo>
                  <a:pt x="1510348" y="1320694"/>
                </a:lnTo>
                <a:lnTo>
                  <a:pt x="1503046" y="1328641"/>
                </a:lnTo>
                <a:lnTo>
                  <a:pt x="1499236" y="1333410"/>
                </a:lnTo>
                <a:lnTo>
                  <a:pt x="1494473" y="1337542"/>
                </a:lnTo>
                <a:lnTo>
                  <a:pt x="1489393" y="1342310"/>
                </a:lnTo>
                <a:lnTo>
                  <a:pt x="1483996" y="1346761"/>
                </a:lnTo>
                <a:lnTo>
                  <a:pt x="1478281" y="1351211"/>
                </a:lnTo>
                <a:lnTo>
                  <a:pt x="1471931" y="1355979"/>
                </a:lnTo>
                <a:lnTo>
                  <a:pt x="1465263" y="1360748"/>
                </a:lnTo>
                <a:lnTo>
                  <a:pt x="1457961" y="1365516"/>
                </a:lnTo>
                <a:lnTo>
                  <a:pt x="1450341" y="1369648"/>
                </a:lnTo>
                <a:lnTo>
                  <a:pt x="1442086" y="1374417"/>
                </a:lnTo>
                <a:lnTo>
                  <a:pt x="1432878" y="1378867"/>
                </a:lnTo>
                <a:lnTo>
                  <a:pt x="1423671" y="1382682"/>
                </a:lnTo>
                <a:lnTo>
                  <a:pt x="1413511" y="1386814"/>
                </a:lnTo>
                <a:lnTo>
                  <a:pt x="1403351" y="1390311"/>
                </a:lnTo>
                <a:lnTo>
                  <a:pt x="1392238" y="1394125"/>
                </a:lnTo>
                <a:lnTo>
                  <a:pt x="1380173" y="1397622"/>
                </a:lnTo>
                <a:lnTo>
                  <a:pt x="1367791" y="1400483"/>
                </a:lnTo>
                <a:lnTo>
                  <a:pt x="1354773" y="1403662"/>
                </a:lnTo>
                <a:lnTo>
                  <a:pt x="1341121" y="1405887"/>
                </a:lnTo>
                <a:lnTo>
                  <a:pt x="1326833" y="1407794"/>
                </a:lnTo>
                <a:lnTo>
                  <a:pt x="1324611" y="1408112"/>
                </a:lnTo>
                <a:lnTo>
                  <a:pt x="1311276" y="1407794"/>
                </a:lnTo>
                <a:lnTo>
                  <a:pt x="1296988" y="1405887"/>
                </a:lnTo>
                <a:lnTo>
                  <a:pt x="1283336" y="1403662"/>
                </a:lnTo>
                <a:lnTo>
                  <a:pt x="1270318" y="1400483"/>
                </a:lnTo>
                <a:lnTo>
                  <a:pt x="1257936" y="1397622"/>
                </a:lnTo>
                <a:lnTo>
                  <a:pt x="1246188" y="1394125"/>
                </a:lnTo>
                <a:lnTo>
                  <a:pt x="1235076" y="1390311"/>
                </a:lnTo>
                <a:lnTo>
                  <a:pt x="1224598" y="1386814"/>
                </a:lnTo>
                <a:lnTo>
                  <a:pt x="1214438" y="1382682"/>
                </a:lnTo>
                <a:lnTo>
                  <a:pt x="1205231" y="1378867"/>
                </a:lnTo>
                <a:lnTo>
                  <a:pt x="1196658" y="1374417"/>
                </a:lnTo>
                <a:lnTo>
                  <a:pt x="1192940" y="1372348"/>
                </a:lnTo>
                <a:lnTo>
                  <a:pt x="1177471" y="1376937"/>
                </a:lnTo>
                <a:lnTo>
                  <a:pt x="1156831" y="1382967"/>
                </a:lnTo>
                <a:lnTo>
                  <a:pt x="1135872" y="1388679"/>
                </a:lnTo>
                <a:lnTo>
                  <a:pt x="1094591" y="1399787"/>
                </a:lnTo>
                <a:lnTo>
                  <a:pt x="1054580" y="1409625"/>
                </a:lnTo>
                <a:lnTo>
                  <a:pt x="1017744" y="1419462"/>
                </a:lnTo>
                <a:lnTo>
                  <a:pt x="985672" y="1428031"/>
                </a:lnTo>
                <a:lnTo>
                  <a:pt x="971700" y="1432157"/>
                </a:lnTo>
                <a:lnTo>
                  <a:pt x="959633" y="1436282"/>
                </a:lnTo>
                <a:lnTo>
                  <a:pt x="949471" y="1439773"/>
                </a:lnTo>
                <a:lnTo>
                  <a:pt x="941215" y="1443581"/>
                </a:lnTo>
                <a:lnTo>
                  <a:pt x="938357" y="1445168"/>
                </a:lnTo>
                <a:lnTo>
                  <a:pt x="935499" y="1446755"/>
                </a:lnTo>
                <a:lnTo>
                  <a:pt x="933594" y="1448024"/>
                </a:lnTo>
                <a:lnTo>
                  <a:pt x="932324" y="1449928"/>
                </a:lnTo>
                <a:lnTo>
                  <a:pt x="932006" y="1451198"/>
                </a:lnTo>
                <a:lnTo>
                  <a:pt x="932006" y="1452784"/>
                </a:lnTo>
                <a:lnTo>
                  <a:pt x="932641" y="1454054"/>
                </a:lnTo>
                <a:lnTo>
                  <a:pt x="934229" y="1455641"/>
                </a:lnTo>
                <a:lnTo>
                  <a:pt x="938675" y="1457862"/>
                </a:lnTo>
                <a:lnTo>
                  <a:pt x="944390" y="1460401"/>
                </a:lnTo>
                <a:lnTo>
                  <a:pt x="950741" y="1462940"/>
                </a:lnTo>
                <a:lnTo>
                  <a:pt x="958363" y="1465161"/>
                </a:lnTo>
                <a:lnTo>
                  <a:pt x="966619" y="1467065"/>
                </a:lnTo>
                <a:lnTo>
                  <a:pt x="976145" y="1469604"/>
                </a:lnTo>
                <a:lnTo>
                  <a:pt x="985672" y="1471508"/>
                </a:lnTo>
                <a:lnTo>
                  <a:pt x="996468" y="1473412"/>
                </a:lnTo>
                <a:lnTo>
                  <a:pt x="1019014" y="1477538"/>
                </a:lnTo>
                <a:lnTo>
                  <a:pt x="1043783" y="1481029"/>
                </a:lnTo>
                <a:lnTo>
                  <a:pt x="1069505" y="1484202"/>
                </a:lnTo>
                <a:lnTo>
                  <a:pt x="1095861" y="1486741"/>
                </a:lnTo>
                <a:lnTo>
                  <a:pt x="1122218" y="1489597"/>
                </a:lnTo>
                <a:lnTo>
                  <a:pt x="1147939" y="1491819"/>
                </a:lnTo>
                <a:lnTo>
                  <a:pt x="1172708" y="1493723"/>
                </a:lnTo>
                <a:lnTo>
                  <a:pt x="1195889" y="1495309"/>
                </a:lnTo>
                <a:lnTo>
                  <a:pt x="1233995" y="1497214"/>
                </a:lnTo>
                <a:lnTo>
                  <a:pt x="1247967" y="1497848"/>
                </a:lnTo>
                <a:lnTo>
                  <a:pt x="1257811" y="1497848"/>
                </a:lnTo>
                <a:lnTo>
                  <a:pt x="1260034" y="1497848"/>
                </a:lnTo>
                <a:lnTo>
                  <a:pt x="1262574" y="1497531"/>
                </a:lnTo>
                <a:lnTo>
                  <a:pt x="1268925" y="1495944"/>
                </a:lnTo>
                <a:lnTo>
                  <a:pt x="1276864" y="1493723"/>
                </a:lnTo>
                <a:lnTo>
                  <a:pt x="1286391" y="1490549"/>
                </a:lnTo>
                <a:lnTo>
                  <a:pt x="1297187" y="1486106"/>
                </a:lnTo>
                <a:lnTo>
                  <a:pt x="1309254" y="1481663"/>
                </a:lnTo>
                <a:lnTo>
                  <a:pt x="1337516" y="1470239"/>
                </a:lnTo>
                <a:lnTo>
                  <a:pt x="1369588" y="1456593"/>
                </a:lnTo>
                <a:lnTo>
                  <a:pt x="1404836" y="1440725"/>
                </a:lnTo>
                <a:lnTo>
                  <a:pt x="1483271" y="1406768"/>
                </a:lnTo>
                <a:lnTo>
                  <a:pt x="1524870" y="1388679"/>
                </a:lnTo>
                <a:lnTo>
                  <a:pt x="1566786" y="1370908"/>
                </a:lnTo>
                <a:lnTo>
                  <a:pt x="1608703" y="1354088"/>
                </a:lnTo>
                <a:lnTo>
                  <a:pt x="1629343" y="1346154"/>
                </a:lnTo>
                <a:lnTo>
                  <a:pt x="1649666" y="1337903"/>
                </a:lnTo>
                <a:lnTo>
                  <a:pt x="1669672" y="1330604"/>
                </a:lnTo>
                <a:lnTo>
                  <a:pt x="1689043" y="1323622"/>
                </a:lnTo>
                <a:lnTo>
                  <a:pt x="1708095" y="1317275"/>
                </a:lnTo>
                <a:lnTo>
                  <a:pt x="1726513" y="1311246"/>
                </a:lnTo>
                <a:lnTo>
                  <a:pt x="1743978" y="1305851"/>
                </a:lnTo>
                <a:lnTo>
                  <a:pt x="1760491" y="1301725"/>
                </a:lnTo>
                <a:lnTo>
                  <a:pt x="1776368" y="1297599"/>
                </a:lnTo>
                <a:lnTo>
                  <a:pt x="1790976" y="1294743"/>
                </a:lnTo>
                <a:lnTo>
                  <a:pt x="1804630" y="1292204"/>
                </a:lnTo>
                <a:lnTo>
                  <a:pt x="1817650" y="1290618"/>
                </a:lnTo>
                <a:lnTo>
                  <a:pt x="1829717" y="1289031"/>
                </a:lnTo>
                <a:lnTo>
                  <a:pt x="1840831" y="1288396"/>
                </a:lnTo>
                <a:lnTo>
                  <a:pt x="1851310" y="1287762"/>
                </a:lnTo>
                <a:lnTo>
                  <a:pt x="1860836" y="1287127"/>
                </a:lnTo>
                <a:lnTo>
                  <a:pt x="1869728" y="1287762"/>
                </a:lnTo>
                <a:lnTo>
                  <a:pt x="1877984" y="1288396"/>
                </a:lnTo>
                <a:lnTo>
                  <a:pt x="1885605" y="1289348"/>
                </a:lnTo>
                <a:lnTo>
                  <a:pt x="1892274" y="1290618"/>
                </a:lnTo>
                <a:lnTo>
                  <a:pt x="1898307" y="1292204"/>
                </a:lnTo>
                <a:lnTo>
                  <a:pt x="1904023" y="1294426"/>
                </a:lnTo>
                <a:lnTo>
                  <a:pt x="1908469" y="1296647"/>
                </a:lnTo>
                <a:lnTo>
                  <a:pt x="1912914" y="1298869"/>
                </a:lnTo>
                <a:lnTo>
                  <a:pt x="1916725" y="1302042"/>
                </a:lnTo>
                <a:lnTo>
                  <a:pt x="1919901" y="1304899"/>
                </a:lnTo>
                <a:lnTo>
                  <a:pt x="1922441" y="1308389"/>
                </a:lnTo>
                <a:lnTo>
                  <a:pt x="1924664" y="1311880"/>
                </a:lnTo>
                <a:lnTo>
                  <a:pt x="1926252" y="1315688"/>
                </a:lnTo>
                <a:lnTo>
                  <a:pt x="1927522" y="1319497"/>
                </a:lnTo>
                <a:lnTo>
                  <a:pt x="1928157" y="1323622"/>
                </a:lnTo>
                <a:lnTo>
                  <a:pt x="1928474" y="1328065"/>
                </a:lnTo>
                <a:lnTo>
                  <a:pt x="1928474" y="1332825"/>
                </a:lnTo>
                <a:lnTo>
                  <a:pt x="1928157" y="1336951"/>
                </a:lnTo>
                <a:lnTo>
                  <a:pt x="1927522" y="1342029"/>
                </a:lnTo>
                <a:lnTo>
                  <a:pt x="1926252" y="1346789"/>
                </a:lnTo>
                <a:lnTo>
                  <a:pt x="1924981" y="1351549"/>
                </a:lnTo>
                <a:lnTo>
                  <a:pt x="1923711" y="1356627"/>
                </a:lnTo>
                <a:lnTo>
                  <a:pt x="1921488" y="1361704"/>
                </a:lnTo>
                <a:lnTo>
                  <a:pt x="1919583" y="1366782"/>
                </a:lnTo>
                <a:lnTo>
                  <a:pt x="1917728" y="1370490"/>
                </a:lnTo>
                <a:lnTo>
                  <a:pt x="1673225" y="1539875"/>
                </a:lnTo>
                <a:lnTo>
                  <a:pt x="1839536" y="1455101"/>
                </a:lnTo>
                <a:lnTo>
                  <a:pt x="1835829" y="1457509"/>
                </a:lnTo>
                <a:lnTo>
                  <a:pt x="1835750" y="1457545"/>
                </a:lnTo>
                <a:lnTo>
                  <a:pt x="1831940" y="1459449"/>
                </a:lnTo>
                <a:lnTo>
                  <a:pt x="1834797" y="1458179"/>
                </a:lnTo>
                <a:lnTo>
                  <a:pt x="1835829" y="1457509"/>
                </a:lnTo>
                <a:lnTo>
                  <a:pt x="1846229" y="1452784"/>
                </a:lnTo>
                <a:lnTo>
                  <a:pt x="1861789" y="1446437"/>
                </a:lnTo>
                <a:lnTo>
                  <a:pt x="1871633" y="1442629"/>
                </a:lnTo>
                <a:lnTo>
                  <a:pt x="1882112" y="1438821"/>
                </a:lnTo>
                <a:lnTo>
                  <a:pt x="1893226" y="1435013"/>
                </a:lnTo>
                <a:lnTo>
                  <a:pt x="1905293" y="1431204"/>
                </a:lnTo>
                <a:lnTo>
                  <a:pt x="1917995" y="1427714"/>
                </a:lnTo>
                <a:lnTo>
                  <a:pt x="1930697" y="1424857"/>
                </a:lnTo>
                <a:lnTo>
                  <a:pt x="1944034" y="1422001"/>
                </a:lnTo>
                <a:lnTo>
                  <a:pt x="1957054" y="1420097"/>
                </a:lnTo>
                <a:lnTo>
                  <a:pt x="1970391" y="1418828"/>
                </a:lnTo>
                <a:lnTo>
                  <a:pt x="1977059" y="1418510"/>
                </a:lnTo>
                <a:lnTo>
                  <a:pt x="1983410" y="1418193"/>
                </a:lnTo>
                <a:lnTo>
                  <a:pt x="1989761" y="1418510"/>
                </a:lnTo>
                <a:lnTo>
                  <a:pt x="1995795" y="1418828"/>
                </a:lnTo>
                <a:lnTo>
                  <a:pt x="2001828" y="1419780"/>
                </a:lnTo>
                <a:lnTo>
                  <a:pt x="2007862" y="1420732"/>
                </a:lnTo>
                <a:lnTo>
                  <a:pt x="2013577" y="1421684"/>
                </a:lnTo>
                <a:lnTo>
                  <a:pt x="2018658" y="1423588"/>
                </a:lnTo>
                <a:lnTo>
                  <a:pt x="2023739" y="1425175"/>
                </a:lnTo>
                <a:lnTo>
                  <a:pt x="2028820" y="1427079"/>
                </a:lnTo>
                <a:lnTo>
                  <a:pt x="2033265" y="1429618"/>
                </a:lnTo>
                <a:lnTo>
                  <a:pt x="2037394" y="1431839"/>
                </a:lnTo>
                <a:lnTo>
                  <a:pt x="2041839" y="1434378"/>
                </a:lnTo>
                <a:lnTo>
                  <a:pt x="2045650" y="1437234"/>
                </a:lnTo>
                <a:lnTo>
                  <a:pt x="2048825" y="1439773"/>
                </a:lnTo>
                <a:lnTo>
                  <a:pt x="2052001" y="1442946"/>
                </a:lnTo>
                <a:lnTo>
                  <a:pt x="2054859" y="1445803"/>
                </a:lnTo>
                <a:lnTo>
                  <a:pt x="2057082" y="1449294"/>
                </a:lnTo>
                <a:lnTo>
                  <a:pt x="2059305" y="1452467"/>
                </a:lnTo>
                <a:lnTo>
                  <a:pt x="2060892" y="1455958"/>
                </a:lnTo>
                <a:lnTo>
                  <a:pt x="2062162" y="1459131"/>
                </a:lnTo>
                <a:lnTo>
                  <a:pt x="2063115" y="1462622"/>
                </a:lnTo>
                <a:lnTo>
                  <a:pt x="2063433" y="1465796"/>
                </a:lnTo>
                <a:lnTo>
                  <a:pt x="2063750" y="1469287"/>
                </a:lnTo>
                <a:lnTo>
                  <a:pt x="2063433" y="1472778"/>
                </a:lnTo>
                <a:lnTo>
                  <a:pt x="2062480" y="1476268"/>
                </a:lnTo>
                <a:lnTo>
                  <a:pt x="2061210" y="1479442"/>
                </a:lnTo>
                <a:lnTo>
                  <a:pt x="2059622" y="1482933"/>
                </a:lnTo>
                <a:lnTo>
                  <a:pt x="2057082" y="1485789"/>
                </a:lnTo>
                <a:lnTo>
                  <a:pt x="2054541" y="1489280"/>
                </a:lnTo>
                <a:lnTo>
                  <a:pt x="2051048" y="1492136"/>
                </a:lnTo>
                <a:lnTo>
                  <a:pt x="2047555" y="1495309"/>
                </a:lnTo>
                <a:lnTo>
                  <a:pt x="2043110" y="1497848"/>
                </a:lnTo>
                <a:lnTo>
                  <a:pt x="2038029" y="1500704"/>
                </a:lnTo>
                <a:lnTo>
                  <a:pt x="2017071" y="1511494"/>
                </a:lnTo>
                <a:lnTo>
                  <a:pt x="1995795" y="1522919"/>
                </a:lnTo>
                <a:lnTo>
                  <a:pt x="1975154" y="1534344"/>
                </a:lnTo>
                <a:lnTo>
                  <a:pt x="1956101" y="1545451"/>
                </a:lnTo>
                <a:lnTo>
                  <a:pt x="1926252" y="1562271"/>
                </a:lnTo>
                <a:lnTo>
                  <a:pt x="1914502" y="1569252"/>
                </a:lnTo>
                <a:lnTo>
                  <a:pt x="1983410" y="1527997"/>
                </a:lnTo>
                <a:lnTo>
                  <a:pt x="1511215" y="1778704"/>
                </a:lnTo>
                <a:lnTo>
                  <a:pt x="1498196" y="1785369"/>
                </a:lnTo>
                <a:lnTo>
                  <a:pt x="1482953" y="1792985"/>
                </a:lnTo>
                <a:lnTo>
                  <a:pt x="1462948" y="1802823"/>
                </a:lnTo>
                <a:lnTo>
                  <a:pt x="1438814" y="1814248"/>
                </a:lnTo>
                <a:lnTo>
                  <a:pt x="1410870" y="1827259"/>
                </a:lnTo>
                <a:lnTo>
                  <a:pt x="1380385" y="1841223"/>
                </a:lnTo>
                <a:lnTo>
                  <a:pt x="1347678" y="1855186"/>
                </a:lnTo>
                <a:lnTo>
                  <a:pt x="1313382" y="1869150"/>
                </a:lnTo>
                <a:lnTo>
                  <a:pt x="1295917" y="1876131"/>
                </a:lnTo>
                <a:lnTo>
                  <a:pt x="1278769" y="1882796"/>
                </a:lnTo>
                <a:lnTo>
                  <a:pt x="1260987" y="1889143"/>
                </a:lnTo>
                <a:lnTo>
                  <a:pt x="1243204" y="1895172"/>
                </a:lnTo>
                <a:lnTo>
                  <a:pt x="1225739" y="1900885"/>
                </a:lnTo>
                <a:lnTo>
                  <a:pt x="1208909" y="1905962"/>
                </a:lnTo>
                <a:lnTo>
                  <a:pt x="1191761" y="1910723"/>
                </a:lnTo>
                <a:lnTo>
                  <a:pt x="1175248" y="1914848"/>
                </a:lnTo>
                <a:lnTo>
                  <a:pt x="1159371" y="1918656"/>
                </a:lnTo>
                <a:lnTo>
                  <a:pt x="1144129" y="1921513"/>
                </a:lnTo>
                <a:lnTo>
                  <a:pt x="1129204" y="1923417"/>
                </a:lnTo>
                <a:lnTo>
                  <a:pt x="1115232" y="1925004"/>
                </a:lnTo>
                <a:lnTo>
                  <a:pt x="1108563" y="1925321"/>
                </a:lnTo>
                <a:lnTo>
                  <a:pt x="1102212" y="1925638"/>
                </a:lnTo>
                <a:lnTo>
                  <a:pt x="1095861" y="1925638"/>
                </a:lnTo>
                <a:lnTo>
                  <a:pt x="1089828" y="1925321"/>
                </a:lnTo>
                <a:lnTo>
                  <a:pt x="1076808" y="1924051"/>
                </a:lnTo>
                <a:lnTo>
                  <a:pt x="1061884" y="1922465"/>
                </a:lnTo>
                <a:lnTo>
                  <a:pt x="1025683" y="1918656"/>
                </a:lnTo>
                <a:lnTo>
                  <a:pt x="983131" y="1912944"/>
                </a:lnTo>
                <a:lnTo>
                  <a:pt x="934546" y="1906280"/>
                </a:lnTo>
                <a:lnTo>
                  <a:pt x="824992" y="1890412"/>
                </a:lnTo>
                <a:lnTo>
                  <a:pt x="707181" y="1872958"/>
                </a:lnTo>
                <a:lnTo>
                  <a:pt x="589688" y="1856138"/>
                </a:lnTo>
                <a:lnTo>
                  <a:pt x="534117" y="1848522"/>
                </a:lnTo>
                <a:lnTo>
                  <a:pt x="482357" y="1841540"/>
                </a:lnTo>
                <a:lnTo>
                  <a:pt x="435677" y="1835828"/>
                </a:lnTo>
                <a:lnTo>
                  <a:pt x="394713" y="1831385"/>
                </a:lnTo>
                <a:lnTo>
                  <a:pt x="376613" y="1829798"/>
                </a:lnTo>
                <a:lnTo>
                  <a:pt x="361053" y="1828529"/>
                </a:lnTo>
                <a:lnTo>
                  <a:pt x="347399" y="1827577"/>
                </a:lnTo>
                <a:lnTo>
                  <a:pt x="335967" y="1827259"/>
                </a:lnTo>
                <a:lnTo>
                  <a:pt x="314056" y="1827577"/>
                </a:lnTo>
                <a:lnTo>
                  <a:pt x="289922" y="1827894"/>
                </a:lnTo>
                <a:lnTo>
                  <a:pt x="237209" y="1829481"/>
                </a:lnTo>
                <a:lnTo>
                  <a:pt x="181321" y="1831385"/>
                </a:lnTo>
                <a:lnTo>
                  <a:pt x="126702" y="1833606"/>
                </a:lnTo>
                <a:lnTo>
                  <a:pt x="37153" y="1837732"/>
                </a:lnTo>
                <a:lnTo>
                  <a:pt x="0" y="1839636"/>
                </a:lnTo>
                <a:lnTo>
                  <a:pt x="19053" y="1500704"/>
                </a:lnTo>
                <a:lnTo>
                  <a:pt x="28580" y="1501657"/>
                </a:lnTo>
                <a:lnTo>
                  <a:pt x="54301" y="1503878"/>
                </a:lnTo>
                <a:lnTo>
                  <a:pt x="72084" y="1505147"/>
                </a:lnTo>
                <a:lnTo>
                  <a:pt x="92089" y="1506099"/>
                </a:lnTo>
                <a:lnTo>
                  <a:pt x="114318" y="1507369"/>
                </a:lnTo>
                <a:lnTo>
                  <a:pt x="137499" y="1507686"/>
                </a:lnTo>
                <a:lnTo>
                  <a:pt x="161632" y="1507369"/>
                </a:lnTo>
                <a:lnTo>
                  <a:pt x="173699" y="1506734"/>
                </a:lnTo>
                <a:lnTo>
                  <a:pt x="186084" y="1505782"/>
                </a:lnTo>
                <a:lnTo>
                  <a:pt x="198151" y="1504830"/>
                </a:lnTo>
                <a:lnTo>
                  <a:pt x="210217" y="1503878"/>
                </a:lnTo>
                <a:lnTo>
                  <a:pt x="221649" y="1502291"/>
                </a:lnTo>
                <a:lnTo>
                  <a:pt x="233399" y="1500704"/>
                </a:lnTo>
                <a:lnTo>
                  <a:pt x="244513" y="1498483"/>
                </a:lnTo>
                <a:lnTo>
                  <a:pt x="255627" y="1496262"/>
                </a:lnTo>
                <a:lnTo>
                  <a:pt x="265471" y="1493088"/>
                </a:lnTo>
                <a:lnTo>
                  <a:pt x="275315" y="1490232"/>
                </a:lnTo>
                <a:lnTo>
                  <a:pt x="284524" y="1486424"/>
                </a:lnTo>
                <a:lnTo>
                  <a:pt x="292780" y="1482615"/>
                </a:lnTo>
                <a:lnTo>
                  <a:pt x="300719" y="1478172"/>
                </a:lnTo>
                <a:lnTo>
                  <a:pt x="304212" y="1475634"/>
                </a:lnTo>
                <a:lnTo>
                  <a:pt x="307705" y="1473095"/>
                </a:lnTo>
                <a:lnTo>
                  <a:pt x="321677" y="1462622"/>
                </a:lnTo>
                <a:lnTo>
                  <a:pt x="337872" y="1450880"/>
                </a:lnTo>
                <a:lnTo>
                  <a:pt x="355972" y="1438821"/>
                </a:lnTo>
                <a:lnTo>
                  <a:pt x="375978" y="1426127"/>
                </a:lnTo>
                <a:lnTo>
                  <a:pt x="396936" y="1413433"/>
                </a:lnTo>
                <a:lnTo>
                  <a:pt x="418847" y="1400421"/>
                </a:lnTo>
                <a:lnTo>
                  <a:pt x="441075" y="1387727"/>
                </a:lnTo>
                <a:lnTo>
                  <a:pt x="463621" y="1375351"/>
                </a:lnTo>
                <a:lnTo>
                  <a:pt x="485850" y="1363291"/>
                </a:lnTo>
                <a:lnTo>
                  <a:pt x="508078" y="1352184"/>
                </a:lnTo>
                <a:lnTo>
                  <a:pt x="529037" y="1341711"/>
                </a:lnTo>
                <a:lnTo>
                  <a:pt x="549042" y="1332191"/>
                </a:lnTo>
                <a:lnTo>
                  <a:pt x="567142" y="1323940"/>
                </a:lnTo>
                <a:lnTo>
                  <a:pt x="583972" y="1317275"/>
                </a:lnTo>
                <a:lnTo>
                  <a:pt x="597945" y="1311880"/>
                </a:lnTo>
                <a:lnTo>
                  <a:pt x="604296" y="1309976"/>
                </a:lnTo>
                <a:lnTo>
                  <a:pt x="609694" y="1308389"/>
                </a:lnTo>
                <a:lnTo>
                  <a:pt x="616680" y="1307120"/>
                </a:lnTo>
                <a:lnTo>
                  <a:pt x="626524" y="1304899"/>
                </a:lnTo>
                <a:lnTo>
                  <a:pt x="655103" y="1299821"/>
                </a:lnTo>
                <a:lnTo>
                  <a:pt x="693844" y="1293474"/>
                </a:lnTo>
                <a:lnTo>
                  <a:pt x="740842" y="1286492"/>
                </a:lnTo>
                <a:lnTo>
                  <a:pt x="794507" y="1279193"/>
                </a:lnTo>
                <a:lnTo>
                  <a:pt x="853254" y="1271894"/>
                </a:lnTo>
                <a:lnTo>
                  <a:pt x="884056" y="1268403"/>
                </a:lnTo>
                <a:lnTo>
                  <a:pt x="915176" y="1264912"/>
                </a:lnTo>
                <a:lnTo>
                  <a:pt x="946931" y="1261421"/>
                </a:lnTo>
                <a:lnTo>
                  <a:pt x="979003" y="1258565"/>
                </a:lnTo>
                <a:lnTo>
                  <a:pt x="1010758" y="1256026"/>
                </a:lnTo>
                <a:lnTo>
                  <a:pt x="1042195" y="1253488"/>
                </a:lnTo>
                <a:lnTo>
                  <a:pt x="1073633" y="1251583"/>
                </a:lnTo>
                <a:lnTo>
                  <a:pt x="1103800" y="1249997"/>
                </a:lnTo>
                <a:lnTo>
                  <a:pt x="1108711" y="1249733"/>
                </a:lnTo>
                <a:lnTo>
                  <a:pt x="1108711" y="1144905"/>
                </a:lnTo>
                <a:lnTo>
                  <a:pt x="1105218" y="1127104"/>
                </a:lnTo>
                <a:lnTo>
                  <a:pt x="1102043" y="1110256"/>
                </a:lnTo>
                <a:lnTo>
                  <a:pt x="1097916" y="1094680"/>
                </a:lnTo>
                <a:lnTo>
                  <a:pt x="1093788" y="1080057"/>
                </a:lnTo>
                <a:lnTo>
                  <a:pt x="1089026" y="1067024"/>
                </a:lnTo>
                <a:lnTo>
                  <a:pt x="1083946" y="1054626"/>
                </a:lnTo>
                <a:lnTo>
                  <a:pt x="1078866" y="1043818"/>
                </a:lnTo>
                <a:lnTo>
                  <a:pt x="1073468" y="1033010"/>
                </a:lnTo>
                <a:lnTo>
                  <a:pt x="1067753" y="1023474"/>
                </a:lnTo>
                <a:lnTo>
                  <a:pt x="1061721" y="1014255"/>
                </a:lnTo>
                <a:lnTo>
                  <a:pt x="1055371" y="1005672"/>
                </a:lnTo>
                <a:lnTo>
                  <a:pt x="1049021" y="997407"/>
                </a:lnTo>
                <a:lnTo>
                  <a:pt x="1042671" y="989460"/>
                </a:lnTo>
                <a:lnTo>
                  <a:pt x="1036003" y="981831"/>
                </a:lnTo>
                <a:lnTo>
                  <a:pt x="1022668" y="966891"/>
                </a:lnTo>
                <a:lnTo>
                  <a:pt x="1013461" y="957036"/>
                </a:lnTo>
                <a:lnTo>
                  <a:pt x="1004888" y="947182"/>
                </a:lnTo>
                <a:lnTo>
                  <a:pt x="995681" y="936692"/>
                </a:lnTo>
                <a:lnTo>
                  <a:pt x="987108" y="925884"/>
                </a:lnTo>
                <a:lnTo>
                  <a:pt x="978853" y="914440"/>
                </a:lnTo>
                <a:lnTo>
                  <a:pt x="970916" y="902042"/>
                </a:lnTo>
                <a:lnTo>
                  <a:pt x="966788" y="895367"/>
                </a:lnTo>
                <a:lnTo>
                  <a:pt x="962978" y="888691"/>
                </a:lnTo>
                <a:lnTo>
                  <a:pt x="959168" y="881698"/>
                </a:lnTo>
                <a:lnTo>
                  <a:pt x="955676" y="874069"/>
                </a:lnTo>
                <a:lnTo>
                  <a:pt x="952183" y="866122"/>
                </a:lnTo>
                <a:lnTo>
                  <a:pt x="948691" y="858175"/>
                </a:lnTo>
                <a:lnTo>
                  <a:pt x="945516" y="849910"/>
                </a:lnTo>
                <a:lnTo>
                  <a:pt x="942341" y="841009"/>
                </a:lnTo>
                <a:lnTo>
                  <a:pt x="939483" y="831790"/>
                </a:lnTo>
                <a:lnTo>
                  <a:pt x="936626" y="821936"/>
                </a:lnTo>
                <a:lnTo>
                  <a:pt x="934086" y="812082"/>
                </a:lnTo>
                <a:lnTo>
                  <a:pt x="931863" y="801274"/>
                </a:lnTo>
                <a:lnTo>
                  <a:pt x="929323" y="790148"/>
                </a:lnTo>
                <a:lnTo>
                  <a:pt x="927418" y="778704"/>
                </a:lnTo>
                <a:lnTo>
                  <a:pt x="925513" y="766624"/>
                </a:lnTo>
                <a:lnTo>
                  <a:pt x="923608" y="753909"/>
                </a:lnTo>
                <a:lnTo>
                  <a:pt x="922338" y="740876"/>
                </a:lnTo>
                <a:lnTo>
                  <a:pt x="921068" y="727207"/>
                </a:lnTo>
                <a:lnTo>
                  <a:pt x="920433" y="712584"/>
                </a:lnTo>
                <a:lnTo>
                  <a:pt x="919481" y="697644"/>
                </a:lnTo>
                <a:lnTo>
                  <a:pt x="919163" y="680478"/>
                </a:lnTo>
                <a:lnTo>
                  <a:pt x="919481" y="663948"/>
                </a:lnTo>
                <a:lnTo>
                  <a:pt x="920751" y="647736"/>
                </a:lnTo>
                <a:lnTo>
                  <a:pt x="922338" y="631842"/>
                </a:lnTo>
                <a:lnTo>
                  <a:pt x="924561" y="616266"/>
                </a:lnTo>
                <a:lnTo>
                  <a:pt x="928053" y="601325"/>
                </a:lnTo>
                <a:lnTo>
                  <a:pt x="932181" y="586703"/>
                </a:lnTo>
                <a:lnTo>
                  <a:pt x="936308" y="572398"/>
                </a:lnTo>
                <a:lnTo>
                  <a:pt x="941706" y="558093"/>
                </a:lnTo>
                <a:lnTo>
                  <a:pt x="947738" y="544424"/>
                </a:lnTo>
                <a:lnTo>
                  <a:pt x="954406" y="531391"/>
                </a:lnTo>
                <a:lnTo>
                  <a:pt x="958216" y="525033"/>
                </a:lnTo>
                <a:lnTo>
                  <a:pt x="961708" y="518676"/>
                </a:lnTo>
                <a:lnTo>
                  <a:pt x="965836" y="512318"/>
                </a:lnTo>
                <a:lnTo>
                  <a:pt x="969646" y="506278"/>
                </a:lnTo>
                <a:lnTo>
                  <a:pt x="978853" y="494199"/>
                </a:lnTo>
                <a:lnTo>
                  <a:pt x="988061" y="483073"/>
                </a:lnTo>
                <a:lnTo>
                  <a:pt x="998221" y="471629"/>
                </a:lnTo>
                <a:lnTo>
                  <a:pt x="1008698" y="461139"/>
                </a:lnTo>
                <a:lnTo>
                  <a:pt x="1019811" y="451602"/>
                </a:lnTo>
                <a:lnTo>
                  <a:pt x="1030923" y="442384"/>
                </a:lnTo>
                <a:lnTo>
                  <a:pt x="1042671" y="433801"/>
                </a:lnTo>
                <a:lnTo>
                  <a:pt x="1054736" y="425854"/>
                </a:lnTo>
                <a:lnTo>
                  <a:pt x="1066483" y="418542"/>
                </a:lnTo>
                <a:lnTo>
                  <a:pt x="1078866" y="411549"/>
                </a:lnTo>
                <a:lnTo>
                  <a:pt x="1091248" y="405191"/>
                </a:lnTo>
                <a:lnTo>
                  <a:pt x="1103631" y="399152"/>
                </a:lnTo>
                <a:lnTo>
                  <a:pt x="1116331" y="393748"/>
                </a:lnTo>
                <a:lnTo>
                  <a:pt x="1128713" y="388661"/>
                </a:lnTo>
                <a:lnTo>
                  <a:pt x="1141413" y="383893"/>
                </a:lnTo>
                <a:lnTo>
                  <a:pt x="1153796" y="380079"/>
                </a:lnTo>
                <a:lnTo>
                  <a:pt x="1166178" y="376264"/>
                </a:lnTo>
                <a:lnTo>
                  <a:pt x="1178243" y="373085"/>
                </a:lnTo>
                <a:lnTo>
                  <a:pt x="1190308" y="369906"/>
                </a:lnTo>
                <a:lnTo>
                  <a:pt x="1201738" y="367363"/>
                </a:lnTo>
                <a:lnTo>
                  <a:pt x="1213168" y="364820"/>
                </a:lnTo>
                <a:lnTo>
                  <a:pt x="1224281" y="362595"/>
                </a:lnTo>
                <a:lnTo>
                  <a:pt x="1235076" y="361006"/>
                </a:lnTo>
                <a:lnTo>
                  <a:pt x="1254761" y="358145"/>
                </a:lnTo>
                <a:lnTo>
                  <a:pt x="1272223" y="356237"/>
                </a:lnTo>
                <a:lnTo>
                  <a:pt x="1287781" y="354966"/>
                </a:lnTo>
                <a:lnTo>
                  <a:pt x="1300163" y="354330"/>
                </a:lnTo>
                <a:lnTo>
                  <a:pt x="1309371" y="354012"/>
                </a:lnTo>
                <a:close/>
                <a:moveTo>
                  <a:pt x="1815403" y="215900"/>
                </a:moveTo>
                <a:lnTo>
                  <a:pt x="1818266" y="216218"/>
                </a:lnTo>
                <a:lnTo>
                  <a:pt x="1821764" y="216535"/>
                </a:lnTo>
                <a:lnTo>
                  <a:pt x="1824945" y="217170"/>
                </a:lnTo>
                <a:lnTo>
                  <a:pt x="1828126" y="218758"/>
                </a:lnTo>
                <a:lnTo>
                  <a:pt x="1830989" y="220028"/>
                </a:lnTo>
                <a:lnTo>
                  <a:pt x="1834170" y="221615"/>
                </a:lnTo>
                <a:lnTo>
                  <a:pt x="1836715" y="223520"/>
                </a:lnTo>
                <a:lnTo>
                  <a:pt x="1839577" y="226060"/>
                </a:lnTo>
                <a:lnTo>
                  <a:pt x="1841804" y="228600"/>
                </a:lnTo>
                <a:lnTo>
                  <a:pt x="1843713" y="231458"/>
                </a:lnTo>
                <a:lnTo>
                  <a:pt x="1845621" y="234315"/>
                </a:lnTo>
                <a:lnTo>
                  <a:pt x="1847212" y="237490"/>
                </a:lnTo>
                <a:lnTo>
                  <a:pt x="1848166" y="240348"/>
                </a:lnTo>
                <a:lnTo>
                  <a:pt x="1848802" y="243523"/>
                </a:lnTo>
                <a:lnTo>
                  <a:pt x="1849438" y="247015"/>
                </a:lnTo>
                <a:lnTo>
                  <a:pt x="1849438" y="250508"/>
                </a:lnTo>
                <a:lnTo>
                  <a:pt x="1849438" y="253365"/>
                </a:lnTo>
                <a:lnTo>
                  <a:pt x="1848802" y="256858"/>
                </a:lnTo>
                <a:lnTo>
                  <a:pt x="1848166" y="260033"/>
                </a:lnTo>
                <a:lnTo>
                  <a:pt x="1847212" y="263208"/>
                </a:lnTo>
                <a:lnTo>
                  <a:pt x="1845621" y="266065"/>
                </a:lnTo>
                <a:lnTo>
                  <a:pt x="1843713" y="268923"/>
                </a:lnTo>
                <a:lnTo>
                  <a:pt x="1841804" y="271780"/>
                </a:lnTo>
                <a:lnTo>
                  <a:pt x="1839577" y="274320"/>
                </a:lnTo>
                <a:lnTo>
                  <a:pt x="1736517" y="377190"/>
                </a:lnTo>
                <a:lnTo>
                  <a:pt x="1733654" y="379730"/>
                </a:lnTo>
                <a:lnTo>
                  <a:pt x="1731109" y="381635"/>
                </a:lnTo>
                <a:lnTo>
                  <a:pt x="1727928" y="383223"/>
                </a:lnTo>
                <a:lnTo>
                  <a:pt x="1725065" y="384810"/>
                </a:lnTo>
                <a:lnTo>
                  <a:pt x="1721885" y="386080"/>
                </a:lnTo>
                <a:lnTo>
                  <a:pt x="1718704" y="386715"/>
                </a:lnTo>
                <a:lnTo>
                  <a:pt x="1715205" y="387350"/>
                </a:lnTo>
                <a:lnTo>
                  <a:pt x="1712342" y="387350"/>
                </a:lnTo>
                <a:lnTo>
                  <a:pt x="1708843" y="387350"/>
                </a:lnTo>
                <a:lnTo>
                  <a:pt x="1705662" y="386715"/>
                </a:lnTo>
                <a:lnTo>
                  <a:pt x="1702163" y="386080"/>
                </a:lnTo>
                <a:lnTo>
                  <a:pt x="1699300" y="384810"/>
                </a:lnTo>
                <a:lnTo>
                  <a:pt x="1696119" y="383223"/>
                </a:lnTo>
                <a:lnTo>
                  <a:pt x="1693257" y="381635"/>
                </a:lnTo>
                <a:lnTo>
                  <a:pt x="1690394" y="379730"/>
                </a:lnTo>
                <a:lnTo>
                  <a:pt x="1687849" y="377190"/>
                </a:lnTo>
                <a:lnTo>
                  <a:pt x="1685622" y="374650"/>
                </a:lnTo>
                <a:lnTo>
                  <a:pt x="1683396" y="371793"/>
                </a:lnTo>
                <a:lnTo>
                  <a:pt x="1681805" y="368935"/>
                </a:lnTo>
                <a:lnTo>
                  <a:pt x="1680533" y="365760"/>
                </a:lnTo>
                <a:lnTo>
                  <a:pt x="1679261" y="362903"/>
                </a:lnTo>
                <a:lnTo>
                  <a:pt x="1678624" y="359410"/>
                </a:lnTo>
                <a:lnTo>
                  <a:pt x="1678306" y="356235"/>
                </a:lnTo>
                <a:lnTo>
                  <a:pt x="1677988" y="353378"/>
                </a:lnTo>
                <a:lnTo>
                  <a:pt x="1678306" y="349885"/>
                </a:lnTo>
                <a:lnTo>
                  <a:pt x="1678624" y="346393"/>
                </a:lnTo>
                <a:lnTo>
                  <a:pt x="1679261" y="343218"/>
                </a:lnTo>
                <a:lnTo>
                  <a:pt x="1680533" y="340043"/>
                </a:lnTo>
                <a:lnTo>
                  <a:pt x="1681805" y="337185"/>
                </a:lnTo>
                <a:lnTo>
                  <a:pt x="1683396" y="334328"/>
                </a:lnTo>
                <a:lnTo>
                  <a:pt x="1685622" y="331470"/>
                </a:lnTo>
                <a:lnTo>
                  <a:pt x="1687849" y="328930"/>
                </a:lnTo>
                <a:lnTo>
                  <a:pt x="1790910" y="226060"/>
                </a:lnTo>
                <a:lnTo>
                  <a:pt x="1793455" y="223520"/>
                </a:lnTo>
                <a:lnTo>
                  <a:pt x="1796317" y="221615"/>
                </a:lnTo>
                <a:lnTo>
                  <a:pt x="1799180" y="220028"/>
                </a:lnTo>
                <a:lnTo>
                  <a:pt x="1802361" y="218758"/>
                </a:lnTo>
                <a:lnTo>
                  <a:pt x="1805224" y="217170"/>
                </a:lnTo>
                <a:lnTo>
                  <a:pt x="1808723" y="216535"/>
                </a:lnTo>
                <a:lnTo>
                  <a:pt x="1811904" y="216218"/>
                </a:lnTo>
                <a:lnTo>
                  <a:pt x="1815403" y="215900"/>
                </a:lnTo>
                <a:close/>
                <a:moveTo>
                  <a:pt x="851599" y="215900"/>
                </a:moveTo>
                <a:lnTo>
                  <a:pt x="855065" y="216218"/>
                </a:lnTo>
                <a:lnTo>
                  <a:pt x="857902" y="216535"/>
                </a:lnTo>
                <a:lnTo>
                  <a:pt x="861368" y="217170"/>
                </a:lnTo>
                <a:lnTo>
                  <a:pt x="864205" y="218758"/>
                </a:lnTo>
                <a:lnTo>
                  <a:pt x="867356" y="220028"/>
                </a:lnTo>
                <a:lnTo>
                  <a:pt x="870192" y="221615"/>
                </a:lnTo>
                <a:lnTo>
                  <a:pt x="872713" y="223520"/>
                </a:lnTo>
                <a:lnTo>
                  <a:pt x="875550" y="226060"/>
                </a:lnTo>
                <a:lnTo>
                  <a:pt x="977657" y="328930"/>
                </a:lnTo>
                <a:lnTo>
                  <a:pt x="979863" y="331470"/>
                </a:lnTo>
                <a:lnTo>
                  <a:pt x="981754" y="334328"/>
                </a:lnTo>
                <a:lnTo>
                  <a:pt x="983960" y="337185"/>
                </a:lnTo>
                <a:lnTo>
                  <a:pt x="985220" y="340043"/>
                </a:lnTo>
                <a:lnTo>
                  <a:pt x="986166" y="343218"/>
                </a:lnTo>
                <a:lnTo>
                  <a:pt x="986796" y="346393"/>
                </a:lnTo>
                <a:lnTo>
                  <a:pt x="987426" y="349885"/>
                </a:lnTo>
                <a:lnTo>
                  <a:pt x="987426" y="353378"/>
                </a:lnTo>
                <a:lnTo>
                  <a:pt x="987426" y="356235"/>
                </a:lnTo>
                <a:lnTo>
                  <a:pt x="986796" y="359410"/>
                </a:lnTo>
                <a:lnTo>
                  <a:pt x="986166" y="362903"/>
                </a:lnTo>
                <a:lnTo>
                  <a:pt x="985220" y="365760"/>
                </a:lnTo>
                <a:lnTo>
                  <a:pt x="983960" y="368935"/>
                </a:lnTo>
                <a:lnTo>
                  <a:pt x="981754" y="371793"/>
                </a:lnTo>
                <a:lnTo>
                  <a:pt x="979863" y="374650"/>
                </a:lnTo>
                <a:lnTo>
                  <a:pt x="977657" y="377190"/>
                </a:lnTo>
                <a:lnTo>
                  <a:pt x="975135" y="379730"/>
                </a:lnTo>
                <a:lnTo>
                  <a:pt x="972299" y="381635"/>
                </a:lnTo>
                <a:lnTo>
                  <a:pt x="969778" y="383223"/>
                </a:lnTo>
                <a:lnTo>
                  <a:pt x="966627" y="384810"/>
                </a:lnTo>
                <a:lnTo>
                  <a:pt x="963475" y="386080"/>
                </a:lnTo>
                <a:lnTo>
                  <a:pt x="960324" y="386715"/>
                </a:lnTo>
                <a:lnTo>
                  <a:pt x="957172" y="387350"/>
                </a:lnTo>
                <a:lnTo>
                  <a:pt x="953706" y="387350"/>
                </a:lnTo>
                <a:lnTo>
                  <a:pt x="950554" y="387350"/>
                </a:lnTo>
                <a:lnTo>
                  <a:pt x="947088" y="386715"/>
                </a:lnTo>
                <a:lnTo>
                  <a:pt x="944251" y="386080"/>
                </a:lnTo>
                <a:lnTo>
                  <a:pt x="940785" y="384810"/>
                </a:lnTo>
                <a:lnTo>
                  <a:pt x="937948" y="383223"/>
                </a:lnTo>
                <a:lnTo>
                  <a:pt x="935112" y="381635"/>
                </a:lnTo>
                <a:lnTo>
                  <a:pt x="932276" y="379730"/>
                </a:lnTo>
                <a:lnTo>
                  <a:pt x="929440" y="377190"/>
                </a:lnTo>
                <a:lnTo>
                  <a:pt x="827333" y="274320"/>
                </a:lnTo>
                <a:lnTo>
                  <a:pt x="825127" y="271780"/>
                </a:lnTo>
                <a:lnTo>
                  <a:pt x="823236" y="268923"/>
                </a:lnTo>
                <a:lnTo>
                  <a:pt x="821345" y="266065"/>
                </a:lnTo>
                <a:lnTo>
                  <a:pt x="820084" y="263208"/>
                </a:lnTo>
                <a:lnTo>
                  <a:pt x="819139" y="260033"/>
                </a:lnTo>
                <a:lnTo>
                  <a:pt x="818193" y="256858"/>
                </a:lnTo>
                <a:lnTo>
                  <a:pt x="817878" y="253365"/>
                </a:lnTo>
                <a:lnTo>
                  <a:pt x="817563" y="250508"/>
                </a:lnTo>
                <a:lnTo>
                  <a:pt x="817878" y="247015"/>
                </a:lnTo>
                <a:lnTo>
                  <a:pt x="818193" y="243523"/>
                </a:lnTo>
                <a:lnTo>
                  <a:pt x="819139" y="240348"/>
                </a:lnTo>
                <a:lnTo>
                  <a:pt x="820084" y="237490"/>
                </a:lnTo>
                <a:lnTo>
                  <a:pt x="821345" y="234315"/>
                </a:lnTo>
                <a:lnTo>
                  <a:pt x="823236" y="231458"/>
                </a:lnTo>
                <a:lnTo>
                  <a:pt x="825127" y="228600"/>
                </a:lnTo>
                <a:lnTo>
                  <a:pt x="827333" y="226060"/>
                </a:lnTo>
                <a:lnTo>
                  <a:pt x="830169" y="223520"/>
                </a:lnTo>
                <a:lnTo>
                  <a:pt x="832690" y="221615"/>
                </a:lnTo>
                <a:lnTo>
                  <a:pt x="835842" y="220028"/>
                </a:lnTo>
                <a:lnTo>
                  <a:pt x="838678" y="218758"/>
                </a:lnTo>
                <a:lnTo>
                  <a:pt x="842144" y="217170"/>
                </a:lnTo>
                <a:lnTo>
                  <a:pt x="844981" y="216535"/>
                </a:lnTo>
                <a:lnTo>
                  <a:pt x="848447" y="216218"/>
                </a:lnTo>
                <a:lnTo>
                  <a:pt x="851599" y="215900"/>
                </a:lnTo>
                <a:close/>
                <a:moveTo>
                  <a:pt x="1318578" y="0"/>
                </a:moveTo>
                <a:lnTo>
                  <a:pt x="1321753" y="318"/>
                </a:lnTo>
                <a:lnTo>
                  <a:pt x="1325563" y="636"/>
                </a:lnTo>
                <a:lnTo>
                  <a:pt x="1328421" y="1590"/>
                </a:lnTo>
                <a:lnTo>
                  <a:pt x="1331913" y="2544"/>
                </a:lnTo>
                <a:lnTo>
                  <a:pt x="1334771" y="4133"/>
                </a:lnTo>
                <a:lnTo>
                  <a:pt x="1337629" y="6041"/>
                </a:lnTo>
                <a:lnTo>
                  <a:pt x="1340169" y="7949"/>
                </a:lnTo>
                <a:lnTo>
                  <a:pt x="1342391" y="9857"/>
                </a:lnTo>
                <a:lnTo>
                  <a:pt x="1344931" y="12719"/>
                </a:lnTo>
                <a:lnTo>
                  <a:pt x="1346836" y="15262"/>
                </a:lnTo>
                <a:lnTo>
                  <a:pt x="1348424" y="18124"/>
                </a:lnTo>
                <a:lnTo>
                  <a:pt x="1350011" y="20986"/>
                </a:lnTo>
                <a:lnTo>
                  <a:pt x="1351281" y="23848"/>
                </a:lnTo>
                <a:lnTo>
                  <a:pt x="1351916" y="27345"/>
                </a:lnTo>
                <a:lnTo>
                  <a:pt x="1352551" y="30843"/>
                </a:lnTo>
                <a:lnTo>
                  <a:pt x="1352551" y="34341"/>
                </a:lnTo>
                <a:lnTo>
                  <a:pt x="1352551" y="180290"/>
                </a:lnTo>
                <a:lnTo>
                  <a:pt x="1352551" y="183469"/>
                </a:lnTo>
                <a:lnTo>
                  <a:pt x="1351916" y="186967"/>
                </a:lnTo>
                <a:lnTo>
                  <a:pt x="1351281" y="190147"/>
                </a:lnTo>
                <a:lnTo>
                  <a:pt x="1350011" y="193327"/>
                </a:lnTo>
                <a:lnTo>
                  <a:pt x="1348424" y="196188"/>
                </a:lnTo>
                <a:lnTo>
                  <a:pt x="1346836" y="199368"/>
                </a:lnTo>
                <a:lnTo>
                  <a:pt x="1344931" y="201912"/>
                </a:lnTo>
                <a:lnTo>
                  <a:pt x="1342391" y="204138"/>
                </a:lnTo>
                <a:lnTo>
                  <a:pt x="1340169" y="206681"/>
                </a:lnTo>
                <a:lnTo>
                  <a:pt x="1337629" y="208271"/>
                </a:lnTo>
                <a:lnTo>
                  <a:pt x="1334771" y="210179"/>
                </a:lnTo>
                <a:lnTo>
                  <a:pt x="1331913" y="211769"/>
                </a:lnTo>
                <a:lnTo>
                  <a:pt x="1328421" y="212723"/>
                </a:lnTo>
                <a:lnTo>
                  <a:pt x="1325563" y="213677"/>
                </a:lnTo>
                <a:lnTo>
                  <a:pt x="1321753" y="213995"/>
                </a:lnTo>
                <a:lnTo>
                  <a:pt x="1318578" y="214313"/>
                </a:lnTo>
                <a:lnTo>
                  <a:pt x="1315086" y="213995"/>
                </a:lnTo>
                <a:lnTo>
                  <a:pt x="1311593" y="213677"/>
                </a:lnTo>
                <a:lnTo>
                  <a:pt x="1308418" y="212723"/>
                </a:lnTo>
                <a:lnTo>
                  <a:pt x="1305243" y="211769"/>
                </a:lnTo>
                <a:lnTo>
                  <a:pt x="1302068" y="210179"/>
                </a:lnTo>
                <a:lnTo>
                  <a:pt x="1299528" y="208271"/>
                </a:lnTo>
                <a:lnTo>
                  <a:pt x="1296671" y="206681"/>
                </a:lnTo>
                <a:lnTo>
                  <a:pt x="1294448" y="204138"/>
                </a:lnTo>
                <a:lnTo>
                  <a:pt x="1292226" y="201912"/>
                </a:lnTo>
                <a:lnTo>
                  <a:pt x="1290003" y="199368"/>
                </a:lnTo>
                <a:lnTo>
                  <a:pt x="1288416" y="196188"/>
                </a:lnTo>
                <a:lnTo>
                  <a:pt x="1287146" y="193327"/>
                </a:lnTo>
                <a:lnTo>
                  <a:pt x="1285876" y="190147"/>
                </a:lnTo>
                <a:lnTo>
                  <a:pt x="1285241" y="186967"/>
                </a:lnTo>
                <a:lnTo>
                  <a:pt x="1284288" y="183469"/>
                </a:lnTo>
                <a:lnTo>
                  <a:pt x="1284288" y="180290"/>
                </a:lnTo>
                <a:lnTo>
                  <a:pt x="1284288" y="34341"/>
                </a:lnTo>
                <a:lnTo>
                  <a:pt x="1284288" y="30843"/>
                </a:lnTo>
                <a:lnTo>
                  <a:pt x="1285241" y="27345"/>
                </a:lnTo>
                <a:lnTo>
                  <a:pt x="1285876" y="23848"/>
                </a:lnTo>
                <a:lnTo>
                  <a:pt x="1287146" y="20986"/>
                </a:lnTo>
                <a:lnTo>
                  <a:pt x="1288416" y="18124"/>
                </a:lnTo>
                <a:lnTo>
                  <a:pt x="1290003" y="15262"/>
                </a:lnTo>
                <a:lnTo>
                  <a:pt x="1292226" y="12719"/>
                </a:lnTo>
                <a:lnTo>
                  <a:pt x="1294448" y="9857"/>
                </a:lnTo>
                <a:lnTo>
                  <a:pt x="1296671" y="7949"/>
                </a:lnTo>
                <a:lnTo>
                  <a:pt x="1299528" y="6041"/>
                </a:lnTo>
                <a:lnTo>
                  <a:pt x="1302068" y="4133"/>
                </a:lnTo>
                <a:lnTo>
                  <a:pt x="1305243" y="2544"/>
                </a:lnTo>
                <a:lnTo>
                  <a:pt x="1308418" y="1590"/>
                </a:lnTo>
                <a:lnTo>
                  <a:pt x="1311593" y="636"/>
                </a:lnTo>
                <a:lnTo>
                  <a:pt x="1315086" y="318"/>
                </a:lnTo>
                <a:lnTo>
                  <a:pt x="1318578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  <a:latin typeface="+mn-ea"/>
              <a:ea typeface="+mn-ea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6700610" y="3364468"/>
            <a:ext cx="121058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000" dirty="0">
                <a:solidFill>
                  <a:schemeClr val="accent3"/>
                </a:solidFill>
                <a:latin typeface="+mn-ea"/>
              </a:rPr>
              <a:t>强化管理</a:t>
            </a:r>
          </a:p>
        </p:txBody>
      </p:sp>
      <p:sp>
        <p:nvSpPr>
          <p:cNvPr id="24" name="KSO_Shape"/>
          <p:cNvSpPr/>
          <p:nvPr/>
        </p:nvSpPr>
        <p:spPr bwMode="auto">
          <a:xfrm>
            <a:off x="7036018" y="2207477"/>
            <a:ext cx="539772" cy="408428"/>
          </a:xfrm>
          <a:custGeom>
            <a:avLst/>
            <a:gdLst>
              <a:gd name="T0" fmla="*/ 354414 w 2295525"/>
              <a:gd name="T1" fmla="*/ 1437494 h 1735138"/>
              <a:gd name="T2" fmla="*/ 223983 w 2295525"/>
              <a:gd name="T3" fmla="*/ 1389407 h 1735138"/>
              <a:gd name="T4" fmla="*/ 200120 w 2295525"/>
              <a:gd name="T5" fmla="*/ 1433678 h 1735138"/>
              <a:gd name="T6" fmla="*/ 1871799 w 2295525"/>
              <a:gd name="T7" fmla="*/ 1202082 h 1735138"/>
              <a:gd name="T8" fmla="*/ 1862595 w 2295525"/>
              <a:gd name="T9" fmla="*/ 1430571 h 1735138"/>
              <a:gd name="T10" fmla="*/ 1585813 w 2295525"/>
              <a:gd name="T11" fmla="*/ 1207999 h 1735138"/>
              <a:gd name="T12" fmla="*/ 1490656 w 2295525"/>
              <a:gd name="T13" fmla="*/ 1402297 h 1735138"/>
              <a:gd name="T14" fmla="*/ 1152749 w 2295525"/>
              <a:gd name="T15" fmla="*/ 1383558 h 1735138"/>
              <a:gd name="T16" fmla="*/ 1090837 w 2295525"/>
              <a:gd name="T17" fmla="*/ 1220821 h 1735138"/>
              <a:gd name="T18" fmla="*/ 783516 w 2295525"/>
              <a:gd name="T19" fmla="*/ 1424982 h 1735138"/>
              <a:gd name="T20" fmla="*/ 1483025 w 2295525"/>
              <a:gd name="T21" fmla="*/ 1122300 h 1735138"/>
              <a:gd name="T22" fmla="*/ 1518730 w 2295525"/>
              <a:gd name="T23" fmla="*/ 1215802 h 1735138"/>
              <a:gd name="T24" fmla="*/ 1183050 w 2295525"/>
              <a:gd name="T25" fmla="*/ 1170419 h 1735138"/>
              <a:gd name="T26" fmla="*/ 1093135 w 2295525"/>
              <a:gd name="T27" fmla="*/ 1129269 h 1735138"/>
              <a:gd name="T28" fmla="*/ 556942 w 2295525"/>
              <a:gd name="T29" fmla="*/ 1349470 h 1735138"/>
              <a:gd name="T30" fmla="*/ 575056 w 2295525"/>
              <a:gd name="T31" fmla="*/ 1122300 h 1735138"/>
              <a:gd name="T32" fmla="*/ 1862842 w 2295525"/>
              <a:gd name="T33" fmla="*/ 1073163 h 1735138"/>
              <a:gd name="T34" fmla="*/ 1818708 w 2295525"/>
              <a:gd name="T35" fmla="*/ 1141187 h 1735138"/>
              <a:gd name="T36" fmla="*/ 1616812 w 2295525"/>
              <a:gd name="T37" fmla="*/ 1141187 h 1735138"/>
              <a:gd name="T38" fmla="*/ 1710350 w 2295525"/>
              <a:gd name="T39" fmla="*/ 973592 h 1735138"/>
              <a:gd name="T40" fmla="*/ 1049969 w 2295525"/>
              <a:gd name="T41" fmla="*/ 1053775 h 1735138"/>
              <a:gd name="T42" fmla="*/ 1014682 w 2295525"/>
              <a:gd name="T43" fmla="*/ 1139873 h 1735138"/>
              <a:gd name="T44" fmla="*/ 810877 w 2295525"/>
              <a:gd name="T45" fmla="*/ 1148088 h 1735138"/>
              <a:gd name="T46" fmla="*/ 894641 w 2295525"/>
              <a:gd name="T47" fmla="*/ 977206 h 1735138"/>
              <a:gd name="T48" fmla="*/ 1442943 w 2295525"/>
              <a:gd name="T49" fmla="*/ 1075103 h 1735138"/>
              <a:gd name="T50" fmla="*/ 1436373 w 2295525"/>
              <a:gd name="T51" fmla="*/ 1150050 h 1735138"/>
              <a:gd name="T52" fmla="*/ 1208721 w 2295525"/>
              <a:gd name="T53" fmla="*/ 1078390 h 1735138"/>
              <a:gd name="T54" fmla="*/ 1323368 w 2295525"/>
              <a:gd name="T55" fmla="*/ 948876 h 1735138"/>
              <a:gd name="T56" fmla="*/ 1621695 w 2295525"/>
              <a:gd name="T57" fmla="*/ 933562 h 1735138"/>
              <a:gd name="T58" fmla="*/ 1479674 w 2295525"/>
              <a:gd name="T59" fmla="*/ 1082709 h 1735138"/>
              <a:gd name="T60" fmla="*/ 1414939 w 2295525"/>
              <a:gd name="T61" fmla="*/ 921326 h 1735138"/>
              <a:gd name="T62" fmla="*/ 734217 w 2295525"/>
              <a:gd name="T63" fmla="*/ 885923 h 1735138"/>
              <a:gd name="T64" fmla="*/ 821379 w 2295525"/>
              <a:gd name="T65" fmla="*/ 995880 h 1735138"/>
              <a:gd name="T66" fmla="*/ 569798 w 2295525"/>
              <a:gd name="T67" fmla="*/ 1011399 h 1735138"/>
              <a:gd name="T68" fmla="*/ 708465 w 2295525"/>
              <a:gd name="T69" fmla="*/ 874696 h 1735138"/>
              <a:gd name="T70" fmla="*/ 1179427 w 2295525"/>
              <a:gd name="T71" fmla="*/ 987627 h 1735138"/>
              <a:gd name="T72" fmla="*/ 1053942 w 2295525"/>
              <a:gd name="T73" fmla="*/ 998854 h 1735138"/>
              <a:gd name="T74" fmla="*/ 1081279 w 2295525"/>
              <a:gd name="T75" fmla="*/ 872390 h 1735138"/>
              <a:gd name="T76" fmla="*/ 630962 w 2295525"/>
              <a:gd name="T77" fmla="*/ 582190 h 1735138"/>
              <a:gd name="T78" fmla="*/ 650134 w 2295525"/>
              <a:gd name="T79" fmla="*/ 606180 h 1735138"/>
              <a:gd name="T80" fmla="*/ 568156 w 2295525"/>
              <a:gd name="T81" fmla="*/ 576931 h 1735138"/>
              <a:gd name="T82" fmla="*/ 423066 w 2295525"/>
              <a:gd name="T83" fmla="*/ 442769 h 1735138"/>
              <a:gd name="T84" fmla="*/ 467582 w 2295525"/>
              <a:gd name="T85" fmla="*/ 701168 h 1735138"/>
              <a:gd name="T86" fmla="*/ 431639 w 2295525"/>
              <a:gd name="T87" fmla="*/ 840254 h 1735138"/>
              <a:gd name="T88" fmla="*/ 233461 w 2295525"/>
              <a:gd name="T89" fmla="*/ 1059432 h 1735138"/>
              <a:gd name="T90" fmla="*/ 24401 w 2295525"/>
              <a:gd name="T91" fmla="*/ 753902 h 1735138"/>
              <a:gd name="T92" fmla="*/ 24071 w 2295525"/>
              <a:gd name="T93" fmla="*/ 496162 h 1735138"/>
              <a:gd name="T94" fmla="*/ 271712 w 2295525"/>
              <a:gd name="T95" fmla="*/ 589107 h 1735138"/>
              <a:gd name="T96" fmla="*/ 114945 w 2295525"/>
              <a:gd name="T97" fmla="*/ 167158 h 1735138"/>
              <a:gd name="T98" fmla="*/ 805855 w 2295525"/>
              <a:gd name="T99" fmla="*/ 635663 h 1735138"/>
              <a:gd name="T100" fmla="*/ 259204 w 2295525"/>
              <a:gd name="T101" fmla="*/ 33300 h 1735138"/>
              <a:gd name="T102" fmla="*/ 328699 w 2295525"/>
              <a:gd name="T103" fmla="*/ 129902 h 1735138"/>
              <a:gd name="T104" fmla="*/ 367892 w 2295525"/>
              <a:gd name="T105" fmla="*/ 169466 h 1735138"/>
              <a:gd name="T106" fmla="*/ 336932 w 2295525"/>
              <a:gd name="T107" fmla="*/ 328712 h 1735138"/>
              <a:gd name="T108" fmla="*/ 211447 w 2295525"/>
              <a:gd name="T109" fmla="*/ 381464 h 1735138"/>
              <a:gd name="T110" fmla="*/ 106711 w 2295525"/>
              <a:gd name="T111" fmla="*/ 261452 h 1735138"/>
              <a:gd name="T112" fmla="*/ 105065 w 2295525"/>
              <a:gd name="T113" fmla="*/ 98581 h 1735138"/>
              <a:gd name="T114" fmla="*/ 1739362 w 2295525"/>
              <a:gd name="T115" fmla="*/ 11210 h 1735138"/>
              <a:gd name="T116" fmla="*/ 1780178 w 2295525"/>
              <a:gd name="T117" fmla="*/ 665335 h 1735138"/>
              <a:gd name="T118" fmla="*/ 801905 w 2295525"/>
              <a:gd name="T119" fmla="*/ 719736 h 1735138"/>
              <a:gd name="T120" fmla="*/ 728501 w 2295525"/>
              <a:gd name="T121" fmla="*/ 578954 h 1735138"/>
              <a:gd name="T122" fmla="*/ 797296 w 2295525"/>
              <a:gd name="T123" fmla="*/ 2967 h 1735138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295525" h="1735138">
                <a:moveTo>
                  <a:pt x="350837" y="1671638"/>
                </a:moveTo>
                <a:lnTo>
                  <a:pt x="438244" y="1671638"/>
                </a:lnTo>
                <a:lnTo>
                  <a:pt x="442634" y="1674019"/>
                </a:lnTo>
                <a:lnTo>
                  <a:pt x="452213" y="1680766"/>
                </a:lnTo>
                <a:lnTo>
                  <a:pt x="458599" y="1685132"/>
                </a:lnTo>
                <a:lnTo>
                  <a:pt x="465384" y="1690291"/>
                </a:lnTo>
                <a:lnTo>
                  <a:pt x="472169" y="1695847"/>
                </a:lnTo>
                <a:lnTo>
                  <a:pt x="478156" y="1701404"/>
                </a:lnTo>
                <a:lnTo>
                  <a:pt x="483743" y="1706960"/>
                </a:lnTo>
                <a:lnTo>
                  <a:pt x="488533" y="1712913"/>
                </a:lnTo>
                <a:lnTo>
                  <a:pt x="490129" y="1715691"/>
                </a:lnTo>
                <a:lnTo>
                  <a:pt x="490928" y="1718072"/>
                </a:lnTo>
                <a:lnTo>
                  <a:pt x="491726" y="1720454"/>
                </a:lnTo>
                <a:lnTo>
                  <a:pt x="492125" y="1723232"/>
                </a:lnTo>
                <a:lnTo>
                  <a:pt x="491726" y="1725216"/>
                </a:lnTo>
                <a:lnTo>
                  <a:pt x="490928" y="1727201"/>
                </a:lnTo>
                <a:lnTo>
                  <a:pt x="489331" y="1729582"/>
                </a:lnTo>
                <a:lnTo>
                  <a:pt x="486537" y="1730772"/>
                </a:lnTo>
                <a:lnTo>
                  <a:pt x="483743" y="1732360"/>
                </a:lnTo>
                <a:lnTo>
                  <a:pt x="479752" y="1733551"/>
                </a:lnTo>
                <a:lnTo>
                  <a:pt x="475362" y="1734344"/>
                </a:lnTo>
                <a:lnTo>
                  <a:pt x="469774" y="1734741"/>
                </a:lnTo>
                <a:lnTo>
                  <a:pt x="462590" y="1735138"/>
                </a:lnTo>
                <a:lnTo>
                  <a:pt x="455805" y="1735138"/>
                </a:lnTo>
                <a:lnTo>
                  <a:pt x="449419" y="1734741"/>
                </a:lnTo>
                <a:lnTo>
                  <a:pt x="443432" y="1733947"/>
                </a:lnTo>
                <a:lnTo>
                  <a:pt x="437446" y="1733154"/>
                </a:lnTo>
                <a:lnTo>
                  <a:pt x="431858" y="1731566"/>
                </a:lnTo>
                <a:lnTo>
                  <a:pt x="427069" y="1730376"/>
                </a:lnTo>
                <a:lnTo>
                  <a:pt x="421481" y="1727994"/>
                </a:lnTo>
                <a:lnTo>
                  <a:pt x="416691" y="1726010"/>
                </a:lnTo>
                <a:lnTo>
                  <a:pt x="411902" y="1724026"/>
                </a:lnTo>
                <a:lnTo>
                  <a:pt x="402722" y="1718866"/>
                </a:lnTo>
                <a:lnTo>
                  <a:pt x="394341" y="1712913"/>
                </a:lnTo>
                <a:lnTo>
                  <a:pt x="385560" y="1706960"/>
                </a:lnTo>
                <a:lnTo>
                  <a:pt x="381968" y="1704579"/>
                </a:lnTo>
                <a:lnTo>
                  <a:pt x="379573" y="1703785"/>
                </a:lnTo>
                <a:lnTo>
                  <a:pt x="377578" y="1703785"/>
                </a:lnTo>
                <a:lnTo>
                  <a:pt x="376780" y="1704182"/>
                </a:lnTo>
                <a:lnTo>
                  <a:pt x="376380" y="1705372"/>
                </a:lnTo>
                <a:lnTo>
                  <a:pt x="375582" y="1706563"/>
                </a:lnTo>
                <a:lnTo>
                  <a:pt x="375183" y="1707357"/>
                </a:lnTo>
                <a:lnTo>
                  <a:pt x="373986" y="1707754"/>
                </a:lnTo>
                <a:lnTo>
                  <a:pt x="364008" y="1707357"/>
                </a:lnTo>
                <a:lnTo>
                  <a:pt x="358420" y="1706563"/>
                </a:lnTo>
                <a:lnTo>
                  <a:pt x="356425" y="1706166"/>
                </a:lnTo>
                <a:lnTo>
                  <a:pt x="355227" y="1705769"/>
                </a:lnTo>
                <a:lnTo>
                  <a:pt x="353232" y="1697435"/>
                </a:lnTo>
                <a:lnTo>
                  <a:pt x="352433" y="1690688"/>
                </a:lnTo>
                <a:lnTo>
                  <a:pt x="351635" y="1685132"/>
                </a:lnTo>
                <a:lnTo>
                  <a:pt x="351236" y="1680766"/>
                </a:lnTo>
                <a:lnTo>
                  <a:pt x="351635" y="1677988"/>
                </a:lnTo>
                <a:lnTo>
                  <a:pt x="351635" y="1676004"/>
                </a:lnTo>
                <a:lnTo>
                  <a:pt x="352433" y="1674019"/>
                </a:lnTo>
                <a:lnTo>
                  <a:pt x="350837" y="1671638"/>
                </a:lnTo>
                <a:close/>
                <a:moveTo>
                  <a:pt x="168275" y="1670050"/>
                </a:moveTo>
                <a:lnTo>
                  <a:pt x="265566" y="1670050"/>
                </a:lnTo>
                <a:lnTo>
                  <a:pt x="269899" y="1672491"/>
                </a:lnTo>
                <a:lnTo>
                  <a:pt x="281322" y="1679406"/>
                </a:lnTo>
                <a:lnTo>
                  <a:pt x="288018" y="1683881"/>
                </a:lnTo>
                <a:lnTo>
                  <a:pt x="295502" y="1689170"/>
                </a:lnTo>
                <a:lnTo>
                  <a:pt x="302986" y="1694458"/>
                </a:lnTo>
                <a:lnTo>
                  <a:pt x="309682" y="1700560"/>
                </a:lnTo>
                <a:lnTo>
                  <a:pt x="315984" y="1706255"/>
                </a:lnTo>
                <a:lnTo>
                  <a:pt x="318742" y="1709510"/>
                </a:lnTo>
                <a:lnTo>
                  <a:pt x="321105" y="1711950"/>
                </a:lnTo>
                <a:lnTo>
                  <a:pt x="322681" y="1714798"/>
                </a:lnTo>
                <a:lnTo>
                  <a:pt x="323862" y="1717646"/>
                </a:lnTo>
                <a:lnTo>
                  <a:pt x="325044" y="1720086"/>
                </a:lnTo>
                <a:lnTo>
                  <a:pt x="325438" y="1722934"/>
                </a:lnTo>
                <a:lnTo>
                  <a:pt x="325044" y="1724968"/>
                </a:lnTo>
                <a:lnTo>
                  <a:pt x="323862" y="1727002"/>
                </a:lnTo>
                <a:lnTo>
                  <a:pt x="321893" y="1728629"/>
                </a:lnTo>
                <a:lnTo>
                  <a:pt x="319529" y="1730663"/>
                </a:lnTo>
                <a:lnTo>
                  <a:pt x="315984" y="1732290"/>
                </a:lnTo>
                <a:lnTo>
                  <a:pt x="312046" y="1733104"/>
                </a:lnTo>
                <a:lnTo>
                  <a:pt x="306531" y="1734324"/>
                </a:lnTo>
                <a:lnTo>
                  <a:pt x="300229" y="1734731"/>
                </a:lnTo>
                <a:lnTo>
                  <a:pt x="292351" y="1735138"/>
                </a:lnTo>
                <a:lnTo>
                  <a:pt x="285261" y="1735138"/>
                </a:lnTo>
                <a:lnTo>
                  <a:pt x="278171" y="1734731"/>
                </a:lnTo>
                <a:lnTo>
                  <a:pt x="271475" y="1733918"/>
                </a:lnTo>
                <a:lnTo>
                  <a:pt x="264778" y="1732697"/>
                </a:lnTo>
                <a:lnTo>
                  <a:pt x="258476" y="1731477"/>
                </a:lnTo>
                <a:lnTo>
                  <a:pt x="252568" y="1729850"/>
                </a:lnTo>
                <a:lnTo>
                  <a:pt x="247053" y="1727816"/>
                </a:lnTo>
                <a:lnTo>
                  <a:pt x="241145" y="1725782"/>
                </a:lnTo>
                <a:lnTo>
                  <a:pt x="236024" y="1723748"/>
                </a:lnTo>
                <a:lnTo>
                  <a:pt x="225783" y="1718052"/>
                </a:lnTo>
                <a:lnTo>
                  <a:pt x="215936" y="1712357"/>
                </a:lnTo>
                <a:lnTo>
                  <a:pt x="206876" y="1706255"/>
                </a:lnTo>
                <a:lnTo>
                  <a:pt x="202543" y="1703814"/>
                </a:lnTo>
                <a:lnTo>
                  <a:pt x="200180" y="1703001"/>
                </a:lnTo>
                <a:lnTo>
                  <a:pt x="198211" y="1703001"/>
                </a:lnTo>
                <a:lnTo>
                  <a:pt x="197423" y="1703408"/>
                </a:lnTo>
                <a:lnTo>
                  <a:pt x="196241" y="1704628"/>
                </a:lnTo>
                <a:lnTo>
                  <a:pt x="195847" y="1705848"/>
                </a:lnTo>
                <a:lnTo>
                  <a:pt x="195060" y="1706662"/>
                </a:lnTo>
                <a:lnTo>
                  <a:pt x="193878" y="1707069"/>
                </a:lnTo>
                <a:lnTo>
                  <a:pt x="182455" y="1706662"/>
                </a:lnTo>
                <a:lnTo>
                  <a:pt x="176941" y="1705848"/>
                </a:lnTo>
                <a:lnTo>
                  <a:pt x="174183" y="1705442"/>
                </a:lnTo>
                <a:lnTo>
                  <a:pt x="173002" y="1705035"/>
                </a:lnTo>
                <a:lnTo>
                  <a:pt x="171032" y="1696492"/>
                </a:lnTo>
                <a:lnTo>
                  <a:pt x="169457" y="1689576"/>
                </a:lnTo>
                <a:lnTo>
                  <a:pt x="169063" y="1683881"/>
                </a:lnTo>
                <a:lnTo>
                  <a:pt x="168669" y="1679406"/>
                </a:lnTo>
                <a:lnTo>
                  <a:pt x="169063" y="1676152"/>
                </a:lnTo>
                <a:lnTo>
                  <a:pt x="169063" y="1674118"/>
                </a:lnTo>
                <a:lnTo>
                  <a:pt x="169457" y="1672491"/>
                </a:lnTo>
                <a:lnTo>
                  <a:pt x="168275" y="1670050"/>
                </a:lnTo>
                <a:close/>
                <a:moveTo>
                  <a:pt x="1942197" y="1444625"/>
                </a:moveTo>
                <a:lnTo>
                  <a:pt x="2238486" y="1444625"/>
                </a:lnTo>
                <a:lnTo>
                  <a:pt x="2244427" y="1445021"/>
                </a:lnTo>
                <a:lnTo>
                  <a:pt x="2249973" y="1445812"/>
                </a:lnTo>
                <a:lnTo>
                  <a:pt x="2255518" y="1447000"/>
                </a:lnTo>
                <a:lnTo>
                  <a:pt x="2260272" y="1448978"/>
                </a:lnTo>
                <a:lnTo>
                  <a:pt x="2265421" y="1451748"/>
                </a:lnTo>
                <a:lnTo>
                  <a:pt x="2270174" y="1454123"/>
                </a:lnTo>
                <a:lnTo>
                  <a:pt x="2274532" y="1457289"/>
                </a:lnTo>
                <a:lnTo>
                  <a:pt x="2278493" y="1461246"/>
                </a:lnTo>
                <a:lnTo>
                  <a:pt x="2282454" y="1465204"/>
                </a:lnTo>
                <a:lnTo>
                  <a:pt x="2285623" y="1469557"/>
                </a:lnTo>
                <a:lnTo>
                  <a:pt x="2287999" y="1474306"/>
                </a:lnTo>
                <a:lnTo>
                  <a:pt x="2290772" y="1479451"/>
                </a:lnTo>
                <a:lnTo>
                  <a:pt x="2292356" y="1484200"/>
                </a:lnTo>
                <a:lnTo>
                  <a:pt x="2293941" y="1489740"/>
                </a:lnTo>
                <a:lnTo>
                  <a:pt x="2294733" y="1495280"/>
                </a:lnTo>
                <a:lnTo>
                  <a:pt x="2295525" y="1501217"/>
                </a:lnTo>
                <a:lnTo>
                  <a:pt x="2295525" y="1665451"/>
                </a:lnTo>
                <a:lnTo>
                  <a:pt x="2294733" y="1671387"/>
                </a:lnTo>
                <a:lnTo>
                  <a:pt x="2293941" y="1676927"/>
                </a:lnTo>
                <a:lnTo>
                  <a:pt x="2292356" y="1682468"/>
                </a:lnTo>
                <a:lnTo>
                  <a:pt x="2290772" y="1688008"/>
                </a:lnTo>
                <a:lnTo>
                  <a:pt x="2287999" y="1692361"/>
                </a:lnTo>
                <a:lnTo>
                  <a:pt x="2285623" y="1697110"/>
                </a:lnTo>
                <a:lnTo>
                  <a:pt x="2282454" y="1701859"/>
                </a:lnTo>
                <a:lnTo>
                  <a:pt x="2278493" y="1705421"/>
                </a:lnTo>
                <a:lnTo>
                  <a:pt x="2274532" y="1709378"/>
                </a:lnTo>
                <a:lnTo>
                  <a:pt x="2270174" y="1712544"/>
                </a:lnTo>
                <a:lnTo>
                  <a:pt x="2265421" y="1715315"/>
                </a:lnTo>
                <a:lnTo>
                  <a:pt x="2260272" y="1717689"/>
                </a:lnTo>
                <a:lnTo>
                  <a:pt x="2255518" y="1719668"/>
                </a:lnTo>
                <a:lnTo>
                  <a:pt x="2249973" y="1720855"/>
                </a:lnTo>
                <a:lnTo>
                  <a:pt x="2244427" y="1722042"/>
                </a:lnTo>
                <a:lnTo>
                  <a:pt x="2238486" y="1722438"/>
                </a:lnTo>
                <a:lnTo>
                  <a:pt x="1942197" y="1722438"/>
                </a:lnTo>
                <a:lnTo>
                  <a:pt x="1936652" y="1722042"/>
                </a:lnTo>
                <a:lnTo>
                  <a:pt x="1931106" y="1720855"/>
                </a:lnTo>
                <a:lnTo>
                  <a:pt x="1925561" y="1719668"/>
                </a:lnTo>
                <a:lnTo>
                  <a:pt x="1920412" y="1717689"/>
                </a:lnTo>
                <a:lnTo>
                  <a:pt x="1915262" y="1715315"/>
                </a:lnTo>
                <a:lnTo>
                  <a:pt x="1910905" y="1712544"/>
                </a:lnTo>
                <a:lnTo>
                  <a:pt x="1906548" y="1709378"/>
                </a:lnTo>
                <a:lnTo>
                  <a:pt x="1902191" y="1705421"/>
                </a:lnTo>
                <a:lnTo>
                  <a:pt x="1899022" y="1701859"/>
                </a:lnTo>
                <a:lnTo>
                  <a:pt x="1895457" y="1697110"/>
                </a:lnTo>
                <a:lnTo>
                  <a:pt x="1892684" y="1692361"/>
                </a:lnTo>
                <a:lnTo>
                  <a:pt x="1890307" y="1688008"/>
                </a:lnTo>
                <a:lnTo>
                  <a:pt x="1888327" y="1682468"/>
                </a:lnTo>
                <a:lnTo>
                  <a:pt x="1887139" y="1676927"/>
                </a:lnTo>
                <a:lnTo>
                  <a:pt x="1886346" y="1671387"/>
                </a:lnTo>
                <a:lnTo>
                  <a:pt x="1885950" y="1665451"/>
                </a:lnTo>
                <a:lnTo>
                  <a:pt x="1885950" y="1501217"/>
                </a:lnTo>
                <a:lnTo>
                  <a:pt x="1886346" y="1495280"/>
                </a:lnTo>
                <a:lnTo>
                  <a:pt x="1887139" y="1489740"/>
                </a:lnTo>
                <a:lnTo>
                  <a:pt x="1888327" y="1484200"/>
                </a:lnTo>
                <a:lnTo>
                  <a:pt x="1890307" y="1479451"/>
                </a:lnTo>
                <a:lnTo>
                  <a:pt x="1892684" y="1474306"/>
                </a:lnTo>
                <a:lnTo>
                  <a:pt x="1895457" y="1469557"/>
                </a:lnTo>
                <a:lnTo>
                  <a:pt x="1899022" y="1465204"/>
                </a:lnTo>
                <a:lnTo>
                  <a:pt x="1902191" y="1461246"/>
                </a:lnTo>
                <a:lnTo>
                  <a:pt x="1906548" y="1457289"/>
                </a:lnTo>
                <a:lnTo>
                  <a:pt x="1910905" y="1454123"/>
                </a:lnTo>
                <a:lnTo>
                  <a:pt x="1915262" y="1451748"/>
                </a:lnTo>
                <a:lnTo>
                  <a:pt x="1920412" y="1448978"/>
                </a:lnTo>
                <a:lnTo>
                  <a:pt x="1925561" y="1447000"/>
                </a:lnTo>
                <a:lnTo>
                  <a:pt x="1931106" y="1445812"/>
                </a:lnTo>
                <a:lnTo>
                  <a:pt x="1936652" y="1445021"/>
                </a:lnTo>
                <a:lnTo>
                  <a:pt x="1942197" y="1444625"/>
                </a:lnTo>
                <a:close/>
                <a:moveTo>
                  <a:pt x="1445637" y="1444625"/>
                </a:moveTo>
                <a:lnTo>
                  <a:pt x="1743650" y="1444625"/>
                </a:lnTo>
                <a:lnTo>
                  <a:pt x="1749627" y="1445021"/>
                </a:lnTo>
                <a:lnTo>
                  <a:pt x="1755204" y="1445812"/>
                </a:lnTo>
                <a:lnTo>
                  <a:pt x="1760384" y="1447000"/>
                </a:lnTo>
                <a:lnTo>
                  <a:pt x="1765563" y="1448978"/>
                </a:lnTo>
                <a:lnTo>
                  <a:pt x="1770743" y="1451748"/>
                </a:lnTo>
                <a:lnTo>
                  <a:pt x="1775524" y="1454123"/>
                </a:lnTo>
                <a:lnTo>
                  <a:pt x="1779508" y="1457289"/>
                </a:lnTo>
                <a:lnTo>
                  <a:pt x="1783890" y="1461246"/>
                </a:lnTo>
                <a:lnTo>
                  <a:pt x="1787476" y="1465204"/>
                </a:lnTo>
                <a:lnTo>
                  <a:pt x="1790663" y="1469557"/>
                </a:lnTo>
                <a:lnTo>
                  <a:pt x="1793452" y="1474306"/>
                </a:lnTo>
                <a:lnTo>
                  <a:pt x="1796241" y="1479451"/>
                </a:lnTo>
                <a:lnTo>
                  <a:pt x="1797835" y="1484200"/>
                </a:lnTo>
                <a:lnTo>
                  <a:pt x="1799428" y="1489740"/>
                </a:lnTo>
                <a:lnTo>
                  <a:pt x="1800225" y="1495280"/>
                </a:lnTo>
                <a:lnTo>
                  <a:pt x="1800225" y="1501217"/>
                </a:lnTo>
                <a:lnTo>
                  <a:pt x="1800225" y="1665451"/>
                </a:lnTo>
                <a:lnTo>
                  <a:pt x="1800225" y="1671387"/>
                </a:lnTo>
                <a:lnTo>
                  <a:pt x="1799428" y="1676927"/>
                </a:lnTo>
                <a:lnTo>
                  <a:pt x="1797835" y="1682468"/>
                </a:lnTo>
                <a:lnTo>
                  <a:pt x="1796241" y="1688008"/>
                </a:lnTo>
                <a:lnTo>
                  <a:pt x="1793452" y="1692361"/>
                </a:lnTo>
                <a:lnTo>
                  <a:pt x="1790663" y="1697110"/>
                </a:lnTo>
                <a:lnTo>
                  <a:pt x="1787476" y="1701859"/>
                </a:lnTo>
                <a:lnTo>
                  <a:pt x="1783890" y="1705421"/>
                </a:lnTo>
                <a:lnTo>
                  <a:pt x="1779508" y="1709378"/>
                </a:lnTo>
                <a:lnTo>
                  <a:pt x="1775524" y="1712544"/>
                </a:lnTo>
                <a:lnTo>
                  <a:pt x="1770743" y="1715315"/>
                </a:lnTo>
                <a:lnTo>
                  <a:pt x="1765563" y="1717689"/>
                </a:lnTo>
                <a:lnTo>
                  <a:pt x="1760384" y="1719668"/>
                </a:lnTo>
                <a:lnTo>
                  <a:pt x="1755204" y="1720855"/>
                </a:lnTo>
                <a:lnTo>
                  <a:pt x="1749627" y="1722042"/>
                </a:lnTo>
                <a:lnTo>
                  <a:pt x="1743650" y="1722438"/>
                </a:lnTo>
                <a:lnTo>
                  <a:pt x="1445637" y="1722438"/>
                </a:lnTo>
                <a:lnTo>
                  <a:pt x="1439661" y="1722042"/>
                </a:lnTo>
                <a:lnTo>
                  <a:pt x="1434083" y="1720855"/>
                </a:lnTo>
                <a:lnTo>
                  <a:pt x="1428904" y="1719668"/>
                </a:lnTo>
                <a:lnTo>
                  <a:pt x="1423724" y="1717689"/>
                </a:lnTo>
                <a:lnTo>
                  <a:pt x="1418545" y="1715315"/>
                </a:lnTo>
                <a:lnTo>
                  <a:pt x="1413764" y="1712544"/>
                </a:lnTo>
                <a:lnTo>
                  <a:pt x="1409780" y="1709378"/>
                </a:lnTo>
                <a:lnTo>
                  <a:pt x="1405397" y="1705421"/>
                </a:lnTo>
                <a:lnTo>
                  <a:pt x="1401811" y="1701859"/>
                </a:lnTo>
                <a:lnTo>
                  <a:pt x="1398624" y="1697110"/>
                </a:lnTo>
                <a:lnTo>
                  <a:pt x="1395835" y="1692361"/>
                </a:lnTo>
                <a:lnTo>
                  <a:pt x="1393046" y="1688008"/>
                </a:lnTo>
                <a:lnTo>
                  <a:pt x="1391453" y="1682468"/>
                </a:lnTo>
                <a:lnTo>
                  <a:pt x="1389859" y="1676927"/>
                </a:lnTo>
                <a:lnTo>
                  <a:pt x="1389062" y="1671387"/>
                </a:lnTo>
                <a:lnTo>
                  <a:pt x="1389062" y="1665451"/>
                </a:lnTo>
                <a:lnTo>
                  <a:pt x="1389062" y="1501217"/>
                </a:lnTo>
                <a:lnTo>
                  <a:pt x="1389062" y="1495280"/>
                </a:lnTo>
                <a:lnTo>
                  <a:pt x="1389859" y="1489740"/>
                </a:lnTo>
                <a:lnTo>
                  <a:pt x="1391453" y="1484200"/>
                </a:lnTo>
                <a:lnTo>
                  <a:pt x="1393046" y="1479451"/>
                </a:lnTo>
                <a:lnTo>
                  <a:pt x="1395835" y="1474306"/>
                </a:lnTo>
                <a:lnTo>
                  <a:pt x="1398624" y="1469557"/>
                </a:lnTo>
                <a:lnTo>
                  <a:pt x="1401811" y="1465204"/>
                </a:lnTo>
                <a:lnTo>
                  <a:pt x="1405397" y="1461246"/>
                </a:lnTo>
                <a:lnTo>
                  <a:pt x="1409780" y="1457289"/>
                </a:lnTo>
                <a:lnTo>
                  <a:pt x="1413764" y="1454123"/>
                </a:lnTo>
                <a:lnTo>
                  <a:pt x="1418545" y="1451748"/>
                </a:lnTo>
                <a:lnTo>
                  <a:pt x="1423724" y="1448978"/>
                </a:lnTo>
                <a:lnTo>
                  <a:pt x="1428904" y="1447000"/>
                </a:lnTo>
                <a:lnTo>
                  <a:pt x="1434083" y="1445812"/>
                </a:lnTo>
                <a:lnTo>
                  <a:pt x="1439661" y="1445021"/>
                </a:lnTo>
                <a:lnTo>
                  <a:pt x="1445637" y="1444625"/>
                </a:lnTo>
                <a:close/>
                <a:moveTo>
                  <a:pt x="971098" y="1444625"/>
                </a:moveTo>
                <a:lnTo>
                  <a:pt x="1267674" y="1444625"/>
                </a:lnTo>
                <a:lnTo>
                  <a:pt x="1273224" y="1445021"/>
                </a:lnTo>
                <a:lnTo>
                  <a:pt x="1278775" y="1445812"/>
                </a:lnTo>
                <a:lnTo>
                  <a:pt x="1284326" y="1447000"/>
                </a:lnTo>
                <a:lnTo>
                  <a:pt x="1289481" y="1448978"/>
                </a:lnTo>
                <a:lnTo>
                  <a:pt x="1294635" y="1451748"/>
                </a:lnTo>
                <a:lnTo>
                  <a:pt x="1298996" y="1454123"/>
                </a:lnTo>
                <a:lnTo>
                  <a:pt x="1303358" y="1457289"/>
                </a:lnTo>
                <a:lnTo>
                  <a:pt x="1307719" y="1461246"/>
                </a:lnTo>
                <a:lnTo>
                  <a:pt x="1311288" y="1465204"/>
                </a:lnTo>
                <a:lnTo>
                  <a:pt x="1314459" y="1469557"/>
                </a:lnTo>
                <a:lnTo>
                  <a:pt x="1317235" y="1474306"/>
                </a:lnTo>
                <a:lnTo>
                  <a:pt x="1319614" y="1479451"/>
                </a:lnTo>
                <a:lnTo>
                  <a:pt x="1321596" y="1484200"/>
                </a:lnTo>
                <a:lnTo>
                  <a:pt x="1323182" y="1489740"/>
                </a:lnTo>
                <a:lnTo>
                  <a:pt x="1323975" y="1495280"/>
                </a:lnTo>
                <a:lnTo>
                  <a:pt x="1323975" y="1501217"/>
                </a:lnTo>
                <a:lnTo>
                  <a:pt x="1323975" y="1665451"/>
                </a:lnTo>
                <a:lnTo>
                  <a:pt x="1323975" y="1671387"/>
                </a:lnTo>
                <a:lnTo>
                  <a:pt x="1323182" y="1676927"/>
                </a:lnTo>
                <a:lnTo>
                  <a:pt x="1321596" y="1682468"/>
                </a:lnTo>
                <a:lnTo>
                  <a:pt x="1319614" y="1688008"/>
                </a:lnTo>
                <a:lnTo>
                  <a:pt x="1317235" y="1692361"/>
                </a:lnTo>
                <a:lnTo>
                  <a:pt x="1314459" y="1697110"/>
                </a:lnTo>
                <a:lnTo>
                  <a:pt x="1311288" y="1701859"/>
                </a:lnTo>
                <a:lnTo>
                  <a:pt x="1307719" y="1705421"/>
                </a:lnTo>
                <a:lnTo>
                  <a:pt x="1303358" y="1709378"/>
                </a:lnTo>
                <a:lnTo>
                  <a:pt x="1298996" y="1712544"/>
                </a:lnTo>
                <a:lnTo>
                  <a:pt x="1294635" y="1715315"/>
                </a:lnTo>
                <a:lnTo>
                  <a:pt x="1289481" y="1717689"/>
                </a:lnTo>
                <a:lnTo>
                  <a:pt x="1284326" y="1719668"/>
                </a:lnTo>
                <a:lnTo>
                  <a:pt x="1278775" y="1720855"/>
                </a:lnTo>
                <a:lnTo>
                  <a:pt x="1273224" y="1722042"/>
                </a:lnTo>
                <a:lnTo>
                  <a:pt x="1267674" y="1722438"/>
                </a:lnTo>
                <a:lnTo>
                  <a:pt x="971098" y="1722438"/>
                </a:lnTo>
                <a:lnTo>
                  <a:pt x="965151" y="1722042"/>
                </a:lnTo>
                <a:lnTo>
                  <a:pt x="959600" y="1720855"/>
                </a:lnTo>
                <a:lnTo>
                  <a:pt x="954049" y="1719668"/>
                </a:lnTo>
                <a:lnTo>
                  <a:pt x="949291" y="1717689"/>
                </a:lnTo>
                <a:lnTo>
                  <a:pt x="944137" y="1715315"/>
                </a:lnTo>
                <a:lnTo>
                  <a:pt x="939379" y="1712544"/>
                </a:lnTo>
                <a:lnTo>
                  <a:pt x="935414" y="1709378"/>
                </a:lnTo>
                <a:lnTo>
                  <a:pt x="931053" y="1705421"/>
                </a:lnTo>
                <a:lnTo>
                  <a:pt x="927088" y="1701859"/>
                </a:lnTo>
                <a:lnTo>
                  <a:pt x="924312" y="1697110"/>
                </a:lnTo>
                <a:lnTo>
                  <a:pt x="921140" y="1692361"/>
                </a:lnTo>
                <a:lnTo>
                  <a:pt x="918762" y="1688008"/>
                </a:lnTo>
                <a:lnTo>
                  <a:pt x="917176" y="1682468"/>
                </a:lnTo>
                <a:lnTo>
                  <a:pt x="915590" y="1676927"/>
                </a:lnTo>
                <a:lnTo>
                  <a:pt x="914400" y="1671387"/>
                </a:lnTo>
                <a:lnTo>
                  <a:pt x="914400" y="1665451"/>
                </a:lnTo>
                <a:lnTo>
                  <a:pt x="914400" y="1501217"/>
                </a:lnTo>
                <a:lnTo>
                  <a:pt x="914400" y="1495280"/>
                </a:lnTo>
                <a:lnTo>
                  <a:pt x="915590" y="1489740"/>
                </a:lnTo>
                <a:lnTo>
                  <a:pt x="917176" y="1484200"/>
                </a:lnTo>
                <a:lnTo>
                  <a:pt x="918762" y="1479451"/>
                </a:lnTo>
                <a:lnTo>
                  <a:pt x="921140" y="1474306"/>
                </a:lnTo>
                <a:lnTo>
                  <a:pt x="924312" y="1469557"/>
                </a:lnTo>
                <a:lnTo>
                  <a:pt x="927088" y="1465204"/>
                </a:lnTo>
                <a:lnTo>
                  <a:pt x="931053" y="1461246"/>
                </a:lnTo>
                <a:lnTo>
                  <a:pt x="935414" y="1457289"/>
                </a:lnTo>
                <a:lnTo>
                  <a:pt x="939379" y="1454123"/>
                </a:lnTo>
                <a:lnTo>
                  <a:pt x="944137" y="1451748"/>
                </a:lnTo>
                <a:lnTo>
                  <a:pt x="949291" y="1448978"/>
                </a:lnTo>
                <a:lnTo>
                  <a:pt x="954049" y="1447000"/>
                </a:lnTo>
                <a:lnTo>
                  <a:pt x="959600" y="1445812"/>
                </a:lnTo>
                <a:lnTo>
                  <a:pt x="965151" y="1445021"/>
                </a:lnTo>
                <a:lnTo>
                  <a:pt x="971098" y="1444625"/>
                </a:lnTo>
                <a:close/>
                <a:moveTo>
                  <a:pt x="1787045" y="1350963"/>
                </a:moveTo>
                <a:lnTo>
                  <a:pt x="1913358" y="1350963"/>
                </a:lnTo>
                <a:lnTo>
                  <a:pt x="1913358" y="1366815"/>
                </a:lnTo>
                <a:lnTo>
                  <a:pt x="1914148" y="1381479"/>
                </a:lnTo>
                <a:lnTo>
                  <a:pt x="1915332" y="1395746"/>
                </a:lnTo>
                <a:lnTo>
                  <a:pt x="1917700" y="1409617"/>
                </a:lnTo>
                <a:lnTo>
                  <a:pt x="1910200" y="1412391"/>
                </a:lnTo>
                <a:lnTo>
                  <a:pt x="1903095" y="1414769"/>
                </a:lnTo>
                <a:lnTo>
                  <a:pt x="1896385" y="1418732"/>
                </a:lnTo>
                <a:lnTo>
                  <a:pt x="1890069" y="1422299"/>
                </a:lnTo>
                <a:lnTo>
                  <a:pt x="1883753" y="1427055"/>
                </a:lnTo>
                <a:lnTo>
                  <a:pt x="1877833" y="1431810"/>
                </a:lnTo>
                <a:lnTo>
                  <a:pt x="1872306" y="1437359"/>
                </a:lnTo>
                <a:lnTo>
                  <a:pt x="1867570" y="1442907"/>
                </a:lnTo>
                <a:lnTo>
                  <a:pt x="1863228" y="1448852"/>
                </a:lnTo>
                <a:lnTo>
                  <a:pt x="1859280" y="1455589"/>
                </a:lnTo>
                <a:lnTo>
                  <a:pt x="1856122" y="1462326"/>
                </a:lnTo>
                <a:lnTo>
                  <a:pt x="1852965" y="1469460"/>
                </a:lnTo>
                <a:lnTo>
                  <a:pt x="1850596" y="1476990"/>
                </a:lnTo>
                <a:lnTo>
                  <a:pt x="1849017" y="1484916"/>
                </a:lnTo>
                <a:lnTo>
                  <a:pt x="1847833" y="1492842"/>
                </a:lnTo>
                <a:lnTo>
                  <a:pt x="1847438" y="1500768"/>
                </a:lnTo>
                <a:lnTo>
                  <a:pt x="1847438" y="1628776"/>
                </a:lnTo>
                <a:lnTo>
                  <a:pt x="1837570" y="1628776"/>
                </a:lnTo>
                <a:lnTo>
                  <a:pt x="1837570" y="1500768"/>
                </a:lnTo>
                <a:lnTo>
                  <a:pt x="1837175" y="1492842"/>
                </a:lnTo>
                <a:lnTo>
                  <a:pt x="1836386" y="1485312"/>
                </a:lnTo>
                <a:lnTo>
                  <a:pt x="1834412" y="1478178"/>
                </a:lnTo>
                <a:lnTo>
                  <a:pt x="1832439" y="1470252"/>
                </a:lnTo>
                <a:lnTo>
                  <a:pt x="1830070" y="1463515"/>
                </a:lnTo>
                <a:lnTo>
                  <a:pt x="1826518" y="1456778"/>
                </a:lnTo>
                <a:lnTo>
                  <a:pt x="1822965" y="1450833"/>
                </a:lnTo>
                <a:lnTo>
                  <a:pt x="1818623" y="1444888"/>
                </a:lnTo>
                <a:lnTo>
                  <a:pt x="1813886" y="1438944"/>
                </a:lnTo>
                <a:lnTo>
                  <a:pt x="1809150" y="1433792"/>
                </a:lnTo>
                <a:lnTo>
                  <a:pt x="1803623" y="1428640"/>
                </a:lnTo>
                <a:lnTo>
                  <a:pt x="1798097" y="1424280"/>
                </a:lnTo>
                <a:lnTo>
                  <a:pt x="1791781" y="1420317"/>
                </a:lnTo>
                <a:lnTo>
                  <a:pt x="1785466" y="1416354"/>
                </a:lnTo>
                <a:lnTo>
                  <a:pt x="1778755" y="1413580"/>
                </a:lnTo>
                <a:lnTo>
                  <a:pt x="1771650" y="1411202"/>
                </a:lnTo>
                <a:lnTo>
                  <a:pt x="1774808" y="1406446"/>
                </a:lnTo>
                <a:lnTo>
                  <a:pt x="1777571" y="1401294"/>
                </a:lnTo>
                <a:lnTo>
                  <a:pt x="1779940" y="1394953"/>
                </a:lnTo>
                <a:lnTo>
                  <a:pt x="1782308" y="1388216"/>
                </a:lnTo>
                <a:lnTo>
                  <a:pt x="1784282" y="1380290"/>
                </a:lnTo>
                <a:lnTo>
                  <a:pt x="1785466" y="1371571"/>
                </a:lnTo>
                <a:lnTo>
                  <a:pt x="1786650" y="1361663"/>
                </a:lnTo>
                <a:lnTo>
                  <a:pt x="1787045" y="1350963"/>
                </a:lnTo>
                <a:close/>
                <a:moveTo>
                  <a:pt x="1316831" y="1350963"/>
                </a:moveTo>
                <a:lnTo>
                  <a:pt x="1412875" y="1350963"/>
                </a:lnTo>
                <a:lnTo>
                  <a:pt x="1413272" y="1360950"/>
                </a:lnTo>
                <a:lnTo>
                  <a:pt x="1414066" y="1370138"/>
                </a:lnTo>
                <a:lnTo>
                  <a:pt x="1415653" y="1378527"/>
                </a:lnTo>
                <a:lnTo>
                  <a:pt x="1416844" y="1386116"/>
                </a:lnTo>
                <a:lnTo>
                  <a:pt x="1418828" y="1392907"/>
                </a:lnTo>
                <a:lnTo>
                  <a:pt x="1420813" y="1398900"/>
                </a:lnTo>
                <a:lnTo>
                  <a:pt x="1423194" y="1404492"/>
                </a:lnTo>
                <a:lnTo>
                  <a:pt x="1425575" y="1408886"/>
                </a:lnTo>
                <a:lnTo>
                  <a:pt x="1419622" y="1410884"/>
                </a:lnTo>
                <a:lnTo>
                  <a:pt x="1413272" y="1412881"/>
                </a:lnTo>
                <a:lnTo>
                  <a:pt x="1407716" y="1414878"/>
                </a:lnTo>
                <a:lnTo>
                  <a:pt x="1402556" y="1418074"/>
                </a:lnTo>
                <a:lnTo>
                  <a:pt x="1397000" y="1420870"/>
                </a:lnTo>
                <a:lnTo>
                  <a:pt x="1391841" y="1424466"/>
                </a:lnTo>
                <a:lnTo>
                  <a:pt x="1386681" y="1427661"/>
                </a:lnTo>
                <a:lnTo>
                  <a:pt x="1382316" y="1432056"/>
                </a:lnTo>
                <a:lnTo>
                  <a:pt x="1377950" y="1436050"/>
                </a:lnTo>
                <a:lnTo>
                  <a:pt x="1374378" y="1440844"/>
                </a:lnTo>
                <a:lnTo>
                  <a:pt x="1370410" y="1445638"/>
                </a:lnTo>
                <a:lnTo>
                  <a:pt x="1366441" y="1450431"/>
                </a:lnTo>
                <a:lnTo>
                  <a:pt x="1363663" y="1456024"/>
                </a:lnTo>
                <a:lnTo>
                  <a:pt x="1360885" y="1461616"/>
                </a:lnTo>
                <a:lnTo>
                  <a:pt x="1358106" y="1467209"/>
                </a:lnTo>
                <a:lnTo>
                  <a:pt x="1356519" y="1473201"/>
                </a:lnTo>
                <a:lnTo>
                  <a:pt x="1352947" y="1464413"/>
                </a:lnTo>
                <a:lnTo>
                  <a:pt x="1348978" y="1456423"/>
                </a:lnTo>
                <a:lnTo>
                  <a:pt x="1344216" y="1448833"/>
                </a:lnTo>
                <a:lnTo>
                  <a:pt x="1339056" y="1441643"/>
                </a:lnTo>
                <a:lnTo>
                  <a:pt x="1332706" y="1434852"/>
                </a:lnTo>
                <a:lnTo>
                  <a:pt x="1325960" y="1428860"/>
                </a:lnTo>
                <a:lnTo>
                  <a:pt x="1318816" y="1423267"/>
                </a:lnTo>
                <a:lnTo>
                  <a:pt x="1311275" y="1418873"/>
                </a:lnTo>
                <a:lnTo>
                  <a:pt x="1314053" y="1401696"/>
                </a:lnTo>
                <a:lnTo>
                  <a:pt x="1316038" y="1384918"/>
                </a:lnTo>
                <a:lnTo>
                  <a:pt x="1316435" y="1376130"/>
                </a:lnTo>
                <a:lnTo>
                  <a:pt x="1316831" y="1367741"/>
                </a:lnTo>
                <a:lnTo>
                  <a:pt x="1317228" y="1359352"/>
                </a:lnTo>
                <a:lnTo>
                  <a:pt x="1316831" y="1350963"/>
                </a:lnTo>
                <a:close/>
                <a:moveTo>
                  <a:pt x="692943" y="1350963"/>
                </a:moveTo>
                <a:lnTo>
                  <a:pt x="941785" y="1350963"/>
                </a:lnTo>
                <a:lnTo>
                  <a:pt x="941785" y="1366815"/>
                </a:lnTo>
                <a:lnTo>
                  <a:pt x="942578" y="1381479"/>
                </a:lnTo>
                <a:lnTo>
                  <a:pt x="944166" y="1395746"/>
                </a:lnTo>
                <a:lnTo>
                  <a:pt x="946150" y="1409617"/>
                </a:lnTo>
                <a:lnTo>
                  <a:pt x="938610" y="1412391"/>
                </a:lnTo>
                <a:lnTo>
                  <a:pt x="931466" y="1414769"/>
                </a:lnTo>
                <a:lnTo>
                  <a:pt x="924719" y="1418732"/>
                </a:lnTo>
                <a:lnTo>
                  <a:pt x="917972" y="1422299"/>
                </a:lnTo>
                <a:lnTo>
                  <a:pt x="912019" y="1427055"/>
                </a:lnTo>
                <a:lnTo>
                  <a:pt x="906066" y="1431810"/>
                </a:lnTo>
                <a:lnTo>
                  <a:pt x="900906" y="1437359"/>
                </a:lnTo>
                <a:lnTo>
                  <a:pt x="896144" y="1442907"/>
                </a:lnTo>
                <a:lnTo>
                  <a:pt x="891381" y="1448852"/>
                </a:lnTo>
                <a:lnTo>
                  <a:pt x="887809" y="1455589"/>
                </a:lnTo>
                <a:lnTo>
                  <a:pt x="883841" y="1462326"/>
                </a:lnTo>
                <a:lnTo>
                  <a:pt x="881459" y="1469460"/>
                </a:lnTo>
                <a:lnTo>
                  <a:pt x="878681" y="1476990"/>
                </a:lnTo>
                <a:lnTo>
                  <a:pt x="877094" y="1484916"/>
                </a:lnTo>
                <a:lnTo>
                  <a:pt x="876300" y="1492842"/>
                </a:lnTo>
                <a:lnTo>
                  <a:pt x="875903" y="1500768"/>
                </a:lnTo>
                <a:lnTo>
                  <a:pt x="875903" y="1628776"/>
                </a:lnTo>
                <a:lnTo>
                  <a:pt x="692943" y="1628776"/>
                </a:lnTo>
                <a:lnTo>
                  <a:pt x="686990" y="1628776"/>
                </a:lnTo>
                <a:lnTo>
                  <a:pt x="681434" y="1627983"/>
                </a:lnTo>
                <a:lnTo>
                  <a:pt x="675878" y="1626002"/>
                </a:lnTo>
                <a:lnTo>
                  <a:pt x="671115" y="1624417"/>
                </a:lnTo>
                <a:lnTo>
                  <a:pt x="665956" y="1622039"/>
                </a:lnTo>
                <a:lnTo>
                  <a:pt x="661193" y="1618868"/>
                </a:lnTo>
                <a:lnTo>
                  <a:pt x="657224" y="1616094"/>
                </a:lnTo>
                <a:lnTo>
                  <a:pt x="652859" y="1612131"/>
                </a:lnTo>
                <a:lnTo>
                  <a:pt x="648890" y="1608168"/>
                </a:lnTo>
                <a:lnTo>
                  <a:pt x="646112" y="1603809"/>
                </a:lnTo>
                <a:lnTo>
                  <a:pt x="643334" y="1599053"/>
                </a:lnTo>
                <a:lnTo>
                  <a:pt x="640556" y="1594297"/>
                </a:lnTo>
                <a:lnTo>
                  <a:pt x="638968" y="1589145"/>
                </a:lnTo>
                <a:lnTo>
                  <a:pt x="637381" y="1583597"/>
                </a:lnTo>
                <a:lnTo>
                  <a:pt x="636587" y="1578048"/>
                </a:lnTo>
                <a:lnTo>
                  <a:pt x="636587" y="1572104"/>
                </a:lnTo>
                <a:lnTo>
                  <a:pt x="636587" y="1407635"/>
                </a:lnTo>
                <a:lnTo>
                  <a:pt x="636587" y="1401691"/>
                </a:lnTo>
                <a:lnTo>
                  <a:pt x="637381" y="1396142"/>
                </a:lnTo>
                <a:lnTo>
                  <a:pt x="638968" y="1390990"/>
                </a:lnTo>
                <a:lnTo>
                  <a:pt x="640556" y="1385442"/>
                </a:lnTo>
                <a:lnTo>
                  <a:pt x="643334" y="1380686"/>
                </a:lnTo>
                <a:lnTo>
                  <a:pt x="646112" y="1375534"/>
                </a:lnTo>
                <a:lnTo>
                  <a:pt x="648890" y="1371571"/>
                </a:lnTo>
                <a:lnTo>
                  <a:pt x="652859" y="1367608"/>
                </a:lnTo>
                <a:lnTo>
                  <a:pt x="657224" y="1364041"/>
                </a:lnTo>
                <a:lnTo>
                  <a:pt x="661193" y="1360474"/>
                </a:lnTo>
                <a:lnTo>
                  <a:pt x="665956" y="1357700"/>
                </a:lnTo>
                <a:lnTo>
                  <a:pt x="671115" y="1355322"/>
                </a:lnTo>
                <a:lnTo>
                  <a:pt x="675878" y="1353341"/>
                </a:lnTo>
                <a:lnTo>
                  <a:pt x="681434" y="1352152"/>
                </a:lnTo>
                <a:lnTo>
                  <a:pt x="686990" y="1351359"/>
                </a:lnTo>
                <a:lnTo>
                  <a:pt x="692943" y="1350963"/>
                </a:lnTo>
                <a:close/>
                <a:moveTo>
                  <a:pt x="2082006" y="1166813"/>
                </a:moveTo>
                <a:lnTo>
                  <a:pt x="2083990" y="1169978"/>
                </a:lnTo>
                <a:lnTo>
                  <a:pt x="2086768" y="1172747"/>
                </a:lnTo>
                <a:lnTo>
                  <a:pt x="2089547" y="1175120"/>
                </a:lnTo>
                <a:lnTo>
                  <a:pt x="2093515" y="1176702"/>
                </a:lnTo>
                <a:lnTo>
                  <a:pt x="2096293" y="1177494"/>
                </a:lnTo>
                <a:lnTo>
                  <a:pt x="2100262" y="1177494"/>
                </a:lnTo>
                <a:lnTo>
                  <a:pt x="2107803" y="1177098"/>
                </a:lnTo>
                <a:lnTo>
                  <a:pt x="2116137" y="1176702"/>
                </a:lnTo>
                <a:lnTo>
                  <a:pt x="2125662" y="1177098"/>
                </a:lnTo>
                <a:lnTo>
                  <a:pt x="2135584" y="1177889"/>
                </a:lnTo>
                <a:lnTo>
                  <a:pt x="2144315" y="1179076"/>
                </a:lnTo>
                <a:lnTo>
                  <a:pt x="2152650" y="1180658"/>
                </a:lnTo>
                <a:lnTo>
                  <a:pt x="2161381" y="1183427"/>
                </a:lnTo>
                <a:lnTo>
                  <a:pt x="2169318" y="1186196"/>
                </a:lnTo>
                <a:lnTo>
                  <a:pt x="2176462" y="1189756"/>
                </a:lnTo>
                <a:lnTo>
                  <a:pt x="2183606" y="1193317"/>
                </a:lnTo>
                <a:lnTo>
                  <a:pt x="2190353" y="1197668"/>
                </a:lnTo>
                <a:lnTo>
                  <a:pt x="2196703" y="1202810"/>
                </a:lnTo>
                <a:lnTo>
                  <a:pt x="2202656" y="1208348"/>
                </a:lnTo>
                <a:lnTo>
                  <a:pt x="2207815" y="1213886"/>
                </a:lnTo>
                <a:lnTo>
                  <a:pt x="2212975" y="1220611"/>
                </a:lnTo>
                <a:lnTo>
                  <a:pt x="2217737" y="1227731"/>
                </a:lnTo>
                <a:lnTo>
                  <a:pt x="2222500" y="1234852"/>
                </a:lnTo>
                <a:lnTo>
                  <a:pt x="2226072" y="1243554"/>
                </a:lnTo>
                <a:lnTo>
                  <a:pt x="2231628" y="1256213"/>
                </a:lnTo>
                <a:lnTo>
                  <a:pt x="2236787" y="1268476"/>
                </a:lnTo>
                <a:lnTo>
                  <a:pt x="2240756" y="1280343"/>
                </a:lnTo>
                <a:lnTo>
                  <a:pt x="2244725" y="1291814"/>
                </a:lnTo>
                <a:lnTo>
                  <a:pt x="2247503" y="1302890"/>
                </a:lnTo>
                <a:lnTo>
                  <a:pt x="2250281" y="1313175"/>
                </a:lnTo>
                <a:lnTo>
                  <a:pt x="2252265" y="1323460"/>
                </a:lnTo>
                <a:lnTo>
                  <a:pt x="2253853" y="1333350"/>
                </a:lnTo>
                <a:lnTo>
                  <a:pt x="2254647" y="1342843"/>
                </a:lnTo>
                <a:lnTo>
                  <a:pt x="2255043" y="1352337"/>
                </a:lnTo>
                <a:lnTo>
                  <a:pt x="2255837" y="1361831"/>
                </a:lnTo>
                <a:lnTo>
                  <a:pt x="2255043" y="1371325"/>
                </a:lnTo>
                <a:lnTo>
                  <a:pt x="2254647" y="1380027"/>
                </a:lnTo>
                <a:lnTo>
                  <a:pt x="2253853" y="1389126"/>
                </a:lnTo>
                <a:lnTo>
                  <a:pt x="2252662" y="1398619"/>
                </a:lnTo>
                <a:lnTo>
                  <a:pt x="2251075" y="1408113"/>
                </a:lnTo>
                <a:lnTo>
                  <a:pt x="2245122" y="1407322"/>
                </a:lnTo>
                <a:lnTo>
                  <a:pt x="2239168" y="1406926"/>
                </a:lnTo>
                <a:lnTo>
                  <a:pt x="2220118" y="1406926"/>
                </a:lnTo>
                <a:lnTo>
                  <a:pt x="2219722" y="1396246"/>
                </a:lnTo>
                <a:lnTo>
                  <a:pt x="2219325" y="1385961"/>
                </a:lnTo>
                <a:lnTo>
                  <a:pt x="2218928" y="1382401"/>
                </a:lnTo>
                <a:lnTo>
                  <a:pt x="2218134" y="1379632"/>
                </a:lnTo>
                <a:lnTo>
                  <a:pt x="2216547" y="1377258"/>
                </a:lnTo>
                <a:lnTo>
                  <a:pt x="2214165" y="1374489"/>
                </a:lnTo>
                <a:lnTo>
                  <a:pt x="2212181" y="1372907"/>
                </a:lnTo>
                <a:lnTo>
                  <a:pt x="2209403" y="1371325"/>
                </a:lnTo>
                <a:lnTo>
                  <a:pt x="2206228" y="1370534"/>
                </a:lnTo>
                <a:lnTo>
                  <a:pt x="2203053" y="1369742"/>
                </a:lnTo>
                <a:lnTo>
                  <a:pt x="2199878" y="1369742"/>
                </a:lnTo>
                <a:lnTo>
                  <a:pt x="2196703" y="1370929"/>
                </a:lnTo>
                <a:lnTo>
                  <a:pt x="2193925" y="1372116"/>
                </a:lnTo>
                <a:lnTo>
                  <a:pt x="2191543" y="1373698"/>
                </a:lnTo>
                <a:lnTo>
                  <a:pt x="2189559" y="1376072"/>
                </a:lnTo>
                <a:lnTo>
                  <a:pt x="2187178" y="1378841"/>
                </a:lnTo>
                <a:lnTo>
                  <a:pt x="2185987" y="1381214"/>
                </a:lnTo>
                <a:lnTo>
                  <a:pt x="2185590" y="1384774"/>
                </a:lnTo>
                <a:lnTo>
                  <a:pt x="2184003" y="1395455"/>
                </a:lnTo>
                <a:lnTo>
                  <a:pt x="2182018" y="1406926"/>
                </a:lnTo>
                <a:lnTo>
                  <a:pt x="2013743" y="1406926"/>
                </a:lnTo>
                <a:lnTo>
                  <a:pt x="2010965" y="1399015"/>
                </a:lnTo>
                <a:lnTo>
                  <a:pt x="2009775" y="1395850"/>
                </a:lnTo>
                <a:lnTo>
                  <a:pt x="2008584" y="1393477"/>
                </a:lnTo>
                <a:lnTo>
                  <a:pt x="2006600" y="1391499"/>
                </a:lnTo>
                <a:lnTo>
                  <a:pt x="2003822" y="1389126"/>
                </a:lnTo>
                <a:lnTo>
                  <a:pt x="2001440" y="1387939"/>
                </a:lnTo>
                <a:lnTo>
                  <a:pt x="1998662" y="1387148"/>
                </a:lnTo>
                <a:lnTo>
                  <a:pt x="1995090" y="1386752"/>
                </a:lnTo>
                <a:lnTo>
                  <a:pt x="1992312" y="1386752"/>
                </a:lnTo>
                <a:lnTo>
                  <a:pt x="1988740" y="1387543"/>
                </a:lnTo>
                <a:lnTo>
                  <a:pt x="1986359" y="1388730"/>
                </a:lnTo>
                <a:lnTo>
                  <a:pt x="1983581" y="1390708"/>
                </a:lnTo>
                <a:lnTo>
                  <a:pt x="1981597" y="1393081"/>
                </a:lnTo>
                <a:lnTo>
                  <a:pt x="1980009" y="1395455"/>
                </a:lnTo>
                <a:lnTo>
                  <a:pt x="1978818" y="1398224"/>
                </a:lnTo>
                <a:lnTo>
                  <a:pt x="1978025" y="1400993"/>
                </a:lnTo>
                <a:lnTo>
                  <a:pt x="1978025" y="1404553"/>
                </a:lnTo>
                <a:lnTo>
                  <a:pt x="1978025" y="1406926"/>
                </a:lnTo>
                <a:lnTo>
                  <a:pt x="1952625" y="1406926"/>
                </a:lnTo>
                <a:lnTo>
                  <a:pt x="1949847" y="1390708"/>
                </a:lnTo>
                <a:lnTo>
                  <a:pt x="1949053" y="1382005"/>
                </a:lnTo>
                <a:lnTo>
                  <a:pt x="1948259" y="1373698"/>
                </a:lnTo>
                <a:lnTo>
                  <a:pt x="1947862" y="1364996"/>
                </a:lnTo>
                <a:lnTo>
                  <a:pt x="1947862" y="1355897"/>
                </a:lnTo>
                <a:lnTo>
                  <a:pt x="1948259" y="1346404"/>
                </a:lnTo>
                <a:lnTo>
                  <a:pt x="1949053" y="1337305"/>
                </a:lnTo>
                <a:lnTo>
                  <a:pt x="1950243" y="1327020"/>
                </a:lnTo>
                <a:lnTo>
                  <a:pt x="1952228" y="1316736"/>
                </a:lnTo>
                <a:lnTo>
                  <a:pt x="1954609" y="1305659"/>
                </a:lnTo>
                <a:lnTo>
                  <a:pt x="1958181" y="1294188"/>
                </a:lnTo>
                <a:lnTo>
                  <a:pt x="1961356" y="1282716"/>
                </a:lnTo>
                <a:lnTo>
                  <a:pt x="1966118" y="1270453"/>
                </a:lnTo>
                <a:lnTo>
                  <a:pt x="1971675" y="1257399"/>
                </a:lnTo>
                <a:lnTo>
                  <a:pt x="1977231" y="1243554"/>
                </a:lnTo>
                <a:lnTo>
                  <a:pt x="1980803" y="1237225"/>
                </a:lnTo>
                <a:lnTo>
                  <a:pt x="1984772" y="1230896"/>
                </a:lnTo>
                <a:lnTo>
                  <a:pt x="1988740" y="1224567"/>
                </a:lnTo>
                <a:lnTo>
                  <a:pt x="1993106" y="1218238"/>
                </a:lnTo>
                <a:lnTo>
                  <a:pt x="1994693" y="1215864"/>
                </a:lnTo>
                <a:lnTo>
                  <a:pt x="1996281" y="1213491"/>
                </a:lnTo>
                <a:lnTo>
                  <a:pt x="2001440" y="1208744"/>
                </a:lnTo>
                <a:lnTo>
                  <a:pt x="2006600" y="1203601"/>
                </a:lnTo>
                <a:lnTo>
                  <a:pt x="2011362" y="1198855"/>
                </a:lnTo>
                <a:lnTo>
                  <a:pt x="2016522" y="1194899"/>
                </a:lnTo>
                <a:lnTo>
                  <a:pt x="2022078" y="1190943"/>
                </a:lnTo>
                <a:lnTo>
                  <a:pt x="2027634" y="1186987"/>
                </a:lnTo>
                <a:lnTo>
                  <a:pt x="2033190" y="1184218"/>
                </a:lnTo>
                <a:lnTo>
                  <a:pt x="2038350" y="1181449"/>
                </a:lnTo>
                <a:lnTo>
                  <a:pt x="2043906" y="1178285"/>
                </a:lnTo>
                <a:lnTo>
                  <a:pt x="2049859" y="1176307"/>
                </a:lnTo>
                <a:lnTo>
                  <a:pt x="2060972" y="1171956"/>
                </a:lnTo>
                <a:lnTo>
                  <a:pt x="2071290" y="1169187"/>
                </a:lnTo>
                <a:lnTo>
                  <a:pt x="2082006" y="1166813"/>
                </a:lnTo>
                <a:close/>
                <a:moveTo>
                  <a:pt x="1110232" y="1166813"/>
                </a:moveTo>
                <a:lnTo>
                  <a:pt x="1112219" y="1169978"/>
                </a:lnTo>
                <a:lnTo>
                  <a:pt x="1115000" y="1172747"/>
                </a:lnTo>
                <a:lnTo>
                  <a:pt x="1118179" y="1175120"/>
                </a:lnTo>
                <a:lnTo>
                  <a:pt x="1121359" y="1176702"/>
                </a:lnTo>
                <a:lnTo>
                  <a:pt x="1124935" y="1177494"/>
                </a:lnTo>
                <a:lnTo>
                  <a:pt x="1128114" y="1177494"/>
                </a:lnTo>
                <a:lnTo>
                  <a:pt x="1136062" y="1177098"/>
                </a:lnTo>
                <a:lnTo>
                  <a:pt x="1144407" y="1176702"/>
                </a:lnTo>
                <a:lnTo>
                  <a:pt x="1154342" y="1177098"/>
                </a:lnTo>
                <a:lnTo>
                  <a:pt x="1163879" y="1177889"/>
                </a:lnTo>
                <a:lnTo>
                  <a:pt x="1173019" y="1179076"/>
                </a:lnTo>
                <a:lnTo>
                  <a:pt x="1181364" y="1180658"/>
                </a:lnTo>
                <a:lnTo>
                  <a:pt x="1189709" y="1183427"/>
                </a:lnTo>
                <a:lnTo>
                  <a:pt x="1197259" y="1186196"/>
                </a:lnTo>
                <a:lnTo>
                  <a:pt x="1204810" y="1189756"/>
                </a:lnTo>
                <a:lnTo>
                  <a:pt x="1211963" y="1193317"/>
                </a:lnTo>
                <a:lnTo>
                  <a:pt x="1218718" y="1197668"/>
                </a:lnTo>
                <a:lnTo>
                  <a:pt x="1225077" y="1202810"/>
                </a:lnTo>
                <a:lnTo>
                  <a:pt x="1231037" y="1208348"/>
                </a:lnTo>
                <a:lnTo>
                  <a:pt x="1236601" y="1213886"/>
                </a:lnTo>
                <a:lnTo>
                  <a:pt x="1241767" y="1220611"/>
                </a:lnTo>
                <a:lnTo>
                  <a:pt x="1246138" y="1227731"/>
                </a:lnTo>
                <a:lnTo>
                  <a:pt x="1250907" y="1234852"/>
                </a:lnTo>
                <a:lnTo>
                  <a:pt x="1254881" y="1243554"/>
                </a:lnTo>
                <a:lnTo>
                  <a:pt x="1260444" y="1256213"/>
                </a:lnTo>
                <a:lnTo>
                  <a:pt x="1265213" y="1268476"/>
                </a:lnTo>
                <a:lnTo>
                  <a:pt x="1269584" y="1280343"/>
                </a:lnTo>
                <a:lnTo>
                  <a:pt x="1273160" y="1291814"/>
                </a:lnTo>
                <a:lnTo>
                  <a:pt x="1276339" y="1302890"/>
                </a:lnTo>
                <a:lnTo>
                  <a:pt x="1278724" y="1313175"/>
                </a:lnTo>
                <a:lnTo>
                  <a:pt x="1281108" y="1323460"/>
                </a:lnTo>
                <a:lnTo>
                  <a:pt x="1282300" y="1333350"/>
                </a:lnTo>
                <a:lnTo>
                  <a:pt x="1283492" y="1342843"/>
                </a:lnTo>
                <a:lnTo>
                  <a:pt x="1283890" y="1352337"/>
                </a:lnTo>
                <a:lnTo>
                  <a:pt x="1284287" y="1361831"/>
                </a:lnTo>
                <a:lnTo>
                  <a:pt x="1283890" y="1371325"/>
                </a:lnTo>
                <a:lnTo>
                  <a:pt x="1283492" y="1380027"/>
                </a:lnTo>
                <a:lnTo>
                  <a:pt x="1282300" y="1389126"/>
                </a:lnTo>
                <a:lnTo>
                  <a:pt x="1281506" y="1398619"/>
                </a:lnTo>
                <a:lnTo>
                  <a:pt x="1279519" y="1408113"/>
                </a:lnTo>
                <a:lnTo>
                  <a:pt x="1273558" y="1407322"/>
                </a:lnTo>
                <a:lnTo>
                  <a:pt x="1267994" y="1406926"/>
                </a:lnTo>
                <a:lnTo>
                  <a:pt x="1248920" y="1406926"/>
                </a:lnTo>
                <a:lnTo>
                  <a:pt x="1248125" y="1385961"/>
                </a:lnTo>
                <a:lnTo>
                  <a:pt x="1247728" y="1382401"/>
                </a:lnTo>
                <a:lnTo>
                  <a:pt x="1246138" y="1379632"/>
                </a:lnTo>
                <a:lnTo>
                  <a:pt x="1244946" y="1377258"/>
                </a:lnTo>
                <a:lnTo>
                  <a:pt x="1242959" y="1374489"/>
                </a:lnTo>
                <a:lnTo>
                  <a:pt x="1240575" y="1372907"/>
                </a:lnTo>
                <a:lnTo>
                  <a:pt x="1237793" y="1371325"/>
                </a:lnTo>
                <a:lnTo>
                  <a:pt x="1235011" y="1370534"/>
                </a:lnTo>
                <a:lnTo>
                  <a:pt x="1231435" y="1369742"/>
                </a:lnTo>
                <a:lnTo>
                  <a:pt x="1228653" y="1369742"/>
                </a:lnTo>
                <a:lnTo>
                  <a:pt x="1225077" y="1370929"/>
                </a:lnTo>
                <a:lnTo>
                  <a:pt x="1222692" y="1372116"/>
                </a:lnTo>
                <a:lnTo>
                  <a:pt x="1220308" y="1373698"/>
                </a:lnTo>
                <a:lnTo>
                  <a:pt x="1217526" y="1376072"/>
                </a:lnTo>
                <a:lnTo>
                  <a:pt x="1215937" y="1378841"/>
                </a:lnTo>
                <a:lnTo>
                  <a:pt x="1214745" y="1381214"/>
                </a:lnTo>
                <a:lnTo>
                  <a:pt x="1214347" y="1384774"/>
                </a:lnTo>
                <a:lnTo>
                  <a:pt x="1211963" y="1395455"/>
                </a:lnTo>
                <a:lnTo>
                  <a:pt x="1209976" y="1406926"/>
                </a:lnTo>
                <a:lnTo>
                  <a:pt x="1041881" y="1406926"/>
                </a:lnTo>
                <a:lnTo>
                  <a:pt x="1039497" y="1399015"/>
                </a:lnTo>
                <a:lnTo>
                  <a:pt x="1038305" y="1395850"/>
                </a:lnTo>
                <a:lnTo>
                  <a:pt x="1036715" y="1393477"/>
                </a:lnTo>
                <a:lnTo>
                  <a:pt x="1034728" y="1391499"/>
                </a:lnTo>
                <a:lnTo>
                  <a:pt x="1032344" y="1389126"/>
                </a:lnTo>
                <a:lnTo>
                  <a:pt x="1029960" y="1387939"/>
                </a:lnTo>
                <a:lnTo>
                  <a:pt x="1026780" y="1387148"/>
                </a:lnTo>
                <a:lnTo>
                  <a:pt x="1023601" y="1386752"/>
                </a:lnTo>
                <a:lnTo>
                  <a:pt x="1020422" y="1386752"/>
                </a:lnTo>
                <a:lnTo>
                  <a:pt x="1017243" y="1387543"/>
                </a:lnTo>
                <a:lnTo>
                  <a:pt x="1014461" y="1388730"/>
                </a:lnTo>
                <a:lnTo>
                  <a:pt x="1012077" y="1390708"/>
                </a:lnTo>
                <a:lnTo>
                  <a:pt x="1010090" y="1393081"/>
                </a:lnTo>
                <a:lnTo>
                  <a:pt x="1008103" y="1395455"/>
                </a:lnTo>
                <a:lnTo>
                  <a:pt x="1006911" y="1398224"/>
                </a:lnTo>
                <a:lnTo>
                  <a:pt x="1006116" y="1400993"/>
                </a:lnTo>
                <a:lnTo>
                  <a:pt x="1006116" y="1404553"/>
                </a:lnTo>
                <a:lnTo>
                  <a:pt x="1006116" y="1406926"/>
                </a:lnTo>
                <a:lnTo>
                  <a:pt x="980684" y="1406926"/>
                </a:lnTo>
                <a:lnTo>
                  <a:pt x="978299" y="1390708"/>
                </a:lnTo>
                <a:lnTo>
                  <a:pt x="977107" y="1382005"/>
                </a:lnTo>
                <a:lnTo>
                  <a:pt x="976710" y="1373698"/>
                </a:lnTo>
                <a:lnTo>
                  <a:pt x="976312" y="1364996"/>
                </a:lnTo>
                <a:lnTo>
                  <a:pt x="976312" y="1355897"/>
                </a:lnTo>
                <a:lnTo>
                  <a:pt x="976710" y="1346404"/>
                </a:lnTo>
                <a:lnTo>
                  <a:pt x="977504" y="1337305"/>
                </a:lnTo>
                <a:lnTo>
                  <a:pt x="978697" y="1327020"/>
                </a:lnTo>
                <a:lnTo>
                  <a:pt x="980286" y="1316736"/>
                </a:lnTo>
                <a:lnTo>
                  <a:pt x="983068" y="1305659"/>
                </a:lnTo>
                <a:lnTo>
                  <a:pt x="985850" y="1294188"/>
                </a:lnTo>
                <a:lnTo>
                  <a:pt x="989823" y="1282716"/>
                </a:lnTo>
                <a:lnTo>
                  <a:pt x="994195" y="1270453"/>
                </a:lnTo>
                <a:lnTo>
                  <a:pt x="999758" y="1257399"/>
                </a:lnTo>
                <a:lnTo>
                  <a:pt x="1005719" y="1243554"/>
                </a:lnTo>
                <a:lnTo>
                  <a:pt x="1008898" y="1237225"/>
                </a:lnTo>
                <a:lnTo>
                  <a:pt x="1012872" y="1230500"/>
                </a:lnTo>
                <a:lnTo>
                  <a:pt x="1016846" y="1224567"/>
                </a:lnTo>
                <a:lnTo>
                  <a:pt x="1021217" y="1218238"/>
                </a:lnTo>
                <a:lnTo>
                  <a:pt x="1023204" y="1215864"/>
                </a:lnTo>
                <a:lnTo>
                  <a:pt x="1024793" y="1213491"/>
                </a:lnTo>
                <a:lnTo>
                  <a:pt x="1029960" y="1208744"/>
                </a:lnTo>
                <a:lnTo>
                  <a:pt x="1034331" y="1203601"/>
                </a:lnTo>
                <a:lnTo>
                  <a:pt x="1039894" y="1198855"/>
                </a:lnTo>
                <a:lnTo>
                  <a:pt x="1045060" y="1194899"/>
                </a:lnTo>
                <a:lnTo>
                  <a:pt x="1050624" y="1190943"/>
                </a:lnTo>
                <a:lnTo>
                  <a:pt x="1055790" y="1186987"/>
                </a:lnTo>
                <a:lnTo>
                  <a:pt x="1061353" y="1184218"/>
                </a:lnTo>
                <a:lnTo>
                  <a:pt x="1066917" y="1181449"/>
                </a:lnTo>
                <a:lnTo>
                  <a:pt x="1072480" y="1178285"/>
                </a:lnTo>
                <a:lnTo>
                  <a:pt x="1078043" y="1176307"/>
                </a:lnTo>
                <a:lnTo>
                  <a:pt x="1089170" y="1171956"/>
                </a:lnTo>
                <a:lnTo>
                  <a:pt x="1099900" y="1169187"/>
                </a:lnTo>
                <a:lnTo>
                  <a:pt x="1110232" y="1166813"/>
                </a:lnTo>
                <a:close/>
                <a:moveTo>
                  <a:pt x="1601784" y="1141413"/>
                </a:moveTo>
                <a:lnTo>
                  <a:pt x="1608513" y="1141413"/>
                </a:lnTo>
                <a:lnTo>
                  <a:pt x="1616826" y="1141413"/>
                </a:lnTo>
                <a:lnTo>
                  <a:pt x="1628701" y="1141809"/>
                </a:lnTo>
                <a:lnTo>
                  <a:pt x="1639785" y="1142996"/>
                </a:lnTo>
                <a:lnTo>
                  <a:pt x="1644139" y="1143392"/>
                </a:lnTo>
                <a:lnTo>
                  <a:pt x="1656410" y="1145766"/>
                </a:lnTo>
                <a:lnTo>
                  <a:pt x="1668285" y="1149327"/>
                </a:lnTo>
                <a:lnTo>
                  <a:pt x="1673431" y="1150910"/>
                </a:lnTo>
                <a:lnTo>
                  <a:pt x="1682140" y="1154075"/>
                </a:lnTo>
                <a:lnTo>
                  <a:pt x="1690453" y="1157241"/>
                </a:lnTo>
                <a:lnTo>
                  <a:pt x="1694807" y="1158823"/>
                </a:lnTo>
                <a:lnTo>
                  <a:pt x="1703516" y="1163572"/>
                </a:lnTo>
                <a:lnTo>
                  <a:pt x="1711828" y="1167924"/>
                </a:lnTo>
                <a:lnTo>
                  <a:pt x="1714995" y="1169903"/>
                </a:lnTo>
                <a:lnTo>
                  <a:pt x="1726079" y="1177421"/>
                </a:lnTo>
                <a:lnTo>
                  <a:pt x="1729245" y="1179399"/>
                </a:lnTo>
                <a:lnTo>
                  <a:pt x="1739142" y="1186918"/>
                </a:lnTo>
                <a:lnTo>
                  <a:pt x="1740329" y="1188105"/>
                </a:lnTo>
                <a:lnTo>
                  <a:pt x="1745475" y="1192853"/>
                </a:lnTo>
                <a:lnTo>
                  <a:pt x="1747058" y="1194436"/>
                </a:lnTo>
                <a:lnTo>
                  <a:pt x="1748642" y="1196018"/>
                </a:lnTo>
                <a:lnTo>
                  <a:pt x="1743100" y="1240732"/>
                </a:lnTo>
                <a:lnTo>
                  <a:pt x="1739142" y="1274761"/>
                </a:lnTo>
                <a:lnTo>
                  <a:pt x="1736766" y="1296128"/>
                </a:lnTo>
                <a:lnTo>
                  <a:pt x="1738746" y="1294150"/>
                </a:lnTo>
                <a:lnTo>
                  <a:pt x="1739537" y="1293358"/>
                </a:lnTo>
                <a:lnTo>
                  <a:pt x="1740725" y="1293358"/>
                </a:lnTo>
                <a:lnTo>
                  <a:pt x="1741912" y="1293754"/>
                </a:lnTo>
                <a:lnTo>
                  <a:pt x="1743100" y="1294150"/>
                </a:lnTo>
                <a:lnTo>
                  <a:pt x="1744288" y="1295733"/>
                </a:lnTo>
                <a:lnTo>
                  <a:pt x="1745079" y="1297315"/>
                </a:lnTo>
                <a:lnTo>
                  <a:pt x="1747454" y="1301668"/>
                </a:lnTo>
                <a:lnTo>
                  <a:pt x="1749038" y="1307603"/>
                </a:lnTo>
                <a:lnTo>
                  <a:pt x="1750621" y="1315121"/>
                </a:lnTo>
                <a:lnTo>
                  <a:pt x="1751809" y="1323827"/>
                </a:lnTo>
                <a:lnTo>
                  <a:pt x="1752204" y="1332928"/>
                </a:lnTo>
                <a:lnTo>
                  <a:pt x="1752600" y="1343216"/>
                </a:lnTo>
                <a:lnTo>
                  <a:pt x="1752204" y="1352712"/>
                </a:lnTo>
                <a:lnTo>
                  <a:pt x="1751809" y="1361813"/>
                </a:lnTo>
                <a:lnTo>
                  <a:pt x="1750621" y="1370518"/>
                </a:lnTo>
                <a:lnTo>
                  <a:pt x="1749038" y="1378036"/>
                </a:lnTo>
                <a:lnTo>
                  <a:pt x="1747454" y="1383972"/>
                </a:lnTo>
                <a:lnTo>
                  <a:pt x="1745079" y="1388324"/>
                </a:lnTo>
                <a:lnTo>
                  <a:pt x="1744288" y="1390303"/>
                </a:lnTo>
                <a:lnTo>
                  <a:pt x="1743100" y="1391490"/>
                </a:lnTo>
                <a:lnTo>
                  <a:pt x="1741912" y="1391886"/>
                </a:lnTo>
                <a:lnTo>
                  <a:pt x="1740725" y="1392281"/>
                </a:lnTo>
                <a:lnTo>
                  <a:pt x="1739142" y="1391886"/>
                </a:lnTo>
                <a:lnTo>
                  <a:pt x="1737954" y="1391094"/>
                </a:lnTo>
                <a:lnTo>
                  <a:pt x="1736766" y="1389511"/>
                </a:lnTo>
                <a:lnTo>
                  <a:pt x="1735975" y="1387929"/>
                </a:lnTo>
                <a:lnTo>
                  <a:pt x="1733996" y="1382785"/>
                </a:lnTo>
                <a:lnTo>
                  <a:pt x="1731620" y="1376849"/>
                </a:lnTo>
                <a:lnTo>
                  <a:pt x="1730829" y="1384367"/>
                </a:lnTo>
                <a:lnTo>
                  <a:pt x="1729641" y="1391886"/>
                </a:lnTo>
                <a:lnTo>
                  <a:pt x="1725683" y="1406526"/>
                </a:lnTo>
                <a:lnTo>
                  <a:pt x="1475905" y="1406526"/>
                </a:lnTo>
                <a:lnTo>
                  <a:pt x="1471551" y="1394260"/>
                </a:lnTo>
                <a:lnTo>
                  <a:pt x="1469968" y="1388324"/>
                </a:lnTo>
                <a:lnTo>
                  <a:pt x="1467592" y="1381993"/>
                </a:lnTo>
                <a:lnTo>
                  <a:pt x="1466009" y="1387137"/>
                </a:lnTo>
                <a:lnTo>
                  <a:pt x="1464426" y="1391490"/>
                </a:lnTo>
                <a:lnTo>
                  <a:pt x="1463238" y="1392677"/>
                </a:lnTo>
                <a:lnTo>
                  <a:pt x="1462051" y="1393864"/>
                </a:lnTo>
                <a:lnTo>
                  <a:pt x="1460863" y="1394260"/>
                </a:lnTo>
                <a:lnTo>
                  <a:pt x="1459676" y="1394655"/>
                </a:lnTo>
                <a:lnTo>
                  <a:pt x="1458884" y="1394260"/>
                </a:lnTo>
                <a:lnTo>
                  <a:pt x="1457696" y="1393468"/>
                </a:lnTo>
                <a:lnTo>
                  <a:pt x="1456509" y="1392281"/>
                </a:lnTo>
                <a:lnTo>
                  <a:pt x="1454925" y="1391094"/>
                </a:lnTo>
                <a:lnTo>
                  <a:pt x="1452946" y="1386346"/>
                </a:lnTo>
                <a:lnTo>
                  <a:pt x="1451363" y="1380015"/>
                </a:lnTo>
                <a:lnTo>
                  <a:pt x="1450175" y="1372892"/>
                </a:lnTo>
                <a:lnTo>
                  <a:pt x="1448592" y="1364583"/>
                </a:lnTo>
                <a:lnTo>
                  <a:pt x="1447800" y="1355086"/>
                </a:lnTo>
                <a:lnTo>
                  <a:pt x="1447800" y="1345194"/>
                </a:lnTo>
                <a:lnTo>
                  <a:pt x="1447800" y="1334906"/>
                </a:lnTo>
                <a:lnTo>
                  <a:pt x="1448592" y="1325805"/>
                </a:lnTo>
                <a:lnTo>
                  <a:pt x="1450175" y="1317496"/>
                </a:lnTo>
                <a:lnTo>
                  <a:pt x="1451363" y="1310373"/>
                </a:lnTo>
                <a:lnTo>
                  <a:pt x="1452946" y="1304438"/>
                </a:lnTo>
                <a:lnTo>
                  <a:pt x="1454925" y="1299689"/>
                </a:lnTo>
                <a:lnTo>
                  <a:pt x="1456509" y="1298107"/>
                </a:lnTo>
                <a:lnTo>
                  <a:pt x="1457696" y="1296920"/>
                </a:lnTo>
                <a:lnTo>
                  <a:pt x="1458884" y="1296128"/>
                </a:lnTo>
                <a:lnTo>
                  <a:pt x="1459676" y="1296128"/>
                </a:lnTo>
                <a:lnTo>
                  <a:pt x="1460467" y="1296128"/>
                </a:lnTo>
                <a:lnTo>
                  <a:pt x="1461259" y="1296524"/>
                </a:lnTo>
                <a:lnTo>
                  <a:pt x="1462051" y="1283466"/>
                </a:lnTo>
                <a:lnTo>
                  <a:pt x="1462446" y="1277531"/>
                </a:lnTo>
                <a:lnTo>
                  <a:pt x="1464030" y="1271991"/>
                </a:lnTo>
                <a:lnTo>
                  <a:pt x="1462051" y="1258142"/>
                </a:lnTo>
                <a:lnTo>
                  <a:pt x="1460071" y="1245480"/>
                </a:lnTo>
                <a:lnTo>
                  <a:pt x="1456905" y="1223717"/>
                </a:lnTo>
                <a:lnTo>
                  <a:pt x="1453738" y="1208681"/>
                </a:lnTo>
                <a:lnTo>
                  <a:pt x="1452550" y="1203537"/>
                </a:lnTo>
                <a:lnTo>
                  <a:pt x="1458488" y="1199975"/>
                </a:lnTo>
                <a:lnTo>
                  <a:pt x="1465217" y="1196018"/>
                </a:lnTo>
                <a:lnTo>
                  <a:pt x="1471551" y="1191270"/>
                </a:lnTo>
                <a:lnTo>
                  <a:pt x="1477884" y="1186522"/>
                </a:lnTo>
                <a:lnTo>
                  <a:pt x="1489760" y="1177421"/>
                </a:lnTo>
                <a:lnTo>
                  <a:pt x="1495302" y="1173464"/>
                </a:lnTo>
                <a:lnTo>
                  <a:pt x="1500843" y="1170299"/>
                </a:lnTo>
                <a:lnTo>
                  <a:pt x="1515490" y="1163176"/>
                </a:lnTo>
                <a:lnTo>
                  <a:pt x="1530136" y="1157241"/>
                </a:lnTo>
                <a:lnTo>
                  <a:pt x="1539636" y="1154075"/>
                </a:lnTo>
                <a:lnTo>
                  <a:pt x="1548741" y="1150910"/>
                </a:lnTo>
                <a:lnTo>
                  <a:pt x="1558241" y="1148536"/>
                </a:lnTo>
                <a:lnTo>
                  <a:pt x="1568533" y="1145766"/>
                </a:lnTo>
                <a:lnTo>
                  <a:pt x="1576450" y="1144183"/>
                </a:lnTo>
                <a:lnTo>
                  <a:pt x="1583971" y="1142996"/>
                </a:lnTo>
                <a:lnTo>
                  <a:pt x="1594658" y="1142204"/>
                </a:lnTo>
                <a:lnTo>
                  <a:pt x="1601784" y="1141413"/>
                </a:lnTo>
                <a:close/>
                <a:moveTo>
                  <a:pt x="1832358" y="1052513"/>
                </a:moveTo>
                <a:lnTo>
                  <a:pt x="1843104" y="1052513"/>
                </a:lnTo>
                <a:lnTo>
                  <a:pt x="1847083" y="1052911"/>
                </a:lnTo>
                <a:lnTo>
                  <a:pt x="1839522" y="1055300"/>
                </a:lnTo>
                <a:lnTo>
                  <a:pt x="1831960" y="1058882"/>
                </a:lnTo>
                <a:lnTo>
                  <a:pt x="1825194" y="1062067"/>
                </a:lnTo>
                <a:lnTo>
                  <a:pt x="1818428" y="1065650"/>
                </a:lnTo>
                <a:lnTo>
                  <a:pt x="1820418" y="1066446"/>
                </a:lnTo>
                <a:lnTo>
                  <a:pt x="1828776" y="1066048"/>
                </a:lnTo>
                <a:lnTo>
                  <a:pt x="1837532" y="1065650"/>
                </a:lnTo>
                <a:lnTo>
                  <a:pt x="1846685" y="1066048"/>
                </a:lnTo>
                <a:lnTo>
                  <a:pt x="1856237" y="1066446"/>
                </a:lnTo>
                <a:lnTo>
                  <a:pt x="1865789" y="1067640"/>
                </a:lnTo>
                <a:lnTo>
                  <a:pt x="1876137" y="1069631"/>
                </a:lnTo>
                <a:lnTo>
                  <a:pt x="1885688" y="1072417"/>
                </a:lnTo>
                <a:lnTo>
                  <a:pt x="1895638" y="1075602"/>
                </a:lnTo>
                <a:lnTo>
                  <a:pt x="1905588" y="1079981"/>
                </a:lnTo>
                <a:lnTo>
                  <a:pt x="1910761" y="1082369"/>
                </a:lnTo>
                <a:lnTo>
                  <a:pt x="1915139" y="1085156"/>
                </a:lnTo>
                <a:lnTo>
                  <a:pt x="1919915" y="1088340"/>
                </a:lnTo>
                <a:lnTo>
                  <a:pt x="1924691" y="1091525"/>
                </a:lnTo>
                <a:lnTo>
                  <a:pt x="1929069" y="1095506"/>
                </a:lnTo>
                <a:lnTo>
                  <a:pt x="1933845" y="1099487"/>
                </a:lnTo>
                <a:lnTo>
                  <a:pt x="1938223" y="1103468"/>
                </a:lnTo>
                <a:lnTo>
                  <a:pt x="1942202" y="1108245"/>
                </a:lnTo>
                <a:lnTo>
                  <a:pt x="1946580" y="1112623"/>
                </a:lnTo>
                <a:lnTo>
                  <a:pt x="1950162" y="1118197"/>
                </a:lnTo>
                <a:lnTo>
                  <a:pt x="1954142" y="1123770"/>
                </a:lnTo>
                <a:lnTo>
                  <a:pt x="1957724" y="1129741"/>
                </a:lnTo>
                <a:lnTo>
                  <a:pt x="1960908" y="1136110"/>
                </a:lnTo>
                <a:lnTo>
                  <a:pt x="1964490" y="1142878"/>
                </a:lnTo>
                <a:lnTo>
                  <a:pt x="1968868" y="1152830"/>
                </a:lnTo>
                <a:lnTo>
                  <a:pt x="1972847" y="1163180"/>
                </a:lnTo>
                <a:lnTo>
                  <a:pt x="1979613" y="1182288"/>
                </a:lnTo>
                <a:lnTo>
                  <a:pt x="1975633" y="1185871"/>
                </a:lnTo>
                <a:lnTo>
                  <a:pt x="1972051" y="1190249"/>
                </a:lnTo>
                <a:lnTo>
                  <a:pt x="1967674" y="1192638"/>
                </a:lnTo>
                <a:lnTo>
                  <a:pt x="1965684" y="1193832"/>
                </a:lnTo>
                <a:lnTo>
                  <a:pt x="1963694" y="1195823"/>
                </a:lnTo>
                <a:lnTo>
                  <a:pt x="1962102" y="1197415"/>
                </a:lnTo>
                <a:lnTo>
                  <a:pt x="1961306" y="1199007"/>
                </a:lnTo>
                <a:lnTo>
                  <a:pt x="1960112" y="1201396"/>
                </a:lnTo>
                <a:lnTo>
                  <a:pt x="1959316" y="1202988"/>
                </a:lnTo>
                <a:lnTo>
                  <a:pt x="1958918" y="1205377"/>
                </a:lnTo>
                <a:lnTo>
                  <a:pt x="1958918" y="1207367"/>
                </a:lnTo>
                <a:lnTo>
                  <a:pt x="1952152" y="1218115"/>
                </a:lnTo>
                <a:lnTo>
                  <a:pt x="1946580" y="1229262"/>
                </a:lnTo>
                <a:lnTo>
                  <a:pt x="1941008" y="1240806"/>
                </a:lnTo>
                <a:lnTo>
                  <a:pt x="1936233" y="1252350"/>
                </a:lnTo>
                <a:lnTo>
                  <a:pt x="1932253" y="1263895"/>
                </a:lnTo>
                <a:lnTo>
                  <a:pt x="1928273" y="1274245"/>
                </a:lnTo>
                <a:lnTo>
                  <a:pt x="1925089" y="1284993"/>
                </a:lnTo>
                <a:lnTo>
                  <a:pt x="1921905" y="1294945"/>
                </a:lnTo>
                <a:lnTo>
                  <a:pt x="1919915" y="1304897"/>
                </a:lnTo>
                <a:lnTo>
                  <a:pt x="1917925" y="1314451"/>
                </a:lnTo>
                <a:lnTo>
                  <a:pt x="1784997" y="1314451"/>
                </a:lnTo>
                <a:lnTo>
                  <a:pt x="1783007" y="1303305"/>
                </a:lnTo>
                <a:lnTo>
                  <a:pt x="1780222" y="1293353"/>
                </a:lnTo>
                <a:lnTo>
                  <a:pt x="1778630" y="1288974"/>
                </a:lnTo>
                <a:lnTo>
                  <a:pt x="1777038" y="1284993"/>
                </a:lnTo>
                <a:lnTo>
                  <a:pt x="1775446" y="1281410"/>
                </a:lnTo>
                <a:lnTo>
                  <a:pt x="1773058" y="1278226"/>
                </a:lnTo>
                <a:lnTo>
                  <a:pt x="1782609" y="1200202"/>
                </a:lnTo>
                <a:lnTo>
                  <a:pt x="1783007" y="1196619"/>
                </a:lnTo>
                <a:lnTo>
                  <a:pt x="1783007" y="1192638"/>
                </a:lnTo>
                <a:lnTo>
                  <a:pt x="1782211" y="1189453"/>
                </a:lnTo>
                <a:lnTo>
                  <a:pt x="1781416" y="1185472"/>
                </a:lnTo>
                <a:lnTo>
                  <a:pt x="1779824" y="1182288"/>
                </a:lnTo>
                <a:lnTo>
                  <a:pt x="1778232" y="1178705"/>
                </a:lnTo>
                <a:lnTo>
                  <a:pt x="1776242" y="1175919"/>
                </a:lnTo>
                <a:lnTo>
                  <a:pt x="1774252" y="1172734"/>
                </a:lnTo>
                <a:lnTo>
                  <a:pt x="1767884" y="1166763"/>
                </a:lnTo>
                <a:lnTo>
                  <a:pt x="1761516" y="1161588"/>
                </a:lnTo>
                <a:lnTo>
                  <a:pt x="1752362" y="1154422"/>
                </a:lnTo>
                <a:lnTo>
                  <a:pt x="1741219" y="1146460"/>
                </a:lnTo>
                <a:lnTo>
                  <a:pt x="1734851" y="1142480"/>
                </a:lnTo>
                <a:lnTo>
                  <a:pt x="1728085" y="1138101"/>
                </a:lnTo>
                <a:lnTo>
                  <a:pt x="1720921" y="1134518"/>
                </a:lnTo>
                <a:lnTo>
                  <a:pt x="1712564" y="1130139"/>
                </a:lnTo>
                <a:lnTo>
                  <a:pt x="1704206" y="1126158"/>
                </a:lnTo>
                <a:lnTo>
                  <a:pt x="1695450" y="1122576"/>
                </a:lnTo>
                <a:lnTo>
                  <a:pt x="1698236" y="1118197"/>
                </a:lnTo>
                <a:lnTo>
                  <a:pt x="1701420" y="1114216"/>
                </a:lnTo>
                <a:lnTo>
                  <a:pt x="1697440" y="1114614"/>
                </a:lnTo>
                <a:lnTo>
                  <a:pt x="1701420" y="1111827"/>
                </a:lnTo>
                <a:lnTo>
                  <a:pt x="1705002" y="1109041"/>
                </a:lnTo>
                <a:lnTo>
                  <a:pt x="1710176" y="1103069"/>
                </a:lnTo>
                <a:lnTo>
                  <a:pt x="1715748" y="1097894"/>
                </a:lnTo>
                <a:lnTo>
                  <a:pt x="1721319" y="1093117"/>
                </a:lnTo>
                <a:lnTo>
                  <a:pt x="1726891" y="1088340"/>
                </a:lnTo>
                <a:lnTo>
                  <a:pt x="1732463" y="1083962"/>
                </a:lnTo>
                <a:lnTo>
                  <a:pt x="1738035" y="1080379"/>
                </a:lnTo>
                <a:lnTo>
                  <a:pt x="1744005" y="1076398"/>
                </a:lnTo>
                <a:lnTo>
                  <a:pt x="1749975" y="1073611"/>
                </a:lnTo>
                <a:lnTo>
                  <a:pt x="1755944" y="1070427"/>
                </a:lnTo>
                <a:lnTo>
                  <a:pt x="1761914" y="1067640"/>
                </a:lnTo>
                <a:lnTo>
                  <a:pt x="1773456" y="1063261"/>
                </a:lnTo>
                <a:lnTo>
                  <a:pt x="1784997" y="1059679"/>
                </a:lnTo>
                <a:lnTo>
                  <a:pt x="1796539" y="1056892"/>
                </a:lnTo>
                <a:lnTo>
                  <a:pt x="1806489" y="1054902"/>
                </a:lnTo>
                <a:lnTo>
                  <a:pt x="1816438" y="1053707"/>
                </a:lnTo>
                <a:lnTo>
                  <a:pt x="1824796" y="1052911"/>
                </a:lnTo>
                <a:lnTo>
                  <a:pt x="1832358" y="1052513"/>
                </a:lnTo>
                <a:close/>
                <a:moveTo>
                  <a:pt x="861259" y="1052513"/>
                </a:moveTo>
                <a:lnTo>
                  <a:pt x="871603" y="1052513"/>
                </a:lnTo>
                <a:lnTo>
                  <a:pt x="875581" y="1052911"/>
                </a:lnTo>
                <a:lnTo>
                  <a:pt x="868022" y="1055295"/>
                </a:lnTo>
                <a:lnTo>
                  <a:pt x="860861" y="1058873"/>
                </a:lnTo>
                <a:lnTo>
                  <a:pt x="854098" y="1062053"/>
                </a:lnTo>
                <a:lnTo>
                  <a:pt x="847335" y="1065630"/>
                </a:lnTo>
                <a:lnTo>
                  <a:pt x="849324" y="1066425"/>
                </a:lnTo>
                <a:lnTo>
                  <a:pt x="857281" y="1066027"/>
                </a:lnTo>
                <a:lnTo>
                  <a:pt x="866033" y="1065630"/>
                </a:lnTo>
                <a:lnTo>
                  <a:pt x="875183" y="1066027"/>
                </a:lnTo>
                <a:lnTo>
                  <a:pt x="884732" y="1066425"/>
                </a:lnTo>
                <a:lnTo>
                  <a:pt x="894678" y="1067617"/>
                </a:lnTo>
                <a:lnTo>
                  <a:pt x="904624" y="1069605"/>
                </a:lnTo>
                <a:lnTo>
                  <a:pt x="914172" y="1072387"/>
                </a:lnTo>
                <a:lnTo>
                  <a:pt x="924516" y="1075567"/>
                </a:lnTo>
                <a:lnTo>
                  <a:pt x="934064" y="1079939"/>
                </a:lnTo>
                <a:lnTo>
                  <a:pt x="939236" y="1082324"/>
                </a:lnTo>
                <a:lnTo>
                  <a:pt x="944010" y="1085106"/>
                </a:lnTo>
                <a:lnTo>
                  <a:pt x="948784" y="1088286"/>
                </a:lnTo>
                <a:lnTo>
                  <a:pt x="953160" y="1091466"/>
                </a:lnTo>
                <a:lnTo>
                  <a:pt x="957934" y="1095441"/>
                </a:lnTo>
                <a:lnTo>
                  <a:pt x="962708" y="1099415"/>
                </a:lnTo>
                <a:lnTo>
                  <a:pt x="966687" y="1103390"/>
                </a:lnTo>
                <a:lnTo>
                  <a:pt x="971063" y="1108160"/>
                </a:lnTo>
                <a:lnTo>
                  <a:pt x="974644" y="1112532"/>
                </a:lnTo>
                <a:lnTo>
                  <a:pt x="979020" y="1118097"/>
                </a:lnTo>
                <a:lnTo>
                  <a:pt x="982998" y="1123662"/>
                </a:lnTo>
                <a:lnTo>
                  <a:pt x="986181" y="1129624"/>
                </a:lnTo>
                <a:lnTo>
                  <a:pt x="989762" y="1135983"/>
                </a:lnTo>
                <a:lnTo>
                  <a:pt x="992944" y="1142741"/>
                </a:lnTo>
                <a:lnTo>
                  <a:pt x="997321" y="1152678"/>
                </a:lnTo>
                <a:lnTo>
                  <a:pt x="1001299" y="1163012"/>
                </a:lnTo>
                <a:lnTo>
                  <a:pt x="1008062" y="1182091"/>
                </a:lnTo>
                <a:lnTo>
                  <a:pt x="1004482" y="1185668"/>
                </a:lnTo>
                <a:lnTo>
                  <a:pt x="1000105" y="1190040"/>
                </a:lnTo>
                <a:lnTo>
                  <a:pt x="996525" y="1192425"/>
                </a:lnTo>
                <a:lnTo>
                  <a:pt x="994138" y="1193618"/>
                </a:lnTo>
                <a:lnTo>
                  <a:pt x="992546" y="1195605"/>
                </a:lnTo>
                <a:lnTo>
                  <a:pt x="990955" y="1197195"/>
                </a:lnTo>
                <a:lnTo>
                  <a:pt x="989762" y="1198785"/>
                </a:lnTo>
                <a:lnTo>
                  <a:pt x="988568" y="1201170"/>
                </a:lnTo>
                <a:lnTo>
                  <a:pt x="987772" y="1202760"/>
                </a:lnTo>
                <a:lnTo>
                  <a:pt x="987375" y="1205145"/>
                </a:lnTo>
                <a:lnTo>
                  <a:pt x="987375" y="1207132"/>
                </a:lnTo>
                <a:lnTo>
                  <a:pt x="980611" y="1217864"/>
                </a:lnTo>
                <a:lnTo>
                  <a:pt x="975041" y="1228993"/>
                </a:lnTo>
                <a:lnTo>
                  <a:pt x="969870" y="1240520"/>
                </a:lnTo>
                <a:lnTo>
                  <a:pt x="965095" y="1252047"/>
                </a:lnTo>
                <a:lnTo>
                  <a:pt x="960321" y="1263574"/>
                </a:lnTo>
                <a:lnTo>
                  <a:pt x="956741" y="1273908"/>
                </a:lnTo>
                <a:lnTo>
                  <a:pt x="953558" y="1284640"/>
                </a:lnTo>
                <a:lnTo>
                  <a:pt x="950773" y="1294577"/>
                </a:lnTo>
                <a:lnTo>
                  <a:pt x="948784" y="1304514"/>
                </a:lnTo>
                <a:lnTo>
                  <a:pt x="946397" y="1314054"/>
                </a:lnTo>
                <a:lnTo>
                  <a:pt x="746283" y="1314054"/>
                </a:lnTo>
                <a:lnTo>
                  <a:pt x="745487" y="1310874"/>
                </a:lnTo>
                <a:lnTo>
                  <a:pt x="745487" y="1314054"/>
                </a:lnTo>
                <a:lnTo>
                  <a:pt x="692972" y="1314054"/>
                </a:lnTo>
                <a:lnTo>
                  <a:pt x="688994" y="1314054"/>
                </a:lnTo>
                <a:lnTo>
                  <a:pt x="685811" y="1314451"/>
                </a:lnTo>
                <a:lnTo>
                  <a:pt x="683026" y="1296565"/>
                </a:lnTo>
                <a:lnTo>
                  <a:pt x="681833" y="1287423"/>
                </a:lnTo>
                <a:lnTo>
                  <a:pt x="681435" y="1278281"/>
                </a:lnTo>
                <a:lnTo>
                  <a:pt x="681037" y="1268344"/>
                </a:lnTo>
                <a:lnTo>
                  <a:pt x="681435" y="1258804"/>
                </a:lnTo>
                <a:lnTo>
                  <a:pt x="681833" y="1249265"/>
                </a:lnTo>
                <a:lnTo>
                  <a:pt x="682628" y="1238930"/>
                </a:lnTo>
                <a:lnTo>
                  <a:pt x="684617" y="1228596"/>
                </a:lnTo>
                <a:lnTo>
                  <a:pt x="686607" y="1217466"/>
                </a:lnTo>
                <a:lnTo>
                  <a:pt x="688994" y="1205940"/>
                </a:lnTo>
                <a:lnTo>
                  <a:pt x="692176" y="1194810"/>
                </a:lnTo>
                <a:lnTo>
                  <a:pt x="696155" y="1182488"/>
                </a:lnTo>
                <a:lnTo>
                  <a:pt x="700929" y="1169769"/>
                </a:lnTo>
                <a:lnTo>
                  <a:pt x="706499" y="1156255"/>
                </a:lnTo>
                <a:lnTo>
                  <a:pt x="712466" y="1142741"/>
                </a:lnTo>
                <a:lnTo>
                  <a:pt x="716445" y="1134791"/>
                </a:lnTo>
                <a:lnTo>
                  <a:pt x="720821" y="1127636"/>
                </a:lnTo>
                <a:lnTo>
                  <a:pt x="725595" y="1120482"/>
                </a:lnTo>
                <a:lnTo>
                  <a:pt x="729971" y="1114122"/>
                </a:lnTo>
                <a:lnTo>
                  <a:pt x="726391" y="1114520"/>
                </a:lnTo>
                <a:lnTo>
                  <a:pt x="729971" y="1111737"/>
                </a:lnTo>
                <a:lnTo>
                  <a:pt x="733950" y="1108955"/>
                </a:lnTo>
                <a:lnTo>
                  <a:pt x="739122" y="1102993"/>
                </a:lnTo>
                <a:lnTo>
                  <a:pt x="744294" y="1097826"/>
                </a:lnTo>
                <a:lnTo>
                  <a:pt x="749863" y="1093056"/>
                </a:lnTo>
                <a:lnTo>
                  <a:pt x="755433" y="1088286"/>
                </a:lnTo>
                <a:lnTo>
                  <a:pt x="761401" y="1083914"/>
                </a:lnTo>
                <a:lnTo>
                  <a:pt x="766970" y="1080337"/>
                </a:lnTo>
                <a:lnTo>
                  <a:pt x="772938" y="1076362"/>
                </a:lnTo>
                <a:lnTo>
                  <a:pt x="778508" y="1073579"/>
                </a:lnTo>
                <a:lnTo>
                  <a:pt x="784475" y="1070400"/>
                </a:lnTo>
                <a:lnTo>
                  <a:pt x="790443" y="1067617"/>
                </a:lnTo>
                <a:lnTo>
                  <a:pt x="802378" y="1063245"/>
                </a:lnTo>
                <a:lnTo>
                  <a:pt x="813916" y="1059668"/>
                </a:lnTo>
                <a:lnTo>
                  <a:pt x="824658" y="1056885"/>
                </a:lnTo>
                <a:lnTo>
                  <a:pt x="835399" y="1054898"/>
                </a:lnTo>
                <a:lnTo>
                  <a:pt x="844947" y="1053705"/>
                </a:lnTo>
                <a:lnTo>
                  <a:pt x="853700" y="1052911"/>
                </a:lnTo>
                <a:lnTo>
                  <a:pt x="861259" y="1052513"/>
                </a:lnTo>
                <a:close/>
                <a:moveTo>
                  <a:pt x="1326357" y="1047750"/>
                </a:moveTo>
                <a:lnTo>
                  <a:pt x="1337469" y="1047750"/>
                </a:lnTo>
                <a:lnTo>
                  <a:pt x="1348582" y="1048148"/>
                </a:lnTo>
                <a:lnTo>
                  <a:pt x="1358901" y="1048942"/>
                </a:lnTo>
                <a:lnTo>
                  <a:pt x="1368822" y="1050532"/>
                </a:lnTo>
                <a:lnTo>
                  <a:pt x="1378347" y="1052520"/>
                </a:lnTo>
                <a:lnTo>
                  <a:pt x="1387476" y="1054904"/>
                </a:lnTo>
                <a:lnTo>
                  <a:pt x="1396604" y="1057289"/>
                </a:lnTo>
                <a:lnTo>
                  <a:pt x="1404541" y="1060469"/>
                </a:lnTo>
                <a:lnTo>
                  <a:pt x="1412479" y="1063251"/>
                </a:lnTo>
                <a:lnTo>
                  <a:pt x="1419623" y="1066828"/>
                </a:lnTo>
                <a:lnTo>
                  <a:pt x="1426766" y="1070008"/>
                </a:lnTo>
                <a:lnTo>
                  <a:pt x="1433116" y="1073983"/>
                </a:lnTo>
                <a:lnTo>
                  <a:pt x="1444626" y="1081137"/>
                </a:lnTo>
                <a:lnTo>
                  <a:pt x="1454151" y="1087894"/>
                </a:lnTo>
                <a:lnTo>
                  <a:pt x="1461691" y="1093856"/>
                </a:lnTo>
                <a:lnTo>
                  <a:pt x="1466851" y="1098228"/>
                </a:lnTo>
                <a:lnTo>
                  <a:pt x="1471613" y="1102600"/>
                </a:lnTo>
                <a:lnTo>
                  <a:pt x="1465660" y="1153079"/>
                </a:lnTo>
                <a:lnTo>
                  <a:pt x="1458913" y="1157848"/>
                </a:lnTo>
                <a:lnTo>
                  <a:pt x="1447404" y="1166195"/>
                </a:lnTo>
                <a:lnTo>
                  <a:pt x="1441848" y="1170170"/>
                </a:lnTo>
                <a:lnTo>
                  <a:pt x="1437482" y="1172555"/>
                </a:lnTo>
                <a:lnTo>
                  <a:pt x="1434704" y="1174542"/>
                </a:lnTo>
                <a:lnTo>
                  <a:pt x="1432323" y="1175734"/>
                </a:lnTo>
                <a:lnTo>
                  <a:pt x="1427560" y="1179311"/>
                </a:lnTo>
                <a:lnTo>
                  <a:pt x="1424385" y="1184081"/>
                </a:lnTo>
                <a:lnTo>
                  <a:pt x="1421210" y="1188851"/>
                </a:lnTo>
                <a:lnTo>
                  <a:pt x="1419226" y="1194018"/>
                </a:lnTo>
                <a:lnTo>
                  <a:pt x="1418035" y="1199582"/>
                </a:lnTo>
                <a:lnTo>
                  <a:pt x="1418035" y="1205544"/>
                </a:lnTo>
                <a:lnTo>
                  <a:pt x="1418432" y="1208724"/>
                </a:lnTo>
                <a:lnTo>
                  <a:pt x="1418829" y="1211506"/>
                </a:lnTo>
                <a:lnTo>
                  <a:pt x="1419623" y="1216673"/>
                </a:lnTo>
                <a:lnTo>
                  <a:pt x="1422401" y="1229392"/>
                </a:lnTo>
                <a:lnTo>
                  <a:pt x="1425576" y="1248073"/>
                </a:lnTo>
                <a:lnTo>
                  <a:pt x="1427163" y="1259202"/>
                </a:lnTo>
                <a:lnTo>
                  <a:pt x="1429148" y="1271524"/>
                </a:lnTo>
                <a:lnTo>
                  <a:pt x="1427560" y="1279076"/>
                </a:lnTo>
                <a:lnTo>
                  <a:pt x="1425973" y="1282255"/>
                </a:lnTo>
                <a:lnTo>
                  <a:pt x="1423988" y="1285832"/>
                </a:lnTo>
                <a:lnTo>
                  <a:pt x="1422401" y="1289807"/>
                </a:lnTo>
                <a:lnTo>
                  <a:pt x="1420416" y="1293782"/>
                </a:lnTo>
                <a:lnTo>
                  <a:pt x="1418035" y="1303718"/>
                </a:lnTo>
                <a:lnTo>
                  <a:pt x="1416051" y="1314450"/>
                </a:lnTo>
                <a:lnTo>
                  <a:pt x="1312863" y="1314450"/>
                </a:lnTo>
                <a:lnTo>
                  <a:pt x="1310879" y="1304911"/>
                </a:lnTo>
                <a:lnTo>
                  <a:pt x="1308894" y="1294974"/>
                </a:lnTo>
                <a:lnTo>
                  <a:pt x="1305719" y="1285038"/>
                </a:lnTo>
                <a:lnTo>
                  <a:pt x="1302544" y="1274306"/>
                </a:lnTo>
                <a:lnTo>
                  <a:pt x="1298972" y="1263972"/>
                </a:lnTo>
                <a:lnTo>
                  <a:pt x="1295004" y="1252843"/>
                </a:lnTo>
                <a:lnTo>
                  <a:pt x="1290241" y="1240919"/>
                </a:lnTo>
                <a:lnTo>
                  <a:pt x="1285082" y="1229392"/>
                </a:lnTo>
                <a:lnTo>
                  <a:pt x="1280319" y="1219456"/>
                </a:lnTo>
                <a:lnTo>
                  <a:pt x="1275160" y="1210711"/>
                </a:lnTo>
                <a:lnTo>
                  <a:pt x="1270000" y="1202365"/>
                </a:lnTo>
                <a:lnTo>
                  <a:pt x="1264047" y="1194813"/>
                </a:lnTo>
                <a:lnTo>
                  <a:pt x="1258094" y="1188056"/>
                </a:lnTo>
                <a:lnTo>
                  <a:pt x="1251744" y="1181696"/>
                </a:lnTo>
                <a:lnTo>
                  <a:pt x="1244997" y="1175734"/>
                </a:lnTo>
                <a:lnTo>
                  <a:pt x="1238250" y="1170567"/>
                </a:lnTo>
                <a:lnTo>
                  <a:pt x="1231503" y="1165400"/>
                </a:lnTo>
                <a:lnTo>
                  <a:pt x="1224757" y="1161823"/>
                </a:lnTo>
                <a:lnTo>
                  <a:pt x="1217613" y="1157848"/>
                </a:lnTo>
                <a:lnTo>
                  <a:pt x="1210469" y="1154669"/>
                </a:lnTo>
                <a:lnTo>
                  <a:pt x="1202928" y="1151886"/>
                </a:lnTo>
                <a:lnTo>
                  <a:pt x="1195785" y="1149501"/>
                </a:lnTo>
                <a:lnTo>
                  <a:pt x="1188641" y="1147912"/>
                </a:lnTo>
                <a:lnTo>
                  <a:pt x="1181497" y="1145924"/>
                </a:lnTo>
                <a:lnTo>
                  <a:pt x="1179116" y="1131218"/>
                </a:lnTo>
                <a:lnTo>
                  <a:pt x="1176735" y="1120486"/>
                </a:lnTo>
                <a:lnTo>
                  <a:pt x="1174750" y="1110152"/>
                </a:lnTo>
                <a:lnTo>
                  <a:pt x="1180703" y="1106973"/>
                </a:lnTo>
                <a:lnTo>
                  <a:pt x="1187053" y="1102998"/>
                </a:lnTo>
                <a:lnTo>
                  <a:pt x="1193800" y="1098228"/>
                </a:lnTo>
                <a:lnTo>
                  <a:pt x="1200150" y="1093856"/>
                </a:lnTo>
                <a:lnTo>
                  <a:pt x="1212453" y="1084317"/>
                </a:lnTo>
                <a:lnTo>
                  <a:pt x="1217613" y="1080342"/>
                </a:lnTo>
                <a:lnTo>
                  <a:pt x="1223169" y="1077163"/>
                </a:lnTo>
                <a:lnTo>
                  <a:pt x="1237060" y="1070406"/>
                </a:lnTo>
                <a:lnTo>
                  <a:pt x="1250950" y="1064444"/>
                </a:lnTo>
                <a:lnTo>
                  <a:pt x="1264444" y="1059674"/>
                </a:lnTo>
                <a:lnTo>
                  <a:pt x="1277541" y="1055699"/>
                </a:lnTo>
                <a:lnTo>
                  <a:pt x="1290241" y="1052520"/>
                </a:lnTo>
                <a:lnTo>
                  <a:pt x="1302941" y="1050135"/>
                </a:lnTo>
                <a:lnTo>
                  <a:pt x="1314847" y="1048545"/>
                </a:lnTo>
                <a:lnTo>
                  <a:pt x="1326357" y="1047750"/>
                </a:lnTo>
                <a:close/>
                <a:moveTo>
                  <a:pt x="525022" y="1035050"/>
                </a:moveTo>
                <a:lnTo>
                  <a:pt x="554037" y="1036676"/>
                </a:lnTo>
                <a:lnTo>
                  <a:pt x="512762" y="1068388"/>
                </a:lnTo>
                <a:lnTo>
                  <a:pt x="525022" y="1035050"/>
                </a:lnTo>
                <a:close/>
                <a:moveTo>
                  <a:pt x="174832" y="915044"/>
                </a:moveTo>
                <a:lnTo>
                  <a:pt x="50860" y="916631"/>
                </a:lnTo>
                <a:lnTo>
                  <a:pt x="57218" y="934484"/>
                </a:lnTo>
                <a:lnTo>
                  <a:pt x="174832" y="915044"/>
                </a:lnTo>
                <a:close/>
                <a:moveTo>
                  <a:pt x="403703" y="711119"/>
                </a:moveTo>
                <a:lnTo>
                  <a:pt x="403703" y="723418"/>
                </a:lnTo>
                <a:lnTo>
                  <a:pt x="512179" y="715086"/>
                </a:lnTo>
                <a:lnTo>
                  <a:pt x="403703" y="711119"/>
                </a:lnTo>
                <a:close/>
                <a:moveTo>
                  <a:pt x="773852" y="677863"/>
                </a:moveTo>
                <a:lnTo>
                  <a:pt x="777038" y="678259"/>
                </a:lnTo>
                <a:lnTo>
                  <a:pt x="778632" y="678259"/>
                </a:lnTo>
                <a:lnTo>
                  <a:pt x="779428" y="679050"/>
                </a:lnTo>
                <a:lnTo>
                  <a:pt x="780225" y="679446"/>
                </a:lnTo>
                <a:lnTo>
                  <a:pt x="780623" y="680632"/>
                </a:lnTo>
                <a:lnTo>
                  <a:pt x="780623" y="681423"/>
                </a:lnTo>
                <a:lnTo>
                  <a:pt x="780225" y="682215"/>
                </a:lnTo>
                <a:lnTo>
                  <a:pt x="779428" y="684588"/>
                </a:lnTo>
                <a:lnTo>
                  <a:pt x="777038" y="687357"/>
                </a:lnTo>
                <a:lnTo>
                  <a:pt x="774648" y="689731"/>
                </a:lnTo>
                <a:lnTo>
                  <a:pt x="771860" y="692500"/>
                </a:lnTo>
                <a:lnTo>
                  <a:pt x="767877" y="695665"/>
                </a:lnTo>
                <a:lnTo>
                  <a:pt x="763894" y="698038"/>
                </a:lnTo>
                <a:lnTo>
                  <a:pt x="760309" y="700808"/>
                </a:lnTo>
                <a:lnTo>
                  <a:pt x="755927" y="702785"/>
                </a:lnTo>
                <a:lnTo>
                  <a:pt x="752342" y="704368"/>
                </a:lnTo>
                <a:lnTo>
                  <a:pt x="748758" y="705555"/>
                </a:lnTo>
                <a:lnTo>
                  <a:pt x="745969" y="705950"/>
                </a:lnTo>
                <a:lnTo>
                  <a:pt x="742783" y="706346"/>
                </a:lnTo>
                <a:lnTo>
                  <a:pt x="740791" y="706741"/>
                </a:lnTo>
                <a:lnTo>
                  <a:pt x="738800" y="707928"/>
                </a:lnTo>
                <a:lnTo>
                  <a:pt x="737605" y="708719"/>
                </a:lnTo>
                <a:lnTo>
                  <a:pt x="736011" y="709906"/>
                </a:lnTo>
                <a:lnTo>
                  <a:pt x="735215" y="711093"/>
                </a:lnTo>
                <a:lnTo>
                  <a:pt x="734816" y="712280"/>
                </a:lnTo>
                <a:lnTo>
                  <a:pt x="734816" y="713467"/>
                </a:lnTo>
                <a:lnTo>
                  <a:pt x="735215" y="715049"/>
                </a:lnTo>
                <a:lnTo>
                  <a:pt x="736011" y="716236"/>
                </a:lnTo>
                <a:lnTo>
                  <a:pt x="738003" y="717027"/>
                </a:lnTo>
                <a:lnTo>
                  <a:pt x="739596" y="717818"/>
                </a:lnTo>
                <a:lnTo>
                  <a:pt x="741986" y="718609"/>
                </a:lnTo>
                <a:lnTo>
                  <a:pt x="745173" y="719005"/>
                </a:lnTo>
                <a:lnTo>
                  <a:pt x="748359" y="719400"/>
                </a:lnTo>
                <a:lnTo>
                  <a:pt x="752342" y="719005"/>
                </a:lnTo>
                <a:lnTo>
                  <a:pt x="760707" y="719005"/>
                </a:lnTo>
                <a:lnTo>
                  <a:pt x="763894" y="719400"/>
                </a:lnTo>
                <a:lnTo>
                  <a:pt x="767877" y="719796"/>
                </a:lnTo>
                <a:lnTo>
                  <a:pt x="770665" y="720983"/>
                </a:lnTo>
                <a:lnTo>
                  <a:pt x="773852" y="722169"/>
                </a:lnTo>
                <a:lnTo>
                  <a:pt x="776640" y="723356"/>
                </a:lnTo>
                <a:lnTo>
                  <a:pt x="779428" y="724939"/>
                </a:lnTo>
                <a:lnTo>
                  <a:pt x="781420" y="726917"/>
                </a:lnTo>
                <a:lnTo>
                  <a:pt x="783411" y="729686"/>
                </a:lnTo>
                <a:lnTo>
                  <a:pt x="785403" y="732455"/>
                </a:lnTo>
                <a:lnTo>
                  <a:pt x="786598" y="736015"/>
                </a:lnTo>
                <a:lnTo>
                  <a:pt x="787793" y="739180"/>
                </a:lnTo>
                <a:lnTo>
                  <a:pt x="788191" y="743531"/>
                </a:lnTo>
                <a:lnTo>
                  <a:pt x="788988" y="747883"/>
                </a:lnTo>
                <a:lnTo>
                  <a:pt x="788988" y="752630"/>
                </a:lnTo>
                <a:lnTo>
                  <a:pt x="788590" y="756982"/>
                </a:lnTo>
                <a:lnTo>
                  <a:pt x="787793" y="760542"/>
                </a:lnTo>
                <a:lnTo>
                  <a:pt x="786200" y="764102"/>
                </a:lnTo>
                <a:lnTo>
                  <a:pt x="783810" y="767267"/>
                </a:lnTo>
                <a:lnTo>
                  <a:pt x="781420" y="770827"/>
                </a:lnTo>
                <a:lnTo>
                  <a:pt x="778632" y="773596"/>
                </a:lnTo>
                <a:lnTo>
                  <a:pt x="775445" y="776761"/>
                </a:lnTo>
                <a:lnTo>
                  <a:pt x="771860" y="779135"/>
                </a:lnTo>
                <a:lnTo>
                  <a:pt x="767479" y="781113"/>
                </a:lnTo>
                <a:lnTo>
                  <a:pt x="763097" y="783486"/>
                </a:lnTo>
                <a:lnTo>
                  <a:pt x="753936" y="787442"/>
                </a:lnTo>
                <a:lnTo>
                  <a:pt x="744376" y="790607"/>
                </a:lnTo>
                <a:lnTo>
                  <a:pt x="734020" y="792980"/>
                </a:lnTo>
                <a:lnTo>
                  <a:pt x="724062" y="795354"/>
                </a:lnTo>
                <a:lnTo>
                  <a:pt x="714104" y="796936"/>
                </a:lnTo>
                <a:lnTo>
                  <a:pt x="704942" y="798123"/>
                </a:lnTo>
                <a:lnTo>
                  <a:pt x="696179" y="798914"/>
                </a:lnTo>
                <a:lnTo>
                  <a:pt x="684230" y="799705"/>
                </a:lnTo>
                <a:lnTo>
                  <a:pt x="679450" y="800101"/>
                </a:lnTo>
                <a:lnTo>
                  <a:pt x="682636" y="698830"/>
                </a:lnTo>
                <a:lnTo>
                  <a:pt x="683433" y="697247"/>
                </a:lnTo>
                <a:lnTo>
                  <a:pt x="683831" y="695665"/>
                </a:lnTo>
                <a:lnTo>
                  <a:pt x="684628" y="694478"/>
                </a:lnTo>
                <a:lnTo>
                  <a:pt x="685425" y="692896"/>
                </a:lnTo>
                <a:lnTo>
                  <a:pt x="688213" y="690522"/>
                </a:lnTo>
                <a:lnTo>
                  <a:pt x="692196" y="688940"/>
                </a:lnTo>
                <a:lnTo>
                  <a:pt x="696976" y="687357"/>
                </a:lnTo>
                <a:lnTo>
                  <a:pt x="701756" y="685775"/>
                </a:lnTo>
                <a:lnTo>
                  <a:pt x="707731" y="684588"/>
                </a:lnTo>
                <a:lnTo>
                  <a:pt x="714104" y="683797"/>
                </a:lnTo>
                <a:lnTo>
                  <a:pt x="727647" y="682610"/>
                </a:lnTo>
                <a:lnTo>
                  <a:pt x="741588" y="681819"/>
                </a:lnTo>
                <a:lnTo>
                  <a:pt x="755529" y="680632"/>
                </a:lnTo>
                <a:lnTo>
                  <a:pt x="762300" y="679446"/>
                </a:lnTo>
                <a:lnTo>
                  <a:pt x="768275" y="678654"/>
                </a:lnTo>
                <a:lnTo>
                  <a:pt x="773852" y="677863"/>
                </a:lnTo>
                <a:close/>
                <a:moveTo>
                  <a:pt x="425557" y="466725"/>
                </a:moveTo>
                <a:lnTo>
                  <a:pt x="429928" y="467122"/>
                </a:lnTo>
                <a:lnTo>
                  <a:pt x="434299" y="467519"/>
                </a:lnTo>
                <a:lnTo>
                  <a:pt x="438272" y="467915"/>
                </a:lnTo>
                <a:lnTo>
                  <a:pt x="442643" y="468709"/>
                </a:lnTo>
                <a:lnTo>
                  <a:pt x="446219" y="470296"/>
                </a:lnTo>
                <a:lnTo>
                  <a:pt x="453769" y="473073"/>
                </a:lnTo>
                <a:lnTo>
                  <a:pt x="461716" y="477040"/>
                </a:lnTo>
                <a:lnTo>
                  <a:pt x="468471" y="481801"/>
                </a:lnTo>
                <a:lnTo>
                  <a:pt x="475225" y="487356"/>
                </a:lnTo>
                <a:lnTo>
                  <a:pt x="481980" y="493307"/>
                </a:lnTo>
                <a:lnTo>
                  <a:pt x="487543" y="500052"/>
                </a:lnTo>
                <a:lnTo>
                  <a:pt x="493503" y="507590"/>
                </a:lnTo>
                <a:lnTo>
                  <a:pt x="499066" y="515524"/>
                </a:lnTo>
                <a:lnTo>
                  <a:pt x="504629" y="524253"/>
                </a:lnTo>
                <a:lnTo>
                  <a:pt x="509795" y="532981"/>
                </a:lnTo>
                <a:lnTo>
                  <a:pt x="514165" y="542106"/>
                </a:lnTo>
                <a:lnTo>
                  <a:pt x="518933" y="552025"/>
                </a:lnTo>
                <a:lnTo>
                  <a:pt x="523304" y="561943"/>
                </a:lnTo>
                <a:lnTo>
                  <a:pt x="526880" y="572259"/>
                </a:lnTo>
                <a:lnTo>
                  <a:pt x="530854" y="582177"/>
                </a:lnTo>
                <a:lnTo>
                  <a:pt x="534033" y="592889"/>
                </a:lnTo>
                <a:lnTo>
                  <a:pt x="540390" y="613520"/>
                </a:lnTo>
                <a:lnTo>
                  <a:pt x="545953" y="634150"/>
                </a:lnTo>
                <a:lnTo>
                  <a:pt x="550721" y="653988"/>
                </a:lnTo>
                <a:lnTo>
                  <a:pt x="554297" y="673031"/>
                </a:lnTo>
                <a:lnTo>
                  <a:pt x="557873" y="690091"/>
                </a:lnTo>
                <a:lnTo>
                  <a:pt x="559860" y="705167"/>
                </a:lnTo>
                <a:lnTo>
                  <a:pt x="592045" y="701597"/>
                </a:lnTo>
                <a:lnTo>
                  <a:pt x="621449" y="697629"/>
                </a:lnTo>
                <a:lnTo>
                  <a:pt x="647673" y="694455"/>
                </a:lnTo>
                <a:lnTo>
                  <a:pt x="669925" y="690488"/>
                </a:lnTo>
                <a:lnTo>
                  <a:pt x="669527" y="696042"/>
                </a:lnTo>
                <a:lnTo>
                  <a:pt x="669130" y="702390"/>
                </a:lnTo>
                <a:lnTo>
                  <a:pt x="668733" y="716276"/>
                </a:lnTo>
                <a:lnTo>
                  <a:pt x="668733" y="750396"/>
                </a:lnTo>
                <a:lnTo>
                  <a:pt x="669130" y="768646"/>
                </a:lnTo>
                <a:lnTo>
                  <a:pt x="668733" y="786103"/>
                </a:lnTo>
                <a:lnTo>
                  <a:pt x="667938" y="803559"/>
                </a:lnTo>
                <a:lnTo>
                  <a:pt x="667143" y="811494"/>
                </a:lnTo>
                <a:lnTo>
                  <a:pt x="666349" y="819032"/>
                </a:lnTo>
                <a:lnTo>
                  <a:pt x="645289" y="825380"/>
                </a:lnTo>
                <a:lnTo>
                  <a:pt x="620654" y="831331"/>
                </a:lnTo>
                <a:lnTo>
                  <a:pt x="593237" y="837679"/>
                </a:lnTo>
                <a:lnTo>
                  <a:pt x="563436" y="844027"/>
                </a:lnTo>
                <a:lnTo>
                  <a:pt x="561052" y="872593"/>
                </a:lnTo>
                <a:lnTo>
                  <a:pt x="558668" y="896000"/>
                </a:lnTo>
                <a:lnTo>
                  <a:pt x="557873" y="905125"/>
                </a:lnTo>
                <a:lnTo>
                  <a:pt x="557079" y="916631"/>
                </a:lnTo>
                <a:lnTo>
                  <a:pt x="556681" y="928930"/>
                </a:lnTo>
                <a:lnTo>
                  <a:pt x="556284" y="942022"/>
                </a:lnTo>
                <a:lnTo>
                  <a:pt x="556284" y="955908"/>
                </a:lnTo>
                <a:lnTo>
                  <a:pt x="556284" y="970588"/>
                </a:lnTo>
                <a:lnTo>
                  <a:pt x="557079" y="984474"/>
                </a:lnTo>
                <a:lnTo>
                  <a:pt x="558271" y="997566"/>
                </a:lnTo>
                <a:lnTo>
                  <a:pt x="558668" y="1004311"/>
                </a:lnTo>
                <a:lnTo>
                  <a:pt x="558668" y="1009469"/>
                </a:lnTo>
                <a:lnTo>
                  <a:pt x="558271" y="1014626"/>
                </a:lnTo>
                <a:lnTo>
                  <a:pt x="557079" y="1018991"/>
                </a:lnTo>
                <a:lnTo>
                  <a:pt x="555489" y="1022164"/>
                </a:lnTo>
                <a:lnTo>
                  <a:pt x="553900" y="1024942"/>
                </a:lnTo>
                <a:lnTo>
                  <a:pt x="552310" y="1026925"/>
                </a:lnTo>
                <a:lnTo>
                  <a:pt x="549926" y="1028512"/>
                </a:lnTo>
                <a:lnTo>
                  <a:pt x="547145" y="1029306"/>
                </a:lnTo>
                <a:lnTo>
                  <a:pt x="544761" y="1030099"/>
                </a:lnTo>
                <a:lnTo>
                  <a:pt x="541582" y="1030496"/>
                </a:lnTo>
                <a:lnTo>
                  <a:pt x="538801" y="1030496"/>
                </a:lnTo>
                <a:lnTo>
                  <a:pt x="532046" y="1030099"/>
                </a:lnTo>
                <a:lnTo>
                  <a:pt x="525688" y="1028909"/>
                </a:lnTo>
                <a:lnTo>
                  <a:pt x="524894" y="1028512"/>
                </a:lnTo>
                <a:lnTo>
                  <a:pt x="524099" y="1027719"/>
                </a:lnTo>
                <a:lnTo>
                  <a:pt x="522510" y="1023751"/>
                </a:lnTo>
                <a:lnTo>
                  <a:pt x="520920" y="1018594"/>
                </a:lnTo>
                <a:lnTo>
                  <a:pt x="520125" y="1011452"/>
                </a:lnTo>
                <a:lnTo>
                  <a:pt x="519331" y="1002327"/>
                </a:lnTo>
                <a:lnTo>
                  <a:pt x="518536" y="992409"/>
                </a:lnTo>
                <a:lnTo>
                  <a:pt x="517741" y="968207"/>
                </a:lnTo>
                <a:lnTo>
                  <a:pt x="517344" y="941229"/>
                </a:lnTo>
                <a:lnTo>
                  <a:pt x="516947" y="911870"/>
                </a:lnTo>
                <a:lnTo>
                  <a:pt x="516549" y="853152"/>
                </a:lnTo>
                <a:lnTo>
                  <a:pt x="513768" y="853549"/>
                </a:lnTo>
                <a:lnTo>
                  <a:pt x="513768" y="976142"/>
                </a:lnTo>
                <a:lnTo>
                  <a:pt x="508602" y="1036050"/>
                </a:lnTo>
                <a:lnTo>
                  <a:pt x="504232" y="1082469"/>
                </a:lnTo>
                <a:lnTo>
                  <a:pt x="500258" y="1124127"/>
                </a:lnTo>
                <a:lnTo>
                  <a:pt x="499861" y="1128095"/>
                </a:lnTo>
                <a:lnTo>
                  <a:pt x="497874" y="1134443"/>
                </a:lnTo>
                <a:lnTo>
                  <a:pt x="495490" y="1141187"/>
                </a:lnTo>
                <a:lnTo>
                  <a:pt x="492311" y="1147535"/>
                </a:lnTo>
                <a:lnTo>
                  <a:pt x="489530" y="1153883"/>
                </a:lnTo>
                <a:lnTo>
                  <a:pt x="485954" y="1160231"/>
                </a:lnTo>
                <a:lnTo>
                  <a:pt x="482378" y="1166579"/>
                </a:lnTo>
                <a:lnTo>
                  <a:pt x="474828" y="1178481"/>
                </a:lnTo>
                <a:lnTo>
                  <a:pt x="438670" y="1654175"/>
                </a:lnTo>
                <a:lnTo>
                  <a:pt x="342512" y="1654175"/>
                </a:lnTo>
                <a:lnTo>
                  <a:pt x="294433" y="1276080"/>
                </a:lnTo>
                <a:lnTo>
                  <a:pt x="288473" y="1276873"/>
                </a:lnTo>
                <a:lnTo>
                  <a:pt x="282115" y="1277270"/>
                </a:lnTo>
                <a:lnTo>
                  <a:pt x="281718" y="1276873"/>
                </a:lnTo>
                <a:lnTo>
                  <a:pt x="281321" y="1276873"/>
                </a:lnTo>
                <a:lnTo>
                  <a:pt x="282115" y="1275683"/>
                </a:lnTo>
                <a:lnTo>
                  <a:pt x="282115" y="1275286"/>
                </a:lnTo>
                <a:lnTo>
                  <a:pt x="281321" y="1275286"/>
                </a:lnTo>
                <a:lnTo>
                  <a:pt x="281321" y="1276873"/>
                </a:lnTo>
                <a:lnTo>
                  <a:pt x="282910" y="1650208"/>
                </a:lnTo>
                <a:lnTo>
                  <a:pt x="170859" y="1653778"/>
                </a:lnTo>
                <a:lnTo>
                  <a:pt x="119998" y="1254655"/>
                </a:lnTo>
                <a:lnTo>
                  <a:pt x="116422" y="1253069"/>
                </a:lnTo>
                <a:lnTo>
                  <a:pt x="112846" y="1251482"/>
                </a:lnTo>
                <a:lnTo>
                  <a:pt x="109667" y="1249498"/>
                </a:lnTo>
                <a:lnTo>
                  <a:pt x="106489" y="1246721"/>
                </a:lnTo>
                <a:lnTo>
                  <a:pt x="103707" y="1243943"/>
                </a:lnTo>
                <a:lnTo>
                  <a:pt x="100528" y="1240373"/>
                </a:lnTo>
                <a:lnTo>
                  <a:pt x="98144" y="1236802"/>
                </a:lnTo>
                <a:lnTo>
                  <a:pt x="96158" y="1232438"/>
                </a:lnTo>
                <a:lnTo>
                  <a:pt x="91389" y="1223710"/>
                </a:lnTo>
                <a:lnTo>
                  <a:pt x="87416" y="1214188"/>
                </a:lnTo>
                <a:lnTo>
                  <a:pt x="84237" y="1203872"/>
                </a:lnTo>
                <a:lnTo>
                  <a:pt x="81853" y="1193557"/>
                </a:lnTo>
                <a:lnTo>
                  <a:pt x="79072" y="1182845"/>
                </a:lnTo>
                <a:lnTo>
                  <a:pt x="77085" y="1172133"/>
                </a:lnTo>
                <a:lnTo>
                  <a:pt x="73906" y="1153486"/>
                </a:lnTo>
                <a:lnTo>
                  <a:pt x="71522" y="1137616"/>
                </a:lnTo>
                <a:lnTo>
                  <a:pt x="70330" y="1132062"/>
                </a:lnTo>
                <a:lnTo>
                  <a:pt x="69535" y="1128491"/>
                </a:lnTo>
                <a:lnTo>
                  <a:pt x="69138" y="1124127"/>
                </a:lnTo>
                <a:lnTo>
                  <a:pt x="63178" y="1061839"/>
                </a:lnTo>
                <a:lnTo>
                  <a:pt x="56820" y="994392"/>
                </a:lnTo>
                <a:lnTo>
                  <a:pt x="50065" y="909490"/>
                </a:lnTo>
                <a:lnTo>
                  <a:pt x="42119" y="909490"/>
                </a:lnTo>
                <a:lnTo>
                  <a:pt x="35364" y="908299"/>
                </a:lnTo>
                <a:lnTo>
                  <a:pt x="29403" y="907506"/>
                </a:lnTo>
                <a:lnTo>
                  <a:pt x="24238" y="906316"/>
                </a:lnTo>
                <a:lnTo>
                  <a:pt x="20662" y="905125"/>
                </a:lnTo>
                <a:lnTo>
                  <a:pt x="17880" y="903935"/>
                </a:lnTo>
                <a:lnTo>
                  <a:pt x="17086" y="902745"/>
                </a:lnTo>
                <a:lnTo>
                  <a:pt x="16688" y="901555"/>
                </a:lnTo>
                <a:lnTo>
                  <a:pt x="16291" y="900761"/>
                </a:lnTo>
                <a:lnTo>
                  <a:pt x="16291" y="899571"/>
                </a:lnTo>
                <a:lnTo>
                  <a:pt x="14702" y="894413"/>
                </a:lnTo>
                <a:lnTo>
                  <a:pt x="12318" y="887669"/>
                </a:lnTo>
                <a:lnTo>
                  <a:pt x="10331" y="879734"/>
                </a:lnTo>
                <a:lnTo>
                  <a:pt x="8344" y="870212"/>
                </a:lnTo>
                <a:lnTo>
                  <a:pt x="6755" y="859103"/>
                </a:lnTo>
                <a:lnTo>
                  <a:pt x="4768" y="847201"/>
                </a:lnTo>
                <a:lnTo>
                  <a:pt x="3179" y="834109"/>
                </a:lnTo>
                <a:lnTo>
                  <a:pt x="1987" y="819826"/>
                </a:lnTo>
                <a:lnTo>
                  <a:pt x="795" y="805146"/>
                </a:lnTo>
                <a:lnTo>
                  <a:pt x="397" y="789277"/>
                </a:lnTo>
                <a:lnTo>
                  <a:pt x="0" y="773010"/>
                </a:lnTo>
                <a:lnTo>
                  <a:pt x="0" y="756347"/>
                </a:lnTo>
                <a:lnTo>
                  <a:pt x="795" y="738494"/>
                </a:lnTo>
                <a:lnTo>
                  <a:pt x="1987" y="721434"/>
                </a:lnTo>
                <a:lnTo>
                  <a:pt x="3576" y="703184"/>
                </a:lnTo>
                <a:lnTo>
                  <a:pt x="5563" y="684934"/>
                </a:lnTo>
                <a:lnTo>
                  <a:pt x="9139" y="667477"/>
                </a:lnTo>
                <a:lnTo>
                  <a:pt x="12715" y="649227"/>
                </a:lnTo>
                <a:lnTo>
                  <a:pt x="17483" y="631770"/>
                </a:lnTo>
                <a:lnTo>
                  <a:pt x="22649" y="614313"/>
                </a:lnTo>
                <a:lnTo>
                  <a:pt x="25430" y="605982"/>
                </a:lnTo>
                <a:lnTo>
                  <a:pt x="29006" y="597253"/>
                </a:lnTo>
                <a:lnTo>
                  <a:pt x="32185" y="588922"/>
                </a:lnTo>
                <a:lnTo>
                  <a:pt x="36158" y="580987"/>
                </a:lnTo>
                <a:lnTo>
                  <a:pt x="40132" y="573052"/>
                </a:lnTo>
                <a:lnTo>
                  <a:pt x="44503" y="565117"/>
                </a:lnTo>
                <a:lnTo>
                  <a:pt x="48873" y="557579"/>
                </a:lnTo>
                <a:lnTo>
                  <a:pt x="53244" y="549644"/>
                </a:lnTo>
                <a:lnTo>
                  <a:pt x="58410" y="542503"/>
                </a:lnTo>
                <a:lnTo>
                  <a:pt x="63973" y="535362"/>
                </a:lnTo>
                <a:lnTo>
                  <a:pt x="69535" y="528617"/>
                </a:lnTo>
                <a:lnTo>
                  <a:pt x="75496" y="522269"/>
                </a:lnTo>
                <a:lnTo>
                  <a:pt x="81456" y="515921"/>
                </a:lnTo>
                <a:lnTo>
                  <a:pt x="87416" y="509970"/>
                </a:lnTo>
                <a:lnTo>
                  <a:pt x="94171" y="504416"/>
                </a:lnTo>
                <a:lnTo>
                  <a:pt x="101720" y="498861"/>
                </a:lnTo>
                <a:lnTo>
                  <a:pt x="108873" y="493704"/>
                </a:lnTo>
                <a:lnTo>
                  <a:pt x="116422" y="488943"/>
                </a:lnTo>
                <a:lnTo>
                  <a:pt x="124369" y="484579"/>
                </a:lnTo>
                <a:lnTo>
                  <a:pt x="132713" y="480611"/>
                </a:lnTo>
                <a:lnTo>
                  <a:pt x="141455" y="477040"/>
                </a:lnTo>
                <a:lnTo>
                  <a:pt x="150594" y="473470"/>
                </a:lnTo>
                <a:lnTo>
                  <a:pt x="159733" y="470693"/>
                </a:lnTo>
                <a:lnTo>
                  <a:pt x="169667" y="467915"/>
                </a:lnTo>
                <a:lnTo>
                  <a:pt x="172845" y="467915"/>
                </a:lnTo>
                <a:lnTo>
                  <a:pt x="179998" y="468312"/>
                </a:lnTo>
                <a:lnTo>
                  <a:pt x="200262" y="469502"/>
                </a:lnTo>
                <a:lnTo>
                  <a:pt x="231652" y="471883"/>
                </a:lnTo>
                <a:lnTo>
                  <a:pt x="312711" y="730162"/>
                </a:lnTo>
                <a:lnTo>
                  <a:pt x="329400" y="728575"/>
                </a:lnTo>
                <a:lnTo>
                  <a:pt x="327413" y="709135"/>
                </a:lnTo>
                <a:lnTo>
                  <a:pt x="322247" y="527427"/>
                </a:lnTo>
                <a:lnTo>
                  <a:pt x="315492" y="509970"/>
                </a:lnTo>
                <a:lnTo>
                  <a:pt x="329002" y="486959"/>
                </a:lnTo>
                <a:lnTo>
                  <a:pt x="359598" y="486562"/>
                </a:lnTo>
                <a:lnTo>
                  <a:pt x="371916" y="509970"/>
                </a:lnTo>
                <a:lnTo>
                  <a:pt x="366353" y="530601"/>
                </a:lnTo>
                <a:lnTo>
                  <a:pt x="393372" y="722624"/>
                </a:lnTo>
                <a:lnTo>
                  <a:pt x="402114" y="721831"/>
                </a:lnTo>
                <a:lnTo>
                  <a:pt x="397346" y="476247"/>
                </a:lnTo>
                <a:lnTo>
                  <a:pt x="403703" y="473073"/>
                </a:lnTo>
                <a:lnTo>
                  <a:pt x="408869" y="470693"/>
                </a:lnTo>
                <a:lnTo>
                  <a:pt x="411253" y="468709"/>
                </a:lnTo>
                <a:lnTo>
                  <a:pt x="412047" y="467915"/>
                </a:lnTo>
                <a:lnTo>
                  <a:pt x="416816" y="467122"/>
                </a:lnTo>
                <a:lnTo>
                  <a:pt x="421584" y="467122"/>
                </a:lnTo>
                <a:lnTo>
                  <a:pt x="425557" y="466725"/>
                </a:lnTo>
                <a:close/>
                <a:moveTo>
                  <a:pt x="2003425" y="196850"/>
                </a:moveTo>
                <a:lnTo>
                  <a:pt x="2003425" y="720725"/>
                </a:lnTo>
                <a:lnTo>
                  <a:pt x="1071562" y="720328"/>
                </a:lnTo>
                <a:lnTo>
                  <a:pt x="1251744" y="585391"/>
                </a:lnTo>
                <a:lnTo>
                  <a:pt x="1404144" y="665163"/>
                </a:lnTo>
                <a:lnTo>
                  <a:pt x="1657350" y="399256"/>
                </a:lnTo>
                <a:lnTo>
                  <a:pt x="1796653" y="458788"/>
                </a:lnTo>
                <a:lnTo>
                  <a:pt x="2003425" y="196850"/>
                </a:lnTo>
                <a:close/>
                <a:moveTo>
                  <a:pt x="140097" y="182563"/>
                </a:moveTo>
                <a:lnTo>
                  <a:pt x="138509" y="201216"/>
                </a:lnTo>
                <a:lnTo>
                  <a:pt x="137319" y="215107"/>
                </a:lnTo>
                <a:lnTo>
                  <a:pt x="137716" y="215504"/>
                </a:lnTo>
                <a:lnTo>
                  <a:pt x="138509" y="201216"/>
                </a:lnTo>
                <a:lnTo>
                  <a:pt x="139303" y="194469"/>
                </a:lnTo>
                <a:lnTo>
                  <a:pt x="140097" y="188516"/>
                </a:lnTo>
                <a:lnTo>
                  <a:pt x="140097" y="182563"/>
                </a:lnTo>
                <a:close/>
                <a:moveTo>
                  <a:pt x="164306" y="111125"/>
                </a:moveTo>
                <a:lnTo>
                  <a:pt x="162719" y="111522"/>
                </a:lnTo>
                <a:lnTo>
                  <a:pt x="161131" y="111919"/>
                </a:lnTo>
                <a:lnTo>
                  <a:pt x="159544" y="112713"/>
                </a:lnTo>
                <a:lnTo>
                  <a:pt x="158353" y="113507"/>
                </a:lnTo>
                <a:lnTo>
                  <a:pt x="155972" y="117078"/>
                </a:lnTo>
                <a:lnTo>
                  <a:pt x="153591" y="120650"/>
                </a:lnTo>
                <a:lnTo>
                  <a:pt x="158353" y="115491"/>
                </a:lnTo>
                <a:lnTo>
                  <a:pt x="161131" y="113110"/>
                </a:lnTo>
                <a:lnTo>
                  <a:pt x="164306" y="111125"/>
                </a:lnTo>
                <a:close/>
                <a:moveTo>
                  <a:pt x="988111" y="91679"/>
                </a:moveTo>
                <a:lnTo>
                  <a:pt x="984541" y="92075"/>
                </a:lnTo>
                <a:lnTo>
                  <a:pt x="980971" y="93266"/>
                </a:lnTo>
                <a:lnTo>
                  <a:pt x="977798" y="94853"/>
                </a:lnTo>
                <a:lnTo>
                  <a:pt x="975022" y="97632"/>
                </a:lnTo>
                <a:lnTo>
                  <a:pt x="972642" y="100013"/>
                </a:lnTo>
                <a:lnTo>
                  <a:pt x="971055" y="103188"/>
                </a:lnTo>
                <a:lnTo>
                  <a:pt x="970262" y="106760"/>
                </a:lnTo>
                <a:lnTo>
                  <a:pt x="969865" y="110332"/>
                </a:lnTo>
                <a:lnTo>
                  <a:pt x="969865" y="578644"/>
                </a:lnTo>
                <a:lnTo>
                  <a:pt x="1457734" y="287338"/>
                </a:lnTo>
                <a:lnTo>
                  <a:pt x="1494622" y="333375"/>
                </a:lnTo>
                <a:lnTo>
                  <a:pt x="969865" y="642938"/>
                </a:lnTo>
                <a:lnTo>
                  <a:pt x="969865" y="758032"/>
                </a:lnTo>
                <a:lnTo>
                  <a:pt x="970262" y="762001"/>
                </a:lnTo>
                <a:lnTo>
                  <a:pt x="971055" y="765176"/>
                </a:lnTo>
                <a:lnTo>
                  <a:pt x="972642" y="768747"/>
                </a:lnTo>
                <a:lnTo>
                  <a:pt x="975022" y="771129"/>
                </a:lnTo>
                <a:lnTo>
                  <a:pt x="977798" y="773510"/>
                </a:lnTo>
                <a:lnTo>
                  <a:pt x="980971" y="775494"/>
                </a:lnTo>
                <a:lnTo>
                  <a:pt x="984541" y="776685"/>
                </a:lnTo>
                <a:lnTo>
                  <a:pt x="988111" y="776685"/>
                </a:lnTo>
                <a:lnTo>
                  <a:pt x="2043178" y="776685"/>
                </a:lnTo>
                <a:lnTo>
                  <a:pt x="2047144" y="776685"/>
                </a:lnTo>
                <a:lnTo>
                  <a:pt x="2050714" y="775494"/>
                </a:lnTo>
                <a:lnTo>
                  <a:pt x="2053887" y="773510"/>
                </a:lnTo>
                <a:lnTo>
                  <a:pt x="2056663" y="771129"/>
                </a:lnTo>
                <a:lnTo>
                  <a:pt x="2059043" y="768747"/>
                </a:lnTo>
                <a:lnTo>
                  <a:pt x="2060630" y="765176"/>
                </a:lnTo>
                <a:lnTo>
                  <a:pt x="2061820" y="762001"/>
                </a:lnTo>
                <a:lnTo>
                  <a:pt x="2062216" y="758032"/>
                </a:lnTo>
                <a:lnTo>
                  <a:pt x="2062216" y="110332"/>
                </a:lnTo>
                <a:lnTo>
                  <a:pt x="2061820" y="106760"/>
                </a:lnTo>
                <a:lnTo>
                  <a:pt x="2060630" y="103188"/>
                </a:lnTo>
                <a:lnTo>
                  <a:pt x="2059043" y="100013"/>
                </a:lnTo>
                <a:lnTo>
                  <a:pt x="2056663" y="97632"/>
                </a:lnTo>
                <a:lnTo>
                  <a:pt x="2053887" y="94853"/>
                </a:lnTo>
                <a:lnTo>
                  <a:pt x="2050714" y="93266"/>
                </a:lnTo>
                <a:lnTo>
                  <a:pt x="2047144" y="92075"/>
                </a:lnTo>
                <a:lnTo>
                  <a:pt x="2043178" y="91679"/>
                </a:lnTo>
                <a:lnTo>
                  <a:pt x="988111" y="91679"/>
                </a:lnTo>
                <a:close/>
                <a:moveTo>
                  <a:pt x="273050" y="38100"/>
                </a:moveTo>
                <a:lnTo>
                  <a:pt x="286544" y="38497"/>
                </a:lnTo>
                <a:lnTo>
                  <a:pt x="299641" y="38894"/>
                </a:lnTo>
                <a:lnTo>
                  <a:pt x="312341" y="40085"/>
                </a:lnTo>
                <a:lnTo>
                  <a:pt x="323850" y="42466"/>
                </a:lnTo>
                <a:lnTo>
                  <a:pt x="335756" y="44847"/>
                </a:lnTo>
                <a:lnTo>
                  <a:pt x="347266" y="47229"/>
                </a:lnTo>
                <a:lnTo>
                  <a:pt x="357981" y="50800"/>
                </a:lnTo>
                <a:lnTo>
                  <a:pt x="368697" y="53975"/>
                </a:lnTo>
                <a:lnTo>
                  <a:pt x="378222" y="57944"/>
                </a:lnTo>
                <a:lnTo>
                  <a:pt x="387747" y="61516"/>
                </a:lnTo>
                <a:lnTo>
                  <a:pt x="396478" y="65881"/>
                </a:lnTo>
                <a:lnTo>
                  <a:pt x="404813" y="70247"/>
                </a:lnTo>
                <a:lnTo>
                  <a:pt x="412750" y="74216"/>
                </a:lnTo>
                <a:lnTo>
                  <a:pt x="419894" y="78582"/>
                </a:lnTo>
                <a:lnTo>
                  <a:pt x="432197" y="86519"/>
                </a:lnTo>
                <a:lnTo>
                  <a:pt x="442516" y="93266"/>
                </a:lnTo>
                <a:lnTo>
                  <a:pt x="449660" y="99219"/>
                </a:lnTo>
                <a:lnTo>
                  <a:pt x="455613" y="104378"/>
                </a:lnTo>
                <a:lnTo>
                  <a:pt x="454025" y="107553"/>
                </a:lnTo>
                <a:lnTo>
                  <a:pt x="451644" y="111522"/>
                </a:lnTo>
                <a:lnTo>
                  <a:pt x="448866" y="116285"/>
                </a:lnTo>
                <a:lnTo>
                  <a:pt x="444897" y="122238"/>
                </a:lnTo>
                <a:lnTo>
                  <a:pt x="440532" y="128588"/>
                </a:lnTo>
                <a:lnTo>
                  <a:pt x="434578" y="134938"/>
                </a:lnTo>
                <a:lnTo>
                  <a:pt x="427832" y="141288"/>
                </a:lnTo>
                <a:lnTo>
                  <a:pt x="423863" y="144066"/>
                </a:lnTo>
                <a:lnTo>
                  <a:pt x="420291" y="146844"/>
                </a:lnTo>
                <a:lnTo>
                  <a:pt x="415925" y="149225"/>
                </a:lnTo>
                <a:lnTo>
                  <a:pt x="411163" y="151607"/>
                </a:lnTo>
                <a:lnTo>
                  <a:pt x="406797" y="153591"/>
                </a:lnTo>
                <a:lnTo>
                  <a:pt x="401638" y="155179"/>
                </a:lnTo>
                <a:lnTo>
                  <a:pt x="396082" y="156369"/>
                </a:lnTo>
                <a:lnTo>
                  <a:pt x="390525" y="157560"/>
                </a:lnTo>
                <a:lnTo>
                  <a:pt x="384572" y="157957"/>
                </a:lnTo>
                <a:lnTo>
                  <a:pt x="379016" y="157957"/>
                </a:lnTo>
                <a:lnTo>
                  <a:pt x="372666" y="157560"/>
                </a:lnTo>
                <a:lnTo>
                  <a:pt x="365919" y="155973"/>
                </a:lnTo>
                <a:lnTo>
                  <a:pt x="358775" y="154385"/>
                </a:lnTo>
                <a:lnTo>
                  <a:pt x="351235" y="152003"/>
                </a:lnTo>
                <a:lnTo>
                  <a:pt x="343694" y="148828"/>
                </a:lnTo>
                <a:lnTo>
                  <a:pt x="335756" y="145257"/>
                </a:lnTo>
                <a:lnTo>
                  <a:pt x="327025" y="140891"/>
                </a:lnTo>
                <a:lnTo>
                  <a:pt x="317103" y="136525"/>
                </a:lnTo>
                <a:lnTo>
                  <a:pt x="355203" y="155179"/>
                </a:lnTo>
                <a:lnTo>
                  <a:pt x="373063" y="163116"/>
                </a:lnTo>
                <a:lnTo>
                  <a:pt x="381397" y="166688"/>
                </a:lnTo>
                <a:lnTo>
                  <a:pt x="389335" y="169466"/>
                </a:lnTo>
                <a:lnTo>
                  <a:pt x="397272" y="172244"/>
                </a:lnTo>
                <a:lnTo>
                  <a:pt x="404813" y="173832"/>
                </a:lnTo>
                <a:lnTo>
                  <a:pt x="411957" y="175023"/>
                </a:lnTo>
                <a:lnTo>
                  <a:pt x="418703" y="175419"/>
                </a:lnTo>
                <a:lnTo>
                  <a:pt x="425053" y="175023"/>
                </a:lnTo>
                <a:lnTo>
                  <a:pt x="428228" y="174625"/>
                </a:lnTo>
                <a:lnTo>
                  <a:pt x="431007" y="173832"/>
                </a:lnTo>
                <a:lnTo>
                  <a:pt x="434182" y="173038"/>
                </a:lnTo>
                <a:lnTo>
                  <a:pt x="436563" y="171847"/>
                </a:lnTo>
                <a:lnTo>
                  <a:pt x="438944" y="169863"/>
                </a:lnTo>
                <a:lnTo>
                  <a:pt x="441722" y="168276"/>
                </a:lnTo>
                <a:lnTo>
                  <a:pt x="442913" y="180976"/>
                </a:lnTo>
                <a:lnTo>
                  <a:pt x="443310" y="192882"/>
                </a:lnTo>
                <a:lnTo>
                  <a:pt x="443310" y="203994"/>
                </a:lnTo>
                <a:lnTo>
                  <a:pt x="442913" y="215107"/>
                </a:lnTo>
                <a:lnTo>
                  <a:pt x="444500" y="213122"/>
                </a:lnTo>
                <a:lnTo>
                  <a:pt x="445691" y="212328"/>
                </a:lnTo>
                <a:lnTo>
                  <a:pt x="446882" y="212328"/>
                </a:lnTo>
                <a:lnTo>
                  <a:pt x="447675" y="212726"/>
                </a:lnTo>
                <a:lnTo>
                  <a:pt x="448072" y="213519"/>
                </a:lnTo>
                <a:lnTo>
                  <a:pt x="448866" y="216297"/>
                </a:lnTo>
                <a:lnTo>
                  <a:pt x="448866" y="221457"/>
                </a:lnTo>
                <a:lnTo>
                  <a:pt x="448866" y="228204"/>
                </a:lnTo>
                <a:lnTo>
                  <a:pt x="447675" y="244079"/>
                </a:lnTo>
                <a:lnTo>
                  <a:pt x="445294" y="262335"/>
                </a:lnTo>
                <a:lnTo>
                  <a:pt x="443310" y="279797"/>
                </a:lnTo>
                <a:lnTo>
                  <a:pt x="440928" y="294482"/>
                </a:lnTo>
                <a:lnTo>
                  <a:pt x="439738" y="300038"/>
                </a:lnTo>
                <a:lnTo>
                  <a:pt x="438547" y="303213"/>
                </a:lnTo>
                <a:lnTo>
                  <a:pt x="437753" y="304800"/>
                </a:lnTo>
                <a:lnTo>
                  <a:pt x="437357" y="304800"/>
                </a:lnTo>
                <a:lnTo>
                  <a:pt x="436960" y="304007"/>
                </a:lnTo>
                <a:lnTo>
                  <a:pt x="435769" y="313929"/>
                </a:lnTo>
                <a:lnTo>
                  <a:pt x="434182" y="323057"/>
                </a:lnTo>
                <a:lnTo>
                  <a:pt x="432197" y="332185"/>
                </a:lnTo>
                <a:lnTo>
                  <a:pt x="429816" y="341313"/>
                </a:lnTo>
                <a:lnTo>
                  <a:pt x="427435" y="349647"/>
                </a:lnTo>
                <a:lnTo>
                  <a:pt x="424260" y="357982"/>
                </a:lnTo>
                <a:lnTo>
                  <a:pt x="421482" y="365919"/>
                </a:lnTo>
                <a:lnTo>
                  <a:pt x="417513" y="373460"/>
                </a:lnTo>
                <a:lnTo>
                  <a:pt x="413941" y="381397"/>
                </a:lnTo>
                <a:lnTo>
                  <a:pt x="409972" y="388938"/>
                </a:lnTo>
                <a:lnTo>
                  <a:pt x="406003" y="395685"/>
                </a:lnTo>
                <a:lnTo>
                  <a:pt x="401241" y="402432"/>
                </a:lnTo>
                <a:lnTo>
                  <a:pt x="396875" y="408782"/>
                </a:lnTo>
                <a:lnTo>
                  <a:pt x="391716" y="415132"/>
                </a:lnTo>
                <a:lnTo>
                  <a:pt x="386953" y="420688"/>
                </a:lnTo>
                <a:lnTo>
                  <a:pt x="381794" y="426244"/>
                </a:lnTo>
                <a:lnTo>
                  <a:pt x="376635" y="431801"/>
                </a:lnTo>
                <a:lnTo>
                  <a:pt x="371078" y="436563"/>
                </a:lnTo>
                <a:lnTo>
                  <a:pt x="365919" y="440929"/>
                </a:lnTo>
                <a:lnTo>
                  <a:pt x="360363" y="445691"/>
                </a:lnTo>
                <a:lnTo>
                  <a:pt x="354806" y="449660"/>
                </a:lnTo>
                <a:lnTo>
                  <a:pt x="349250" y="453232"/>
                </a:lnTo>
                <a:lnTo>
                  <a:pt x="343297" y="456804"/>
                </a:lnTo>
                <a:lnTo>
                  <a:pt x="337741" y="459582"/>
                </a:lnTo>
                <a:lnTo>
                  <a:pt x="332185" y="462757"/>
                </a:lnTo>
                <a:lnTo>
                  <a:pt x="326628" y="464741"/>
                </a:lnTo>
                <a:lnTo>
                  <a:pt x="320675" y="466726"/>
                </a:lnTo>
                <a:lnTo>
                  <a:pt x="315119" y="468313"/>
                </a:lnTo>
                <a:lnTo>
                  <a:pt x="309563" y="469901"/>
                </a:lnTo>
                <a:lnTo>
                  <a:pt x="304403" y="470694"/>
                </a:lnTo>
                <a:lnTo>
                  <a:pt x="298847" y="471091"/>
                </a:lnTo>
                <a:lnTo>
                  <a:pt x="293688" y="471488"/>
                </a:lnTo>
                <a:lnTo>
                  <a:pt x="288925" y="471091"/>
                </a:lnTo>
                <a:lnTo>
                  <a:pt x="284956" y="470694"/>
                </a:lnTo>
                <a:lnTo>
                  <a:pt x="280194" y="469901"/>
                </a:lnTo>
                <a:lnTo>
                  <a:pt x="275034" y="467916"/>
                </a:lnTo>
                <a:lnTo>
                  <a:pt x="270669" y="466329"/>
                </a:lnTo>
                <a:lnTo>
                  <a:pt x="265509" y="464344"/>
                </a:lnTo>
                <a:lnTo>
                  <a:pt x="259953" y="462360"/>
                </a:lnTo>
                <a:lnTo>
                  <a:pt x="254794" y="459185"/>
                </a:lnTo>
                <a:lnTo>
                  <a:pt x="244078" y="452438"/>
                </a:lnTo>
                <a:lnTo>
                  <a:pt x="232966" y="444898"/>
                </a:lnTo>
                <a:lnTo>
                  <a:pt x="221853" y="435769"/>
                </a:lnTo>
                <a:lnTo>
                  <a:pt x="211534" y="425450"/>
                </a:lnTo>
                <a:lnTo>
                  <a:pt x="200819" y="413941"/>
                </a:lnTo>
                <a:lnTo>
                  <a:pt x="190500" y="402035"/>
                </a:lnTo>
                <a:lnTo>
                  <a:pt x="185737" y="395685"/>
                </a:lnTo>
                <a:lnTo>
                  <a:pt x="180578" y="388938"/>
                </a:lnTo>
                <a:lnTo>
                  <a:pt x="176609" y="381794"/>
                </a:lnTo>
                <a:lnTo>
                  <a:pt x="171847" y="374651"/>
                </a:lnTo>
                <a:lnTo>
                  <a:pt x="167481" y="367507"/>
                </a:lnTo>
                <a:lnTo>
                  <a:pt x="163512" y="359569"/>
                </a:lnTo>
                <a:lnTo>
                  <a:pt x="159544" y="351632"/>
                </a:lnTo>
                <a:lnTo>
                  <a:pt x="156369" y="343694"/>
                </a:lnTo>
                <a:lnTo>
                  <a:pt x="152797" y="335757"/>
                </a:lnTo>
                <a:lnTo>
                  <a:pt x="150019" y="327422"/>
                </a:lnTo>
                <a:lnTo>
                  <a:pt x="147241" y="318691"/>
                </a:lnTo>
                <a:lnTo>
                  <a:pt x="144859" y="310357"/>
                </a:lnTo>
                <a:lnTo>
                  <a:pt x="142875" y="316310"/>
                </a:lnTo>
                <a:lnTo>
                  <a:pt x="140494" y="320676"/>
                </a:lnTo>
                <a:lnTo>
                  <a:pt x="139700" y="322263"/>
                </a:lnTo>
                <a:lnTo>
                  <a:pt x="138509" y="323057"/>
                </a:lnTo>
                <a:lnTo>
                  <a:pt x="137319" y="323851"/>
                </a:lnTo>
                <a:lnTo>
                  <a:pt x="136128" y="324247"/>
                </a:lnTo>
                <a:lnTo>
                  <a:pt x="134541" y="323851"/>
                </a:lnTo>
                <a:lnTo>
                  <a:pt x="133350" y="323057"/>
                </a:lnTo>
                <a:lnTo>
                  <a:pt x="132159" y="321866"/>
                </a:lnTo>
                <a:lnTo>
                  <a:pt x="130969" y="319485"/>
                </a:lnTo>
                <a:lnTo>
                  <a:pt x="128587" y="314722"/>
                </a:lnTo>
                <a:lnTo>
                  <a:pt x="126603" y="308372"/>
                </a:lnTo>
                <a:lnTo>
                  <a:pt x="125016" y="300038"/>
                </a:lnTo>
                <a:lnTo>
                  <a:pt x="123825" y="290513"/>
                </a:lnTo>
                <a:lnTo>
                  <a:pt x="123031" y="280591"/>
                </a:lnTo>
                <a:lnTo>
                  <a:pt x="122634" y="269478"/>
                </a:lnTo>
                <a:lnTo>
                  <a:pt x="123031" y="259557"/>
                </a:lnTo>
                <a:lnTo>
                  <a:pt x="123428" y="250032"/>
                </a:lnTo>
                <a:lnTo>
                  <a:pt x="124619" y="241300"/>
                </a:lnTo>
                <a:lnTo>
                  <a:pt x="125809" y="233760"/>
                </a:lnTo>
                <a:lnTo>
                  <a:pt x="127397" y="227013"/>
                </a:lnTo>
                <a:lnTo>
                  <a:pt x="129778" y="221854"/>
                </a:lnTo>
                <a:lnTo>
                  <a:pt x="131762" y="217488"/>
                </a:lnTo>
                <a:lnTo>
                  <a:pt x="132953" y="216297"/>
                </a:lnTo>
                <a:lnTo>
                  <a:pt x="134144" y="215504"/>
                </a:lnTo>
                <a:lnTo>
                  <a:pt x="130572" y="211138"/>
                </a:lnTo>
                <a:lnTo>
                  <a:pt x="127000" y="207169"/>
                </a:lnTo>
                <a:lnTo>
                  <a:pt x="124619" y="202407"/>
                </a:lnTo>
                <a:lnTo>
                  <a:pt x="122634" y="197247"/>
                </a:lnTo>
                <a:lnTo>
                  <a:pt x="120253" y="192485"/>
                </a:lnTo>
                <a:lnTo>
                  <a:pt x="119062" y="186928"/>
                </a:lnTo>
                <a:lnTo>
                  <a:pt x="118269" y="181372"/>
                </a:lnTo>
                <a:lnTo>
                  <a:pt x="117475" y="175816"/>
                </a:lnTo>
                <a:lnTo>
                  <a:pt x="117475" y="170260"/>
                </a:lnTo>
                <a:lnTo>
                  <a:pt x="117475" y="164704"/>
                </a:lnTo>
                <a:lnTo>
                  <a:pt x="117872" y="158751"/>
                </a:lnTo>
                <a:lnTo>
                  <a:pt x="118269" y="152797"/>
                </a:lnTo>
                <a:lnTo>
                  <a:pt x="120253" y="140891"/>
                </a:lnTo>
                <a:lnTo>
                  <a:pt x="123428" y="129381"/>
                </a:lnTo>
                <a:lnTo>
                  <a:pt x="126603" y="118666"/>
                </a:lnTo>
                <a:lnTo>
                  <a:pt x="130969" y="107951"/>
                </a:lnTo>
                <a:lnTo>
                  <a:pt x="135334" y="98426"/>
                </a:lnTo>
                <a:lnTo>
                  <a:pt x="139700" y="90091"/>
                </a:lnTo>
                <a:lnTo>
                  <a:pt x="144066" y="82154"/>
                </a:lnTo>
                <a:lnTo>
                  <a:pt x="148034" y="76597"/>
                </a:lnTo>
                <a:lnTo>
                  <a:pt x="152003" y="72231"/>
                </a:lnTo>
                <a:lnTo>
                  <a:pt x="153194" y="70644"/>
                </a:lnTo>
                <a:lnTo>
                  <a:pt x="154781" y="69850"/>
                </a:lnTo>
                <a:lnTo>
                  <a:pt x="170656" y="61913"/>
                </a:lnTo>
                <a:lnTo>
                  <a:pt x="186134" y="55960"/>
                </a:lnTo>
                <a:lnTo>
                  <a:pt x="201216" y="50403"/>
                </a:lnTo>
                <a:lnTo>
                  <a:pt x="216297" y="46038"/>
                </a:lnTo>
                <a:lnTo>
                  <a:pt x="230981" y="42863"/>
                </a:lnTo>
                <a:lnTo>
                  <a:pt x="245269" y="40482"/>
                </a:lnTo>
                <a:lnTo>
                  <a:pt x="259556" y="38894"/>
                </a:lnTo>
                <a:lnTo>
                  <a:pt x="273050" y="38100"/>
                </a:lnTo>
                <a:close/>
                <a:moveTo>
                  <a:pt x="982954" y="0"/>
                </a:moveTo>
                <a:lnTo>
                  <a:pt x="988111" y="0"/>
                </a:lnTo>
                <a:lnTo>
                  <a:pt x="2043178" y="0"/>
                </a:lnTo>
                <a:lnTo>
                  <a:pt x="2049127" y="0"/>
                </a:lnTo>
                <a:lnTo>
                  <a:pt x="2054680" y="397"/>
                </a:lnTo>
                <a:lnTo>
                  <a:pt x="2060233" y="1191"/>
                </a:lnTo>
                <a:lnTo>
                  <a:pt x="2065786" y="1985"/>
                </a:lnTo>
                <a:lnTo>
                  <a:pt x="2070942" y="3572"/>
                </a:lnTo>
                <a:lnTo>
                  <a:pt x="2076099" y="5160"/>
                </a:lnTo>
                <a:lnTo>
                  <a:pt x="2081255" y="6747"/>
                </a:lnTo>
                <a:lnTo>
                  <a:pt x="2086411" y="8732"/>
                </a:lnTo>
                <a:lnTo>
                  <a:pt x="2091171" y="11113"/>
                </a:lnTo>
                <a:lnTo>
                  <a:pt x="2095931" y="13494"/>
                </a:lnTo>
                <a:lnTo>
                  <a:pt x="2100691" y="16272"/>
                </a:lnTo>
                <a:lnTo>
                  <a:pt x="2105054" y="19050"/>
                </a:lnTo>
                <a:lnTo>
                  <a:pt x="2109417" y="21828"/>
                </a:lnTo>
                <a:lnTo>
                  <a:pt x="2113780" y="25401"/>
                </a:lnTo>
                <a:lnTo>
                  <a:pt x="2121713" y="32544"/>
                </a:lnTo>
                <a:lnTo>
                  <a:pt x="2128852" y="40085"/>
                </a:lnTo>
                <a:lnTo>
                  <a:pt x="2131629" y="44451"/>
                </a:lnTo>
                <a:lnTo>
                  <a:pt x="2135198" y="48816"/>
                </a:lnTo>
                <a:lnTo>
                  <a:pt x="2137578" y="53182"/>
                </a:lnTo>
                <a:lnTo>
                  <a:pt x="2140751" y="57944"/>
                </a:lnTo>
                <a:lnTo>
                  <a:pt x="2143131" y="62707"/>
                </a:lnTo>
                <a:lnTo>
                  <a:pt x="2145114" y="67469"/>
                </a:lnTo>
                <a:lnTo>
                  <a:pt x="2147494" y="72628"/>
                </a:lnTo>
                <a:lnTo>
                  <a:pt x="2149081" y="77788"/>
                </a:lnTo>
                <a:lnTo>
                  <a:pt x="2150271" y="82947"/>
                </a:lnTo>
                <a:lnTo>
                  <a:pt x="2151461" y="88107"/>
                </a:lnTo>
                <a:lnTo>
                  <a:pt x="2152254" y="93663"/>
                </a:lnTo>
                <a:lnTo>
                  <a:pt x="2153444" y="99219"/>
                </a:lnTo>
                <a:lnTo>
                  <a:pt x="2153841" y="105172"/>
                </a:lnTo>
                <a:lnTo>
                  <a:pt x="2154237" y="110332"/>
                </a:lnTo>
                <a:lnTo>
                  <a:pt x="2154237" y="758032"/>
                </a:lnTo>
                <a:lnTo>
                  <a:pt x="2153841" y="763588"/>
                </a:lnTo>
                <a:lnTo>
                  <a:pt x="2153444" y="769144"/>
                </a:lnTo>
                <a:lnTo>
                  <a:pt x="2152254" y="775097"/>
                </a:lnTo>
                <a:lnTo>
                  <a:pt x="2151461" y="779860"/>
                </a:lnTo>
                <a:lnTo>
                  <a:pt x="2150271" y="785416"/>
                </a:lnTo>
                <a:lnTo>
                  <a:pt x="2149081" y="790972"/>
                </a:lnTo>
                <a:lnTo>
                  <a:pt x="2147494" y="796132"/>
                </a:lnTo>
                <a:lnTo>
                  <a:pt x="2145114" y="800894"/>
                </a:lnTo>
                <a:lnTo>
                  <a:pt x="2143131" y="805657"/>
                </a:lnTo>
                <a:lnTo>
                  <a:pt x="2140751" y="810816"/>
                </a:lnTo>
                <a:lnTo>
                  <a:pt x="2137578" y="815579"/>
                </a:lnTo>
                <a:lnTo>
                  <a:pt x="2135198" y="819547"/>
                </a:lnTo>
                <a:lnTo>
                  <a:pt x="2131629" y="824310"/>
                </a:lnTo>
                <a:lnTo>
                  <a:pt x="2128852" y="827882"/>
                </a:lnTo>
                <a:lnTo>
                  <a:pt x="2124886" y="832247"/>
                </a:lnTo>
                <a:lnTo>
                  <a:pt x="2121713" y="836216"/>
                </a:lnTo>
                <a:lnTo>
                  <a:pt x="2117350" y="839788"/>
                </a:lnTo>
                <a:lnTo>
                  <a:pt x="2113780" y="843360"/>
                </a:lnTo>
                <a:lnTo>
                  <a:pt x="2109417" y="846535"/>
                </a:lnTo>
                <a:lnTo>
                  <a:pt x="2105054" y="849710"/>
                </a:lnTo>
                <a:lnTo>
                  <a:pt x="2100691" y="852488"/>
                </a:lnTo>
                <a:lnTo>
                  <a:pt x="2095931" y="854869"/>
                </a:lnTo>
                <a:lnTo>
                  <a:pt x="2091171" y="857647"/>
                </a:lnTo>
                <a:lnTo>
                  <a:pt x="2086411" y="859632"/>
                </a:lnTo>
                <a:lnTo>
                  <a:pt x="2081255" y="861616"/>
                </a:lnTo>
                <a:lnTo>
                  <a:pt x="2076099" y="863601"/>
                </a:lnTo>
                <a:lnTo>
                  <a:pt x="2070942" y="865188"/>
                </a:lnTo>
                <a:lnTo>
                  <a:pt x="2065786" y="866379"/>
                </a:lnTo>
                <a:lnTo>
                  <a:pt x="2060233" y="867172"/>
                </a:lnTo>
                <a:lnTo>
                  <a:pt x="2054680" y="867966"/>
                </a:lnTo>
                <a:lnTo>
                  <a:pt x="2049127" y="868363"/>
                </a:lnTo>
                <a:lnTo>
                  <a:pt x="2043178" y="868363"/>
                </a:lnTo>
                <a:lnTo>
                  <a:pt x="988111" y="868363"/>
                </a:lnTo>
                <a:lnTo>
                  <a:pt x="982954" y="868363"/>
                </a:lnTo>
                <a:lnTo>
                  <a:pt x="977401" y="867966"/>
                </a:lnTo>
                <a:lnTo>
                  <a:pt x="971452" y="867172"/>
                </a:lnTo>
                <a:lnTo>
                  <a:pt x="966295" y="866379"/>
                </a:lnTo>
                <a:lnTo>
                  <a:pt x="960742" y="865188"/>
                </a:lnTo>
                <a:lnTo>
                  <a:pt x="955586" y="863601"/>
                </a:lnTo>
                <a:lnTo>
                  <a:pt x="950430" y="861616"/>
                </a:lnTo>
                <a:lnTo>
                  <a:pt x="945273" y="859632"/>
                </a:lnTo>
                <a:lnTo>
                  <a:pt x="940514" y="857647"/>
                </a:lnTo>
                <a:lnTo>
                  <a:pt x="935754" y="854869"/>
                </a:lnTo>
                <a:lnTo>
                  <a:pt x="930994" y="852488"/>
                </a:lnTo>
                <a:lnTo>
                  <a:pt x="926631" y="849710"/>
                </a:lnTo>
                <a:lnTo>
                  <a:pt x="922268" y="846535"/>
                </a:lnTo>
                <a:lnTo>
                  <a:pt x="918302" y="843360"/>
                </a:lnTo>
                <a:lnTo>
                  <a:pt x="913939" y="839788"/>
                </a:lnTo>
                <a:lnTo>
                  <a:pt x="910369" y="836216"/>
                </a:lnTo>
                <a:lnTo>
                  <a:pt x="906402" y="832247"/>
                </a:lnTo>
                <a:lnTo>
                  <a:pt x="903229" y="827882"/>
                </a:lnTo>
                <a:lnTo>
                  <a:pt x="899659" y="824310"/>
                </a:lnTo>
                <a:lnTo>
                  <a:pt x="896883" y="819547"/>
                </a:lnTo>
                <a:lnTo>
                  <a:pt x="893710" y="815579"/>
                </a:lnTo>
                <a:lnTo>
                  <a:pt x="891330" y="810816"/>
                </a:lnTo>
                <a:lnTo>
                  <a:pt x="888950" y="805657"/>
                </a:lnTo>
                <a:lnTo>
                  <a:pt x="886570" y="800894"/>
                </a:lnTo>
                <a:lnTo>
                  <a:pt x="884587" y="796132"/>
                </a:lnTo>
                <a:lnTo>
                  <a:pt x="883001" y="790972"/>
                </a:lnTo>
                <a:lnTo>
                  <a:pt x="881414" y="785416"/>
                </a:lnTo>
                <a:lnTo>
                  <a:pt x="879827" y="779860"/>
                </a:lnTo>
                <a:lnTo>
                  <a:pt x="879034" y="775097"/>
                </a:lnTo>
                <a:lnTo>
                  <a:pt x="878241" y="769144"/>
                </a:lnTo>
                <a:lnTo>
                  <a:pt x="877844" y="763588"/>
                </a:lnTo>
                <a:lnTo>
                  <a:pt x="877844" y="758032"/>
                </a:lnTo>
                <a:lnTo>
                  <a:pt x="877844" y="696913"/>
                </a:lnTo>
                <a:lnTo>
                  <a:pt x="833420" y="723504"/>
                </a:lnTo>
                <a:lnTo>
                  <a:pt x="804862" y="676672"/>
                </a:lnTo>
                <a:lnTo>
                  <a:pt x="877844" y="633413"/>
                </a:lnTo>
                <a:lnTo>
                  <a:pt x="877844" y="110332"/>
                </a:lnTo>
                <a:lnTo>
                  <a:pt x="877844" y="105172"/>
                </a:lnTo>
                <a:lnTo>
                  <a:pt x="878241" y="99219"/>
                </a:lnTo>
                <a:lnTo>
                  <a:pt x="879034" y="93663"/>
                </a:lnTo>
                <a:lnTo>
                  <a:pt x="879827" y="88107"/>
                </a:lnTo>
                <a:lnTo>
                  <a:pt x="881414" y="82947"/>
                </a:lnTo>
                <a:lnTo>
                  <a:pt x="883001" y="77788"/>
                </a:lnTo>
                <a:lnTo>
                  <a:pt x="884587" y="72628"/>
                </a:lnTo>
                <a:lnTo>
                  <a:pt x="886570" y="67469"/>
                </a:lnTo>
                <a:lnTo>
                  <a:pt x="888950" y="62707"/>
                </a:lnTo>
                <a:lnTo>
                  <a:pt x="891330" y="57944"/>
                </a:lnTo>
                <a:lnTo>
                  <a:pt x="893710" y="53182"/>
                </a:lnTo>
                <a:lnTo>
                  <a:pt x="896883" y="48816"/>
                </a:lnTo>
                <a:lnTo>
                  <a:pt x="899659" y="44451"/>
                </a:lnTo>
                <a:lnTo>
                  <a:pt x="903229" y="40085"/>
                </a:lnTo>
                <a:lnTo>
                  <a:pt x="910369" y="32544"/>
                </a:lnTo>
                <a:lnTo>
                  <a:pt x="918302" y="25401"/>
                </a:lnTo>
                <a:lnTo>
                  <a:pt x="922268" y="21828"/>
                </a:lnTo>
                <a:lnTo>
                  <a:pt x="926631" y="19050"/>
                </a:lnTo>
                <a:lnTo>
                  <a:pt x="930994" y="16272"/>
                </a:lnTo>
                <a:lnTo>
                  <a:pt x="935754" y="13494"/>
                </a:lnTo>
                <a:lnTo>
                  <a:pt x="940514" y="11113"/>
                </a:lnTo>
                <a:lnTo>
                  <a:pt x="945273" y="8732"/>
                </a:lnTo>
                <a:lnTo>
                  <a:pt x="950430" y="6747"/>
                </a:lnTo>
                <a:lnTo>
                  <a:pt x="955586" y="5160"/>
                </a:lnTo>
                <a:lnTo>
                  <a:pt x="960742" y="3572"/>
                </a:lnTo>
                <a:lnTo>
                  <a:pt x="966295" y="1985"/>
                </a:lnTo>
                <a:lnTo>
                  <a:pt x="971452" y="1191"/>
                </a:lnTo>
                <a:lnTo>
                  <a:pt x="977401" y="397"/>
                </a:lnTo>
                <a:lnTo>
                  <a:pt x="982954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  <a:latin typeface="+mn-ea"/>
              <a:ea typeface="+mn-ea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4416132" y="3377168"/>
            <a:ext cx="121058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000" dirty="0">
                <a:solidFill>
                  <a:schemeClr val="accent2"/>
                </a:solidFill>
                <a:latin typeface="+mn-ea"/>
              </a:rPr>
              <a:t>加强沟通</a:t>
            </a:r>
          </a:p>
        </p:txBody>
      </p:sp>
      <p:sp>
        <p:nvSpPr>
          <p:cNvPr id="30" name="KSO_Shape"/>
          <p:cNvSpPr/>
          <p:nvPr/>
        </p:nvSpPr>
        <p:spPr bwMode="auto">
          <a:xfrm>
            <a:off x="4721680" y="2131928"/>
            <a:ext cx="599492" cy="559526"/>
          </a:xfrm>
          <a:custGeom>
            <a:avLst/>
            <a:gdLst>
              <a:gd name="T0" fmla="*/ 1555232 w 2741613"/>
              <a:gd name="T1" fmla="*/ 1766302 h 2557463"/>
              <a:gd name="T2" fmla="*/ 1500877 w 2741613"/>
              <a:gd name="T3" fmla="*/ 1732308 h 2557463"/>
              <a:gd name="T4" fmla="*/ 410527 w 2741613"/>
              <a:gd name="T5" fmla="*/ 1777780 h 2557463"/>
              <a:gd name="T6" fmla="*/ 294306 w 2741613"/>
              <a:gd name="T7" fmla="*/ 1747980 h 2557463"/>
              <a:gd name="T8" fmla="*/ 1473436 w 2741613"/>
              <a:gd name="T9" fmla="*/ 1657260 h 2557463"/>
              <a:gd name="T10" fmla="*/ 1387009 w 2741613"/>
              <a:gd name="T11" fmla="*/ 1662603 h 2557463"/>
              <a:gd name="T12" fmla="*/ 511578 w 2741613"/>
              <a:gd name="T13" fmla="*/ 1682417 h 2557463"/>
              <a:gd name="T14" fmla="*/ 414761 w 2741613"/>
              <a:gd name="T15" fmla="*/ 1659264 h 2557463"/>
              <a:gd name="T16" fmla="*/ 1116006 w 2741613"/>
              <a:gd name="T17" fmla="*/ 1639146 h 2557463"/>
              <a:gd name="T18" fmla="*/ 1025639 w 2741613"/>
              <a:gd name="T19" fmla="*/ 1606463 h 2557463"/>
              <a:gd name="T20" fmla="*/ 902419 w 2741613"/>
              <a:gd name="T21" fmla="*/ 1619000 h 2557463"/>
              <a:gd name="T22" fmla="*/ 844427 w 2741613"/>
              <a:gd name="T23" fmla="*/ 1606240 h 2557463"/>
              <a:gd name="T24" fmla="*/ 445447 w 2741613"/>
              <a:gd name="T25" fmla="*/ 1163753 h 2557463"/>
              <a:gd name="T26" fmla="*/ 787487 w 2741613"/>
              <a:gd name="T27" fmla="*/ 791326 h 2557463"/>
              <a:gd name="T28" fmla="*/ 436007 w 2741613"/>
              <a:gd name="T29" fmla="*/ 849224 h 2557463"/>
              <a:gd name="T30" fmla="*/ 288609 w 2741613"/>
              <a:gd name="T31" fmla="*/ 1698536 h 2557463"/>
              <a:gd name="T32" fmla="*/ 48617 w 2741613"/>
              <a:gd name="T33" fmla="*/ 1149773 h 2557463"/>
              <a:gd name="T34" fmla="*/ 9281 w 2741613"/>
              <a:gd name="T35" fmla="*/ 859603 h 2557463"/>
              <a:gd name="T36" fmla="*/ 145851 w 2741613"/>
              <a:gd name="T37" fmla="*/ 699059 h 2557463"/>
              <a:gd name="T38" fmla="*/ 1592699 w 2741613"/>
              <a:gd name="T39" fmla="*/ 734392 h 2557463"/>
              <a:gd name="T40" fmla="*/ 1871083 w 2741613"/>
              <a:gd name="T41" fmla="*/ 787391 h 2557463"/>
              <a:gd name="T42" fmla="*/ 1890905 w 2741613"/>
              <a:gd name="T43" fmla="*/ 1065196 h 2557463"/>
              <a:gd name="T44" fmla="*/ 1812940 w 2741613"/>
              <a:gd name="T45" fmla="*/ 1357575 h 2557463"/>
              <a:gd name="T46" fmla="*/ 1457031 w 2741613"/>
              <a:gd name="T47" fmla="*/ 968693 h 2557463"/>
              <a:gd name="T48" fmla="*/ 1541163 w 2741613"/>
              <a:gd name="T49" fmla="*/ 700164 h 2557463"/>
              <a:gd name="T50" fmla="*/ 1241834 w 2741613"/>
              <a:gd name="T51" fmla="*/ 723340 h 2557463"/>
              <a:gd name="T52" fmla="*/ 1102527 w 2741613"/>
              <a:gd name="T53" fmla="*/ 893083 h 2557463"/>
              <a:gd name="T54" fmla="*/ 798746 w 2741613"/>
              <a:gd name="T55" fmla="*/ 901471 h 2557463"/>
              <a:gd name="T56" fmla="*/ 624337 w 2741613"/>
              <a:gd name="T57" fmla="*/ 850924 h 2557463"/>
              <a:gd name="T58" fmla="*/ 750839 w 2741613"/>
              <a:gd name="T59" fmla="*/ 677208 h 2557463"/>
              <a:gd name="T60" fmla="*/ 1062788 w 2741613"/>
              <a:gd name="T61" fmla="*/ 640566 h 2557463"/>
              <a:gd name="T62" fmla="*/ 137222 w 2741613"/>
              <a:gd name="T63" fmla="*/ 399417 h 2557463"/>
              <a:gd name="T64" fmla="*/ 292755 w 2741613"/>
              <a:gd name="T65" fmla="*/ 345682 h 2557463"/>
              <a:gd name="T66" fmla="*/ 334009 w 2741613"/>
              <a:gd name="T67" fmla="*/ 437452 h 2557463"/>
              <a:gd name="T68" fmla="*/ 372176 w 2741613"/>
              <a:gd name="T69" fmla="*/ 447403 h 2557463"/>
              <a:gd name="T70" fmla="*/ 362248 w 2741613"/>
              <a:gd name="T71" fmla="*/ 593130 h 2557463"/>
              <a:gd name="T72" fmla="*/ 240028 w 2741613"/>
              <a:gd name="T73" fmla="*/ 702591 h 2557463"/>
              <a:gd name="T74" fmla="*/ 122440 w 2741613"/>
              <a:gd name="T75" fmla="*/ 567478 h 2557463"/>
              <a:gd name="T76" fmla="*/ 107439 w 2741613"/>
              <a:gd name="T77" fmla="*/ 480131 h 2557463"/>
              <a:gd name="T78" fmla="*/ 170093 w 2741613"/>
              <a:gd name="T79" fmla="*/ 347893 h 2557463"/>
              <a:gd name="T80" fmla="*/ 1776846 w 2741613"/>
              <a:gd name="T81" fmla="*/ 366247 h 2557463"/>
              <a:gd name="T82" fmla="*/ 1798449 w 2741613"/>
              <a:gd name="T83" fmla="*/ 502465 h 2557463"/>
              <a:gd name="T84" fmla="*/ 1760093 w 2741613"/>
              <a:gd name="T85" fmla="*/ 621435 h 2557463"/>
              <a:gd name="T86" fmla="*/ 1630031 w 2741613"/>
              <a:gd name="T87" fmla="*/ 697505 h 2557463"/>
              <a:gd name="T88" fmla="*/ 1535902 w 2741613"/>
              <a:gd name="T89" fmla="*/ 561508 h 2557463"/>
              <a:gd name="T90" fmla="*/ 1552215 w 2741613"/>
              <a:gd name="T91" fmla="*/ 453594 h 2557463"/>
              <a:gd name="T92" fmla="*/ 1541854 w 2741613"/>
              <a:gd name="T93" fmla="*/ 422193 h 2557463"/>
              <a:gd name="T94" fmla="*/ 1010412 w 2741613"/>
              <a:gd name="T95" fmla="*/ 326683 h 2557463"/>
              <a:gd name="T96" fmla="*/ 1058285 w 2741613"/>
              <a:gd name="T97" fmla="*/ 408958 h 2557463"/>
              <a:gd name="T98" fmla="*/ 1092921 w 2741613"/>
              <a:gd name="T99" fmla="*/ 435649 h 2557463"/>
              <a:gd name="T100" fmla="*/ 1092260 w 2741613"/>
              <a:gd name="T101" fmla="*/ 528071 h 2557463"/>
              <a:gd name="T102" fmla="*/ 1006661 w 2741613"/>
              <a:gd name="T103" fmla="*/ 635492 h 2557463"/>
              <a:gd name="T104" fmla="*/ 893265 w 2741613"/>
              <a:gd name="T105" fmla="*/ 569098 h 2557463"/>
              <a:gd name="T106" fmla="*/ 861497 w 2741613"/>
              <a:gd name="T107" fmla="*/ 458589 h 2557463"/>
              <a:gd name="T108" fmla="*/ 868115 w 2741613"/>
              <a:gd name="T109" fmla="*/ 376093 h 2557463"/>
              <a:gd name="T110" fmla="*/ 514509 w 2741613"/>
              <a:gd name="T111" fmla="*/ 219583 h 2557463"/>
              <a:gd name="T112" fmla="*/ 515613 w 2741613"/>
              <a:gd name="T113" fmla="*/ 155869 h 2557463"/>
              <a:gd name="T114" fmla="*/ 520248 w 2741613"/>
              <a:gd name="T115" fmla="*/ 152562 h 2557463"/>
              <a:gd name="T116" fmla="*/ 791747 w 2741613"/>
              <a:gd name="T117" fmla="*/ 99650 h 2557463"/>
              <a:gd name="T118" fmla="*/ 848917 w 2741613"/>
              <a:gd name="T119" fmla="*/ 59085 h 2557463"/>
              <a:gd name="T120" fmla="*/ 813158 w 2741613"/>
              <a:gd name="T121" fmla="*/ 292558 h 2557463"/>
              <a:gd name="T122" fmla="*/ 481620 w 2741613"/>
              <a:gd name="T123" fmla="*/ 286605 h 2557463"/>
              <a:gd name="T124" fmla="*/ 458664 w 2741613"/>
              <a:gd name="T125" fmla="*/ 50267 h 2557463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741613" h="2557463">
                <a:moveTo>
                  <a:pt x="2199444" y="2463800"/>
                </a:moveTo>
                <a:lnTo>
                  <a:pt x="2327275" y="2463800"/>
                </a:lnTo>
                <a:lnTo>
                  <a:pt x="2325367" y="2467928"/>
                </a:lnTo>
                <a:lnTo>
                  <a:pt x="2325685" y="2470150"/>
                </a:lnTo>
                <a:lnTo>
                  <a:pt x="2326003" y="2473325"/>
                </a:lnTo>
                <a:lnTo>
                  <a:pt x="2326321" y="2477770"/>
                </a:lnTo>
                <a:lnTo>
                  <a:pt x="2326321" y="2483803"/>
                </a:lnTo>
                <a:lnTo>
                  <a:pt x="2325685" y="2492058"/>
                </a:lnTo>
                <a:lnTo>
                  <a:pt x="2323777" y="2502218"/>
                </a:lnTo>
                <a:lnTo>
                  <a:pt x="2321233" y="2514283"/>
                </a:lnTo>
                <a:lnTo>
                  <a:pt x="2319326" y="2515235"/>
                </a:lnTo>
                <a:lnTo>
                  <a:pt x="2316464" y="2515870"/>
                </a:lnTo>
                <a:lnTo>
                  <a:pt x="2308514" y="2516505"/>
                </a:lnTo>
                <a:lnTo>
                  <a:pt x="2293568" y="2517140"/>
                </a:lnTo>
                <a:lnTo>
                  <a:pt x="2292614" y="2517140"/>
                </a:lnTo>
                <a:lnTo>
                  <a:pt x="2292296" y="2516823"/>
                </a:lnTo>
                <a:lnTo>
                  <a:pt x="2291024" y="2515235"/>
                </a:lnTo>
                <a:lnTo>
                  <a:pt x="2290388" y="2513965"/>
                </a:lnTo>
                <a:lnTo>
                  <a:pt x="2289435" y="2512060"/>
                </a:lnTo>
                <a:lnTo>
                  <a:pt x="2288799" y="2511425"/>
                </a:lnTo>
                <a:lnTo>
                  <a:pt x="2288163" y="2511108"/>
                </a:lnTo>
                <a:lnTo>
                  <a:pt x="2286891" y="2510790"/>
                </a:lnTo>
                <a:lnTo>
                  <a:pt x="2285937" y="2511108"/>
                </a:lnTo>
                <a:lnTo>
                  <a:pt x="2284029" y="2511425"/>
                </a:lnTo>
                <a:lnTo>
                  <a:pt x="2282121" y="2512695"/>
                </a:lnTo>
                <a:lnTo>
                  <a:pt x="2276397" y="2516188"/>
                </a:lnTo>
                <a:lnTo>
                  <a:pt x="2264313" y="2525078"/>
                </a:lnTo>
                <a:lnTo>
                  <a:pt x="2251594" y="2533333"/>
                </a:lnTo>
                <a:lnTo>
                  <a:pt x="2245234" y="2537143"/>
                </a:lnTo>
                <a:lnTo>
                  <a:pt x="2238238" y="2540636"/>
                </a:lnTo>
                <a:lnTo>
                  <a:pt x="2231243" y="2543811"/>
                </a:lnTo>
                <a:lnTo>
                  <a:pt x="2223929" y="2547303"/>
                </a:lnTo>
                <a:lnTo>
                  <a:pt x="2216615" y="2549843"/>
                </a:lnTo>
                <a:lnTo>
                  <a:pt x="2208665" y="2552066"/>
                </a:lnTo>
                <a:lnTo>
                  <a:pt x="2200716" y="2554606"/>
                </a:lnTo>
                <a:lnTo>
                  <a:pt x="2192130" y="2555876"/>
                </a:lnTo>
                <a:lnTo>
                  <a:pt x="2183226" y="2557146"/>
                </a:lnTo>
                <a:lnTo>
                  <a:pt x="2174004" y="2557463"/>
                </a:lnTo>
                <a:lnTo>
                  <a:pt x="2164147" y="2557463"/>
                </a:lnTo>
                <a:lnTo>
                  <a:pt x="2153971" y="2557146"/>
                </a:lnTo>
                <a:lnTo>
                  <a:pt x="2145703" y="2556193"/>
                </a:lnTo>
                <a:lnTo>
                  <a:pt x="2139026" y="2554923"/>
                </a:lnTo>
                <a:lnTo>
                  <a:pt x="2133302" y="2553336"/>
                </a:lnTo>
                <a:lnTo>
                  <a:pt x="2128850" y="2551113"/>
                </a:lnTo>
                <a:lnTo>
                  <a:pt x="2125352" y="2548891"/>
                </a:lnTo>
                <a:lnTo>
                  <a:pt x="2123762" y="2547303"/>
                </a:lnTo>
                <a:lnTo>
                  <a:pt x="2122808" y="2545716"/>
                </a:lnTo>
                <a:lnTo>
                  <a:pt x="2121854" y="2544446"/>
                </a:lnTo>
                <a:lnTo>
                  <a:pt x="2121536" y="2542858"/>
                </a:lnTo>
                <a:lnTo>
                  <a:pt x="2120900" y="2539366"/>
                </a:lnTo>
                <a:lnTo>
                  <a:pt x="2121218" y="2535873"/>
                </a:lnTo>
                <a:lnTo>
                  <a:pt x="2122490" y="2532380"/>
                </a:lnTo>
                <a:lnTo>
                  <a:pt x="2124398" y="2528570"/>
                </a:lnTo>
                <a:lnTo>
                  <a:pt x="2126624" y="2524443"/>
                </a:lnTo>
                <a:lnTo>
                  <a:pt x="2129486" y="2520633"/>
                </a:lnTo>
                <a:lnTo>
                  <a:pt x="2132984" y="2516505"/>
                </a:lnTo>
                <a:lnTo>
                  <a:pt x="2137118" y="2512060"/>
                </a:lnTo>
                <a:lnTo>
                  <a:pt x="2141252" y="2507933"/>
                </a:lnTo>
                <a:lnTo>
                  <a:pt x="2150155" y="2499678"/>
                </a:lnTo>
                <a:lnTo>
                  <a:pt x="2160013" y="2491740"/>
                </a:lnTo>
                <a:lnTo>
                  <a:pt x="2169871" y="2484120"/>
                </a:lnTo>
                <a:lnTo>
                  <a:pt x="2178774" y="2477770"/>
                </a:lnTo>
                <a:lnTo>
                  <a:pt x="2193402" y="2467610"/>
                </a:lnTo>
                <a:lnTo>
                  <a:pt x="2199444" y="2463800"/>
                </a:lnTo>
                <a:close/>
                <a:moveTo>
                  <a:pt x="417513" y="2463800"/>
                </a:moveTo>
                <a:lnTo>
                  <a:pt x="545027" y="2463800"/>
                </a:lnTo>
                <a:lnTo>
                  <a:pt x="551069" y="2467610"/>
                </a:lnTo>
                <a:lnTo>
                  <a:pt x="565696" y="2477770"/>
                </a:lnTo>
                <a:lnTo>
                  <a:pt x="574918" y="2484120"/>
                </a:lnTo>
                <a:lnTo>
                  <a:pt x="584775" y="2491740"/>
                </a:lnTo>
                <a:lnTo>
                  <a:pt x="594315" y="2499678"/>
                </a:lnTo>
                <a:lnTo>
                  <a:pt x="603537" y="2507933"/>
                </a:lnTo>
                <a:lnTo>
                  <a:pt x="607671" y="2512060"/>
                </a:lnTo>
                <a:lnTo>
                  <a:pt x="611805" y="2516505"/>
                </a:lnTo>
                <a:lnTo>
                  <a:pt x="614984" y="2520633"/>
                </a:lnTo>
                <a:lnTo>
                  <a:pt x="618164" y="2524443"/>
                </a:lnTo>
                <a:lnTo>
                  <a:pt x="620390" y="2528570"/>
                </a:lnTo>
                <a:lnTo>
                  <a:pt x="622298" y="2532380"/>
                </a:lnTo>
                <a:lnTo>
                  <a:pt x="623570" y="2535873"/>
                </a:lnTo>
                <a:lnTo>
                  <a:pt x="623888" y="2539366"/>
                </a:lnTo>
                <a:lnTo>
                  <a:pt x="622934" y="2542858"/>
                </a:lnTo>
                <a:lnTo>
                  <a:pt x="622616" y="2544446"/>
                </a:lnTo>
                <a:lnTo>
                  <a:pt x="621980" y="2545716"/>
                </a:lnTo>
                <a:lnTo>
                  <a:pt x="620708" y="2547303"/>
                </a:lnTo>
                <a:lnTo>
                  <a:pt x="619436" y="2548891"/>
                </a:lnTo>
                <a:lnTo>
                  <a:pt x="615938" y="2551113"/>
                </a:lnTo>
                <a:lnTo>
                  <a:pt x="611487" y="2553336"/>
                </a:lnTo>
                <a:lnTo>
                  <a:pt x="605763" y="2554923"/>
                </a:lnTo>
                <a:lnTo>
                  <a:pt x="599085" y="2556193"/>
                </a:lnTo>
                <a:lnTo>
                  <a:pt x="590817" y="2557146"/>
                </a:lnTo>
                <a:lnTo>
                  <a:pt x="580642" y="2557463"/>
                </a:lnTo>
                <a:lnTo>
                  <a:pt x="570784" y="2557463"/>
                </a:lnTo>
                <a:lnTo>
                  <a:pt x="561244" y="2557146"/>
                </a:lnTo>
                <a:lnTo>
                  <a:pt x="552659" y="2555876"/>
                </a:lnTo>
                <a:lnTo>
                  <a:pt x="544073" y="2554606"/>
                </a:lnTo>
                <a:lnTo>
                  <a:pt x="536123" y="2552066"/>
                </a:lnTo>
                <a:lnTo>
                  <a:pt x="528173" y="2549843"/>
                </a:lnTo>
                <a:lnTo>
                  <a:pt x="520542" y="2547303"/>
                </a:lnTo>
                <a:lnTo>
                  <a:pt x="513546" y="2543811"/>
                </a:lnTo>
                <a:lnTo>
                  <a:pt x="506232" y="2540636"/>
                </a:lnTo>
                <a:lnTo>
                  <a:pt x="499554" y="2537143"/>
                </a:lnTo>
                <a:lnTo>
                  <a:pt x="493195" y="2533333"/>
                </a:lnTo>
                <a:lnTo>
                  <a:pt x="480475" y="2525078"/>
                </a:lnTo>
                <a:lnTo>
                  <a:pt x="468391" y="2516188"/>
                </a:lnTo>
                <a:lnTo>
                  <a:pt x="462668" y="2512695"/>
                </a:lnTo>
                <a:lnTo>
                  <a:pt x="460760" y="2511425"/>
                </a:lnTo>
                <a:lnTo>
                  <a:pt x="458852" y="2511108"/>
                </a:lnTo>
                <a:lnTo>
                  <a:pt x="457580" y="2510790"/>
                </a:lnTo>
                <a:lnTo>
                  <a:pt x="456626" y="2511108"/>
                </a:lnTo>
                <a:lnTo>
                  <a:pt x="455990" y="2511425"/>
                </a:lnTo>
                <a:lnTo>
                  <a:pt x="455036" y="2512060"/>
                </a:lnTo>
                <a:lnTo>
                  <a:pt x="454400" y="2513965"/>
                </a:lnTo>
                <a:lnTo>
                  <a:pt x="453446" y="2515235"/>
                </a:lnTo>
                <a:lnTo>
                  <a:pt x="452492" y="2516823"/>
                </a:lnTo>
                <a:lnTo>
                  <a:pt x="452174" y="2517140"/>
                </a:lnTo>
                <a:lnTo>
                  <a:pt x="450902" y="2517140"/>
                </a:lnTo>
                <a:lnTo>
                  <a:pt x="436274" y="2516505"/>
                </a:lnTo>
                <a:lnTo>
                  <a:pt x="428325" y="2515870"/>
                </a:lnTo>
                <a:lnTo>
                  <a:pt x="425463" y="2515235"/>
                </a:lnTo>
                <a:lnTo>
                  <a:pt x="423555" y="2514283"/>
                </a:lnTo>
                <a:lnTo>
                  <a:pt x="420693" y="2502218"/>
                </a:lnTo>
                <a:lnTo>
                  <a:pt x="419421" y="2492058"/>
                </a:lnTo>
                <a:lnTo>
                  <a:pt x="418149" y="2483803"/>
                </a:lnTo>
                <a:lnTo>
                  <a:pt x="418149" y="2477770"/>
                </a:lnTo>
                <a:lnTo>
                  <a:pt x="418467" y="2473325"/>
                </a:lnTo>
                <a:lnTo>
                  <a:pt x="418785" y="2470150"/>
                </a:lnTo>
                <a:lnTo>
                  <a:pt x="419421" y="2467928"/>
                </a:lnTo>
                <a:lnTo>
                  <a:pt x="417513" y="2463800"/>
                </a:lnTo>
                <a:close/>
                <a:moveTo>
                  <a:pt x="2051490" y="2346325"/>
                </a:moveTo>
                <a:lnTo>
                  <a:pt x="2152651" y="2346325"/>
                </a:lnTo>
                <a:lnTo>
                  <a:pt x="2151061" y="2349527"/>
                </a:lnTo>
                <a:lnTo>
                  <a:pt x="2151697" y="2351449"/>
                </a:lnTo>
                <a:lnTo>
                  <a:pt x="2152015" y="2353690"/>
                </a:lnTo>
                <a:lnTo>
                  <a:pt x="2152333" y="2357533"/>
                </a:lnTo>
                <a:lnTo>
                  <a:pt x="2152015" y="2362336"/>
                </a:lnTo>
                <a:lnTo>
                  <a:pt x="2151697" y="2368741"/>
                </a:lnTo>
                <a:lnTo>
                  <a:pt x="2150106" y="2376747"/>
                </a:lnTo>
                <a:lnTo>
                  <a:pt x="2148198" y="2386674"/>
                </a:lnTo>
                <a:lnTo>
                  <a:pt x="2146289" y="2387314"/>
                </a:lnTo>
                <a:lnTo>
                  <a:pt x="2144062" y="2387634"/>
                </a:lnTo>
                <a:lnTo>
                  <a:pt x="2137700" y="2388595"/>
                </a:lnTo>
                <a:lnTo>
                  <a:pt x="2125929" y="2388915"/>
                </a:lnTo>
                <a:lnTo>
                  <a:pt x="2125611" y="2388915"/>
                </a:lnTo>
                <a:lnTo>
                  <a:pt x="2124975" y="2388595"/>
                </a:lnTo>
                <a:lnTo>
                  <a:pt x="2124021" y="2387314"/>
                </a:lnTo>
                <a:lnTo>
                  <a:pt x="2123702" y="2386354"/>
                </a:lnTo>
                <a:lnTo>
                  <a:pt x="2123066" y="2384752"/>
                </a:lnTo>
                <a:lnTo>
                  <a:pt x="2122112" y="2384432"/>
                </a:lnTo>
                <a:lnTo>
                  <a:pt x="2121794" y="2383792"/>
                </a:lnTo>
                <a:lnTo>
                  <a:pt x="2120521" y="2383792"/>
                </a:lnTo>
                <a:lnTo>
                  <a:pt x="2119885" y="2383792"/>
                </a:lnTo>
                <a:lnTo>
                  <a:pt x="2117022" y="2385073"/>
                </a:lnTo>
                <a:lnTo>
                  <a:pt x="2112250" y="2387955"/>
                </a:lnTo>
                <a:lnTo>
                  <a:pt x="2103025" y="2395000"/>
                </a:lnTo>
                <a:lnTo>
                  <a:pt x="2092845" y="2401724"/>
                </a:lnTo>
                <a:lnTo>
                  <a:pt x="2087437" y="2404927"/>
                </a:lnTo>
                <a:lnTo>
                  <a:pt x="2082347" y="2407489"/>
                </a:lnTo>
                <a:lnTo>
                  <a:pt x="2076621" y="2410371"/>
                </a:lnTo>
                <a:lnTo>
                  <a:pt x="2070895" y="2412612"/>
                </a:lnTo>
                <a:lnTo>
                  <a:pt x="2064850" y="2415174"/>
                </a:lnTo>
                <a:lnTo>
                  <a:pt x="2058806" y="2416775"/>
                </a:lnTo>
                <a:lnTo>
                  <a:pt x="2052444" y="2418376"/>
                </a:lnTo>
                <a:lnTo>
                  <a:pt x="2045763" y="2419657"/>
                </a:lnTo>
                <a:lnTo>
                  <a:pt x="2038447" y="2420618"/>
                </a:lnTo>
                <a:lnTo>
                  <a:pt x="2031448" y="2420938"/>
                </a:lnTo>
                <a:lnTo>
                  <a:pt x="2023495" y="2420938"/>
                </a:lnTo>
                <a:lnTo>
                  <a:pt x="2015542" y="2420618"/>
                </a:lnTo>
                <a:lnTo>
                  <a:pt x="2008862" y="2419977"/>
                </a:lnTo>
                <a:lnTo>
                  <a:pt x="2003454" y="2418697"/>
                </a:lnTo>
                <a:lnTo>
                  <a:pt x="1999000" y="2417736"/>
                </a:lnTo>
                <a:lnTo>
                  <a:pt x="1995501" y="2415814"/>
                </a:lnTo>
                <a:lnTo>
                  <a:pt x="1992638" y="2413893"/>
                </a:lnTo>
                <a:lnTo>
                  <a:pt x="1990729" y="2411652"/>
                </a:lnTo>
                <a:lnTo>
                  <a:pt x="1989456" y="2409410"/>
                </a:lnTo>
                <a:lnTo>
                  <a:pt x="1989138" y="2406528"/>
                </a:lnTo>
                <a:lnTo>
                  <a:pt x="1989456" y="2403966"/>
                </a:lnTo>
                <a:lnTo>
                  <a:pt x="1990411" y="2401084"/>
                </a:lnTo>
                <a:lnTo>
                  <a:pt x="1991683" y="2397882"/>
                </a:lnTo>
                <a:lnTo>
                  <a:pt x="1993592" y="2394679"/>
                </a:lnTo>
                <a:lnTo>
                  <a:pt x="1996137" y="2391477"/>
                </a:lnTo>
                <a:lnTo>
                  <a:pt x="1999000" y="2387955"/>
                </a:lnTo>
                <a:lnTo>
                  <a:pt x="2005362" y="2381230"/>
                </a:lnTo>
                <a:lnTo>
                  <a:pt x="2012679" y="2374825"/>
                </a:lnTo>
                <a:lnTo>
                  <a:pt x="2019996" y="2368421"/>
                </a:lnTo>
                <a:lnTo>
                  <a:pt x="2027949" y="2362336"/>
                </a:lnTo>
                <a:lnTo>
                  <a:pt x="2035265" y="2356893"/>
                </a:lnTo>
                <a:lnTo>
                  <a:pt x="2046718" y="2349527"/>
                </a:lnTo>
                <a:lnTo>
                  <a:pt x="2051490" y="2346325"/>
                </a:lnTo>
                <a:close/>
                <a:moveTo>
                  <a:pt x="592138" y="2346325"/>
                </a:moveTo>
                <a:lnTo>
                  <a:pt x="693618" y="2346325"/>
                </a:lnTo>
                <a:lnTo>
                  <a:pt x="698072" y="2349527"/>
                </a:lnTo>
                <a:lnTo>
                  <a:pt x="709842" y="2356893"/>
                </a:lnTo>
                <a:lnTo>
                  <a:pt x="716841" y="2362336"/>
                </a:lnTo>
                <a:lnTo>
                  <a:pt x="724794" y="2368421"/>
                </a:lnTo>
                <a:lnTo>
                  <a:pt x="732428" y="2374825"/>
                </a:lnTo>
                <a:lnTo>
                  <a:pt x="739427" y="2381230"/>
                </a:lnTo>
                <a:lnTo>
                  <a:pt x="746108" y="2387955"/>
                </a:lnTo>
                <a:lnTo>
                  <a:pt x="748971" y="2391477"/>
                </a:lnTo>
                <a:lnTo>
                  <a:pt x="751197" y="2394679"/>
                </a:lnTo>
                <a:lnTo>
                  <a:pt x="753106" y="2397882"/>
                </a:lnTo>
                <a:lnTo>
                  <a:pt x="754697" y="2401084"/>
                </a:lnTo>
                <a:lnTo>
                  <a:pt x="755333" y="2403966"/>
                </a:lnTo>
                <a:lnTo>
                  <a:pt x="755651" y="2406528"/>
                </a:lnTo>
                <a:lnTo>
                  <a:pt x="755333" y="2409410"/>
                </a:lnTo>
                <a:lnTo>
                  <a:pt x="754379" y="2411652"/>
                </a:lnTo>
                <a:lnTo>
                  <a:pt x="752470" y="2413893"/>
                </a:lnTo>
                <a:lnTo>
                  <a:pt x="749607" y="2415814"/>
                </a:lnTo>
                <a:lnTo>
                  <a:pt x="746108" y="2417736"/>
                </a:lnTo>
                <a:lnTo>
                  <a:pt x="741336" y="2418697"/>
                </a:lnTo>
                <a:lnTo>
                  <a:pt x="736246" y="2419977"/>
                </a:lnTo>
                <a:lnTo>
                  <a:pt x="729565" y="2420618"/>
                </a:lnTo>
                <a:lnTo>
                  <a:pt x="721612" y="2420938"/>
                </a:lnTo>
                <a:lnTo>
                  <a:pt x="713659" y="2420938"/>
                </a:lnTo>
                <a:lnTo>
                  <a:pt x="706343" y="2420618"/>
                </a:lnTo>
                <a:lnTo>
                  <a:pt x="699344" y="2419657"/>
                </a:lnTo>
                <a:lnTo>
                  <a:pt x="692346" y="2418376"/>
                </a:lnTo>
                <a:lnTo>
                  <a:pt x="685983" y="2416775"/>
                </a:lnTo>
                <a:lnTo>
                  <a:pt x="679939" y="2415174"/>
                </a:lnTo>
                <a:lnTo>
                  <a:pt x="673895" y="2412612"/>
                </a:lnTo>
                <a:lnTo>
                  <a:pt x="668487" y="2410371"/>
                </a:lnTo>
                <a:lnTo>
                  <a:pt x="662760" y="2407489"/>
                </a:lnTo>
                <a:lnTo>
                  <a:pt x="657352" y="2404927"/>
                </a:lnTo>
                <a:lnTo>
                  <a:pt x="652263" y="2401724"/>
                </a:lnTo>
                <a:lnTo>
                  <a:pt x="642083" y="2395000"/>
                </a:lnTo>
                <a:lnTo>
                  <a:pt x="632539" y="2387955"/>
                </a:lnTo>
                <a:lnTo>
                  <a:pt x="628086" y="2385073"/>
                </a:lnTo>
                <a:lnTo>
                  <a:pt x="624904" y="2383792"/>
                </a:lnTo>
                <a:lnTo>
                  <a:pt x="624268" y="2383792"/>
                </a:lnTo>
                <a:lnTo>
                  <a:pt x="623314" y="2383792"/>
                </a:lnTo>
                <a:lnTo>
                  <a:pt x="622678" y="2384432"/>
                </a:lnTo>
                <a:lnTo>
                  <a:pt x="622041" y="2384752"/>
                </a:lnTo>
                <a:lnTo>
                  <a:pt x="621405" y="2386354"/>
                </a:lnTo>
                <a:lnTo>
                  <a:pt x="620769" y="2387314"/>
                </a:lnTo>
                <a:lnTo>
                  <a:pt x="620133" y="2388595"/>
                </a:lnTo>
                <a:lnTo>
                  <a:pt x="619496" y="2388915"/>
                </a:lnTo>
                <a:lnTo>
                  <a:pt x="619178" y="2388915"/>
                </a:lnTo>
                <a:lnTo>
                  <a:pt x="607408" y="2388595"/>
                </a:lnTo>
                <a:lnTo>
                  <a:pt x="601045" y="2387634"/>
                </a:lnTo>
                <a:lnTo>
                  <a:pt x="598819" y="2387314"/>
                </a:lnTo>
                <a:lnTo>
                  <a:pt x="596910" y="2386674"/>
                </a:lnTo>
                <a:lnTo>
                  <a:pt x="595001" y="2376747"/>
                </a:lnTo>
                <a:lnTo>
                  <a:pt x="593411" y="2368741"/>
                </a:lnTo>
                <a:lnTo>
                  <a:pt x="593092" y="2362336"/>
                </a:lnTo>
                <a:lnTo>
                  <a:pt x="592774" y="2357533"/>
                </a:lnTo>
                <a:lnTo>
                  <a:pt x="593092" y="2353690"/>
                </a:lnTo>
                <a:lnTo>
                  <a:pt x="593411" y="2351449"/>
                </a:lnTo>
                <a:lnTo>
                  <a:pt x="593729" y="2349527"/>
                </a:lnTo>
                <a:lnTo>
                  <a:pt x="592138" y="2346325"/>
                </a:lnTo>
                <a:close/>
                <a:moveTo>
                  <a:pt x="1474788" y="2290762"/>
                </a:moveTo>
                <a:lnTo>
                  <a:pt x="1567135" y="2290762"/>
                </a:lnTo>
                <a:lnTo>
                  <a:pt x="1571609" y="2293338"/>
                </a:lnTo>
                <a:lnTo>
                  <a:pt x="1582473" y="2300422"/>
                </a:lnTo>
                <a:lnTo>
                  <a:pt x="1588864" y="2305252"/>
                </a:lnTo>
                <a:lnTo>
                  <a:pt x="1595894" y="2310404"/>
                </a:lnTo>
                <a:lnTo>
                  <a:pt x="1602924" y="2316522"/>
                </a:lnTo>
                <a:lnTo>
                  <a:pt x="1609634" y="2322640"/>
                </a:lnTo>
                <a:lnTo>
                  <a:pt x="1615386" y="2328758"/>
                </a:lnTo>
                <a:lnTo>
                  <a:pt x="1617942" y="2331978"/>
                </a:lnTo>
                <a:lnTo>
                  <a:pt x="1620179" y="2334875"/>
                </a:lnTo>
                <a:lnTo>
                  <a:pt x="1621776" y="2337451"/>
                </a:lnTo>
                <a:lnTo>
                  <a:pt x="1623374" y="2340671"/>
                </a:lnTo>
                <a:lnTo>
                  <a:pt x="1624013" y="2343247"/>
                </a:lnTo>
                <a:lnTo>
                  <a:pt x="1624013" y="2345501"/>
                </a:lnTo>
                <a:lnTo>
                  <a:pt x="1623694" y="2348399"/>
                </a:lnTo>
                <a:lnTo>
                  <a:pt x="1622735" y="2350009"/>
                </a:lnTo>
                <a:lnTo>
                  <a:pt x="1620818" y="2352585"/>
                </a:lnTo>
                <a:lnTo>
                  <a:pt x="1618581" y="2353873"/>
                </a:lnTo>
                <a:lnTo>
                  <a:pt x="1615386" y="2355483"/>
                </a:lnTo>
                <a:lnTo>
                  <a:pt x="1611232" y="2357093"/>
                </a:lnTo>
                <a:lnTo>
                  <a:pt x="1606119" y="2357737"/>
                </a:lnTo>
                <a:lnTo>
                  <a:pt x="1600048" y="2358703"/>
                </a:lnTo>
                <a:lnTo>
                  <a:pt x="1593018" y="2359025"/>
                </a:lnTo>
                <a:lnTo>
                  <a:pt x="1585668" y="2359025"/>
                </a:lnTo>
                <a:lnTo>
                  <a:pt x="1578958" y="2358703"/>
                </a:lnTo>
                <a:lnTo>
                  <a:pt x="1572567" y="2357415"/>
                </a:lnTo>
                <a:lnTo>
                  <a:pt x="1566496" y="2356127"/>
                </a:lnTo>
                <a:lnTo>
                  <a:pt x="1560744" y="2355161"/>
                </a:lnTo>
                <a:lnTo>
                  <a:pt x="1554993" y="2353229"/>
                </a:lnTo>
                <a:lnTo>
                  <a:pt x="1549560" y="2351297"/>
                </a:lnTo>
                <a:lnTo>
                  <a:pt x="1544128" y="2349043"/>
                </a:lnTo>
                <a:lnTo>
                  <a:pt x="1539335" y="2346467"/>
                </a:lnTo>
                <a:lnTo>
                  <a:pt x="1529749" y="2340993"/>
                </a:lnTo>
                <a:lnTo>
                  <a:pt x="1520802" y="2334875"/>
                </a:lnTo>
                <a:lnTo>
                  <a:pt x="1511535" y="2328758"/>
                </a:lnTo>
                <a:lnTo>
                  <a:pt x="1507701" y="2326182"/>
                </a:lnTo>
                <a:lnTo>
                  <a:pt x="1505144" y="2324894"/>
                </a:lnTo>
                <a:lnTo>
                  <a:pt x="1503866" y="2324572"/>
                </a:lnTo>
                <a:lnTo>
                  <a:pt x="1503227" y="2324894"/>
                </a:lnTo>
                <a:lnTo>
                  <a:pt x="1502269" y="2325860"/>
                </a:lnTo>
                <a:lnTo>
                  <a:pt x="1501629" y="2326826"/>
                </a:lnTo>
                <a:lnTo>
                  <a:pt x="1500990" y="2328114"/>
                </a:lnTo>
                <a:lnTo>
                  <a:pt x="1500351" y="2329080"/>
                </a:lnTo>
                <a:lnTo>
                  <a:pt x="1499712" y="2329080"/>
                </a:lnTo>
                <a:lnTo>
                  <a:pt x="1499073" y="2329080"/>
                </a:lnTo>
                <a:lnTo>
                  <a:pt x="1488528" y="2328758"/>
                </a:lnTo>
                <a:lnTo>
                  <a:pt x="1482777" y="2328436"/>
                </a:lnTo>
                <a:lnTo>
                  <a:pt x="1480540" y="2328114"/>
                </a:lnTo>
                <a:lnTo>
                  <a:pt x="1478942" y="2327148"/>
                </a:lnTo>
                <a:lnTo>
                  <a:pt x="1477025" y="2318132"/>
                </a:lnTo>
                <a:lnTo>
                  <a:pt x="1476066" y="2310726"/>
                </a:lnTo>
                <a:lnTo>
                  <a:pt x="1475747" y="2305252"/>
                </a:lnTo>
                <a:lnTo>
                  <a:pt x="1475108" y="2300422"/>
                </a:lnTo>
                <a:lnTo>
                  <a:pt x="1475747" y="2297202"/>
                </a:lnTo>
                <a:lnTo>
                  <a:pt x="1476066" y="2294948"/>
                </a:lnTo>
                <a:lnTo>
                  <a:pt x="1476386" y="2293338"/>
                </a:lnTo>
                <a:lnTo>
                  <a:pt x="1474788" y="2290762"/>
                </a:lnTo>
                <a:close/>
                <a:moveTo>
                  <a:pt x="1243723" y="2290762"/>
                </a:moveTo>
                <a:lnTo>
                  <a:pt x="1335088" y="2290762"/>
                </a:lnTo>
                <a:lnTo>
                  <a:pt x="1333507" y="2293338"/>
                </a:lnTo>
                <a:lnTo>
                  <a:pt x="1334140" y="2294948"/>
                </a:lnTo>
                <a:lnTo>
                  <a:pt x="1334140" y="2297202"/>
                </a:lnTo>
                <a:lnTo>
                  <a:pt x="1334456" y="2300422"/>
                </a:lnTo>
                <a:lnTo>
                  <a:pt x="1334456" y="2305252"/>
                </a:lnTo>
                <a:lnTo>
                  <a:pt x="1333824" y="2310726"/>
                </a:lnTo>
                <a:lnTo>
                  <a:pt x="1332559" y="2318132"/>
                </a:lnTo>
                <a:lnTo>
                  <a:pt x="1330978" y="2327148"/>
                </a:lnTo>
                <a:lnTo>
                  <a:pt x="1329398" y="2328114"/>
                </a:lnTo>
                <a:lnTo>
                  <a:pt x="1327185" y="2328436"/>
                </a:lnTo>
                <a:lnTo>
                  <a:pt x="1321494" y="2328758"/>
                </a:lnTo>
                <a:lnTo>
                  <a:pt x="1311061" y="2329080"/>
                </a:lnTo>
                <a:lnTo>
                  <a:pt x="1310113" y="2329080"/>
                </a:lnTo>
                <a:lnTo>
                  <a:pt x="1309797" y="2329080"/>
                </a:lnTo>
                <a:lnTo>
                  <a:pt x="1309165" y="2328114"/>
                </a:lnTo>
                <a:lnTo>
                  <a:pt x="1308848" y="2326826"/>
                </a:lnTo>
                <a:lnTo>
                  <a:pt x="1307900" y="2325860"/>
                </a:lnTo>
                <a:lnTo>
                  <a:pt x="1306952" y="2324894"/>
                </a:lnTo>
                <a:lnTo>
                  <a:pt x="1306003" y="2324572"/>
                </a:lnTo>
                <a:lnTo>
                  <a:pt x="1305371" y="2324894"/>
                </a:lnTo>
                <a:lnTo>
                  <a:pt x="1302842" y="2326182"/>
                </a:lnTo>
                <a:lnTo>
                  <a:pt x="1298732" y="2328758"/>
                </a:lnTo>
                <a:lnTo>
                  <a:pt x="1289880" y="2334875"/>
                </a:lnTo>
                <a:lnTo>
                  <a:pt x="1281028" y="2340993"/>
                </a:lnTo>
                <a:lnTo>
                  <a:pt x="1271228" y="2346467"/>
                </a:lnTo>
                <a:lnTo>
                  <a:pt x="1266485" y="2349043"/>
                </a:lnTo>
                <a:lnTo>
                  <a:pt x="1261111" y="2351297"/>
                </a:lnTo>
                <a:lnTo>
                  <a:pt x="1256053" y="2353229"/>
                </a:lnTo>
                <a:lnTo>
                  <a:pt x="1250362" y="2355161"/>
                </a:lnTo>
                <a:lnTo>
                  <a:pt x="1244356" y="2356127"/>
                </a:lnTo>
                <a:lnTo>
                  <a:pt x="1238349" y="2357415"/>
                </a:lnTo>
                <a:lnTo>
                  <a:pt x="1232026" y="2358703"/>
                </a:lnTo>
                <a:lnTo>
                  <a:pt x="1225387" y="2359025"/>
                </a:lnTo>
                <a:lnTo>
                  <a:pt x="1218116" y="2359025"/>
                </a:lnTo>
                <a:lnTo>
                  <a:pt x="1211161" y="2358703"/>
                </a:lnTo>
                <a:lnTo>
                  <a:pt x="1205154" y="2357737"/>
                </a:lnTo>
                <a:lnTo>
                  <a:pt x="1200096" y="2357093"/>
                </a:lnTo>
                <a:lnTo>
                  <a:pt x="1195986" y="2355483"/>
                </a:lnTo>
                <a:lnTo>
                  <a:pt x="1193141" y="2353873"/>
                </a:lnTo>
                <a:lnTo>
                  <a:pt x="1190295" y="2352585"/>
                </a:lnTo>
                <a:lnTo>
                  <a:pt x="1189031" y="2350009"/>
                </a:lnTo>
                <a:lnTo>
                  <a:pt x="1187766" y="2348399"/>
                </a:lnTo>
                <a:lnTo>
                  <a:pt x="1187450" y="2345501"/>
                </a:lnTo>
                <a:lnTo>
                  <a:pt x="1187766" y="2343247"/>
                </a:lnTo>
                <a:lnTo>
                  <a:pt x="1188715" y="2340671"/>
                </a:lnTo>
                <a:lnTo>
                  <a:pt x="1189663" y="2337451"/>
                </a:lnTo>
                <a:lnTo>
                  <a:pt x="1191560" y="2334875"/>
                </a:lnTo>
                <a:lnTo>
                  <a:pt x="1193457" y="2331978"/>
                </a:lnTo>
                <a:lnTo>
                  <a:pt x="1195986" y="2328758"/>
                </a:lnTo>
                <a:lnTo>
                  <a:pt x="1201676" y="2322640"/>
                </a:lnTo>
                <a:lnTo>
                  <a:pt x="1208315" y="2316522"/>
                </a:lnTo>
                <a:lnTo>
                  <a:pt x="1215271" y="2310404"/>
                </a:lnTo>
                <a:lnTo>
                  <a:pt x="1222226" y="2305252"/>
                </a:lnTo>
                <a:lnTo>
                  <a:pt x="1228865" y="2300422"/>
                </a:lnTo>
                <a:lnTo>
                  <a:pt x="1239613" y="2293338"/>
                </a:lnTo>
                <a:lnTo>
                  <a:pt x="1243723" y="2290762"/>
                </a:lnTo>
                <a:close/>
                <a:moveTo>
                  <a:pt x="1481543" y="1798637"/>
                </a:moveTo>
                <a:lnTo>
                  <a:pt x="1701801" y="1798637"/>
                </a:lnTo>
                <a:lnTo>
                  <a:pt x="1567093" y="2273300"/>
                </a:lnTo>
                <a:lnTo>
                  <a:pt x="1465263" y="2273300"/>
                </a:lnTo>
                <a:lnTo>
                  <a:pt x="1481543" y="1798637"/>
                </a:lnTo>
                <a:close/>
                <a:moveTo>
                  <a:pt x="1119188" y="1798637"/>
                </a:moveTo>
                <a:lnTo>
                  <a:pt x="1336331" y="1798637"/>
                </a:lnTo>
                <a:lnTo>
                  <a:pt x="1346201" y="2272028"/>
                </a:lnTo>
                <a:lnTo>
                  <a:pt x="1240177" y="2273300"/>
                </a:lnTo>
                <a:lnTo>
                  <a:pt x="1119188" y="1798637"/>
                </a:lnTo>
                <a:close/>
                <a:moveTo>
                  <a:pt x="2677270" y="1559805"/>
                </a:moveTo>
                <a:lnTo>
                  <a:pt x="2530833" y="1600780"/>
                </a:lnTo>
                <a:lnTo>
                  <a:pt x="2674417" y="1589663"/>
                </a:lnTo>
                <a:lnTo>
                  <a:pt x="2677270" y="1559805"/>
                </a:lnTo>
                <a:close/>
                <a:moveTo>
                  <a:pt x="64561" y="1559805"/>
                </a:moveTo>
                <a:lnTo>
                  <a:pt x="67742" y="1589663"/>
                </a:lnTo>
                <a:lnTo>
                  <a:pt x="211812" y="1600780"/>
                </a:lnTo>
                <a:lnTo>
                  <a:pt x="64561" y="1559805"/>
                </a:lnTo>
                <a:close/>
                <a:moveTo>
                  <a:pt x="1743293" y="1510232"/>
                </a:moveTo>
                <a:lnTo>
                  <a:pt x="1815377" y="1673934"/>
                </a:lnTo>
                <a:lnTo>
                  <a:pt x="2196121" y="1673934"/>
                </a:lnTo>
                <a:lnTo>
                  <a:pt x="2051635" y="1522922"/>
                </a:lnTo>
                <a:lnTo>
                  <a:pt x="1743293" y="1510232"/>
                </a:lnTo>
                <a:close/>
                <a:moveTo>
                  <a:pt x="1093583" y="1510232"/>
                </a:moveTo>
                <a:lnTo>
                  <a:pt x="785241" y="1522922"/>
                </a:lnTo>
                <a:lnTo>
                  <a:pt x="641072" y="1673934"/>
                </a:lnTo>
                <a:lnTo>
                  <a:pt x="1021499" y="1673934"/>
                </a:lnTo>
                <a:lnTo>
                  <a:pt x="1093583" y="1510232"/>
                </a:lnTo>
                <a:close/>
                <a:moveTo>
                  <a:pt x="840494" y="1363662"/>
                </a:moveTo>
                <a:lnTo>
                  <a:pt x="1955417" y="1363662"/>
                </a:lnTo>
                <a:lnTo>
                  <a:pt x="2368551" y="1768475"/>
                </a:lnTo>
                <a:lnTo>
                  <a:pt x="398463" y="1768475"/>
                </a:lnTo>
                <a:lnTo>
                  <a:pt x="840494" y="1363662"/>
                </a:lnTo>
                <a:close/>
                <a:moveTo>
                  <a:pt x="1125700" y="1131888"/>
                </a:moveTo>
                <a:lnTo>
                  <a:pt x="1123793" y="1132523"/>
                </a:lnTo>
                <a:lnTo>
                  <a:pt x="1121569" y="1134110"/>
                </a:lnTo>
                <a:lnTo>
                  <a:pt x="1118710" y="1136650"/>
                </a:lnTo>
                <a:lnTo>
                  <a:pt x="1111084" y="1144270"/>
                </a:lnTo>
                <a:lnTo>
                  <a:pt x="1101553" y="1155065"/>
                </a:lnTo>
                <a:lnTo>
                  <a:pt x="1077405" y="1184275"/>
                </a:lnTo>
                <a:lnTo>
                  <a:pt x="1046268" y="1220153"/>
                </a:lnTo>
                <a:lnTo>
                  <a:pt x="1059613" y="1236028"/>
                </a:lnTo>
                <a:lnTo>
                  <a:pt x="1064696" y="1242378"/>
                </a:lnTo>
                <a:lnTo>
                  <a:pt x="1070098" y="1248093"/>
                </a:lnTo>
                <a:lnTo>
                  <a:pt x="1074546" y="1252538"/>
                </a:lnTo>
                <a:lnTo>
                  <a:pt x="1078994" y="1256665"/>
                </a:lnTo>
                <a:lnTo>
                  <a:pt x="1083124" y="1260158"/>
                </a:lnTo>
                <a:lnTo>
                  <a:pt x="1087890" y="1263333"/>
                </a:lnTo>
                <a:lnTo>
                  <a:pt x="1092656" y="1266508"/>
                </a:lnTo>
                <a:lnTo>
                  <a:pt x="1098375" y="1269365"/>
                </a:lnTo>
                <a:lnTo>
                  <a:pt x="1111084" y="1276350"/>
                </a:lnTo>
                <a:lnTo>
                  <a:pt x="1127606" y="1284605"/>
                </a:lnTo>
                <a:lnTo>
                  <a:pt x="1149529" y="1295400"/>
                </a:lnTo>
                <a:lnTo>
                  <a:pt x="1139362" y="1143953"/>
                </a:lnTo>
                <a:lnTo>
                  <a:pt x="1136185" y="1141413"/>
                </a:lnTo>
                <a:lnTo>
                  <a:pt x="1133325" y="1138238"/>
                </a:lnTo>
                <a:lnTo>
                  <a:pt x="1126971" y="1132205"/>
                </a:lnTo>
                <a:lnTo>
                  <a:pt x="1126017" y="1131888"/>
                </a:lnTo>
                <a:lnTo>
                  <a:pt x="1125700" y="1131888"/>
                </a:lnTo>
                <a:close/>
                <a:moveTo>
                  <a:pt x="505679" y="1004887"/>
                </a:moveTo>
                <a:lnTo>
                  <a:pt x="511721" y="1004887"/>
                </a:lnTo>
                <a:lnTo>
                  <a:pt x="517446" y="1005205"/>
                </a:lnTo>
                <a:lnTo>
                  <a:pt x="522535" y="1006158"/>
                </a:lnTo>
                <a:lnTo>
                  <a:pt x="528259" y="1007746"/>
                </a:lnTo>
                <a:lnTo>
                  <a:pt x="533348" y="1009969"/>
                </a:lnTo>
                <a:lnTo>
                  <a:pt x="538436" y="1012828"/>
                </a:lnTo>
                <a:lnTo>
                  <a:pt x="543207" y="1015687"/>
                </a:lnTo>
                <a:lnTo>
                  <a:pt x="548296" y="1019498"/>
                </a:lnTo>
                <a:lnTo>
                  <a:pt x="552748" y="1023310"/>
                </a:lnTo>
                <a:lnTo>
                  <a:pt x="557201" y="1028075"/>
                </a:lnTo>
                <a:lnTo>
                  <a:pt x="561335" y="1033157"/>
                </a:lnTo>
                <a:lnTo>
                  <a:pt x="566106" y="1038239"/>
                </a:lnTo>
                <a:lnTo>
                  <a:pt x="570240" y="1044274"/>
                </a:lnTo>
                <a:lnTo>
                  <a:pt x="573738" y="1050309"/>
                </a:lnTo>
                <a:lnTo>
                  <a:pt x="577555" y="1056980"/>
                </a:lnTo>
                <a:lnTo>
                  <a:pt x="581371" y="1063968"/>
                </a:lnTo>
                <a:lnTo>
                  <a:pt x="585188" y="1071274"/>
                </a:lnTo>
                <a:lnTo>
                  <a:pt x="588686" y="1078897"/>
                </a:lnTo>
                <a:lnTo>
                  <a:pt x="591867" y="1086838"/>
                </a:lnTo>
                <a:lnTo>
                  <a:pt x="598227" y="1103673"/>
                </a:lnTo>
                <a:lnTo>
                  <a:pt x="603952" y="1121461"/>
                </a:lnTo>
                <a:lnTo>
                  <a:pt x="609677" y="1140202"/>
                </a:lnTo>
                <a:lnTo>
                  <a:pt x="614447" y="1159260"/>
                </a:lnTo>
                <a:lnTo>
                  <a:pt x="619218" y="1179589"/>
                </a:lnTo>
                <a:lnTo>
                  <a:pt x="623670" y="1200553"/>
                </a:lnTo>
                <a:lnTo>
                  <a:pt x="627487" y="1221518"/>
                </a:lnTo>
                <a:lnTo>
                  <a:pt x="630667" y="1242799"/>
                </a:lnTo>
                <a:lnTo>
                  <a:pt x="634165" y="1264399"/>
                </a:lnTo>
                <a:lnTo>
                  <a:pt x="636710" y="1285681"/>
                </a:lnTo>
                <a:lnTo>
                  <a:pt x="639254" y="1306963"/>
                </a:lnTo>
                <a:lnTo>
                  <a:pt x="641798" y="1327927"/>
                </a:lnTo>
                <a:lnTo>
                  <a:pt x="643389" y="1348574"/>
                </a:lnTo>
                <a:lnTo>
                  <a:pt x="644979" y="1368903"/>
                </a:lnTo>
                <a:lnTo>
                  <a:pt x="647841" y="1407337"/>
                </a:lnTo>
                <a:lnTo>
                  <a:pt x="649431" y="1441960"/>
                </a:lnTo>
                <a:lnTo>
                  <a:pt x="650703" y="1471501"/>
                </a:lnTo>
                <a:lnTo>
                  <a:pt x="651021" y="1495641"/>
                </a:lnTo>
                <a:lnTo>
                  <a:pt x="645933" y="1500088"/>
                </a:lnTo>
                <a:lnTo>
                  <a:pt x="640526" y="1461971"/>
                </a:lnTo>
                <a:lnTo>
                  <a:pt x="635120" y="1423219"/>
                </a:lnTo>
                <a:lnTo>
                  <a:pt x="629713" y="1515335"/>
                </a:lnTo>
                <a:lnTo>
                  <a:pt x="623988" y="1520417"/>
                </a:lnTo>
                <a:lnTo>
                  <a:pt x="225488" y="1414008"/>
                </a:lnTo>
                <a:lnTo>
                  <a:pt x="154884" y="1399079"/>
                </a:lnTo>
                <a:lnTo>
                  <a:pt x="603316" y="1539476"/>
                </a:lnTo>
                <a:lnTo>
                  <a:pt x="319945" y="1798670"/>
                </a:lnTo>
                <a:lnTo>
                  <a:pt x="585824" y="1798670"/>
                </a:lnTo>
                <a:lnTo>
                  <a:pt x="752475" y="1798670"/>
                </a:lnTo>
                <a:lnTo>
                  <a:pt x="687596" y="2326906"/>
                </a:lnTo>
                <a:lnTo>
                  <a:pt x="595365" y="2326906"/>
                </a:lnTo>
                <a:lnTo>
                  <a:pt x="586778" y="1847904"/>
                </a:lnTo>
                <a:lnTo>
                  <a:pt x="581371" y="1857433"/>
                </a:lnTo>
                <a:lnTo>
                  <a:pt x="578509" y="1862516"/>
                </a:lnTo>
                <a:lnTo>
                  <a:pt x="575329" y="1866963"/>
                </a:lnTo>
                <a:lnTo>
                  <a:pt x="531758" y="2443162"/>
                </a:lnTo>
                <a:lnTo>
                  <a:pt x="415356" y="2443162"/>
                </a:lnTo>
                <a:lnTo>
                  <a:pt x="356837" y="1985125"/>
                </a:lnTo>
                <a:lnTo>
                  <a:pt x="349840" y="1985760"/>
                </a:lnTo>
                <a:lnTo>
                  <a:pt x="346024" y="1986078"/>
                </a:lnTo>
                <a:lnTo>
                  <a:pt x="342207" y="1986078"/>
                </a:lnTo>
                <a:lnTo>
                  <a:pt x="337437" y="1985760"/>
                </a:lnTo>
                <a:lnTo>
                  <a:pt x="332348" y="1985443"/>
                </a:lnTo>
                <a:lnTo>
                  <a:pt x="145661" y="1959078"/>
                </a:lnTo>
                <a:lnTo>
                  <a:pt x="141208" y="1957490"/>
                </a:lnTo>
                <a:lnTo>
                  <a:pt x="137074" y="1955267"/>
                </a:lnTo>
                <a:lnTo>
                  <a:pt x="133257" y="1952726"/>
                </a:lnTo>
                <a:lnTo>
                  <a:pt x="129441" y="1949867"/>
                </a:lnTo>
                <a:lnTo>
                  <a:pt x="125624" y="1946055"/>
                </a:lnTo>
                <a:lnTo>
                  <a:pt x="122126" y="1941926"/>
                </a:lnTo>
                <a:lnTo>
                  <a:pt x="119264" y="1937479"/>
                </a:lnTo>
                <a:lnTo>
                  <a:pt x="116401" y="1932397"/>
                </a:lnTo>
                <a:lnTo>
                  <a:pt x="113539" y="1927632"/>
                </a:lnTo>
                <a:lnTo>
                  <a:pt x="110995" y="1921914"/>
                </a:lnTo>
                <a:lnTo>
                  <a:pt x="108768" y="1916197"/>
                </a:lnTo>
                <a:lnTo>
                  <a:pt x="106542" y="1910162"/>
                </a:lnTo>
                <a:lnTo>
                  <a:pt x="102408" y="1897774"/>
                </a:lnTo>
                <a:lnTo>
                  <a:pt x="98909" y="1885068"/>
                </a:lnTo>
                <a:lnTo>
                  <a:pt x="96365" y="1872363"/>
                </a:lnTo>
                <a:lnTo>
                  <a:pt x="93503" y="1859339"/>
                </a:lnTo>
                <a:lnTo>
                  <a:pt x="90004" y="1836152"/>
                </a:lnTo>
                <a:lnTo>
                  <a:pt x="86824" y="1817728"/>
                </a:lnTo>
                <a:lnTo>
                  <a:pt x="85234" y="1811058"/>
                </a:lnTo>
                <a:lnTo>
                  <a:pt x="84280" y="1806293"/>
                </a:lnTo>
                <a:lnTo>
                  <a:pt x="83962" y="1800894"/>
                </a:lnTo>
                <a:lnTo>
                  <a:pt x="76965" y="1730695"/>
                </a:lnTo>
                <a:lnTo>
                  <a:pt x="69968" y="1653826"/>
                </a:lnTo>
                <a:lnTo>
                  <a:pt x="62017" y="1556628"/>
                </a:lnTo>
                <a:lnTo>
                  <a:pt x="52158" y="1552499"/>
                </a:lnTo>
                <a:lnTo>
                  <a:pt x="43571" y="1548687"/>
                </a:lnTo>
                <a:lnTo>
                  <a:pt x="35938" y="1545511"/>
                </a:lnTo>
                <a:lnTo>
                  <a:pt x="29895" y="1542017"/>
                </a:lnTo>
                <a:lnTo>
                  <a:pt x="25443" y="1538523"/>
                </a:lnTo>
                <a:lnTo>
                  <a:pt x="23535" y="1536617"/>
                </a:lnTo>
                <a:lnTo>
                  <a:pt x="21944" y="1535346"/>
                </a:lnTo>
                <a:lnTo>
                  <a:pt x="20990" y="1533758"/>
                </a:lnTo>
                <a:lnTo>
                  <a:pt x="20354" y="1532170"/>
                </a:lnTo>
                <a:lnTo>
                  <a:pt x="19718" y="1530582"/>
                </a:lnTo>
                <a:lnTo>
                  <a:pt x="20354" y="1529311"/>
                </a:lnTo>
                <a:lnTo>
                  <a:pt x="17492" y="1522641"/>
                </a:lnTo>
                <a:lnTo>
                  <a:pt x="15266" y="1515017"/>
                </a:lnTo>
                <a:lnTo>
                  <a:pt x="12721" y="1504853"/>
                </a:lnTo>
                <a:lnTo>
                  <a:pt x="10495" y="1493100"/>
                </a:lnTo>
                <a:lnTo>
                  <a:pt x="8269" y="1479759"/>
                </a:lnTo>
                <a:lnTo>
                  <a:pt x="6043" y="1465148"/>
                </a:lnTo>
                <a:lnTo>
                  <a:pt x="4134" y="1449583"/>
                </a:lnTo>
                <a:lnTo>
                  <a:pt x="2544" y="1432431"/>
                </a:lnTo>
                <a:lnTo>
                  <a:pt x="954" y="1414325"/>
                </a:lnTo>
                <a:lnTo>
                  <a:pt x="318" y="1395267"/>
                </a:lnTo>
                <a:lnTo>
                  <a:pt x="0" y="1375256"/>
                </a:lnTo>
                <a:lnTo>
                  <a:pt x="318" y="1354926"/>
                </a:lnTo>
                <a:lnTo>
                  <a:pt x="954" y="1333962"/>
                </a:lnTo>
                <a:lnTo>
                  <a:pt x="2544" y="1312363"/>
                </a:lnTo>
                <a:lnTo>
                  <a:pt x="4452" y="1290763"/>
                </a:lnTo>
                <a:lnTo>
                  <a:pt x="7315" y="1268846"/>
                </a:lnTo>
                <a:lnTo>
                  <a:pt x="11131" y="1246929"/>
                </a:lnTo>
                <a:lnTo>
                  <a:pt x="13357" y="1236447"/>
                </a:lnTo>
                <a:lnTo>
                  <a:pt x="15584" y="1225647"/>
                </a:lnTo>
                <a:lnTo>
                  <a:pt x="18446" y="1214847"/>
                </a:lnTo>
                <a:lnTo>
                  <a:pt x="21308" y="1204047"/>
                </a:lnTo>
                <a:lnTo>
                  <a:pt x="24489" y="1193248"/>
                </a:lnTo>
                <a:lnTo>
                  <a:pt x="27669" y="1183083"/>
                </a:lnTo>
                <a:lnTo>
                  <a:pt x="31486" y="1172601"/>
                </a:lnTo>
                <a:lnTo>
                  <a:pt x="35302" y="1162436"/>
                </a:lnTo>
                <a:lnTo>
                  <a:pt x="39436" y="1152272"/>
                </a:lnTo>
                <a:lnTo>
                  <a:pt x="43889" y="1142425"/>
                </a:lnTo>
                <a:lnTo>
                  <a:pt x="48978" y="1132578"/>
                </a:lnTo>
                <a:lnTo>
                  <a:pt x="54066" y="1123367"/>
                </a:lnTo>
                <a:lnTo>
                  <a:pt x="59473" y="1113838"/>
                </a:lnTo>
                <a:lnTo>
                  <a:pt x="64879" y="1104944"/>
                </a:lnTo>
                <a:lnTo>
                  <a:pt x="70922" y="1096050"/>
                </a:lnTo>
                <a:lnTo>
                  <a:pt x="77601" y="1087473"/>
                </a:lnTo>
                <a:lnTo>
                  <a:pt x="84280" y="1079215"/>
                </a:lnTo>
                <a:lnTo>
                  <a:pt x="91276" y="1071274"/>
                </a:lnTo>
                <a:lnTo>
                  <a:pt x="98591" y="1063968"/>
                </a:lnTo>
                <a:lnTo>
                  <a:pt x="106542" y="1056662"/>
                </a:lnTo>
                <a:lnTo>
                  <a:pt x="114811" y="1049674"/>
                </a:lnTo>
                <a:lnTo>
                  <a:pt x="123080" y="1043321"/>
                </a:lnTo>
                <a:lnTo>
                  <a:pt x="131985" y="1036651"/>
                </a:lnTo>
                <a:lnTo>
                  <a:pt x="141526" y="1031251"/>
                </a:lnTo>
                <a:lnTo>
                  <a:pt x="150749" y="1025851"/>
                </a:lnTo>
                <a:lnTo>
                  <a:pt x="160926" y="1021087"/>
                </a:lnTo>
                <a:lnTo>
                  <a:pt x="171740" y="1016322"/>
                </a:lnTo>
                <a:lnTo>
                  <a:pt x="182553" y="1012193"/>
                </a:lnTo>
                <a:lnTo>
                  <a:pt x="193684" y="1009016"/>
                </a:lnTo>
                <a:lnTo>
                  <a:pt x="205452" y="1005522"/>
                </a:lnTo>
                <a:lnTo>
                  <a:pt x="209904" y="1005522"/>
                </a:lnTo>
                <a:lnTo>
                  <a:pt x="218809" y="1005840"/>
                </a:lnTo>
                <a:lnTo>
                  <a:pt x="243298" y="1007428"/>
                </a:lnTo>
                <a:lnTo>
                  <a:pt x="280508" y="1009969"/>
                </a:lnTo>
                <a:lnTo>
                  <a:pt x="409313" y="1420361"/>
                </a:lnTo>
                <a:lnTo>
                  <a:pt x="397228" y="1297751"/>
                </a:lnTo>
                <a:lnTo>
                  <a:pt x="390867" y="1077309"/>
                </a:lnTo>
                <a:lnTo>
                  <a:pt x="382598" y="1056345"/>
                </a:lnTo>
                <a:lnTo>
                  <a:pt x="399136" y="1028392"/>
                </a:lnTo>
                <a:lnTo>
                  <a:pt x="436029" y="1028392"/>
                </a:lnTo>
                <a:lnTo>
                  <a:pt x="450976" y="1056345"/>
                </a:lnTo>
                <a:lnTo>
                  <a:pt x="443979" y="1081438"/>
                </a:lnTo>
                <a:lnTo>
                  <a:pt x="489141" y="1401937"/>
                </a:lnTo>
                <a:lnTo>
                  <a:pt x="481508" y="1015369"/>
                </a:lnTo>
                <a:lnTo>
                  <a:pt x="489459" y="1011875"/>
                </a:lnTo>
                <a:lnTo>
                  <a:pt x="495501" y="1009016"/>
                </a:lnTo>
                <a:lnTo>
                  <a:pt x="499000" y="1006793"/>
                </a:lnTo>
                <a:lnTo>
                  <a:pt x="499636" y="1005840"/>
                </a:lnTo>
                <a:lnTo>
                  <a:pt x="499954" y="1005522"/>
                </a:lnTo>
                <a:lnTo>
                  <a:pt x="505679" y="1004887"/>
                </a:lnTo>
                <a:close/>
                <a:moveTo>
                  <a:pt x="2233205" y="1004887"/>
                </a:moveTo>
                <a:lnTo>
                  <a:pt x="2238276" y="1005205"/>
                </a:lnTo>
                <a:lnTo>
                  <a:pt x="2243665" y="1005522"/>
                </a:lnTo>
                <a:lnTo>
                  <a:pt x="2243665" y="1005840"/>
                </a:lnTo>
                <a:lnTo>
                  <a:pt x="2244299" y="1006793"/>
                </a:lnTo>
                <a:lnTo>
                  <a:pt x="2248102" y="1009016"/>
                </a:lnTo>
                <a:lnTo>
                  <a:pt x="2253808" y="1011875"/>
                </a:lnTo>
                <a:lnTo>
                  <a:pt x="2261732" y="1015369"/>
                </a:lnTo>
                <a:lnTo>
                  <a:pt x="2254441" y="1401937"/>
                </a:lnTo>
                <a:lnTo>
                  <a:pt x="2299133" y="1081438"/>
                </a:lnTo>
                <a:lnTo>
                  <a:pt x="2292160" y="1056345"/>
                </a:lnTo>
                <a:lnTo>
                  <a:pt x="2307374" y="1028392"/>
                </a:lnTo>
                <a:lnTo>
                  <a:pt x="2344142" y="1028392"/>
                </a:lnTo>
                <a:lnTo>
                  <a:pt x="2360307" y="1056345"/>
                </a:lnTo>
                <a:lnTo>
                  <a:pt x="2352066" y="1077309"/>
                </a:lnTo>
                <a:lnTo>
                  <a:pt x="2346044" y="1297751"/>
                </a:lnTo>
                <a:lnTo>
                  <a:pt x="2333682" y="1420361"/>
                </a:lnTo>
                <a:lnTo>
                  <a:pt x="2462052" y="1009969"/>
                </a:lnTo>
                <a:lnTo>
                  <a:pt x="2499137" y="1007428"/>
                </a:lnTo>
                <a:lnTo>
                  <a:pt x="2523860" y="1005840"/>
                </a:lnTo>
                <a:lnTo>
                  <a:pt x="2532735" y="1005522"/>
                </a:lnTo>
                <a:lnTo>
                  <a:pt x="2536855" y="1005522"/>
                </a:lnTo>
                <a:lnTo>
                  <a:pt x="2548266" y="1009016"/>
                </a:lnTo>
                <a:lnTo>
                  <a:pt x="2559677" y="1012193"/>
                </a:lnTo>
                <a:lnTo>
                  <a:pt x="2570453" y="1016322"/>
                </a:lnTo>
                <a:lnTo>
                  <a:pt x="2580913" y="1021087"/>
                </a:lnTo>
                <a:lnTo>
                  <a:pt x="2591056" y="1025851"/>
                </a:lnTo>
                <a:lnTo>
                  <a:pt x="2600882" y="1031251"/>
                </a:lnTo>
                <a:lnTo>
                  <a:pt x="2610391" y="1036651"/>
                </a:lnTo>
                <a:lnTo>
                  <a:pt x="2618949" y="1043321"/>
                </a:lnTo>
                <a:lnTo>
                  <a:pt x="2627507" y="1049674"/>
                </a:lnTo>
                <a:lnTo>
                  <a:pt x="2635431" y="1056662"/>
                </a:lnTo>
                <a:lnTo>
                  <a:pt x="2643355" y="1063968"/>
                </a:lnTo>
                <a:lnTo>
                  <a:pt x="2650962" y="1071274"/>
                </a:lnTo>
                <a:lnTo>
                  <a:pt x="2657618" y="1079215"/>
                </a:lnTo>
                <a:lnTo>
                  <a:pt x="2664274" y="1087473"/>
                </a:lnTo>
                <a:lnTo>
                  <a:pt x="2670614" y="1096050"/>
                </a:lnTo>
                <a:lnTo>
                  <a:pt x="2676636" y="1104944"/>
                </a:lnTo>
                <a:lnTo>
                  <a:pt x="2682341" y="1113838"/>
                </a:lnTo>
                <a:lnTo>
                  <a:pt x="2688047" y="1123367"/>
                </a:lnTo>
                <a:lnTo>
                  <a:pt x="2692801" y="1132578"/>
                </a:lnTo>
                <a:lnTo>
                  <a:pt x="2697872" y="1142425"/>
                </a:lnTo>
                <a:lnTo>
                  <a:pt x="2702310" y="1152272"/>
                </a:lnTo>
                <a:lnTo>
                  <a:pt x="2706430" y="1162436"/>
                </a:lnTo>
                <a:lnTo>
                  <a:pt x="2710551" y="1172601"/>
                </a:lnTo>
                <a:lnTo>
                  <a:pt x="2714037" y="1183083"/>
                </a:lnTo>
                <a:lnTo>
                  <a:pt x="2717207" y="1193248"/>
                </a:lnTo>
                <a:lnTo>
                  <a:pt x="2720694" y="1204047"/>
                </a:lnTo>
                <a:lnTo>
                  <a:pt x="2723229" y="1214847"/>
                </a:lnTo>
                <a:lnTo>
                  <a:pt x="2726082" y="1225647"/>
                </a:lnTo>
                <a:lnTo>
                  <a:pt x="2728618" y="1236447"/>
                </a:lnTo>
                <a:lnTo>
                  <a:pt x="2730836" y="1246929"/>
                </a:lnTo>
                <a:lnTo>
                  <a:pt x="2734640" y="1268846"/>
                </a:lnTo>
                <a:lnTo>
                  <a:pt x="2737176" y="1290763"/>
                </a:lnTo>
                <a:lnTo>
                  <a:pt x="2739394" y="1312363"/>
                </a:lnTo>
                <a:lnTo>
                  <a:pt x="2740979" y="1333962"/>
                </a:lnTo>
                <a:lnTo>
                  <a:pt x="2741613" y="1354926"/>
                </a:lnTo>
                <a:lnTo>
                  <a:pt x="2741613" y="1375256"/>
                </a:lnTo>
                <a:lnTo>
                  <a:pt x="2741296" y="1395267"/>
                </a:lnTo>
                <a:lnTo>
                  <a:pt x="2740662" y="1414325"/>
                </a:lnTo>
                <a:lnTo>
                  <a:pt x="2739394" y="1432431"/>
                </a:lnTo>
                <a:lnTo>
                  <a:pt x="2737493" y="1449583"/>
                </a:lnTo>
                <a:lnTo>
                  <a:pt x="2735591" y="1465148"/>
                </a:lnTo>
                <a:lnTo>
                  <a:pt x="2733689" y="1479759"/>
                </a:lnTo>
                <a:lnTo>
                  <a:pt x="2731470" y="1493100"/>
                </a:lnTo>
                <a:lnTo>
                  <a:pt x="2728935" y="1504853"/>
                </a:lnTo>
                <a:lnTo>
                  <a:pt x="2726716" y="1515017"/>
                </a:lnTo>
                <a:lnTo>
                  <a:pt x="2724180" y="1522641"/>
                </a:lnTo>
                <a:lnTo>
                  <a:pt x="2721962" y="1529311"/>
                </a:lnTo>
                <a:lnTo>
                  <a:pt x="2721962" y="1530582"/>
                </a:lnTo>
                <a:lnTo>
                  <a:pt x="2721328" y="1532170"/>
                </a:lnTo>
                <a:lnTo>
                  <a:pt x="2720694" y="1533758"/>
                </a:lnTo>
                <a:lnTo>
                  <a:pt x="2719426" y="1535346"/>
                </a:lnTo>
                <a:lnTo>
                  <a:pt x="2718158" y="1536617"/>
                </a:lnTo>
                <a:lnTo>
                  <a:pt x="2716573" y="1538523"/>
                </a:lnTo>
                <a:lnTo>
                  <a:pt x="2711819" y="1542017"/>
                </a:lnTo>
                <a:lnTo>
                  <a:pt x="2705796" y="1545511"/>
                </a:lnTo>
                <a:lnTo>
                  <a:pt x="2698506" y="1548687"/>
                </a:lnTo>
                <a:lnTo>
                  <a:pt x="2689948" y="1552499"/>
                </a:lnTo>
                <a:lnTo>
                  <a:pt x="2680122" y="1556628"/>
                </a:lnTo>
                <a:lnTo>
                  <a:pt x="2671881" y="1653826"/>
                </a:lnTo>
                <a:lnTo>
                  <a:pt x="2664908" y="1730695"/>
                </a:lnTo>
                <a:lnTo>
                  <a:pt x="2657935" y="1800894"/>
                </a:lnTo>
                <a:lnTo>
                  <a:pt x="2657618" y="1806293"/>
                </a:lnTo>
                <a:lnTo>
                  <a:pt x="2656350" y="1811058"/>
                </a:lnTo>
                <a:lnTo>
                  <a:pt x="2655399" y="1817728"/>
                </a:lnTo>
                <a:lnTo>
                  <a:pt x="2652230" y="1836152"/>
                </a:lnTo>
                <a:lnTo>
                  <a:pt x="2648109" y="1859339"/>
                </a:lnTo>
                <a:lnTo>
                  <a:pt x="2645890" y="1872363"/>
                </a:lnTo>
                <a:lnTo>
                  <a:pt x="2643038" y="1885068"/>
                </a:lnTo>
                <a:lnTo>
                  <a:pt x="2639551" y="1897774"/>
                </a:lnTo>
                <a:lnTo>
                  <a:pt x="2635431" y="1910162"/>
                </a:lnTo>
                <a:lnTo>
                  <a:pt x="2633529" y="1916197"/>
                </a:lnTo>
                <a:lnTo>
                  <a:pt x="2630993" y="1921914"/>
                </a:lnTo>
                <a:lnTo>
                  <a:pt x="2628458" y="1927632"/>
                </a:lnTo>
                <a:lnTo>
                  <a:pt x="2625605" y="1932397"/>
                </a:lnTo>
                <a:lnTo>
                  <a:pt x="2622752" y="1937479"/>
                </a:lnTo>
                <a:lnTo>
                  <a:pt x="2619583" y="1941926"/>
                </a:lnTo>
                <a:lnTo>
                  <a:pt x="2616413" y="1946055"/>
                </a:lnTo>
                <a:lnTo>
                  <a:pt x="2612926" y="1949867"/>
                </a:lnTo>
                <a:lnTo>
                  <a:pt x="2609123" y="1952726"/>
                </a:lnTo>
                <a:lnTo>
                  <a:pt x="2605002" y="1955267"/>
                </a:lnTo>
                <a:lnTo>
                  <a:pt x="2600882" y="1957490"/>
                </a:lnTo>
                <a:lnTo>
                  <a:pt x="2596444" y="1959078"/>
                </a:lnTo>
                <a:lnTo>
                  <a:pt x="2410704" y="1985443"/>
                </a:lnTo>
                <a:lnTo>
                  <a:pt x="2405633" y="1985760"/>
                </a:lnTo>
                <a:lnTo>
                  <a:pt x="2400561" y="1986078"/>
                </a:lnTo>
                <a:lnTo>
                  <a:pt x="2397075" y="1986078"/>
                </a:lnTo>
                <a:lnTo>
                  <a:pt x="2393271" y="1985760"/>
                </a:lnTo>
                <a:lnTo>
                  <a:pt x="2385981" y="1985125"/>
                </a:lnTo>
                <a:lnTo>
                  <a:pt x="2327660" y="2443162"/>
                </a:lnTo>
                <a:lnTo>
                  <a:pt x="2211651" y="2443162"/>
                </a:lnTo>
                <a:lnTo>
                  <a:pt x="2168545" y="1866963"/>
                </a:lnTo>
                <a:lnTo>
                  <a:pt x="2165375" y="1862516"/>
                </a:lnTo>
                <a:lnTo>
                  <a:pt x="2162522" y="1857433"/>
                </a:lnTo>
                <a:lnTo>
                  <a:pt x="2156817" y="1847904"/>
                </a:lnTo>
                <a:lnTo>
                  <a:pt x="2148576" y="2326906"/>
                </a:lnTo>
                <a:lnTo>
                  <a:pt x="2063630" y="2320235"/>
                </a:lnTo>
                <a:lnTo>
                  <a:pt x="1992313" y="1798670"/>
                </a:lnTo>
                <a:lnTo>
                  <a:pt x="2157768" y="1798670"/>
                </a:lnTo>
                <a:lnTo>
                  <a:pt x="2443668" y="1798670"/>
                </a:lnTo>
                <a:lnTo>
                  <a:pt x="2170129" y="1529946"/>
                </a:lnTo>
                <a:lnTo>
                  <a:pt x="2587569" y="1399079"/>
                </a:lnTo>
                <a:lnTo>
                  <a:pt x="2517204" y="1414008"/>
                </a:lnTo>
                <a:lnTo>
                  <a:pt x="2151746" y="1511841"/>
                </a:lnTo>
                <a:lnTo>
                  <a:pt x="2111808" y="1472771"/>
                </a:lnTo>
                <a:lnTo>
                  <a:pt x="2108956" y="1423219"/>
                </a:lnTo>
                <a:lnTo>
                  <a:pt x="2103250" y="1464513"/>
                </a:lnTo>
                <a:lnTo>
                  <a:pt x="2093741" y="1455301"/>
                </a:lnTo>
                <a:lnTo>
                  <a:pt x="2095009" y="1426078"/>
                </a:lnTo>
                <a:lnTo>
                  <a:pt x="2096911" y="1393361"/>
                </a:lnTo>
                <a:lnTo>
                  <a:pt x="2099447" y="1358103"/>
                </a:lnTo>
                <a:lnTo>
                  <a:pt x="2103250" y="1320621"/>
                </a:lnTo>
                <a:lnTo>
                  <a:pt x="2105152" y="1301563"/>
                </a:lnTo>
                <a:lnTo>
                  <a:pt x="2107371" y="1282504"/>
                </a:lnTo>
                <a:lnTo>
                  <a:pt x="2109906" y="1262811"/>
                </a:lnTo>
                <a:lnTo>
                  <a:pt x="2113076" y="1243752"/>
                </a:lnTo>
                <a:lnTo>
                  <a:pt x="2115929" y="1224059"/>
                </a:lnTo>
                <a:lnTo>
                  <a:pt x="2119415" y="1205318"/>
                </a:lnTo>
                <a:lnTo>
                  <a:pt x="2123219" y="1186577"/>
                </a:lnTo>
                <a:lnTo>
                  <a:pt x="2127339" y="1168154"/>
                </a:lnTo>
                <a:lnTo>
                  <a:pt x="2131777" y="1150366"/>
                </a:lnTo>
                <a:lnTo>
                  <a:pt x="2136214" y="1133214"/>
                </a:lnTo>
                <a:lnTo>
                  <a:pt x="2140969" y="1116379"/>
                </a:lnTo>
                <a:lnTo>
                  <a:pt x="2146674" y="1100497"/>
                </a:lnTo>
                <a:lnTo>
                  <a:pt x="2152379" y="1085568"/>
                </a:lnTo>
                <a:lnTo>
                  <a:pt x="2158719" y="1071274"/>
                </a:lnTo>
                <a:lnTo>
                  <a:pt x="2165058" y="1058568"/>
                </a:lnTo>
                <a:lnTo>
                  <a:pt x="2168545" y="1052533"/>
                </a:lnTo>
                <a:lnTo>
                  <a:pt x="2172031" y="1046815"/>
                </a:lnTo>
                <a:lnTo>
                  <a:pt x="2175518" y="1041416"/>
                </a:lnTo>
                <a:lnTo>
                  <a:pt x="2179321" y="1036333"/>
                </a:lnTo>
                <a:lnTo>
                  <a:pt x="2183125" y="1031569"/>
                </a:lnTo>
                <a:lnTo>
                  <a:pt x="2187245" y="1027122"/>
                </a:lnTo>
                <a:lnTo>
                  <a:pt x="2191366" y="1023310"/>
                </a:lnTo>
                <a:lnTo>
                  <a:pt x="2195486" y="1019498"/>
                </a:lnTo>
                <a:lnTo>
                  <a:pt x="2199607" y="1016004"/>
                </a:lnTo>
                <a:lnTo>
                  <a:pt x="2204044" y="1013146"/>
                </a:lnTo>
                <a:lnTo>
                  <a:pt x="2208799" y="1010922"/>
                </a:lnTo>
                <a:lnTo>
                  <a:pt x="2213236" y="1008699"/>
                </a:lnTo>
                <a:lnTo>
                  <a:pt x="2217991" y="1007111"/>
                </a:lnTo>
                <a:lnTo>
                  <a:pt x="2223062" y="1005840"/>
                </a:lnTo>
                <a:lnTo>
                  <a:pt x="2227817" y="1005205"/>
                </a:lnTo>
                <a:lnTo>
                  <a:pt x="2233205" y="1004887"/>
                </a:lnTo>
                <a:close/>
                <a:moveTo>
                  <a:pt x="1560668" y="914401"/>
                </a:moveTo>
                <a:lnTo>
                  <a:pt x="1571788" y="914401"/>
                </a:lnTo>
                <a:lnTo>
                  <a:pt x="1582591" y="915671"/>
                </a:lnTo>
                <a:lnTo>
                  <a:pt x="1594029" y="917258"/>
                </a:lnTo>
                <a:lnTo>
                  <a:pt x="1604514" y="919480"/>
                </a:lnTo>
                <a:lnTo>
                  <a:pt x="1615317" y="922021"/>
                </a:lnTo>
                <a:lnTo>
                  <a:pt x="1625802" y="925196"/>
                </a:lnTo>
                <a:lnTo>
                  <a:pt x="1636287" y="928688"/>
                </a:lnTo>
                <a:lnTo>
                  <a:pt x="1646772" y="933133"/>
                </a:lnTo>
                <a:lnTo>
                  <a:pt x="1656939" y="937261"/>
                </a:lnTo>
                <a:lnTo>
                  <a:pt x="1666788" y="942023"/>
                </a:lnTo>
                <a:lnTo>
                  <a:pt x="1676638" y="946786"/>
                </a:lnTo>
                <a:lnTo>
                  <a:pt x="1686487" y="952183"/>
                </a:lnTo>
                <a:lnTo>
                  <a:pt x="1695384" y="957263"/>
                </a:lnTo>
                <a:lnTo>
                  <a:pt x="1704598" y="962978"/>
                </a:lnTo>
                <a:lnTo>
                  <a:pt x="1712859" y="968693"/>
                </a:lnTo>
                <a:lnTo>
                  <a:pt x="1721120" y="974726"/>
                </a:lnTo>
                <a:lnTo>
                  <a:pt x="1729063" y="980441"/>
                </a:lnTo>
                <a:lnTo>
                  <a:pt x="1736371" y="986473"/>
                </a:lnTo>
                <a:lnTo>
                  <a:pt x="1750033" y="997586"/>
                </a:lnTo>
                <a:lnTo>
                  <a:pt x="1762106" y="1008698"/>
                </a:lnTo>
                <a:lnTo>
                  <a:pt x="1771956" y="1018858"/>
                </a:lnTo>
                <a:lnTo>
                  <a:pt x="1779264" y="1027748"/>
                </a:lnTo>
                <a:lnTo>
                  <a:pt x="1782441" y="1031558"/>
                </a:lnTo>
                <a:lnTo>
                  <a:pt x="1784665" y="1034733"/>
                </a:lnTo>
                <a:lnTo>
                  <a:pt x="1786254" y="1037908"/>
                </a:lnTo>
                <a:lnTo>
                  <a:pt x="1787207" y="1040448"/>
                </a:lnTo>
                <a:lnTo>
                  <a:pt x="1788160" y="1045845"/>
                </a:lnTo>
                <a:lnTo>
                  <a:pt x="1788478" y="1053783"/>
                </a:lnTo>
                <a:lnTo>
                  <a:pt x="1789113" y="1076643"/>
                </a:lnTo>
                <a:lnTo>
                  <a:pt x="1789113" y="1107440"/>
                </a:lnTo>
                <a:lnTo>
                  <a:pt x="1788478" y="1144588"/>
                </a:lnTo>
                <a:lnTo>
                  <a:pt x="1787525" y="1187133"/>
                </a:lnTo>
                <a:lnTo>
                  <a:pt x="1786254" y="1233488"/>
                </a:lnTo>
                <a:lnTo>
                  <a:pt x="1784347" y="1282383"/>
                </a:lnTo>
                <a:lnTo>
                  <a:pt x="1782123" y="1331913"/>
                </a:lnTo>
                <a:lnTo>
                  <a:pt x="1672507" y="1331913"/>
                </a:lnTo>
                <a:lnTo>
                  <a:pt x="1674096" y="1293813"/>
                </a:lnTo>
                <a:lnTo>
                  <a:pt x="1674732" y="1258253"/>
                </a:lnTo>
                <a:lnTo>
                  <a:pt x="1675685" y="1225550"/>
                </a:lnTo>
                <a:lnTo>
                  <a:pt x="1676002" y="1197293"/>
                </a:lnTo>
                <a:lnTo>
                  <a:pt x="1675685" y="1174115"/>
                </a:lnTo>
                <a:lnTo>
                  <a:pt x="1674732" y="1156970"/>
                </a:lnTo>
                <a:lnTo>
                  <a:pt x="1674096" y="1150938"/>
                </a:lnTo>
                <a:lnTo>
                  <a:pt x="1673143" y="1147445"/>
                </a:lnTo>
                <a:lnTo>
                  <a:pt x="1672825" y="1145858"/>
                </a:lnTo>
                <a:lnTo>
                  <a:pt x="1672507" y="1144905"/>
                </a:lnTo>
                <a:lnTo>
                  <a:pt x="1672190" y="1144905"/>
                </a:lnTo>
                <a:lnTo>
                  <a:pt x="1671237" y="1145540"/>
                </a:lnTo>
                <a:lnTo>
                  <a:pt x="1669648" y="1147445"/>
                </a:lnTo>
                <a:lnTo>
                  <a:pt x="1668059" y="1149668"/>
                </a:lnTo>
                <a:lnTo>
                  <a:pt x="1666471" y="1151890"/>
                </a:lnTo>
                <a:lnTo>
                  <a:pt x="1654079" y="1331913"/>
                </a:lnTo>
                <a:lnTo>
                  <a:pt x="1602608" y="1331913"/>
                </a:lnTo>
                <a:lnTo>
                  <a:pt x="1602290" y="1283335"/>
                </a:lnTo>
                <a:lnTo>
                  <a:pt x="1598477" y="1283653"/>
                </a:lnTo>
                <a:lnTo>
                  <a:pt x="1586721" y="1284605"/>
                </a:lnTo>
                <a:lnTo>
                  <a:pt x="1568293" y="1285240"/>
                </a:lnTo>
                <a:lnTo>
                  <a:pt x="1556537" y="1285558"/>
                </a:lnTo>
                <a:lnTo>
                  <a:pt x="1543828" y="1285558"/>
                </a:lnTo>
                <a:lnTo>
                  <a:pt x="1529213" y="1285240"/>
                </a:lnTo>
                <a:lnTo>
                  <a:pt x="1513009" y="1284605"/>
                </a:lnTo>
                <a:lnTo>
                  <a:pt x="1496169" y="1283653"/>
                </a:lnTo>
                <a:lnTo>
                  <a:pt x="1477741" y="1282383"/>
                </a:lnTo>
                <a:lnTo>
                  <a:pt x="1457724" y="1280478"/>
                </a:lnTo>
                <a:lnTo>
                  <a:pt x="1437390" y="1277620"/>
                </a:lnTo>
                <a:lnTo>
                  <a:pt x="1415467" y="1274763"/>
                </a:lnTo>
                <a:lnTo>
                  <a:pt x="1392908" y="1270953"/>
                </a:lnTo>
                <a:lnTo>
                  <a:pt x="1381787" y="1268730"/>
                </a:lnTo>
                <a:lnTo>
                  <a:pt x="1370349" y="1266508"/>
                </a:lnTo>
                <a:lnTo>
                  <a:pt x="1359547" y="1263968"/>
                </a:lnTo>
                <a:lnTo>
                  <a:pt x="1348426" y="1261110"/>
                </a:lnTo>
                <a:lnTo>
                  <a:pt x="1328092" y="1254760"/>
                </a:lnTo>
                <a:lnTo>
                  <a:pt x="1308710" y="1248410"/>
                </a:lnTo>
                <a:lnTo>
                  <a:pt x="1290282" y="1241743"/>
                </a:lnTo>
                <a:lnTo>
                  <a:pt x="1273443" y="1234440"/>
                </a:lnTo>
                <a:lnTo>
                  <a:pt x="1257556" y="1227455"/>
                </a:lnTo>
                <a:lnTo>
                  <a:pt x="1243259" y="1220153"/>
                </a:lnTo>
                <a:lnTo>
                  <a:pt x="1229914" y="1213485"/>
                </a:lnTo>
                <a:lnTo>
                  <a:pt x="1218794" y="1207135"/>
                </a:lnTo>
                <a:lnTo>
                  <a:pt x="1208626" y="1201103"/>
                </a:lnTo>
                <a:lnTo>
                  <a:pt x="1200366" y="1196340"/>
                </a:lnTo>
                <a:lnTo>
                  <a:pt x="1189245" y="1188720"/>
                </a:lnTo>
                <a:lnTo>
                  <a:pt x="1185115" y="1186180"/>
                </a:lnTo>
                <a:lnTo>
                  <a:pt x="1204814" y="1331913"/>
                </a:lnTo>
                <a:lnTo>
                  <a:pt x="1152071" y="1331913"/>
                </a:lnTo>
                <a:lnTo>
                  <a:pt x="1149529" y="1296670"/>
                </a:lnTo>
                <a:lnTo>
                  <a:pt x="1143810" y="1297305"/>
                </a:lnTo>
                <a:lnTo>
                  <a:pt x="1135549" y="1299210"/>
                </a:lnTo>
                <a:lnTo>
                  <a:pt x="1112355" y="1303655"/>
                </a:lnTo>
                <a:lnTo>
                  <a:pt x="1082489" y="1309688"/>
                </a:lnTo>
                <a:lnTo>
                  <a:pt x="1066285" y="1313180"/>
                </a:lnTo>
                <a:lnTo>
                  <a:pt x="1049445" y="1316038"/>
                </a:lnTo>
                <a:lnTo>
                  <a:pt x="1032606" y="1318895"/>
                </a:lnTo>
                <a:lnTo>
                  <a:pt x="1015766" y="1321118"/>
                </a:lnTo>
                <a:lnTo>
                  <a:pt x="999880" y="1322388"/>
                </a:lnTo>
                <a:lnTo>
                  <a:pt x="984629" y="1323658"/>
                </a:lnTo>
                <a:lnTo>
                  <a:pt x="977639" y="1323658"/>
                </a:lnTo>
                <a:lnTo>
                  <a:pt x="970649" y="1323658"/>
                </a:lnTo>
                <a:lnTo>
                  <a:pt x="964295" y="1323340"/>
                </a:lnTo>
                <a:lnTo>
                  <a:pt x="958575" y="1323023"/>
                </a:lnTo>
                <a:lnTo>
                  <a:pt x="953174" y="1322070"/>
                </a:lnTo>
                <a:lnTo>
                  <a:pt x="948090" y="1320483"/>
                </a:lnTo>
                <a:lnTo>
                  <a:pt x="943960" y="1319213"/>
                </a:lnTo>
                <a:lnTo>
                  <a:pt x="940783" y="1317625"/>
                </a:lnTo>
                <a:lnTo>
                  <a:pt x="934746" y="1305560"/>
                </a:lnTo>
                <a:lnTo>
                  <a:pt x="928709" y="1295083"/>
                </a:lnTo>
                <a:lnTo>
                  <a:pt x="917271" y="1275398"/>
                </a:lnTo>
                <a:lnTo>
                  <a:pt x="912505" y="1266508"/>
                </a:lnTo>
                <a:lnTo>
                  <a:pt x="908057" y="1257935"/>
                </a:lnTo>
                <a:lnTo>
                  <a:pt x="904244" y="1249680"/>
                </a:lnTo>
                <a:lnTo>
                  <a:pt x="902338" y="1244918"/>
                </a:lnTo>
                <a:lnTo>
                  <a:pt x="901067" y="1240790"/>
                </a:lnTo>
                <a:lnTo>
                  <a:pt x="900114" y="1236663"/>
                </a:lnTo>
                <a:lnTo>
                  <a:pt x="899161" y="1232535"/>
                </a:lnTo>
                <a:lnTo>
                  <a:pt x="898843" y="1228408"/>
                </a:lnTo>
                <a:lnTo>
                  <a:pt x="898525" y="1223963"/>
                </a:lnTo>
                <a:lnTo>
                  <a:pt x="898843" y="1219835"/>
                </a:lnTo>
                <a:lnTo>
                  <a:pt x="899161" y="1215390"/>
                </a:lnTo>
                <a:lnTo>
                  <a:pt x="900431" y="1210628"/>
                </a:lnTo>
                <a:lnTo>
                  <a:pt x="901385" y="1205865"/>
                </a:lnTo>
                <a:lnTo>
                  <a:pt x="903291" y="1201103"/>
                </a:lnTo>
                <a:lnTo>
                  <a:pt x="905197" y="1195705"/>
                </a:lnTo>
                <a:lnTo>
                  <a:pt x="908057" y="1190943"/>
                </a:lnTo>
                <a:lnTo>
                  <a:pt x="910916" y="1185228"/>
                </a:lnTo>
                <a:lnTo>
                  <a:pt x="914729" y="1179513"/>
                </a:lnTo>
                <a:lnTo>
                  <a:pt x="918542" y="1173480"/>
                </a:lnTo>
                <a:lnTo>
                  <a:pt x="922990" y="1167765"/>
                </a:lnTo>
                <a:lnTo>
                  <a:pt x="928391" y="1161098"/>
                </a:lnTo>
                <a:lnTo>
                  <a:pt x="939512" y="1146810"/>
                </a:lnTo>
                <a:lnTo>
                  <a:pt x="949361" y="1133793"/>
                </a:lnTo>
                <a:lnTo>
                  <a:pt x="967154" y="1109345"/>
                </a:lnTo>
                <a:lnTo>
                  <a:pt x="976050" y="1096963"/>
                </a:lnTo>
                <a:lnTo>
                  <a:pt x="985900" y="1084580"/>
                </a:lnTo>
                <a:lnTo>
                  <a:pt x="997338" y="1070928"/>
                </a:lnTo>
                <a:lnTo>
                  <a:pt x="1004328" y="1063943"/>
                </a:lnTo>
                <a:lnTo>
                  <a:pt x="1011318" y="1056323"/>
                </a:lnTo>
                <a:lnTo>
                  <a:pt x="1017673" y="1045528"/>
                </a:lnTo>
                <a:lnTo>
                  <a:pt x="1024663" y="1035368"/>
                </a:lnTo>
                <a:lnTo>
                  <a:pt x="1031335" y="1025525"/>
                </a:lnTo>
                <a:lnTo>
                  <a:pt x="1038007" y="1016318"/>
                </a:lnTo>
                <a:lnTo>
                  <a:pt x="1044997" y="1008063"/>
                </a:lnTo>
                <a:lnTo>
                  <a:pt x="1051669" y="1000443"/>
                </a:lnTo>
                <a:lnTo>
                  <a:pt x="1058659" y="993141"/>
                </a:lnTo>
                <a:lnTo>
                  <a:pt x="1065967" y="986473"/>
                </a:lnTo>
                <a:lnTo>
                  <a:pt x="1073593" y="980123"/>
                </a:lnTo>
                <a:lnTo>
                  <a:pt x="1080583" y="974091"/>
                </a:lnTo>
                <a:lnTo>
                  <a:pt x="1088208" y="968693"/>
                </a:lnTo>
                <a:lnTo>
                  <a:pt x="1096151" y="963931"/>
                </a:lnTo>
                <a:lnTo>
                  <a:pt x="1104094" y="959168"/>
                </a:lnTo>
                <a:lnTo>
                  <a:pt x="1111720" y="954723"/>
                </a:lnTo>
                <a:lnTo>
                  <a:pt x="1119663" y="950913"/>
                </a:lnTo>
                <a:lnTo>
                  <a:pt x="1127924" y="947738"/>
                </a:lnTo>
                <a:lnTo>
                  <a:pt x="1136185" y="944246"/>
                </a:lnTo>
                <a:lnTo>
                  <a:pt x="1145081" y="941388"/>
                </a:lnTo>
                <a:lnTo>
                  <a:pt x="1153660" y="938531"/>
                </a:lnTo>
                <a:lnTo>
                  <a:pt x="1162238" y="935991"/>
                </a:lnTo>
                <a:lnTo>
                  <a:pt x="1171452" y="933768"/>
                </a:lnTo>
                <a:lnTo>
                  <a:pt x="1180349" y="931863"/>
                </a:lnTo>
                <a:lnTo>
                  <a:pt x="1199412" y="928053"/>
                </a:lnTo>
                <a:lnTo>
                  <a:pt x="1218794" y="924561"/>
                </a:lnTo>
                <a:lnTo>
                  <a:pt x="1239128" y="921703"/>
                </a:lnTo>
                <a:lnTo>
                  <a:pt x="1282021" y="915988"/>
                </a:lnTo>
                <a:lnTo>
                  <a:pt x="1284881" y="915671"/>
                </a:lnTo>
                <a:lnTo>
                  <a:pt x="1287740" y="915671"/>
                </a:lnTo>
                <a:lnTo>
                  <a:pt x="1292824" y="915671"/>
                </a:lnTo>
                <a:lnTo>
                  <a:pt x="1366537" y="1187768"/>
                </a:lnTo>
                <a:lnTo>
                  <a:pt x="1368125" y="1176973"/>
                </a:lnTo>
                <a:lnTo>
                  <a:pt x="1393226" y="990283"/>
                </a:lnTo>
                <a:lnTo>
                  <a:pt x="1386236" y="972186"/>
                </a:lnTo>
                <a:lnTo>
                  <a:pt x="1400216" y="947738"/>
                </a:lnTo>
                <a:lnTo>
                  <a:pt x="1432306" y="947421"/>
                </a:lnTo>
                <a:lnTo>
                  <a:pt x="1445968" y="972186"/>
                </a:lnTo>
                <a:lnTo>
                  <a:pt x="1439614" y="993776"/>
                </a:lnTo>
                <a:lnTo>
                  <a:pt x="1462490" y="1190943"/>
                </a:lnTo>
                <a:lnTo>
                  <a:pt x="1522858" y="924243"/>
                </a:lnTo>
                <a:lnTo>
                  <a:pt x="1529530" y="921386"/>
                </a:lnTo>
                <a:lnTo>
                  <a:pt x="1534932" y="918846"/>
                </a:lnTo>
                <a:lnTo>
                  <a:pt x="1537791" y="916940"/>
                </a:lnTo>
                <a:lnTo>
                  <a:pt x="1538427" y="915988"/>
                </a:lnTo>
                <a:lnTo>
                  <a:pt x="1549865" y="915036"/>
                </a:lnTo>
                <a:lnTo>
                  <a:pt x="1560668" y="914401"/>
                </a:lnTo>
                <a:close/>
                <a:moveTo>
                  <a:pt x="170497" y="661035"/>
                </a:moveTo>
                <a:lnTo>
                  <a:pt x="168576" y="681657"/>
                </a:lnTo>
                <a:lnTo>
                  <a:pt x="168275" y="683619"/>
                </a:lnTo>
                <a:lnTo>
                  <a:pt x="167640" y="691889"/>
                </a:lnTo>
                <a:lnTo>
                  <a:pt x="167640" y="695282"/>
                </a:lnTo>
                <a:lnTo>
                  <a:pt x="167322" y="700477"/>
                </a:lnTo>
                <a:lnTo>
                  <a:pt x="167640" y="700795"/>
                </a:lnTo>
                <a:lnTo>
                  <a:pt x="167640" y="695282"/>
                </a:lnTo>
                <a:lnTo>
                  <a:pt x="168275" y="684891"/>
                </a:lnTo>
                <a:lnTo>
                  <a:pt x="168576" y="681657"/>
                </a:lnTo>
                <a:lnTo>
                  <a:pt x="169545" y="675349"/>
                </a:lnTo>
                <a:lnTo>
                  <a:pt x="170497" y="668033"/>
                </a:lnTo>
                <a:lnTo>
                  <a:pt x="170497" y="664534"/>
                </a:lnTo>
                <a:lnTo>
                  <a:pt x="170497" y="661035"/>
                </a:lnTo>
                <a:close/>
                <a:moveTo>
                  <a:pt x="2571454" y="661035"/>
                </a:moveTo>
                <a:lnTo>
                  <a:pt x="2571454" y="664534"/>
                </a:lnTo>
                <a:lnTo>
                  <a:pt x="2571137" y="668033"/>
                </a:lnTo>
                <a:lnTo>
                  <a:pt x="2572406" y="675349"/>
                </a:lnTo>
                <a:lnTo>
                  <a:pt x="2573358" y="683619"/>
                </a:lnTo>
                <a:lnTo>
                  <a:pt x="2573992" y="691889"/>
                </a:lnTo>
                <a:lnTo>
                  <a:pt x="2574310" y="700795"/>
                </a:lnTo>
                <a:lnTo>
                  <a:pt x="2574627" y="700477"/>
                </a:lnTo>
                <a:lnTo>
                  <a:pt x="2573675" y="684891"/>
                </a:lnTo>
                <a:lnTo>
                  <a:pt x="2571454" y="661035"/>
                </a:lnTo>
                <a:close/>
                <a:moveTo>
                  <a:pt x="197485" y="574519"/>
                </a:moveTo>
                <a:lnTo>
                  <a:pt x="195897" y="575155"/>
                </a:lnTo>
                <a:lnTo>
                  <a:pt x="194310" y="576109"/>
                </a:lnTo>
                <a:lnTo>
                  <a:pt x="192405" y="577381"/>
                </a:lnTo>
                <a:lnTo>
                  <a:pt x="190817" y="579290"/>
                </a:lnTo>
                <a:lnTo>
                  <a:pt x="189230" y="581198"/>
                </a:lnTo>
                <a:lnTo>
                  <a:pt x="186690" y="585969"/>
                </a:lnTo>
                <a:lnTo>
                  <a:pt x="189865" y="582789"/>
                </a:lnTo>
                <a:lnTo>
                  <a:pt x="192722" y="579608"/>
                </a:lnTo>
                <a:lnTo>
                  <a:pt x="195897" y="576745"/>
                </a:lnTo>
                <a:lnTo>
                  <a:pt x="199390" y="574519"/>
                </a:lnTo>
                <a:lnTo>
                  <a:pt x="197485" y="574519"/>
                </a:lnTo>
                <a:close/>
                <a:moveTo>
                  <a:pt x="2542584" y="574518"/>
                </a:moveTo>
                <a:lnTo>
                  <a:pt x="2545757" y="576745"/>
                </a:lnTo>
                <a:lnTo>
                  <a:pt x="2549247" y="579608"/>
                </a:lnTo>
                <a:lnTo>
                  <a:pt x="2552102" y="582788"/>
                </a:lnTo>
                <a:lnTo>
                  <a:pt x="2555274" y="585969"/>
                </a:lnTo>
                <a:lnTo>
                  <a:pt x="2552102" y="581198"/>
                </a:lnTo>
                <a:lnTo>
                  <a:pt x="2550833" y="579290"/>
                </a:lnTo>
                <a:lnTo>
                  <a:pt x="2549247" y="577381"/>
                </a:lnTo>
                <a:lnTo>
                  <a:pt x="2547660" y="576109"/>
                </a:lnTo>
                <a:lnTo>
                  <a:pt x="2545757" y="575155"/>
                </a:lnTo>
                <a:lnTo>
                  <a:pt x="2544488" y="574518"/>
                </a:lnTo>
                <a:lnTo>
                  <a:pt x="2542584" y="574518"/>
                </a:lnTo>
                <a:close/>
                <a:moveTo>
                  <a:pt x="331470" y="485775"/>
                </a:moveTo>
                <a:lnTo>
                  <a:pt x="347662" y="485775"/>
                </a:lnTo>
                <a:lnTo>
                  <a:pt x="363537" y="486729"/>
                </a:lnTo>
                <a:lnTo>
                  <a:pt x="378460" y="488638"/>
                </a:lnTo>
                <a:lnTo>
                  <a:pt x="393700" y="490864"/>
                </a:lnTo>
                <a:lnTo>
                  <a:pt x="407988" y="493409"/>
                </a:lnTo>
                <a:lnTo>
                  <a:pt x="421323" y="497226"/>
                </a:lnTo>
                <a:lnTo>
                  <a:pt x="434658" y="501043"/>
                </a:lnTo>
                <a:lnTo>
                  <a:pt x="447040" y="505178"/>
                </a:lnTo>
                <a:lnTo>
                  <a:pt x="459105" y="509631"/>
                </a:lnTo>
                <a:lnTo>
                  <a:pt x="470535" y="514402"/>
                </a:lnTo>
                <a:lnTo>
                  <a:pt x="481013" y="519491"/>
                </a:lnTo>
                <a:lnTo>
                  <a:pt x="491173" y="524580"/>
                </a:lnTo>
                <a:lnTo>
                  <a:pt x="500698" y="529670"/>
                </a:lnTo>
                <a:lnTo>
                  <a:pt x="509270" y="534759"/>
                </a:lnTo>
                <a:lnTo>
                  <a:pt x="517208" y="539848"/>
                </a:lnTo>
                <a:lnTo>
                  <a:pt x="524510" y="544301"/>
                </a:lnTo>
                <a:lnTo>
                  <a:pt x="536575" y="552889"/>
                </a:lnTo>
                <a:lnTo>
                  <a:pt x="545465" y="559569"/>
                </a:lnTo>
                <a:lnTo>
                  <a:pt x="550863" y="564340"/>
                </a:lnTo>
                <a:lnTo>
                  <a:pt x="552450" y="565612"/>
                </a:lnTo>
                <a:lnTo>
                  <a:pt x="550863" y="569747"/>
                </a:lnTo>
                <a:lnTo>
                  <a:pt x="548005" y="574837"/>
                </a:lnTo>
                <a:lnTo>
                  <a:pt x="544195" y="581198"/>
                </a:lnTo>
                <a:lnTo>
                  <a:pt x="539750" y="587878"/>
                </a:lnTo>
                <a:lnTo>
                  <a:pt x="534035" y="595512"/>
                </a:lnTo>
                <a:lnTo>
                  <a:pt x="530860" y="599647"/>
                </a:lnTo>
                <a:lnTo>
                  <a:pt x="527050" y="603463"/>
                </a:lnTo>
                <a:lnTo>
                  <a:pt x="523240" y="607280"/>
                </a:lnTo>
                <a:lnTo>
                  <a:pt x="518795" y="610779"/>
                </a:lnTo>
                <a:lnTo>
                  <a:pt x="514350" y="614278"/>
                </a:lnTo>
                <a:lnTo>
                  <a:pt x="509588" y="617777"/>
                </a:lnTo>
                <a:lnTo>
                  <a:pt x="504508" y="620640"/>
                </a:lnTo>
                <a:lnTo>
                  <a:pt x="498793" y="623502"/>
                </a:lnTo>
                <a:lnTo>
                  <a:pt x="493078" y="626047"/>
                </a:lnTo>
                <a:lnTo>
                  <a:pt x="487045" y="627955"/>
                </a:lnTo>
                <a:lnTo>
                  <a:pt x="480695" y="629228"/>
                </a:lnTo>
                <a:lnTo>
                  <a:pt x="474028" y="630500"/>
                </a:lnTo>
                <a:lnTo>
                  <a:pt x="466725" y="630818"/>
                </a:lnTo>
                <a:lnTo>
                  <a:pt x="459423" y="630818"/>
                </a:lnTo>
                <a:lnTo>
                  <a:pt x="451803" y="630182"/>
                </a:lnTo>
                <a:lnTo>
                  <a:pt x="443548" y="628910"/>
                </a:lnTo>
                <a:lnTo>
                  <a:pt x="434975" y="626683"/>
                </a:lnTo>
                <a:lnTo>
                  <a:pt x="426403" y="624139"/>
                </a:lnTo>
                <a:lnTo>
                  <a:pt x="417195" y="620322"/>
                </a:lnTo>
                <a:lnTo>
                  <a:pt x="407353" y="615869"/>
                </a:lnTo>
                <a:lnTo>
                  <a:pt x="396557" y="610461"/>
                </a:lnTo>
                <a:lnTo>
                  <a:pt x="385127" y="605690"/>
                </a:lnTo>
                <a:lnTo>
                  <a:pt x="408305" y="616823"/>
                </a:lnTo>
                <a:lnTo>
                  <a:pt x="430848" y="627955"/>
                </a:lnTo>
                <a:lnTo>
                  <a:pt x="441643" y="632727"/>
                </a:lnTo>
                <a:lnTo>
                  <a:pt x="452120" y="637180"/>
                </a:lnTo>
                <a:lnTo>
                  <a:pt x="462280" y="641315"/>
                </a:lnTo>
                <a:lnTo>
                  <a:pt x="472440" y="645132"/>
                </a:lnTo>
                <a:lnTo>
                  <a:pt x="481965" y="648312"/>
                </a:lnTo>
                <a:lnTo>
                  <a:pt x="491173" y="650539"/>
                </a:lnTo>
                <a:lnTo>
                  <a:pt x="500063" y="652129"/>
                </a:lnTo>
                <a:lnTo>
                  <a:pt x="504190" y="652447"/>
                </a:lnTo>
                <a:lnTo>
                  <a:pt x="508318" y="652447"/>
                </a:lnTo>
                <a:lnTo>
                  <a:pt x="512128" y="652447"/>
                </a:lnTo>
                <a:lnTo>
                  <a:pt x="515620" y="652129"/>
                </a:lnTo>
                <a:lnTo>
                  <a:pt x="519430" y="651493"/>
                </a:lnTo>
                <a:lnTo>
                  <a:pt x="522923" y="650539"/>
                </a:lnTo>
                <a:lnTo>
                  <a:pt x="526415" y="649267"/>
                </a:lnTo>
                <a:lnTo>
                  <a:pt x="529590" y="647676"/>
                </a:lnTo>
                <a:lnTo>
                  <a:pt x="532765" y="646086"/>
                </a:lnTo>
                <a:lnTo>
                  <a:pt x="535623" y="643541"/>
                </a:lnTo>
                <a:lnTo>
                  <a:pt x="536893" y="651493"/>
                </a:lnTo>
                <a:lnTo>
                  <a:pt x="537210" y="659127"/>
                </a:lnTo>
                <a:lnTo>
                  <a:pt x="537845" y="673440"/>
                </a:lnTo>
                <a:lnTo>
                  <a:pt x="537845" y="687118"/>
                </a:lnTo>
                <a:lnTo>
                  <a:pt x="537210" y="700159"/>
                </a:lnTo>
                <a:lnTo>
                  <a:pt x="538163" y="699205"/>
                </a:lnTo>
                <a:lnTo>
                  <a:pt x="539433" y="697932"/>
                </a:lnTo>
                <a:lnTo>
                  <a:pt x="540703" y="697296"/>
                </a:lnTo>
                <a:lnTo>
                  <a:pt x="541973" y="696660"/>
                </a:lnTo>
                <a:lnTo>
                  <a:pt x="542925" y="697296"/>
                </a:lnTo>
                <a:lnTo>
                  <a:pt x="543243" y="698251"/>
                </a:lnTo>
                <a:lnTo>
                  <a:pt x="543878" y="699841"/>
                </a:lnTo>
                <a:lnTo>
                  <a:pt x="543878" y="702067"/>
                </a:lnTo>
                <a:lnTo>
                  <a:pt x="544195" y="708429"/>
                </a:lnTo>
                <a:lnTo>
                  <a:pt x="544195" y="716063"/>
                </a:lnTo>
                <a:lnTo>
                  <a:pt x="543878" y="725287"/>
                </a:lnTo>
                <a:lnTo>
                  <a:pt x="542925" y="735466"/>
                </a:lnTo>
                <a:lnTo>
                  <a:pt x="540703" y="757413"/>
                </a:lnTo>
                <a:lnTo>
                  <a:pt x="537528" y="779042"/>
                </a:lnTo>
                <a:lnTo>
                  <a:pt x="534670" y="796536"/>
                </a:lnTo>
                <a:lnTo>
                  <a:pt x="533083" y="802898"/>
                </a:lnTo>
                <a:lnTo>
                  <a:pt x="531813" y="807669"/>
                </a:lnTo>
                <a:lnTo>
                  <a:pt x="531178" y="808623"/>
                </a:lnTo>
                <a:lnTo>
                  <a:pt x="530860" y="809577"/>
                </a:lnTo>
                <a:lnTo>
                  <a:pt x="530543" y="809577"/>
                </a:lnTo>
                <a:lnTo>
                  <a:pt x="529908" y="808623"/>
                </a:lnTo>
                <a:lnTo>
                  <a:pt x="528638" y="820392"/>
                </a:lnTo>
                <a:lnTo>
                  <a:pt x="526733" y="831525"/>
                </a:lnTo>
                <a:lnTo>
                  <a:pt x="524510" y="842657"/>
                </a:lnTo>
                <a:lnTo>
                  <a:pt x="521335" y="853154"/>
                </a:lnTo>
                <a:lnTo>
                  <a:pt x="518478" y="863650"/>
                </a:lnTo>
                <a:lnTo>
                  <a:pt x="514985" y="873829"/>
                </a:lnTo>
                <a:lnTo>
                  <a:pt x="510858" y="883689"/>
                </a:lnTo>
                <a:lnTo>
                  <a:pt x="506730" y="892913"/>
                </a:lnTo>
                <a:lnTo>
                  <a:pt x="502285" y="902138"/>
                </a:lnTo>
                <a:lnTo>
                  <a:pt x="497205" y="911044"/>
                </a:lnTo>
                <a:lnTo>
                  <a:pt x="492443" y="919314"/>
                </a:lnTo>
                <a:lnTo>
                  <a:pt x="486728" y="927584"/>
                </a:lnTo>
                <a:lnTo>
                  <a:pt x="481013" y="935536"/>
                </a:lnTo>
                <a:lnTo>
                  <a:pt x="475615" y="943170"/>
                </a:lnTo>
                <a:lnTo>
                  <a:pt x="469583" y="950167"/>
                </a:lnTo>
                <a:lnTo>
                  <a:pt x="463550" y="957165"/>
                </a:lnTo>
                <a:lnTo>
                  <a:pt x="457200" y="963209"/>
                </a:lnTo>
                <a:lnTo>
                  <a:pt x="450850" y="969252"/>
                </a:lnTo>
                <a:lnTo>
                  <a:pt x="443865" y="974659"/>
                </a:lnTo>
                <a:lnTo>
                  <a:pt x="437198" y="980067"/>
                </a:lnTo>
                <a:lnTo>
                  <a:pt x="430530" y="984838"/>
                </a:lnTo>
                <a:lnTo>
                  <a:pt x="423545" y="989609"/>
                </a:lnTo>
                <a:lnTo>
                  <a:pt x="416878" y="993744"/>
                </a:lnTo>
                <a:lnTo>
                  <a:pt x="410210" y="997243"/>
                </a:lnTo>
                <a:lnTo>
                  <a:pt x="402908" y="1000742"/>
                </a:lnTo>
                <a:lnTo>
                  <a:pt x="396240" y="1003286"/>
                </a:lnTo>
                <a:lnTo>
                  <a:pt x="389255" y="1006149"/>
                </a:lnTo>
                <a:lnTo>
                  <a:pt x="382587" y="1008057"/>
                </a:lnTo>
                <a:lnTo>
                  <a:pt x="375920" y="1009330"/>
                </a:lnTo>
                <a:lnTo>
                  <a:pt x="369252" y="1010602"/>
                </a:lnTo>
                <a:lnTo>
                  <a:pt x="362585" y="1011238"/>
                </a:lnTo>
                <a:lnTo>
                  <a:pt x="356235" y="1011238"/>
                </a:lnTo>
                <a:lnTo>
                  <a:pt x="351155" y="1011238"/>
                </a:lnTo>
                <a:lnTo>
                  <a:pt x="345440" y="1010602"/>
                </a:lnTo>
                <a:lnTo>
                  <a:pt x="339725" y="1009330"/>
                </a:lnTo>
                <a:lnTo>
                  <a:pt x="334010" y="1007421"/>
                </a:lnTo>
                <a:lnTo>
                  <a:pt x="327977" y="1005831"/>
                </a:lnTo>
                <a:lnTo>
                  <a:pt x="321945" y="1002968"/>
                </a:lnTo>
                <a:lnTo>
                  <a:pt x="315595" y="1000105"/>
                </a:lnTo>
                <a:lnTo>
                  <a:pt x="309245" y="996607"/>
                </a:lnTo>
                <a:lnTo>
                  <a:pt x="302895" y="992790"/>
                </a:lnTo>
                <a:lnTo>
                  <a:pt x="296227" y="988655"/>
                </a:lnTo>
                <a:lnTo>
                  <a:pt x="289877" y="984202"/>
                </a:lnTo>
                <a:lnTo>
                  <a:pt x="282892" y="979430"/>
                </a:lnTo>
                <a:lnTo>
                  <a:pt x="276542" y="974023"/>
                </a:lnTo>
                <a:lnTo>
                  <a:pt x="269875" y="968298"/>
                </a:lnTo>
                <a:lnTo>
                  <a:pt x="263207" y="962254"/>
                </a:lnTo>
                <a:lnTo>
                  <a:pt x="256540" y="955893"/>
                </a:lnTo>
                <a:lnTo>
                  <a:pt x="250190" y="949213"/>
                </a:lnTo>
                <a:lnTo>
                  <a:pt x="243840" y="941897"/>
                </a:lnTo>
                <a:lnTo>
                  <a:pt x="237490" y="934900"/>
                </a:lnTo>
                <a:lnTo>
                  <a:pt x="231457" y="927266"/>
                </a:lnTo>
                <a:lnTo>
                  <a:pt x="225425" y="919314"/>
                </a:lnTo>
                <a:lnTo>
                  <a:pt x="219710" y="911044"/>
                </a:lnTo>
                <a:lnTo>
                  <a:pt x="214312" y="902774"/>
                </a:lnTo>
                <a:lnTo>
                  <a:pt x="208915" y="893868"/>
                </a:lnTo>
                <a:lnTo>
                  <a:pt x="203517" y="885280"/>
                </a:lnTo>
                <a:lnTo>
                  <a:pt x="198755" y="875737"/>
                </a:lnTo>
                <a:lnTo>
                  <a:pt x="194310" y="866195"/>
                </a:lnTo>
                <a:lnTo>
                  <a:pt x="190182" y="856971"/>
                </a:lnTo>
                <a:lnTo>
                  <a:pt x="186055" y="846792"/>
                </a:lnTo>
                <a:lnTo>
                  <a:pt x="182245" y="836932"/>
                </a:lnTo>
                <a:lnTo>
                  <a:pt x="179070" y="826754"/>
                </a:lnTo>
                <a:lnTo>
                  <a:pt x="176212" y="816257"/>
                </a:lnTo>
                <a:lnTo>
                  <a:pt x="173990" y="822937"/>
                </a:lnTo>
                <a:lnTo>
                  <a:pt x="172402" y="826117"/>
                </a:lnTo>
                <a:lnTo>
                  <a:pt x="171450" y="828344"/>
                </a:lnTo>
                <a:lnTo>
                  <a:pt x="169862" y="830252"/>
                </a:lnTo>
                <a:lnTo>
                  <a:pt x="168275" y="831525"/>
                </a:lnTo>
                <a:lnTo>
                  <a:pt x="167322" y="832479"/>
                </a:lnTo>
                <a:lnTo>
                  <a:pt x="165417" y="832797"/>
                </a:lnTo>
                <a:lnTo>
                  <a:pt x="163830" y="832479"/>
                </a:lnTo>
                <a:lnTo>
                  <a:pt x="162242" y="831207"/>
                </a:lnTo>
                <a:lnTo>
                  <a:pt x="160655" y="829616"/>
                </a:lnTo>
                <a:lnTo>
                  <a:pt x="159385" y="827390"/>
                </a:lnTo>
                <a:lnTo>
                  <a:pt x="157797" y="824845"/>
                </a:lnTo>
                <a:lnTo>
                  <a:pt x="156210" y="821346"/>
                </a:lnTo>
                <a:lnTo>
                  <a:pt x="153987" y="813076"/>
                </a:lnTo>
                <a:lnTo>
                  <a:pt x="152082" y="803534"/>
                </a:lnTo>
                <a:lnTo>
                  <a:pt x="150495" y="792083"/>
                </a:lnTo>
                <a:lnTo>
                  <a:pt x="149542" y="779678"/>
                </a:lnTo>
                <a:lnTo>
                  <a:pt x="149225" y="766637"/>
                </a:lnTo>
                <a:lnTo>
                  <a:pt x="149542" y="753914"/>
                </a:lnTo>
                <a:lnTo>
                  <a:pt x="150177" y="742781"/>
                </a:lnTo>
                <a:lnTo>
                  <a:pt x="151765" y="732285"/>
                </a:lnTo>
                <a:lnTo>
                  <a:pt x="153352" y="722742"/>
                </a:lnTo>
                <a:lnTo>
                  <a:pt x="155257" y="714790"/>
                </a:lnTo>
                <a:lnTo>
                  <a:pt x="157797" y="708429"/>
                </a:lnTo>
                <a:lnTo>
                  <a:pt x="159067" y="705884"/>
                </a:lnTo>
                <a:lnTo>
                  <a:pt x="160337" y="703976"/>
                </a:lnTo>
                <a:lnTo>
                  <a:pt x="161607" y="702067"/>
                </a:lnTo>
                <a:lnTo>
                  <a:pt x="163195" y="700795"/>
                </a:lnTo>
                <a:lnTo>
                  <a:pt x="158432" y="696024"/>
                </a:lnTo>
                <a:lnTo>
                  <a:pt x="154622" y="690617"/>
                </a:lnTo>
                <a:lnTo>
                  <a:pt x="151447" y="685209"/>
                </a:lnTo>
                <a:lnTo>
                  <a:pt x="148907" y="679166"/>
                </a:lnTo>
                <a:lnTo>
                  <a:pt x="147002" y="672804"/>
                </a:lnTo>
                <a:lnTo>
                  <a:pt x="145097" y="666443"/>
                </a:lnTo>
                <a:lnTo>
                  <a:pt x="143827" y="659763"/>
                </a:lnTo>
                <a:lnTo>
                  <a:pt x="143192" y="653083"/>
                </a:lnTo>
                <a:lnTo>
                  <a:pt x="142875" y="646086"/>
                </a:lnTo>
                <a:lnTo>
                  <a:pt x="142875" y="639088"/>
                </a:lnTo>
                <a:lnTo>
                  <a:pt x="143510" y="632090"/>
                </a:lnTo>
                <a:lnTo>
                  <a:pt x="144145" y="624775"/>
                </a:lnTo>
                <a:lnTo>
                  <a:pt x="145415" y="617777"/>
                </a:lnTo>
                <a:lnTo>
                  <a:pt x="146367" y="610461"/>
                </a:lnTo>
                <a:lnTo>
                  <a:pt x="148272" y="603782"/>
                </a:lnTo>
                <a:lnTo>
                  <a:pt x="149860" y="596466"/>
                </a:lnTo>
                <a:lnTo>
                  <a:pt x="154305" y="583425"/>
                </a:lnTo>
                <a:lnTo>
                  <a:pt x="159385" y="570702"/>
                </a:lnTo>
                <a:lnTo>
                  <a:pt x="164465" y="558933"/>
                </a:lnTo>
                <a:lnTo>
                  <a:pt x="169862" y="548436"/>
                </a:lnTo>
                <a:lnTo>
                  <a:pt x="174942" y="539212"/>
                </a:lnTo>
                <a:lnTo>
                  <a:pt x="180022" y="532214"/>
                </a:lnTo>
                <a:lnTo>
                  <a:pt x="182562" y="529034"/>
                </a:lnTo>
                <a:lnTo>
                  <a:pt x="184467" y="526807"/>
                </a:lnTo>
                <a:lnTo>
                  <a:pt x="186690" y="525535"/>
                </a:lnTo>
                <a:lnTo>
                  <a:pt x="188277" y="524262"/>
                </a:lnTo>
                <a:lnTo>
                  <a:pt x="198120" y="519491"/>
                </a:lnTo>
                <a:lnTo>
                  <a:pt x="207327" y="514720"/>
                </a:lnTo>
                <a:lnTo>
                  <a:pt x="216852" y="510585"/>
                </a:lnTo>
                <a:lnTo>
                  <a:pt x="226377" y="507086"/>
                </a:lnTo>
                <a:lnTo>
                  <a:pt x="235267" y="503587"/>
                </a:lnTo>
                <a:lnTo>
                  <a:pt x="244792" y="500407"/>
                </a:lnTo>
                <a:lnTo>
                  <a:pt x="253682" y="497862"/>
                </a:lnTo>
                <a:lnTo>
                  <a:pt x="262572" y="495317"/>
                </a:lnTo>
                <a:lnTo>
                  <a:pt x="271780" y="493409"/>
                </a:lnTo>
                <a:lnTo>
                  <a:pt x="280352" y="491501"/>
                </a:lnTo>
                <a:lnTo>
                  <a:pt x="288925" y="489910"/>
                </a:lnTo>
                <a:lnTo>
                  <a:pt x="298132" y="488638"/>
                </a:lnTo>
                <a:lnTo>
                  <a:pt x="306387" y="487365"/>
                </a:lnTo>
                <a:lnTo>
                  <a:pt x="314960" y="486729"/>
                </a:lnTo>
                <a:lnTo>
                  <a:pt x="323215" y="486093"/>
                </a:lnTo>
                <a:lnTo>
                  <a:pt x="331470" y="485775"/>
                </a:lnTo>
                <a:close/>
                <a:moveTo>
                  <a:pt x="2394109" y="485775"/>
                </a:moveTo>
                <a:lnTo>
                  <a:pt x="2410607" y="485775"/>
                </a:lnTo>
                <a:lnTo>
                  <a:pt x="2418538" y="486093"/>
                </a:lnTo>
                <a:lnTo>
                  <a:pt x="2427104" y="486729"/>
                </a:lnTo>
                <a:lnTo>
                  <a:pt x="2435352" y="487365"/>
                </a:lnTo>
                <a:lnTo>
                  <a:pt x="2443918" y="488638"/>
                </a:lnTo>
                <a:lnTo>
                  <a:pt x="2452801" y="489910"/>
                </a:lnTo>
                <a:lnTo>
                  <a:pt x="2461367" y="491500"/>
                </a:lnTo>
                <a:lnTo>
                  <a:pt x="2470250" y="493409"/>
                </a:lnTo>
                <a:lnTo>
                  <a:pt x="2479451" y="495317"/>
                </a:lnTo>
                <a:lnTo>
                  <a:pt x="2488334" y="497862"/>
                </a:lnTo>
                <a:lnTo>
                  <a:pt x="2497534" y="500407"/>
                </a:lnTo>
                <a:lnTo>
                  <a:pt x="2506417" y="503587"/>
                </a:lnTo>
                <a:lnTo>
                  <a:pt x="2515935" y="507086"/>
                </a:lnTo>
                <a:lnTo>
                  <a:pt x="2525135" y="510585"/>
                </a:lnTo>
                <a:lnTo>
                  <a:pt x="2534653" y="514720"/>
                </a:lnTo>
                <a:lnTo>
                  <a:pt x="2543853" y="519491"/>
                </a:lnTo>
                <a:lnTo>
                  <a:pt x="2553371" y="524262"/>
                </a:lnTo>
                <a:lnTo>
                  <a:pt x="2555274" y="525535"/>
                </a:lnTo>
                <a:lnTo>
                  <a:pt x="2557178" y="526807"/>
                </a:lnTo>
                <a:lnTo>
                  <a:pt x="2559399" y="529033"/>
                </a:lnTo>
                <a:lnTo>
                  <a:pt x="2561620" y="532214"/>
                </a:lnTo>
                <a:lnTo>
                  <a:pt x="2566378" y="539212"/>
                </a:lnTo>
                <a:lnTo>
                  <a:pt x="2571772" y="548436"/>
                </a:lnTo>
                <a:lnTo>
                  <a:pt x="2577482" y="558933"/>
                </a:lnTo>
                <a:lnTo>
                  <a:pt x="2582558" y="570702"/>
                </a:lnTo>
                <a:lnTo>
                  <a:pt x="2587634" y="583425"/>
                </a:lnTo>
                <a:lnTo>
                  <a:pt x="2591759" y="596466"/>
                </a:lnTo>
                <a:lnTo>
                  <a:pt x="2593662" y="603782"/>
                </a:lnTo>
                <a:lnTo>
                  <a:pt x="2594931" y="610461"/>
                </a:lnTo>
                <a:lnTo>
                  <a:pt x="2596517" y="617777"/>
                </a:lnTo>
                <a:lnTo>
                  <a:pt x="2597786" y="624775"/>
                </a:lnTo>
                <a:lnTo>
                  <a:pt x="2598421" y="632090"/>
                </a:lnTo>
                <a:lnTo>
                  <a:pt x="2598738" y="639088"/>
                </a:lnTo>
                <a:lnTo>
                  <a:pt x="2598738" y="646086"/>
                </a:lnTo>
                <a:lnTo>
                  <a:pt x="2598421" y="653083"/>
                </a:lnTo>
                <a:lnTo>
                  <a:pt x="2598104" y="659763"/>
                </a:lnTo>
                <a:lnTo>
                  <a:pt x="2596517" y="666443"/>
                </a:lnTo>
                <a:lnTo>
                  <a:pt x="2594931" y="672804"/>
                </a:lnTo>
                <a:lnTo>
                  <a:pt x="2592710" y="679166"/>
                </a:lnTo>
                <a:lnTo>
                  <a:pt x="2590172" y="685209"/>
                </a:lnTo>
                <a:lnTo>
                  <a:pt x="2586683" y="690617"/>
                </a:lnTo>
                <a:lnTo>
                  <a:pt x="2583193" y="696024"/>
                </a:lnTo>
                <a:lnTo>
                  <a:pt x="2578434" y="700795"/>
                </a:lnTo>
                <a:lnTo>
                  <a:pt x="2580020" y="702067"/>
                </a:lnTo>
                <a:lnTo>
                  <a:pt x="2581607" y="703976"/>
                </a:lnTo>
                <a:lnTo>
                  <a:pt x="2582558" y="705884"/>
                </a:lnTo>
                <a:lnTo>
                  <a:pt x="2584145" y="708429"/>
                </a:lnTo>
                <a:lnTo>
                  <a:pt x="2586365" y="714790"/>
                </a:lnTo>
                <a:lnTo>
                  <a:pt x="2588269" y="722742"/>
                </a:lnTo>
                <a:lnTo>
                  <a:pt x="2590172" y="732285"/>
                </a:lnTo>
                <a:lnTo>
                  <a:pt x="2591441" y="742781"/>
                </a:lnTo>
                <a:lnTo>
                  <a:pt x="2592076" y="753914"/>
                </a:lnTo>
                <a:lnTo>
                  <a:pt x="2592393" y="766637"/>
                </a:lnTo>
                <a:lnTo>
                  <a:pt x="2592076" y="779678"/>
                </a:lnTo>
                <a:lnTo>
                  <a:pt x="2591441" y="792083"/>
                </a:lnTo>
                <a:lnTo>
                  <a:pt x="2589855" y="803534"/>
                </a:lnTo>
                <a:lnTo>
                  <a:pt x="2587634" y="813076"/>
                </a:lnTo>
                <a:lnTo>
                  <a:pt x="2585414" y="821346"/>
                </a:lnTo>
                <a:lnTo>
                  <a:pt x="2584145" y="824845"/>
                </a:lnTo>
                <a:lnTo>
                  <a:pt x="2582558" y="827390"/>
                </a:lnTo>
                <a:lnTo>
                  <a:pt x="2581289" y="829616"/>
                </a:lnTo>
                <a:lnTo>
                  <a:pt x="2579703" y="831207"/>
                </a:lnTo>
                <a:lnTo>
                  <a:pt x="2577799" y="832479"/>
                </a:lnTo>
                <a:lnTo>
                  <a:pt x="2576213" y="832797"/>
                </a:lnTo>
                <a:lnTo>
                  <a:pt x="2574627" y="832479"/>
                </a:lnTo>
                <a:lnTo>
                  <a:pt x="2573358" y="831525"/>
                </a:lnTo>
                <a:lnTo>
                  <a:pt x="2571772" y="830252"/>
                </a:lnTo>
                <a:lnTo>
                  <a:pt x="2570503" y="828344"/>
                </a:lnTo>
                <a:lnTo>
                  <a:pt x="2569234" y="826117"/>
                </a:lnTo>
                <a:lnTo>
                  <a:pt x="2567965" y="822936"/>
                </a:lnTo>
                <a:lnTo>
                  <a:pt x="2565744" y="816257"/>
                </a:lnTo>
                <a:lnTo>
                  <a:pt x="2562889" y="826753"/>
                </a:lnTo>
                <a:lnTo>
                  <a:pt x="2559399" y="836932"/>
                </a:lnTo>
                <a:lnTo>
                  <a:pt x="2555592" y="846792"/>
                </a:lnTo>
                <a:lnTo>
                  <a:pt x="2551785" y="856971"/>
                </a:lnTo>
                <a:lnTo>
                  <a:pt x="2547343" y="866195"/>
                </a:lnTo>
                <a:lnTo>
                  <a:pt x="2542902" y="875737"/>
                </a:lnTo>
                <a:lnTo>
                  <a:pt x="2537825" y="885280"/>
                </a:lnTo>
                <a:lnTo>
                  <a:pt x="2533067" y="893868"/>
                </a:lnTo>
                <a:lnTo>
                  <a:pt x="2527356" y="902774"/>
                </a:lnTo>
                <a:lnTo>
                  <a:pt x="2522280" y="911044"/>
                </a:lnTo>
                <a:lnTo>
                  <a:pt x="2516252" y="919314"/>
                </a:lnTo>
                <a:lnTo>
                  <a:pt x="2510224" y="927266"/>
                </a:lnTo>
                <a:lnTo>
                  <a:pt x="2504197" y="934900"/>
                </a:lnTo>
                <a:lnTo>
                  <a:pt x="2497851" y="941897"/>
                </a:lnTo>
                <a:lnTo>
                  <a:pt x="2491824" y="949213"/>
                </a:lnTo>
                <a:lnTo>
                  <a:pt x="2484844" y="955893"/>
                </a:lnTo>
                <a:lnTo>
                  <a:pt x="2478499" y="962254"/>
                </a:lnTo>
                <a:lnTo>
                  <a:pt x="2472154" y="968298"/>
                </a:lnTo>
                <a:lnTo>
                  <a:pt x="2465492" y="974023"/>
                </a:lnTo>
                <a:lnTo>
                  <a:pt x="2458829" y="979430"/>
                </a:lnTo>
                <a:lnTo>
                  <a:pt x="2452167" y="984202"/>
                </a:lnTo>
                <a:lnTo>
                  <a:pt x="2445505" y="988654"/>
                </a:lnTo>
                <a:lnTo>
                  <a:pt x="2439159" y="992789"/>
                </a:lnTo>
                <a:lnTo>
                  <a:pt x="2432814" y="996607"/>
                </a:lnTo>
                <a:lnTo>
                  <a:pt x="2426469" y="1000105"/>
                </a:lnTo>
                <a:lnTo>
                  <a:pt x="2420124" y="1002968"/>
                </a:lnTo>
                <a:lnTo>
                  <a:pt x="2413462" y="1005831"/>
                </a:lnTo>
                <a:lnTo>
                  <a:pt x="2408069" y="1007421"/>
                </a:lnTo>
                <a:lnTo>
                  <a:pt x="2402041" y="1009330"/>
                </a:lnTo>
                <a:lnTo>
                  <a:pt x="2396330" y="1010602"/>
                </a:lnTo>
                <a:lnTo>
                  <a:pt x="2390937" y="1011238"/>
                </a:lnTo>
                <a:lnTo>
                  <a:pt x="2385861" y="1011238"/>
                </a:lnTo>
                <a:lnTo>
                  <a:pt x="2379516" y="1011238"/>
                </a:lnTo>
                <a:lnTo>
                  <a:pt x="2372536" y="1010602"/>
                </a:lnTo>
                <a:lnTo>
                  <a:pt x="2366191" y="1009330"/>
                </a:lnTo>
                <a:lnTo>
                  <a:pt x="2359529" y="1008057"/>
                </a:lnTo>
                <a:lnTo>
                  <a:pt x="2352866" y="1006149"/>
                </a:lnTo>
                <a:lnTo>
                  <a:pt x="2345887" y="1003286"/>
                </a:lnTo>
                <a:lnTo>
                  <a:pt x="2338907" y="1000742"/>
                </a:lnTo>
                <a:lnTo>
                  <a:pt x="2331928" y="997243"/>
                </a:lnTo>
                <a:lnTo>
                  <a:pt x="2325265" y="993744"/>
                </a:lnTo>
                <a:lnTo>
                  <a:pt x="2318286" y="989609"/>
                </a:lnTo>
                <a:lnTo>
                  <a:pt x="2311306" y="984838"/>
                </a:lnTo>
                <a:lnTo>
                  <a:pt x="2304644" y="980067"/>
                </a:lnTo>
                <a:lnTo>
                  <a:pt x="2297981" y="974659"/>
                </a:lnTo>
                <a:lnTo>
                  <a:pt x="2291636" y="969252"/>
                </a:lnTo>
                <a:lnTo>
                  <a:pt x="2284974" y="963208"/>
                </a:lnTo>
                <a:lnTo>
                  <a:pt x="2278629" y="957165"/>
                </a:lnTo>
                <a:lnTo>
                  <a:pt x="2272284" y="950167"/>
                </a:lnTo>
                <a:lnTo>
                  <a:pt x="2266256" y="943170"/>
                </a:lnTo>
                <a:lnTo>
                  <a:pt x="2260545" y="935536"/>
                </a:lnTo>
                <a:lnTo>
                  <a:pt x="2255152" y="927584"/>
                </a:lnTo>
                <a:lnTo>
                  <a:pt x="2249759" y="919314"/>
                </a:lnTo>
                <a:lnTo>
                  <a:pt x="2244365" y="911044"/>
                </a:lnTo>
                <a:lnTo>
                  <a:pt x="2239924" y="902138"/>
                </a:lnTo>
                <a:lnTo>
                  <a:pt x="2235482" y="892913"/>
                </a:lnTo>
                <a:lnTo>
                  <a:pt x="2231041" y="883689"/>
                </a:lnTo>
                <a:lnTo>
                  <a:pt x="2227234" y="873829"/>
                </a:lnTo>
                <a:lnTo>
                  <a:pt x="2223744" y="863650"/>
                </a:lnTo>
                <a:lnTo>
                  <a:pt x="2220571" y="853154"/>
                </a:lnTo>
                <a:lnTo>
                  <a:pt x="2217716" y="842657"/>
                </a:lnTo>
                <a:lnTo>
                  <a:pt x="2215178" y="831525"/>
                </a:lnTo>
                <a:lnTo>
                  <a:pt x="2213275" y="820392"/>
                </a:lnTo>
                <a:lnTo>
                  <a:pt x="2211688" y="808623"/>
                </a:lnTo>
                <a:lnTo>
                  <a:pt x="2211371" y="809577"/>
                </a:lnTo>
                <a:lnTo>
                  <a:pt x="2211054" y="809577"/>
                </a:lnTo>
                <a:lnTo>
                  <a:pt x="2210737" y="808623"/>
                </a:lnTo>
                <a:lnTo>
                  <a:pt x="2210419" y="807669"/>
                </a:lnTo>
                <a:lnTo>
                  <a:pt x="2208833" y="802898"/>
                </a:lnTo>
                <a:lnTo>
                  <a:pt x="2207564" y="796536"/>
                </a:lnTo>
                <a:lnTo>
                  <a:pt x="2204391" y="779042"/>
                </a:lnTo>
                <a:lnTo>
                  <a:pt x="2201536" y="757413"/>
                </a:lnTo>
                <a:lnTo>
                  <a:pt x="2198998" y="735465"/>
                </a:lnTo>
                <a:lnTo>
                  <a:pt x="2198364" y="725287"/>
                </a:lnTo>
                <a:lnTo>
                  <a:pt x="2198046" y="716063"/>
                </a:lnTo>
                <a:lnTo>
                  <a:pt x="2197412" y="708429"/>
                </a:lnTo>
                <a:lnTo>
                  <a:pt x="2198046" y="702067"/>
                </a:lnTo>
                <a:lnTo>
                  <a:pt x="2198364" y="699841"/>
                </a:lnTo>
                <a:lnTo>
                  <a:pt x="2198681" y="698250"/>
                </a:lnTo>
                <a:lnTo>
                  <a:pt x="2199315" y="697296"/>
                </a:lnTo>
                <a:lnTo>
                  <a:pt x="2200267" y="696660"/>
                </a:lnTo>
                <a:lnTo>
                  <a:pt x="2201219" y="697296"/>
                </a:lnTo>
                <a:lnTo>
                  <a:pt x="2202488" y="697932"/>
                </a:lnTo>
                <a:lnTo>
                  <a:pt x="2204074" y="699205"/>
                </a:lnTo>
                <a:lnTo>
                  <a:pt x="2205026" y="700159"/>
                </a:lnTo>
                <a:lnTo>
                  <a:pt x="2204391" y="687118"/>
                </a:lnTo>
                <a:lnTo>
                  <a:pt x="2204074" y="673440"/>
                </a:lnTo>
                <a:lnTo>
                  <a:pt x="2204709" y="659127"/>
                </a:lnTo>
                <a:lnTo>
                  <a:pt x="2205343" y="651493"/>
                </a:lnTo>
                <a:lnTo>
                  <a:pt x="2206295" y="643541"/>
                </a:lnTo>
                <a:lnTo>
                  <a:pt x="2209150" y="646086"/>
                </a:lnTo>
                <a:lnTo>
                  <a:pt x="2212323" y="647676"/>
                </a:lnTo>
                <a:lnTo>
                  <a:pt x="2215495" y="649267"/>
                </a:lnTo>
                <a:lnTo>
                  <a:pt x="2218985" y="650539"/>
                </a:lnTo>
                <a:lnTo>
                  <a:pt x="2222475" y="651493"/>
                </a:lnTo>
                <a:lnTo>
                  <a:pt x="2225965" y="652129"/>
                </a:lnTo>
                <a:lnTo>
                  <a:pt x="2229772" y="652447"/>
                </a:lnTo>
                <a:lnTo>
                  <a:pt x="2233896" y="652447"/>
                </a:lnTo>
                <a:lnTo>
                  <a:pt x="2238020" y="652447"/>
                </a:lnTo>
                <a:lnTo>
                  <a:pt x="2242145" y="652129"/>
                </a:lnTo>
                <a:lnTo>
                  <a:pt x="2251028" y="650539"/>
                </a:lnTo>
                <a:lnTo>
                  <a:pt x="2259911" y="648312"/>
                </a:lnTo>
                <a:lnTo>
                  <a:pt x="2269746" y="645132"/>
                </a:lnTo>
                <a:lnTo>
                  <a:pt x="2279581" y="641315"/>
                </a:lnTo>
                <a:lnTo>
                  <a:pt x="2289733" y="637180"/>
                </a:lnTo>
                <a:lnTo>
                  <a:pt x="2300519" y="632726"/>
                </a:lnTo>
                <a:lnTo>
                  <a:pt x="2310989" y="627955"/>
                </a:lnTo>
                <a:lnTo>
                  <a:pt x="2333514" y="616823"/>
                </a:lnTo>
                <a:lnTo>
                  <a:pt x="2356991" y="605690"/>
                </a:lnTo>
                <a:lnTo>
                  <a:pt x="2345569" y="610461"/>
                </a:lnTo>
                <a:lnTo>
                  <a:pt x="2334466" y="615868"/>
                </a:lnTo>
                <a:lnTo>
                  <a:pt x="2324948" y="620322"/>
                </a:lnTo>
                <a:lnTo>
                  <a:pt x="2315430" y="624138"/>
                </a:lnTo>
                <a:lnTo>
                  <a:pt x="2306865" y="626683"/>
                </a:lnTo>
                <a:lnTo>
                  <a:pt x="2298616" y="628910"/>
                </a:lnTo>
                <a:lnTo>
                  <a:pt x="2290367" y="630182"/>
                </a:lnTo>
                <a:lnTo>
                  <a:pt x="2282436" y="630818"/>
                </a:lnTo>
                <a:lnTo>
                  <a:pt x="2275456" y="630818"/>
                </a:lnTo>
                <a:lnTo>
                  <a:pt x="2268160" y="630500"/>
                </a:lnTo>
                <a:lnTo>
                  <a:pt x="2261497" y="629228"/>
                </a:lnTo>
                <a:lnTo>
                  <a:pt x="2255152" y="627955"/>
                </a:lnTo>
                <a:lnTo>
                  <a:pt x="2248807" y="626047"/>
                </a:lnTo>
                <a:lnTo>
                  <a:pt x="2243096" y="623502"/>
                </a:lnTo>
                <a:lnTo>
                  <a:pt x="2237703" y="620640"/>
                </a:lnTo>
                <a:lnTo>
                  <a:pt x="2232627" y="617777"/>
                </a:lnTo>
                <a:lnTo>
                  <a:pt x="2227551" y="614278"/>
                </a:lnTo>
                <a:lnTo>
                  <a:pt x="2223109" y="610779"/>
                </a:lnTo>
                <a:lnTo>
                  <a:pt x="2218985" y="607280"/>
                </a:lnTo>
                <a:lnTo>
                  <a:pt x="2214861" y="603463"/>
                </a:lnTo>
                <a:lnTo>
                  <a:pt x="2211371" y="599647"/>
                </a:lnTo>
                <a:lnTo>
                  <a:pt x="2208198" y="595512"/>
                </a:lnTo>
                <a:lnTo>
                  <a:pt x="2202171" y="587878"/>
                </a:lnTo>
                <a:lnTo>
                  <a:pt x="2197412" y="581198"/>
                </a:lnTo>
                <a:lnTo>
                  <a:pt x="2193922" y="574837"/>
                </a:lnTo>
                <a:lnTo>
                  <a:pt x="2191701" y="569747"/>
                </a:lnTo>
                <a:lnTo>
                  <a:pt x="2189163" y="565612"/>
                </a:lnTo>
                <a:lnTo>
                  <a:pt x="2191067" y="564340"/>
                </a:lnTo>
                <a:lnTo>
                  <a:pt x="2196777" y="559569"/>
                </a:lnTo>
                <a:lnTo>
                  <a:pt x="2205343" y="552889"/>
                </a:lnTo>
                <a:lnTo>
                  <a:pt x="2217399" y="544301"/>
                </a:lnTo>
                <a:lnTo>
                  <a:pt x="2225013" y="539848"/>
                </a:lnTo>
                <a:lnTo>
                  <a:pt x="2232944" y="534759"/>
                </a:lnTo>
                <a:lnTo>
                  <a:pt x="2241510" y="529670"/>
                </a:lnTo>
                <a:lnTo>
                  <a:pt x="2251028" y="524580"/>
                </a:lnTo>
                <a:lnTo>
                  <a:pt x="2260545" y="519491"/>
                </a:lnTo>
                <a:lnTo>
                  <a:pt x="2271649" y="514402"/>
                </a:lnTo>
                <a:lnTo>
                  <a:pt x="2282753" y="509631"/>
                </a:lnTo>
                <a:lnTo>
                  <a:pt x="2294809" y="505178"/>
                </a:lnTo>
                <a:lnTo>
                  <a:pt x="2307182" y="501043"/>
                </a:lnTo>
                <a:lnTo>
                  <a:pt x="2320506" y="497226"/>
                </a:lnTo>
                <a:lnTo>
                  <a:pt x="2334466" y="493409"/>
                </a:lnTo>
                <a:lnTo>
                  <a:pt x="2348742" y="490864"/>
                </a:lnTo>
                <a:lnTo>
                  <a:pt x="2363336" y="488638"/>
                </a:lnTo>
                <a:lnTo>
                  <a:pt x="2378564" y="486729"/>
                </a:lnTo>
                <a:lnTo>
                  <a:pt x="2394109" y="485775"/>
                </a:lnTo>
                <a:close/>
                <a:moveTo>
                  <a:pt x="1429386" y="468312"/>
                </a:moveTo>
                <a:lnTo>
                  <a:pt x="1442086" y="468630"/>
                </a:lnTo>
                <a:lnTo>
                  <a:pt x="1454151" y="469899"/>
                </a:lnTo>
                <a:lnTo>
                  <a:pt x="1465898" y="471802"/>
                </a:lnTo>
                <a:lnTo>
                  <a:pt x="1477011" y="474023"/>
                </a:lnTo>
                <a:lnTo>
                  <a:pt x="1487488" y="476562"/>
                </a:lnTo>
                <a:lnTo>
                  <a:pt x="1497649" y="479734"/>
                </a:lnTo>
                <a:lnTo>
                  <a:pt x="1507491" y="482907"/>
                </a:lnTo>
                <a:lnTo>
                  <a:pt x="1516699" y="486714"/>
                </a:lnTo>
                <a:lnTo>
                  <a:pt x="1525271" y="490522"/>
                </a:lnTo>
                <a:lnTo>
                  <a:pt x="1533526" y="494646"/>
                </a:lnTo>
                <a:lnTo>
                  <a:pt x="1541146" y="498771"/>
                </a:lnTo>
                <a:lnTo>
                  <a:pt x="1547814" y="502896"/>
                </a:lnTo>
                <a:lnTo>
                  <a:pt x="1554164" y="507020"/>
                </a:lnTo>
                <a:lnTo>
                  <a:pt x="1565594" y="514952"/>
                </a:lnTo>
                <a:lnTo>
                  <a:pt x="1574166" y="522250"/>
                </a:lnTo>
                <a:lnTo>
                  <a:pt x="1580516" y="527643"/>
                </a:lnTo>
                <a:lnTo>
                  <a:pt x="1585596" y="532720"/>
                </a:lnTo>
                <a:lnTo>
                  <a:pt x="1584009" y="536527"/>
                </a:lnTo>
                <a:lnTo>
                  <a:pt x="1581469" y="540652"/>
                </a:lnTo>
                <a:lnTo>
                  <a:pt x="1578611" y="546046"/>
                </a:lnTo>
                <a:lnTo>
                  <a:pt x="1574484" y="552074"/>
                </a:lnTo>
                <a:lnTo>
                  <a:pt x="1569721" y="558419"/>
                </a:lnTo>
                <a:lnTo>
                  <a:pt x="1563054" y="565399"/>
                </a:lnTo>
                <a:lnTo>
                  <a:pt x="1559879" y="568572"/>
                </a:lnTo>
                <a:lnTo>
                  <a:pt x="1556386" y="571745"/>
                </a:lnTo>
                <a:lnTo>
                  <a:pt x="1552259" y="575235"/>
                </a:lnTo>
                <a:lnTo>
                  <a:pt x="1548131" y="577773"/>
                </a:lnTo>
                <a:lnTo>
                  <a:pt x="1543686" y="580311"/>
                </a:lnTo>
                <a:lnTo>
                  <a:pt x="1538606" y="582850"/>
                </a:lnTo>
                <a:lnTo>
                  <a:pt x="1533844" y="584753"/>
                </a:lnTo>
                <a:lnTo>
                  <a:pt x="1528446" y="586657"/>
                </a:lnTo>
                <a:lnTo>
                  <a:pt x="1523049" y="588243"/>
                </a:lnTo>
                <a:lnTo>
                  <a:pt x="1517016" y="588878"/>
                </a:lnTo>
                <a:lnTo>
                  <a:pt x="1510984" y="589512"/>
                </a:lnTo>
                <a:lnTo>
                  <a:pt x="1503999" y="589512"/>
                </a:lnTo>
                <a:lnTo>
                  <a:pt x="1497331" y="588878"/>
                </a:lnTo>
                <a:lnTo>
                  <a:pt x="1490346" y="587926"/>
                </a:lnTo>
                <a:lnTo>
                  <a:pt x="1483043" y="586022"/>
                </a:lnTo>
                <a:lnTo>
                  <a:pt x="1475106" y="583484"/>
                </a:lnTo>
                <a:lnTo>
                  <a:pt x="1467168" y="580311"/>
                </a:lnTo>
                <a:lnTo>
                  <a:pt x="1458913" y="576187"/>
                </a:lnTo>
                <a:lnTo>
                  <a:pt x="1449388" y="571745"/>
                </a:lnTo>
                <a:lnTo>
                  <a:pt x="1439546" y="567620"/>
                </a:lnTo>
                <a:lnTo>
                  <a:pt x="1479233" y="586657"/>
                </a:lnTo>
                <a:lnTo>
                  <a:pt x="1498284" y="594906"/>
                </a:lnTo>
                <a:lnTo>
                  <a:pt x="1506856" y="598714"/>
                </a:lnTo>
                <a:lnTo>
                  <a:pt x="1515746" y="601886"/>
                </a:lnTo>
                <a:lnTo>
                  <a:pt x="1524001" y="604425"/>
                </a:lnTo>
                <a:lnTo>
                  <a:pt x="1531939" y="606646"/>
                </a:lnTo>
                <a:lnTo>
                  <a:pt x="1539559" y="607915"/>
                </a:lnTo>
                <a:lnTo>
                  <a:pt x="1546544" y="608232"/>
                </a:lnTo>
                <a:lnTo>
                  <a:pt x="1550036" y="608232"/>
                </a:lnTo>
                <a:lnTo>
                  <a:pt x="1553529" y="607915"/>
                </a:lnTo>
                <a:lnTo>
                  <a:pt x="1556704" y="607280"/>
                </a:lnTo>
                <a:lnTo>
                  <a:pt x="1559879" y="606646"/>
                </a:lnTo>
                <a:lnTo>
                  <a:pt x="1562736" y="605376"/>
                </a:lnTo>
                <a:lnTo>
                  <a:pt x="1565594" y="604107"/>
                </a:lnTo>
                <a:lnTo>
                  <a:pt x="1568451" y="602521"/>
                </a:lnTo>
                <a:lnTo>
                  <a:pt x="1570674" y="600617"/>
                </a:lnTo>
                <a:lnTo>
                  <a:pt x="1571944" y="607280"/>
                </a:lnTo>
                <a:lnTo>
                  <a:pt x="1572261" y="614260"/>
                </a:lnTo>
                <a:lnTo>
                  <a:pt x="1572896" y="626634"/>
                </a:lnTo>
                <a:lnTo>
                  <a:pt x="1572579" y="638691"/>
                </a:lnTo>
                <a:lnTo>
                  <a:pt x="1572261" y="649795"/>
                </a:lnTo>
                <a:lnTo>
                  <a:pt x="1574166" y="647574"/>
                </a:lnTo>
                <a:lnTo>
                  <a:pt x="1575119" y="647257"/>
                </a:lnTo>
                <a:lnTo>
                  <a:pt x="1576389" y="646940"/>
                </a:lnTo>
                <a:lnTo>
                  <a:pt x="1577976" y="647257"/>
                </a:lnTo>
                <a:lnTo>
                  <a:pt x="1578929" y="647892"/>
                </a:lnTo>
                <a:lnTo>
                  <a:pt x="1580516" y="649478"/>
                </a:lnTo>
                <a:lnTo>
                  <a:pt x="1582104" y="651382"/>
                </a:lnTo>
                <a:lnTo>
                  <a:pt x="1583056" y="653920"/>
                </a:lnTo>
                <a:lnTo>
                  <a:pt x="1584326" y="656775"/>
                </a:lnTo>
                <a:lnTo>
                  <a:pt x="1586549" y="663756"/>
                </a:lnTo>
                <a:lnTo>
                  <a:pt x="1588136" y="672322"/>
                </a:lnTo>
                <a:lnTo>
                  <a:pt x="1589406" y="682158"/>
                </a:lnTo>
                <a:lnTo>
                  <a:pt x="1590359" y="692945"/>
                </a:lnTo>
                <a:lnTo>
                  <a:pt x="1590676" y="704685"/>
                </a:lnTo>
                <a:lnTo>
                  <a:pt x="1590359" y="716424"/>
                </a:lnTo>
                <a:lnTo>
                  <a:pt x="1589406" y="727211"/>
                </a:lnTo>
                <a:lnTo>
                  <a:pt x="1588136" y="737047"/>
                </a:lnTo>
                <a:lnTo>
                  <a:pt x="1586549" y="745613"/>
                </a:lnTo>
                <a:lnTo>
                  <a:pt x="1584326" y="752911"/>
                </a:lnTo>
                <a:lnTo>
                  <a:pt x="1583056" y="755449"/>
                </a:lnTo>
                <a:lnTo>
                  <a:pt x="1582104" y="757987"/>
                </a:lnTo>
                <a:lnTo>
                  <a:pt x="1580516" y="759891"/>
                </a:lnTo>
                <a:lnTo>
                  <a:pt x="1578929" y="761477"/>
                </a:lnTo>
                <a:lnTo>
                  <a:pt x="1577976" y="762112"/>
                </a:lnTo>
                <a:lnTo>
                  <a:pt x="1576389" y="762429"/>
                </a:lnTo>
                <a:lnTo>
                  <a:pt x="1574801" y="762112"/>
                </a:lnTo>
                <a:lnTo>
                  <a:pt x="1573214" y="761160"/>
                </a:lnTo>
                <a:lnTo>
                  <a:pt x="1571944" y="759573"/>
                </a:lnTo>
                <a:lnTo>
                  <a:pt x="1570674" y="757670"/>
                </a:lnTo>
                <a:lnTo>
                  <a:pt x="1569086" y="755131"/>
                </a:lnTo>
                <a:lnTo>
                  <a:pt x="1568134" y="751641"/>
                </a:lnTo>
                <a:lnTo>
                  <a:pt x="1565911" y="744027"/>
                </a:lnTo>
                <a:lnTo>
                  <a:pt x="1564641" y="754180"/>
                </a:lnTo>
                <a:lnTo>
                  <a:pt x="1562736" y="764015"/>
                </a:lnTo>
                <a:lnTo>
                  <a:pt x="1560831" y="773851"/>
                </a:lnTo>
                <a:lnTo>
                  <a:pt x="1558291" y="782735"/>
                </a:lnTo>
                <a:lnTo>
                  <a:pt x="1555751" y="792253"/>
                </a:lnTo>
                <a:lnTo>
                  <a:pt x="1552576" y="800819"/>
                </a:lnTo>
                <a:lnTo>
                  <a:pt x="1549401" y="809703"/>
                </a:lnTo>
                <a:lnTo>
                  <a:pt x="1545591" y="817953"/>
                </a:lnTo>
                <a:lnTo>
                  <a:pt x="1541781" y="825567"/>
                </a:lnTo>
                <a:lnTo>
                  <a:pt x="1537336" y="833182"/>
                </a:lnTo>
                <a:lnTo>
                  <a:pt x="1532574" y="840797"/>
                </a:lnTo>
                <a:lnTo>
                  <a:pt x="1528129" y="847777"/>
                </a:lnTo>
                <a:lnTo>
                  <a:pt x="1523366" y="854757"/>
                </a:lnTo>
                <a:lnTo>
                  <a:pt x="1518286" y="861102"/>
                </a:lnTo>
                <a:lnTo>
                  <a:pt x="1513206" y="867448"/>
                </a:lnTo>
                <a:lnTo>
                  <a:pt x="1507491" y="873476"/>
                </a:lnTo>
                <a:lnTo>
                  <a:pt x="1502411" y="878553"/>
                </a:lnTo>
                <a:lnTo>
                  <a:pt x="1496696" y="883946"/>
                </a:lnTo>
                <a:lnTo>
                  <a:pt x="1490663" y="889340"/>
                </a:lnTo>
                <a:lnTo>
                  <a:pt x="1484948" y="893782"/>
                </a:lnTo>
                <a:lnTo>
                  <a:pt x="1478916" y="897907"/>
                </a:lnTo>
                <a:lnTo>
                  <a:pt x="1472883" y="901714"/>
                </a:lnTo>
                <a:lnTo>
                  <a:pt x="1466851" y="905521"/>
                </a:lnTo>
                <a:lnTo>
                  <a:pt x="1460818" y="908377"/>
                </a:lnTo>
                <a:lnTo>
                  <a:pt x="1454786" y="911232"/>
                </a:lnTo>
                <a:lnTo>
                  <a:pt x="1448753" y="914088"/>
                </a:lnTo>
                <a:lnTo>
                  <a:pt x="1442721" y="915991"/>
                </a:lnTo>
                <a:lnTo>
                  <a:pt x="1437323" y="917895"/>
                </a:lnTo>
                <a:lnTo>
                  <a:pt x="1431291" y="918847"/>
                </a:lnTo>
                <a:lnTo>
                  <a:pt x="1425576" y="920116"/>
                </a:lnTo>
                <a:lnTo>
                  <a:pt x="1419861" y="920751"/>
                </a:lnTo>
                <a:lnTo>
                  <a:pt x="1414146" y="920751"/>
                </a:lnTo>
                <a:lnTo>
                  <a:pt x="1409701" y="920751"/>
                </a:lnTo>
                <a:lnTo>
                  <a:pt x="1404938" y="920116"/>
                </a:lnTo>
                <a:lnTo>
                  <a:pt x="1399858" y="918847"/>
                </a:lnTo>
                <a:lnTo>
                  <a:pt x="1394778" y="917260"/>
                </a:lnTo>
                <a:lnTo>
                  <a:pt x="1389381" y="915357"/>
                </a:lnTo>
                <a:lnTo>
                  <a:pt x="1384301" y="913770"/>
                </a:lnTo>
                <a:lnTo>
                  <a:pt x="1378903" y="910915"/>
                </a:lnTo>
                <a:lnTo>
                  <a:pt x="1373188" y="908059"/>
                </a:lnTo>
                <a:lnTo>
                  <a:pt x="1367791" y="904569"/>
                </a:lnTo>
                <a:lnTo>
                  <a:pt x="1362076" y="900762"/>
                </a:lnTo>
                <a:lnTo>
                  <a:pt x="1356043" y="896955"/>
                </a:lnTo>
                <a:lnTo>
                  <a:pt x="1350328" y="892513"/>
                </a:lnTo>
                <a:lnTo>
                  <a:pt x="1344296" y="888071"/>
                </a:lnTo>
                <a:lnTo>
                  <a:pt x="1338581" y="883312"/>
                </a:lnTo>
                <a:lnTo>
                  <a:pt x="1333183" y="877918"/>
                </a:lnTo>
                <a:lnTo>
                  <a:pt x="1327468" y="872207"/>
                </a:lnTo>
                <a:lnTo>
                  <a:pt x="1321753" y="866813"/>
                </a:lnTo>
                <a:lnTo>
                  <a:pt x="1316038" y="860151"/>
                </a:lnTo>
                <a:lnTo>
                  <a:pt x="1310641" y="854122"/>
                </a:lnTo>
                <a:lnTo>
                  <a:pt x="1305243" y="847459"/>
                </a:lnTo>
                <a:lnTo>
                  <a:pt x="1299846" y="840797"/>
                </a:lnTo>
                <a:lnTo>
                  <a:pt x="1295083" y="833499"/>
                </a:lnTo>
                <a:lnTo>
                  <a:pt x="1290321" y="826202"/>
                </a:lnTo>
                <a:lnTo>
                  <a:pt x="1285558" y="818587"/>
                </a:lnTo>
                <a:lnTo>
                  <a:pt x="1281113" y="810655"/>
                </a:lnTo>
                <a:lnTo>
                  <a:pt x="1276668" y="802723"/>
                </a:lnTo>
                <a:lnTo>
                  <a:pt x="1272858" y="794474"/>
                </a:lnTo>
                <a:lnTo>
                  <a:pt x="1269048" y="786225"/>
                </a:lnTo>
                <a:lnTo>
                  <a:pt x="1265238" y="777658"/>
                </a:lnTo>
                <a:lnTo>
                  <a:pt x="1262381" y="768457"/>
                </a:lnTo>
                <a:lnTo>
                  <a:pt x="1259523" y="759891"/>
                </a:lnTo>
                <a:lnTo>
                  <a:pt x="1256983" y="751007"/>
                </a:lnTo>
                <a:lnTo>
                  <a:pt x="1254761" y="757035"/>
                </a:lnTo>
                <a:lnTo>
                  <a:pt x="1252538" y="761477"/>
                </a:lnTo>
                <a:lnTo>
                  <a:pt x="1251586" y="763063"/>
                </a:lnTo>
                <a:lnTo>
                  <a:pt x="1250316" y="764015"/>
                </a:lnTo>
                <a:lnTo>
                  <a:pt x="1248728" y="764967"/>
                </a:lnTo>
                <a:lnTo>
                  <a:pt x="1247776" y="765284"/>
                </a:lnTo>
                <a:lnTo>
                  <a:pt x="1246188" y="764967"/>
                </a:lnTo>
                <a:lnTo>
                  <a:pt x="1244601" y="764015"/>
                </a:lnTo>
                <a:lnTo>
                  <a:pt x="1243648" y="762429"/>
                </a:lnTo>
                <a:lnTo>
                  <a:pt x="1242061" y="760842"/>
                </a:lnTo>
                <a:lnTo>
                  <a:pt x="1240791" y="758304"/>
                </a:lnTo>
                <a:lnTo>
                  <a:pt x="1239838" y="755449"/>
                </a:lnTo>
                <a:lnTo>
                  <a:pt x="1237616" y="748151"/>
                </a:lnTo>
                <a:lnTo>
                  <a:pt x="1236028" y="739585"/>
                </a:lnTo>
                <a:lnTo>
                  <a:pt x="1234441" y="729749"/>
                </a:lnTo>
                <a:lnTo>
                  <a:pt x="1233806" y="718962"/>
                </a:lnTo>
                <a:lnTo>
                  <a:pt x="1233488" y="707223"/>
                </a:lnTo>
                <a:lnTo>
                  <a:pt x="1233806" y="695801"/>
                </a:lnTo>
                <a:lnTo>
                  <a:pt x="1234441" y="684696"/>
                </a:lnTo>
                <a:lnTo>
                  <a:pt x="1236028" y="675178"/>
                </a:lnTo>
                <a:lnTo>
                  <a:pt x="1237616" y="666294"/>
                </a:lnTo>
                <a:lnTo>
                  <a:pt x="1239838" y="659631"/>
                </a:lnTo>
                <a:lnTo>
                  <a:pt x="1240791" y="656775"/>
                </a:lnTo>
                <a:lnTo>
                  <a:pt x="1242061" y="653920"/>
                </a:lnTo>
                <a:lnTo>
                  <a:pt x="1243648" y="652016"/>
                </a:lnTo>
                <a:lnTo>
                  <a:pt x="1244601" y="651064"/>
                </a:lnTo>
                <a:lnTo>
                  <a:pt x="1246188" y="649795"/>
                </a:lnTo>
                <a:lnTo>
                  <a:pt x="1247776" y="649478"/>
                </a:lnTo>
                <a:lnTo>
                  <a:pt x="1248411" y="649795"/>
                </a:lnTo>
                <a:lnTo>
                  <a:pt x="1249363" y="650113"/>
                </a:lnTo>
                <a:lnTo>
                  <a:pt x="1249681" y="642815"/>
                </a:lnTo>
                <a:lnTo>
                  <a:pt x="1250316" y="635201"/>
                </a:lnTo>
                <a:lnTo>
                  <a:pt x="1250951" y="628220"/>
                </a:lnTo>
                <a:lnTo>
                  <a:pt x="1252221" y="622192"/>
                </a:lnTo>
                <a:lnTo>
                  <a:pt x="1251586" y="613943"/>
                </a:lnTo>
                <a:lnTo>
                  <a:pt x="1250951" y="606328"/>
                </a:lnTo>
                <a:lnTo>
                  <a:pt x="1250951" y="599031"/>
                </a:lnTo>
                <a:lnTo>
                  <a:pt x="1251586" y="592368"/>
                </a:lnTo>
                <a:lnTo>
                  <a:pt x="1251903" y="586022"/>
                </a:lnTo>
                <a:lnTo>
                  <a:pt x="1252856" y="579994"/>
                </a:lnTo>
                <a:lnTo>
                  <a:pt x="1254126" y="574283"/>
                </a:lnTo>
                <a:lnTo>
                  <a:pt x="1255713" y="569207"/>
                </a:lnTo>
                <a:lnTo>
                  <a:pt x="1257618" y="564130"/>
                </a:lnTo>
                <a:lnTo>
                  <a:pt x="1259841" y="559688"/>
                </a:lnTo>
                <a:lnTo>
                  <a:pt x="1262063" y="555564"/>
                </a:lnTo>
                <a:lnTo>
                  <a:pt x="1264603" y="551756"/>
                </a:lnTo>
                <a:lnTo>
                  <a:pt x="1267143" y="548266"/>
                </a:lnTo>
                <a:lnTo>
                  <a:pt x="1270636" y="545411"/>
                </a:lnTo>
                <a:lnTo>
                  <a:pt x="1273811" y="542873"/>
                </a:lnTo>
                <a:lnTo>
                  <a:pt x="1277303" y="540017"/>
                </a:lnTo>
                <a:lnTo>
                  <a:pt x="1261746" y="540017"/>
                </a:lnTo>
                <a:lnTo>
                  <a:pt x="1249363" y="540969"/>
                </a:lnTo>
                <a:lnTo>
                  <a:pt x="1239203" y="541286"/>
                </a:lnTo>
                <a:lnTo>
                  <a:pt x="1246188" y="537479"/>
                </a:lnTo>
                <a:lnTo>
                  <a:pt x="1253808" y="532720"/>
                </a:lnTo>
                <a:lnTo>
                  <a:pt x="1261111" y="527326"/>
                </a:lnTo>
                <a:lnTo>
                  <a:pt x="1268413" y="521615"/>
                </a:lnTo>
                <a:lnTo>
                  <a:pt x="1282701" y="511145"/>
                </a:lnTo>
                <a:lnTo>
                  <a:pt x="1289368" y="506703"/>
                </a:lnTo>
                <a:lnTo>
                  <a:pt x="1295401" y="502896"/>
                </a:lnTo>
                <a:lnTo>
                  <a:pt x="1303973" y="498771"/>
                </a:lnTo>
                <a:lnTo>
                  <a:pt x="1311911" y="494964"/>
                </a:lnTo>
                <a:lnTo>
                  <a:pt x="1320166" y="491156"/>
                </a:lnTo>
                <a:lnTo>
                  <a:pt x="1328103" y="487984"/>
                </a:lnTo>
                <a:lnTo>
                  <a:pt x="1336041" y="484811"/>
                </a:lnTo>
                <a:lnTo>
                  <a:pt x="1343978" y="482273"/>
                </a:lnTo>
                <a:lnTo>
                  <a:pt x="1359536" y="477831"/>
                </a:lnTo>
                <a:lnTo>
                  <a:pt x="1374141" y="474023"/>
                </a:lnTo>
                <a:lnTo>
                  <a:pt x="1388746" y="471485"/>
                </a:lnTo>
                <a:lnTo>
                  <a:pt x="1402716" y="469581"/>
                </a:lnTo>
                <a:lnTo>
                  <a:pt x="1416051" y="468630"/>
                </a:lnTo>
                <a:lnTo>
                  <a:pt x="1429386" y="468312"/>
                </a:lnTo>
                <a:close/>
                <a:moveTo>
                  <a:pt x="750948" y="302529"/>
                </a:moveTo>
                <a:lnTo>
                  <a:pt x="748724" y="302846"/>
                </a:lnTo>
                <a:lnTo>
                  <a:pt x="746818" y="303797"/>
                </a:lnTo>
                <a:lnTo>
                  <a:pt x="744912" y="304431"/>
                </a:lnTo>
                <a:lnTo>
                  <a:pt x="743641" y="306017"/>
                </a:lnTo>
                <a:lnTo>
                  <a:pt x="742053" y="307602"/>
                </a:lnTo>
                <a:lnTo>
                  <a:pt x="741417" y="309188"/>
                </a:lnTo>
                <a:lnTo>
                  <a:pt x="740464" y="311725"/>
                </a:lnTo>
                <a:lnTo>
                  <a:pt x="740464" y="313310"/>
                </a:lnTo>
                <a:lnTo>
                  <a:pt x="740464" y="315847"/>
                </a:lnTo>
                <a:lnTo>
                  <a:pt x="741417" y="318067"/>
                </a:lnTo>
                <a:lnTo>
                  <a:pt x="742053" y="319970"/>
                </a:lnTo>
                <a:lnTo>
                  <a:pt x="743641" y="321238"/>
                </a:lnTo>
                <a:lnTo>
                  <a:pt x="744912" y="322507"/>
                </a:lnTo>
                <a:lnTo>
                  <a:pt x="746818" y="323458"/>
                </a:lnTo>
                <a:lnTo>
                  <a:pt x="748724" y="324410"/>
                </a:lnTo>
                <a:lnTo>
                  <a:pt x="750948" y="324410"/>
                </a:lnTo>
                <a:lnTo>
                  <a:pt x="988881" y="324410"/>
                </a:lnTo>
                <a:lnTo>
                  <a:pt x="991105" y="324410"/>
                </a:lnTo>
                <a:lnTo>
                  <a:pt x="993011" y="323458"/>
                </a:lnTo>
                <a:lnTo>
                  <a:pt x="994917" y="322507"/>
                </a:lnTo>
                <a:lnTo>
                  <a:pt x="996506" y="321238"/>
                </a:lnTo>
                <a:lnTo>
                  <a:pt x="997776" y="319970"/>
                </a:lnTo>
                <a:lnTo>
                  <a:pt x="998729" y="318067"/>
                </a:lnTo>
                <a:lnTo>
                  <a:pt x="999365" y="315847"/>
                </a:lnTo>
                <a:lnTo>
                  <a:pt x="999365" y="313310"/>
                </a:lnTo>
                <a:lnTo>
                  <a:pt x="999365" y="311725"/>
                </a:lnTo>
                <a:lnTo>
                  <a:pt x="998729" y="309188"/>
                </a:lnTo>
                <a:lnTo>
                  <a:pt x="997776" y="307602"/>
                </a:lnTo>
                <a:lnTo>
                  <a:pt x="996506" y="306017"/>
                </a:lnTo>
                <a:lnTo>
                  <a:pt x="994917" y="304431"/>
                </a:lnTo>
                <a:lnTo>
                  <a:pt x="993011" y="303797"/>
                </a:lnTo>
                <a:lnTo>
                  <a:pt x="991105" y="302846"/>
                </a:lnTo>
                <a:lnTo>
                  <a:pt x="988881" y="302529"/>
                </a:lnTo>
                <a:lnTo>
                  <a:pt x="750948" y="302529"/>
                </a:lnTo>
                <a:close/>
                <a:moveTo>
                  <a:pt x="748724" y="219444"/>
                </a:moveTo>
                <a:lnTo>
                  <a:pt x="746818" y="220396"/>
                </a:lnTo>
                <a:lnTo>
                  <a:pt x="744912" y="221347"/>
                </a:lnTo>
                <a:lnTo>
                  <a:pt x="743641" y="222615"/>
                </a:lnTo>
                <a:lnTo>
                  <a:pt x="742053" y="224201"/>
                </a:lnTo>
                <a:lnTo>
                  <a:pt x="741417" y="226104"/>
                </a:lnTo>
                <a:lnTo>
                  <a:pt x="740464" y="228323"/>
                </a:lnTo>
                <a:lnTo>
                  <a:pt x="740464" y="230543"/>
                </a:lnTo>
                <a:lnTo>
                  <a:pt x="740464" y="232763"/>
                </a:lnTo>
                <a:lnTo>
                  <a:pt x="741417" y="234666"/>
                </a:lnTo>
                <a:lnTo>
                  <a:pt x="742053" y="236568"/>
                </a:lnTo>
                <a:lnTo>
                  <a:pt x="743641" y="237837"/>
                </a:lnTo>
                <a:lnTo>
                  <a:pt x="744912" y="239423"/>
                </a:lnTo>
                <a:lnTo>
                  <a:pt x="746818" y="240374"/>
                </a:lnTo>
                <a:lnTo>
                  <a:pt x="748724" y="241008"/>
                </a:lnTo>
                <a:lnTo>
                  <a:pt x="750948" y="241325"/>
                </a:lnTo>
                <a:lnTo>
                  <a:pt x="1133738" y="241325"/>
                </a:lnTo>
                <a:lnTo>
                  <a:pt x="1135644" y="241008"/>
                </a:lnTo>
                <a:lnTo>
                  <a:pt x="1137868" y="240374"/>
                </a:lnTo>
                <a:lnTo>
                  <a:pt x="1139456" y="239423"/>
                </a:lnTo>
                <a:lnTo>
                  <a:pt x="1141045" y="237837"/>
                </a:lnTo>
                <a:lnTo>
                  <a:pt x="1142316" y="236568"/>
                </a:lnTo>
                <a:lnTo>
                  <a:pt x="1143586" y="234666"/>
                </a:lnTo>
                <a:lnTo>
                  <a:pt x="1143904" y="232763"/>
                </a:lnTo>
                <a:lnTo>
                  <a:pt x="1144222" y="230543"/>
                </a:lnTo>
                <a:lnTo>
                  <a:pt x="1143904" y="228323"/>
                </a:lnTo>
                <a:lnTo>
                  <a:pt x="1143586" y="226104"/>
                </a:lnTo>
                <a:lnTo>
                  <a:pt x="1142316" y="224201"/>
                </a:lnTo>
                <a:lnTo>
                  <a:pt x="1141045" y="222615"/>
                </a:lnTo>
                <a:lnTo>
                  <a:pt x="1139456" y="221347"/>
                </a:lnTo>
                <a:lnTo>
                  <a:pt x="1137868" y="220396"/>
                </a:lnTo>
                <a:lnTo>
                  <a:pt x="1135644" y="219444"/>
                </a:lnTo>
                <a:lnTo>
                  <a:pt x="1133738" y="219444"/>
                </a:lnTo>
                <a:lnTo>
                  <a:pt x="750948" y="219444"/>
                </a:lnTo>
                <a:lnTo>
                  <a:pt x="748724" y="219444"/>
                </a:lnTo>
                <a:close/>
                <a:moveTo>
                  <a:pt x="748724" y="141751"/>
                </a:moveTo>
                <a:lnTo>
                  <a:pt x="746818" y="142702"/>
                </a:lnTo>
                <a:lnTo>
                  <a:pt x="744912" y="143336"/>
                </a:lnTo>
                <a:lnTo>
                  <a:pt x="743641" y="144922"/>
                </a:lnTo>
                <a:lnTo>
                  <a:pt x="742053" y="146191"/>
                </a:lnTo>
                <a:lnTo>
                  <a:pt x="741417" y="148093"/>
                </a:lnTo>
                <a:lnTo>
                  <a:pt x="740464" y="150630"/>
                </a:lnTo>
                <a:lnTo>
                  <a:pt x="740464" y="152216"/>
                </a:lnTo>
                <a:lnTo>
                  <a:pt x="740464" y="154753"/>
                </a:lnTo>
                <a:lnTo>
                  <a:pt x="741417" y="156972"/>
                </a:lnTo>
                <a:lnTo>
                  <a:pt x="742053" y="158875"/>
                </a:lnTo>
                <a:lnTo>
                  <a:pt x="743641" y="160144"/>
                </a:lnTo>
                <a:lnTo>
                  <a:pt x="744912" y="161729"/>
                </a:lnTo>
                <a:lnTo>
                  <a:pt x="746818" y="162363"/>
                </a:lnTo>
                <a:lnTo>
                  <a:pt x="748724" y="163315"/>
                </a:lnTo>
                <a:lnTo>
                  <a:pt x="750948" y="163315"/>
                </a:lnTo>
                <a:lnTo>
                  <a:pt x="1133738" y="163315"/>
                </a:lnTo>
                <a:lnTo>
                  <a:pt x="1135644" y="163315"/>
                </a:lnTo>
                <a:lnTo>
                  <a:pt x="1137868" y="162363"/>
                </a:lnTo>
                <a:lnTo>
                  <a:pt x="1139456" y="161729"/>
                </a:lnTo>
                <a:lnTo>
                  <a:pt x="1141045" y="160144"/>
                </a:lnTo>
                <a:lnTo>
                  <a:pt x="1142316" y="158875"/>
                </a:lnTo>
                <a:lnTo>
                  <a:pt x="1143586" y="156972"/>
                </a:lnTo>
                <a:lnTo>
                  <a:pt x="1143904" y="154753"/>
                </a:lnTo>
                <a:lnTo>
                  <a:pt x="1144222" y="152216"/>
                </a:lnTo>
                <a:lnTo>
                  <a:pt x="1143904" y="150630"/>
                </a:lnTo>
                <a:lnTo>
                  <a:pt x="1143586" y="148093"/>
                </a:lnTo>
                <a:lnTo>
                  <a:pt x="1142316" y="146191"/>
                </a:lnTo>
                <a:lnTo>
                  <a:pt x="1141045" y="144922"/>
                </a:lnTo>
                <a:lnTo>
                  <a:pt x="1139456" y="143336"/>
                </a:lnTo>
                <a:lnTo>
                  <a:pt x="1137868" y="142702"/>
                </a:lnTo>
                <a:lnTo>
                  <a:pt x="1135644" y="141751"/>
                </a:lnTo>
                <a:lnTo>
                  <a:pt x="1133738" y="141751"/>
                </a:lnTo>
                <a:lnTo>
                  <a:pt x="750948" y="141751"/>
                </a:lnTo>
                <a:lnTo>
                  <a:pt x="748724" y="141751"/>
                </a:lnTo>
                <a:close/>
                <a:moveTo>
                  <a:pt x="789068" y="0"/>
                </a:moveTo>
                <a:lnTo>
                  <a:pt x="1085770" y="0"/>
                </a:lnTo>
                <a:lnTo>
                  <a:pt x="1093712" y="317"/>
                </a:lnTo>
                <a:lnTo>
                  <a:pt x="1101336" y="635"/>
                </a:lnTo>
                <a:lnTo>
                  <a:pt x="1108960" y="1903"/>
                </a:lnTo>
                <a:lnTo>
                  <a:pt x="1116267" y="2854"/>
                </a:lnTo>
                <a:lnTo>
                  <a:pt x="1123573" y="4757"/>
                </a:lnTo>
                <a:lnTo>
                  <a:pt x="1130562" y="6660"/>
                </a:lnTo>
                <a:lnTo>
                  <a:pt x="1137868" y="8879"/>
                </a:lnTo>
                <a:lnTo>
                  <a:pt x="1144539" y="12051"/>
                </a:lnTo>
                <a:lnTo>
                  <a:pt x="1151210" y="14905"/>
                </a:lnTo>
                <a:lnTo>
                  <a:pt x="1157881" y="18393"/>
                </a:lnTo>
                <a:lnTo>
                  <a:pt x="1164235" y="21564"/>
                </a:lnTo>
                <a:lnTo>
                  <a:pt x="1170270" y="25687"/>
                </a:lnTo>
                <a:lnTo>
                  <a:pt x="1176306" y="29809"/>
                </a:lnTo>
                <a:lnTo>
                  <a:pt x="1181706" y="34566"/>
                </a:lnTo>
                <a:lnTo>
                  <a:pt x="1187424" y="39006"/>
                </a:lnTo>
                <a:lnTo>
                  <a:pt x="1192507" y="44079"/>
                </a:lnTo>
                <a:lnTo>
                  <a:pt x="1197590" y="49153"/>
                </a:lnTo>
                <a:lnTo>
                  <a:pt x="1202037" y="54861"/>
                </a:lnTo>
                <a:lnTo>
                  <a:pt x="1206802" y="60252"/>
                </a:lnTo>
                <a:lnTo>
                  <a:pt x="1210932" y="66277"/>
                </a:lnTo>
                <a:lnTo>
                  <a:pt x="1215062" y="72303"/>
                </a:lnTo>
                <a:lnTo>
                  <a:pt x="1218238" y="78645"/>
                </a:lnTo>
                <a:lnTo>
                  <a:pt x="1221733" y="84987"/>
                </a:lnTo>
                <a:lnTo>
                  <a:pt x="1224592" y="91964"/>
                </a:lnTo>
                <a:lnTo>
                  <a:pt x="1227768" y="98623"/>
                </a:lnTo>
                <a:lnTo>
                  <a:pt x="1229992" y="105917"/>
                </a:lnTo>
                <a:lnTo>
                  <a:pt x="1231898" y="112893"/>
                </a:lnTo>
                <a:lnTo>
                  <a:pt x="1233804" y="120187"/>
                </a:lnTo>
                <a:lnTo>
                  <a:pt x="1234757" y="127481"/>
                </a:lnTo>
                <a:lnTo>
                  <a:pt x="1236028" y="135092"/>
                </a:lnTo>
                <a:lnTo>
                  <a:pt x="1236345" y="143019"/>
                </a:lnTo>
                <a:lnTo>
                  <a:pt x="1236663" y="150630"/>
                </a:lnTo>
                <a:lnTo>
                  <a:pt x="1236663" y="296186"/>
                </a:lnTo>
                <a:lnTo>
                  <a:pt x="1236345" y="303797"/>
                </a:lnTo>
                <a:lnTo>
                  <a:pt x="1236028" y="311725"/>
                </a:lnTo>
                <a:lnTo>
                  <a:pt x="1234757" y="319019"/>
                </a:lnTo>
                <a:lnTo>
                  <a:pt x="1233804" y="326629"/>
                </a:lnTo>
                <a:lnTo>
                  <a:pt x="1231898" y="333606"/>
                </a:lnTo>
                <a:lnTo>
                  <a:pt x="1229992" y="340900"/>
                </a:lnTo>
                <a:lnTo>
                  <a:pt x="1227768" y="347876"/>
                </a:lnTo>
                <a:lnTo>
                  <a:pt x="1224592" y="354853"/>
                </a:lnTo>
                <a:lnTo>
                  <a:pt x="1221733" y="361512"/>
                </a:lnTo>
                <a:lnTo>
                  <a:pt x="1218238" y="367854"/>
                </a:lnTo>
                <a:lnTo>
                  <a:pt x="1215062" y="374197"/>
                </a:lnTo>
                <a:lnTo>
                  <a:pt x="1210932" y="380222"/>
                </a:lnTo>
                <a:lnTo>
                  <a:pt x="1206802" y="386247"/>
                </a:lnTo>
                <a:lnTo>
                  <a:pt x="1202037" y="391955"/>
                </a:lnTo>
                <a:lnTo>
                  <a:pt x="1197590" y="397346"/>
                </a:lnTo>
                <a:lnTo>
                  <a:pt x="1192507" y="402420"/>
                </a:lnTo>
                <a:lnTo>
                  <a:pt x="1187424" y="407811"/>
                </a:lnTo>
                <a:lnTo>
                  <a:pt x="1181706" y="412251"/>
                </a:lnTo>
                <a:lnTo>
                  <a:pt x="1176306" y="416690"/>
                </a:lnTo>
                <a:lnTo>
                  <a:pt x="1170270" y="420813"/>
                </a:lnTo>
                <a:lnTo>
                  <a:pt x="1164235" y="424935"/>
                </a:lnTo>
                <a:lnTo>
                  <a:pt x="1157881" y="428423"/>
                </a:lnTo>
                <a:lnTo>
                  <a:pt x="1151210" y="431912"/>
                </a:lnTo>
                <a:lnTo>
                  <a:pt x="1144539" y="434766"/>
                </a:lnTo>
                <a:lnTo>
                  <a:pt x="1137868" y="437303"/>
                </a:lnTo>
                <a:lnTo>
                  <a:pt x="1130562" y="440157"/>
                </a:lnTo>
                <a:lnTo>
                  <a:pt x="1123573" y="442059"/>
                </a:lnTo>
                <a:lnTo>
                  <a:pt x="1116267" y="443645"/>
                </a:lnTo>
                <a:lnTo>
                  <a:pt x="1108960" y="444914"/>
                </a:lnTo>
                <a:lnTo>
                  <a:pt x="1101336" y="446182"/>
                </a:lnTo>
                <a:lnTo>
                  <a:pt x="1093712" y="446499"/>
                </a:lnTo>
                <a:lnTo>
                  <a:pt x="1085770" y="446816"/>
                </a:lnTo>
                <a:lnTo>
                  <a:pt x="1060675" y="446816"/>
                </a:lnTo>
                <a:lnTo>
                  <a:pt x="1084500" y="523875"/>
                </a:lnTo>
                <a:lnTo>
                  <a:pt x="945996" y="446816"/>
                </a:lnTo>
                <a:lnTo>
                  <a:pt x="789068" y="446816"/>
                </a:lnTo>
                <a:lnTo>
                  <a:pt x="781444" y="446499"/>
                </a:lnTo>
                <a:lnTo>
                  <a:pt x="773502" y="446182"/>
                </a:lnTo>
                <a:lnTo>
                  <a:pt x="766196" y="444914"/>
                </a:lnTo>
                <a:lnTo>
                  <a:pt x="758889" y="443645"/>
                </a:lnTo>
                <a:lnTo>
                  <a:pt x="751583" y="442059"/>
                </a:lnTo>
                <a:lnTo>
                  <a:pt x="744277" y="440157"/>
                </a:lnTo>
                <a:lnTo>
                  <a:pt x="737288" y="437303"/>
                </a:lnTo>
                <a:lnTo>
                  <a:pt x="730299" y="434766"/>
                </a:lnTo>
                <a:lnTo>
                  <a:pt x="723946" y="431912"/>
                </a:lnTo>
                <a:lnTo>
                  <a:pt x="717275" y="428423"/>
                </a:lnTo>
                <a:lnTo>
                  <a:pt x="710921" y="424935"/>
                </a:lnTo>
                <a:lnTo>
                  <a:pt x="704886" y="420813"/>
                </a:lnTo>
                <a:lnTo>
                  <a:pt x="698850" y="416690"/>
                </a:lnTo>
                <a:lnTo>
                  <a:pt x="693132" y="412251"/>
                </a:lnTo>
                <a:lnTo>
                  <a:pt x="687731" y="407811"/>
                </a:lnTo>
                <a:lnTo>
                  <a:pt x="682649" y="402420"/>
                </a:lnTo>
                <a:lnTo>
                  <a:pt x="677566" y="397346"/>
                </a:lnTo>
                <a:lnTo>
                  <a:pt x="672801" y="391955"/>
                </a:lnTo>
                <a:lnTo>
                  <a:pt x="668354" y="386247"/>
                </a:lnTo>
                <a:lnTo>
                  <a:pt x="664224" y="380222"/>
                </a:lnTo>
                <a:lnTo>
                  <a:pt x="660094" y="374197"/>
                </a:lnTo>
                <a:lnTo>
                  <a:pt x="656600" y="367854"/>
                </a:lnTo>
                <a:lnTo>
                  <a:pt x="653106" y="361512"/>
                </a:lnTo>
                <a:lnTo>
                  <a:pt x="650247" y="354853"/>
                </a:lnTo>
                <a:lnTo>
                  <a:pt x="647705" y="347876"/>
                </a:lnTo>
                <a:lnTo>
                  <a:pt x="644846" y="340900"/>
                </a:lnTo>
                <a:lnTo>
                  <a:pt x="642940" y="333606"/>
                </a:lnTo>
                <a:lnTo>
                  <a:pt x="641669" y="326629"/>
                </a:lnTo>
                <a:lnTo>
                  <a:pt x="640081" y="319019"/>
                </a:lnTo>
                <a:lnTo>
                  <a:pt x="638810" y="311725"/>
                </a:lnTo>
                <a:lnTo>
                  <a:pt x="638493" y="303797"/>
                </a:lnTo>
                <a:lnTo>
                  <a:pt x="638175" y="296186"/>
                </a:lnTo>
                <a:lnTo>
                  <a:pt x="638175" y="150630"/>
                </a:lnTo>
                <a:lnTo>
                  <a:pt x="638493" y="143019"/>
                </a:lnTo>
                <a:lnTo>
                  <a:pt x="638810" y="135092"/>
                </a:lnTo>
                <a:lnTo>
                  <a:pt x="640081" y="127481"/>
                </a:lnTo>
                <a:lnTo>
                  <a:pt x="641669" y="120187"/>
                </a:lnTo>
                <a:lnTo>
                  <a:pt x="642940" y="112893"/>
                </a:lnTo>
                <a:lnTo>
                  <a:pt x="644846" y="105917"/>
                </a:lnTo>
                <a:lnTo>
                  <a:pt x="647705" y="98623"/>
                </a:lnTo>
                <a:lnTo>
                  <a:pt x="650247" y="91964"/>
                </a:lnTo>
                <a:lnTo>
                  <a:pt x="653106" y="84987"/>
                </a:lnTo>
                <a:lnTo>
                  <a:pt x="656600" y="78645"/>
                </a:lnTo>
                <a:lnTo>
                  <a:pt x="660094" y="72303"/>
                </a:lnTo>
                <a:lnTo>
                  <a:pt x="664224" y="66277"/>
                </a:lnTo>
                <a:lnTo>
                  <a:pt x="668354" y="60252"/>
                </a:lnTo>
                <a:lnTo>
                  <a:pt x="672801" y="54861"/>
                </a:lnTo>
                <a:lnTo>
                  <a:pt x="677566" y="49153"/>
                </a:lnTo>
                <a:lnTo>
                  <a:pt x="682649" y="44079"/>
                </a:lnTo>
                <a:lnTo>
                  <a:pt x="687731" y="39006"/>
                </a:lnTo>
                <a:lnTo>
                  <a:pt x="693132" y="34566"/>
                </a:lnTo>
                <a:lnTo>
                  <a:pt x="698850" y="29809"/>
                </a:lnTo>
                <a:lnTo>
                  <a:pt x="704886" y="25687"/>
                </a:lnTo>
                <a:lnTo>
                  <a:pt x="710921" y="21564"/>
                </a:lnTo>
                <a:lnTo>
                  <a:pt x="717275" y="18393"/>
                </a:lnTo>
                <a:lnTo>
                  <a:pt x="723946" y="14905"/>
                </a:lnTo>
                <a:lnTo>
                  <a:pt x="730299" y="12051"/>
                </a:lnTo>
                <a:lnTo>
                  <a:pt x="737288" y="8879"/>
                </a:lnTo>
                <a:lnTo>
                  <a:pt x="744277" y="6660"/>
                </a:lnTo>
                <a:lnTo>
                  <a:pt x="751583" y="4757"/>
                </a:lnTo>
                <a:lnTo>
                  <a:pt x="758889" y="2854"/>
                </a:lnTo>
                <a:lnTo>
                  <a:pt x="766196" y="1903"/>
                </a:lnTo>
                <a:lnTo>
                  <a:pt x="773502" y="635"/>
                </a:lnTo>
                <a:lnTo>
                  <a:pt x="781444" y="317"/>
                </a:lnTo>
                <a:lnTo>
                  <a:pt x="789068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  <a:latin typeface="+mn-ea"/>
              <a:ea typeface="+mn-ea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8990943" y="3364468"/>
            <a:ext cx="1198880" cy="3987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000" dirty="0">
                <a:solidFill>
                  <a:schemeClr val="accent4"/>
                </a:solidFill>
                <a:latin typeface="+mn-ea"/>
              </a:rPr>
              <a:t>加强宣传</a:t>
            </a:r>
          </a:p>
        </p:txBody>
      </p:sp>
      <p:sp>
        <p:nvSpPr>
          <p:cNvPr id="36" name="KSO_Shape"/>
          <p:cNvSpPr/>
          <p:nvPr/>
        </p:nvSpPr>
        <p:spPr bwMode="auto">
          <a:xfrm>
            <a:off x="9258256" y="2172770"/>
            <a:ext cx="664252" cy="463922"/>
          </a:xfrm>
          <a:custGeom>
            <a:avLst/>
            <a:gdLst>
              <a:gd name="T0" fmla="*/ 1391139 w 4254"/>
              <a:gd name="T1" fmla="*/ 144776 h 2969"/>
              <a:gd name="T2" fmla="*/ 1364476 w 4254"/>
              <a:gd name="T3" fmla="*/ 0 h 2969"/>
              <a:gd name="T4" fmla="*/ 501944 w 4254"/>
              <a:gd name="T5" fmla="*/ 622705 h 2969"/>
              <a:gd name="T6" fmla="*/ 0 w 4254"/>
              <a:gd name="T7" fmla="*/ 1256840 h 2969"/>
              <a:gd name="T8" fmla="*/ 717366 w 4254"/>
              <a:gd name="T9" fmla="*/ 622705 h 2969"/>
              <a:gd name="T10" fmla="*/ 1335697 w 4254"/>
              <a:gd name="T11" fmla="*/ 496979 h 2969"/>
              <a:gd name="T12" fmla="*/ 1495252 w 4254"/>
              <a:gd name="T13" fmla="*/ 496979 h 2969"/>
              <a:gd name="T14" fmla="*/ 422378 w 4254"/>
              <a:gd name="T15" fmla="*/ 679853 h 2969"/>
              <a:gd name="T16" fmla="*/ 2116 w 4254"/>
              <a:gd name="T17" fmla="*/ 710756 h 2969"/>
              <a:gd name="T18" fmla="*/ 33435 w 4254"/>
              <a:gd name="T19" fmla="*/ 380566 h 2969"/>
              <a:gd name="T20" fmla="*/ 360587 w 4254"/>
              <a:gd name="T21" fmla="*/ 648951 h 2969"/>
              <a:gd name="T22" fmla="*/ 360587 w 4254"/>
              <a:gd name="T23" fmla="*/ 546084 h 2969"/>
              <a:gd name="T24" fmla="*/ 86761 w 4254"/>
              <a:gd name="T25" fmla="*/ 442794 h 2969"/>
              <a:gd name="T26" fmla="*/ 64330 w 4254"/>
              <a:gd name="T27" fmla="*/ 442794 h 2969"/>
              <a:gd name="T28" fmla="*/ 155747 w 4254"/>
              <a:gd name="T29" fmla="*/ 442794 h 2969"/>
              <a:gd name="T30" fmla="*/ 188335 w 4254"/>
              <a:gd name="T31" fmla="*/ 442794 h 2969"/>
              <a:gd name="T32" fmla="*/ 64330 w 4254"/>
              <a:gd name="T33" fmla="*/ 581643 h 2969"/>
              <a:gd name="T34" fmla="*/ 391483 w 4254"/>
              <a:gd name="T35" fmla="*/ 761131 h 2969"/>
              <a:gd name="T36" fmla="*/ 422378 w 4254"/>
              <a:gd name="T37" fmla="*/ 1091321 h 2969"/>
              <a:gd name="T38" fmla="*/ 2116 w 4254"/>
              <a:gd name="T39" fmla="*/ 1060419 h 2969"/>
              <a:gd name="T40" fmla="*/ 391483 w 4254"/>
              <a:gd name="T41" fmla="*/ 761131 h 2969"/>
              <a:gd name="T42" fmla="*/ 325883 w 4254"/>
              <a:gd name="T43" fmla="*/ 1029093 h 2969"/>
              <a:gd name="T44" fmla="*/ 325883 w 4254"/>
              <a:gd name="T45" fmla="*/ 822936 h 2969"/>
              <a:gd name="T46" fmla="*/ 155323 w 4254"/>
              <a:gd name="T47" fmla="*/ 1029093 h 2969"/>
              <a:gd name="T48" fmla="*/ 86761 w 4254"/>
              <a:gd name="T49" fmla="*/ 822936 h 2969"/>
              <a:gd name="T50" fmla="*/ 224309 w 4254"/>
              <a:gd name="T51" fmla="*/ 1029093 h 2969"/>
              <a:gd name="T52" fmla="*/ 224732 w 4254"/>
              <a:gd name="T53" fmla="*/ 822936 h 2969"/>
              <a:gd name="T54" fmla="*/ 86761 w 4254"/>
              <a:gd name="T55" fmla="*/ 1029093 h 2969"/>
              <a:gd name="T56" fmla="*/ 1288295 w 4254"/>
              <a:gd name="T57" fmla="*/ 761131 h 2969"/>
              <a:gd name="T58" fmla="*/ 1257400 w 4254"/>
              <a:gd name="T59" fmla="*/ 1091321 h 2969"/>
              <a:gd name="T60" fmla="*/ 868033 w 4254"/>
              <a:gd name="T61" fmla="*/ 792034 h 2969"/>
              <a:gd name="T62" fmla="*/ 1159212 w 4254"/>
              <a:gd name="T63" fmla="*/ 822936 h 2969"/>
              <a:gd name="T64" fmla="*/ 1123238 w 4254"/>
              <a:gd name="T65" fmla="*/ 822936 h 2969"/>
              <a:gd name="T66" fmla="*/ 1226505 w 4254"/>
              <a:gd name="T67" fmla="*/ 822936 h 2969"/>
              <a:gd name="T68" fmla="*/ 985267 w 4254"/>
              <a:gd name="T69" fmla="*/ 1029093 h 2969"/>
              <a:gd name="T70" fmla="*/ 1053829 w 4254"/>
              <a:gd name="T71" fmla="*/ 1029093 h 2969"/>
              <a:gd name="T72" fmla="*/ 1053829 w 4254"/>
              <a:gd name="T73" fmla="*/ 1029093 h 2969"/>
              <a:gd name="T74" fmla="*/ 1159212 w 4254"/>
              <a:gd name="T75" fmla="*/ 1029093 h 2969"/>
              <a:gd name="T76" fmla="*/ 930247 w 4254"/>
              <a:gd name="T77" fmla="*/ 1029093 h 2969"/>
              <a:gd name="T78" fmla="*/ 1799551 w 4254"/>
              <a:gd name="T79" fmla="*/ 792034 h 2969"/>
              <a:gd name="T80" fmla="*/ 1410184 w 4254"/>
              <a:gd name="T81" fmla="*/ 1091321 h 2969"/>
              <a:gd name="T82" fmla="*/ 1379289 w 4254"/>
              <a:gd name="T83" fmla="*/ 761131 h 2969"/>
              <a:gd name="T84" fmla="*/ 1737337 w 4254"/>
              <a:gd name="T85" fmla="*/ 1024013 h 2969"/>
              <a:gd name="T86" fmla="*/ 1670467 w 4254"/>
              <a:gd name="T87" fmla="*/ 822936 h 2969"/>
              <a:gd name="T88" fmla="*/ 1737337 w 4254"/>
              <a:gd name="T89" fmla="*/ 926650 h 2969"/>
              <a:gd name="T90" fmla="*/ 1441079 w 4254"/>
              <a:gd name="T91" fmla="*/ 864421 h 2969"/>
              <a:gd name="T92" fmla="*/ 1496099 w 4254"/>
              <a:gd name="T93" fmla="*/ 822936 h 2969"/>
              <a:gd name="T94" fmla="*/ 1634070 w 4254"/>
              <a:gd name="T95" fmla="*/ 1029093 h 2969"/>
              <a:gd name="T96" fmla="*/ 1634070 w 4254"/>
              <a:gd name="T97" fmla="*/ 1029093 h 2969"/>
              <a:gd name="T98" fmla="*/ 1441079 w 4254"/>
              <a:gd name="T99" fmla="*/ 962209 h 2969"/>
              <a:gd name="T100" fmla="*/ 1087687 w 4254"/>
              <a:gd name="T101" fmla="*/ 251876 h 2969"/>
              <a:gd name="T102" fmla="*/ 963259 w 4254"/>
              <a:gd name="T103" fmla="*/ 325111 h 2969"/>
              <a:gd name="T104" fmla="*/ 838408 w 4254"/>
              <a:gd name="T105" fmla="*/ 368713 h 2969"/>
              <a:gd name="T106" fmla="*/ 770692 w 4254"/>
              <a:gd name="T107" fmla="*/ 356013 h 2969"/>
              <a:gd name="T108" fmla="*/ 877768 w 4254"/>
              <a:gd name="T109" fmla="*/ 316221 h 2969"/>
              <a:gd name="T110" fmla="*/ 1001772 w 4254"/>
              <a:gd name="T111" fmla="*/ 248066 h 2969"/>
              <a:gd name="T112" fmla="*/ 1156249 w 4254"/>
              <a:gd name="T113" fmla="*/ 184145 h 2969"/>
              <a:gd name="T114" fmla="*/ 1184605 w 4254"/>
              <a:gd name="T115" fmla="*/ 159592 h 2969"/>
              <a:gd name="T116" fmla="*/ 1325116 w 4254"/>
              <a:gd name="T117" fmla="*/ 97364 h 2969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4254" h="2969">
                <a:moveTo>
                  <a:pt x="3533" y="1174"/>
                </a:moveTo>
                <a:cubicBezTo>
                  <a:pt x="3237" y="1174"/>
                  <a:pt x="3237" y="1174"/>
                  <a:pt x="3237" y="1174"/>
                </a:cubicBezTo>
                <a:cubicBezTo>
                  <a:pt x="3237" y="374"/>
                  <a:pt x="3237" y="374"/>
                  <a:pt x="3237" y="374"/>
                </a:cubicBezTo>
                <a:cubicBezTo>
                  <a:pt x="3287" y="342"/>
                  <a:pt x="3287" y="342"/>
                  <a:pt x="3287" y="342"/>
                </a:cubicBezTo>
                <a:cubicBezTo>
                  <a:pt x="3348" y="303"/>
                  <a:pt x="3348" y="303"/>
                  <a:pt x="3348" y="303"/>
                </a:cubicBezTo>
                <a:cubicBezTo>
                  <a:pt x="3321" y="237"/>
                  <a:pt x="3321" y="237"/>
                  <a:pt x="3321" y="237"/>
                </a:cubicBezTo>
                <a:cubicBezTo>
                  <a:pt x="3258" y="82"/>
                  <a:pt x="3258" y="82"/>
                  <a:pt x="3258" y="82"/>
                </a:cubicBezTo>
                <a:cubicBezTo>
                  <a:pt x="3224" y="0"/>
                  <a:pt x="3224" y="0"/>
                  <a:pt x="3224" y="0"/>
                </a:cubicBezTo>
                <a:cubicBezTo>
                  <a:pt x="3143" y="36"/>
                  <a:pt x="3143" y="36"/>
                  <a:pt x="3143" y="36"/>
                </a:cubicBezTo>
                <a:cubicBezTo>
                  <a:pt x="1402" y="807"/>
                  <a:pt x="1402" y="807"/>
                  <a:pt x="1402" y="807"/>
                </a:cubicBezTo>
                <a:cubicBezTo>
                  <a:pt x="1186" y="807"/>
                  <a:pt x="1186" y="807"/>
                  <a:pt x="1186" y="807"/>
                </a:cubicBezTo>
                <a:cubicBezTo>
                  <a:pt x="1186" y="1471"/>
                  <a:pt x="1186" y="1471"/>
                  <a:pt x="1186" y="1471"/>
                </a:cubicBezTo>
                <a:cubicBezTo>
                  <a:pt x="1301" y="1471"/>
                  <a:pt x="1301" y="1471"/>
                  <a:pt x="1301" y="1471"/>
                </a:cubicBezTo>
                <a:cubicBezTo>
                  <a:pt x="1301" y="2697"/>
                  <a:pt x="1301" y="2697"/>
                  <a:pt x="1301" y="2697"/>
                </a:cubicBezTo>
                <a:cubicBezTo>
                  <a:pt x="0" y="2697"/>
                  <a:pt x="0" y="2697"/>
                  <a:pt x="0" y="2697"/>
                </a:cubicBezTo>
                <a:cubicBezTo>
                  <a:pt x="0" y="2969"/>
                  <a:pt x="0" y="2969"/>
                  <a:pt x="0" y="2969"/>
                </a:cubicBezTo>
                <a:cubicBezTo>
                  <a:pt x="4254" y="2969"/>
                  <a:pt x="4254" y="2969"/>
                  <a:pt x="4254" y="2969"/>
                </a:cubicBezTo>
                <a:cubicBezTo>
                  <a:pt x="4254" y="2697"/>
                  <a:pt x="4254" y="2697"/>
                  <a:pt x="4254" y="2697"/>
                </a:cubicBezTo>
                <a:cubicBezTo>
                  <a:pt x="1695" y="2697"/>
                  <a:pt x="1695" y="2697"/>
                  <a:pt x="1695" y="2697"/>
                </a:cubicBezTo>
                <a:cubicBezTo>
                  <a:pt x="1695" y="1471"/>
                  <a:pt x="1695" y="1471"/>
                  <a:pt x="1695" y="1471"/>
                </a:cubicBezTo>
                <a:cubicBezTo>
                  <a:pt x="1821" y="1471"/>
                  <a:pt x="1821" y="1471"/>
                  <a:pt x="1821" y="1471"/>
                </a:cubicBezTo>
                <a:cubicBezTo>
                  <a:pt x="1821" y="1278"/>
                  <a:pt x="1821" y="1278"/>
                  <a:pt x="1821" y="1278"/>
                </a:cubicBezTo>
                <a:cubicBezTo>
                  <a:pt x="3156" y="426"/>
                  <a:pt x="3156" y="426"/>
                  <a:pt x="3156" y="426"/>
                </a:cubicBezTo>
                <a:cubicBezTo>
                  <a:pt x="3156" y="1174"/>
                  <a:pt x="3156" y="1174"/>
                  <a:pt x="3156" y="1174"/>
                </a:cubicBezTo>
                <a:cubicBezTo>
                  <a:pt x="2855" y="1174"/>
                  <a:pt x="2855" y="1174"/>
                  <a:pt x="2855" y="1174"/>
                </a:cubicBezTo>
                <a:cubicBezTo>
                  <a:pt x="2855" y="1662"/>
                  <a:pt x="2855" y="1662"/>
                  <a:pt x="2855" y="1662"/>
                </a:cubicBezTo>
                <a:cubicBezTo>
                  <a:pt x="3533" y="1662"/>
                  <a:pt x="3533" y="1662"/>
                  <a:pt x="3533" y="1662"/>
                </a:cubicBezTo>
                <a:cubicBezTo>
                  <a:pt x="3533" y="1174"/>
                  <a:pt x="3533" y="1174"/>
                  <a:pt x="3533" y="1174"/>
                </a:cubicBezTo>
                <a:close/>
                <a:moveTo>
                  <a:pt x="925" y="899"/>
                </a:moveTo>
                <a:cubicBezTo>
                  <a:pt x="998" y="899"/>
                  <a:pt x="998" y="899"/>
                  <a:pt x="998" y="899"/>
                </a:cubicBezTo>
                <a:cubicBezTo>
                  <a:pt x="998" y="972"/>
                  <a:pt x="998" y="972"/>
                  <a:pt x="998" y="972"/>
                </a:cubicBezTo>
                <a:cubicBezTo>
                  <a:pt x="998" y="1606"/>
                  <a:pt x="998" y="1606"/>
                  <a:pt x="998" y="1606"/>
                </a:cubicBezTo>
                <a:cubicBezTo>
                  <a:pt x="998" y="1679"/>
                  <a:pt x="998" y="1679"/>
                  <a:pt x="998" y="1679"/>
                </a:cubicBezTo>
                <a:cubicBezTo>
                  <a:pt x="925" y="1679"/>
                  <a:pt x="925" y="1679"/>
                  <a:pt x="925" y="1679"/>
                </a:cubicBezTo>
                <a:cubicBezTo>
                  <a:pt x="79" y="1679"/>
                  <a:pt x="79" y="1679"/>
                  <a:pt x="79" y="1679"/>
                </a:cubicBezTo>
                <a:cubicBezTo>
                  <a:pt x="5" y="1679"/>
                  <a:pt x="5" y="1679"/>
                  <a:pt x="5" y="1679"/>
                </a:cubicBezTo>
                <a:cubicBezTo>
                  <a:pt x="5" y="1606"/>
                  <a:pt x="5" y="1606"/>
                  <a:pt x="5" y="1606"/>
                </a:cubicBezTo>
                <a:cubicBezTo>
                  <a:pt x="5" y="972"/>
                  <a:pt x="5" y="972"/>
                  <a:pt x="5" y="972"/>
                </a:cubicBezTo>
                <a:cubicBezTo>
                  <a:pt x="5" y="899"/>
                  <a:pt x="5" y="899"/>
                  <a:pt x="5" y="899"/>
                </a:cubicBezTo>
                <a:cubicBezTo>
                  <a:pt x="79" y="899"/>
                  <a:pt x="79" y="899"/>
                  <a:pt x="79" y="899"/>
                </a:cubicBezTo>
                <a:cubicBezTo>
                  <a:pt x="925" y="899"/>
                  <a:pt x="925" y="899"/>
                  <a:pt x="925" y="899"/>
                </a:cubicBezTo>
                <a:close/>
                <a:moveTo>
                  <a:pt x="693" y="1046"/>
                </a:moveTo>
                <a:cubicBezTo>
                  <a:pt x="852" y="1521"/>
                  <a:pt x="852" y="1521"/>
                  <a:pt x="852" y="1521"/>
                </a:cubicBezTo>
                <a:cubicBezTo>
                  <a:pt x="852" y="1533"/>
                  <a:pt x="852" y="1533"/>
                  <a:pt x="852" y="1533"/>
                </a:cubicBezTo>
                <a:cubicBezTo>
                  <a:pt x="770" y="1533"/>
                  <a:pt x="770" y="1533"/>
                  <a:pt x="770" y="1533"/>
                </a:cubicBezTo>
                <a:cubicBezTo>
                  <a:pt x="608" y="1046"/>
                  <a:pt x="608" y="1046"/>
                  <a:pt x="608" y="1046"/>
                </a:cubicBezTo>
                <a:cubicBezTo>
                  <a:pt x="693" y="1046"/>
                  <a:pt x="693" y="1046"/>
                  <a:pt x="693" y="1046"/>
                </a:cubicBezTo>
                <a:close/>
                <a:moveTo>
                  <a:pt x="852" y="1290"/>
                </a:moveTo>
                <a:cubicBezTo>
                  <a:pt x="770" y="1046"/>
                  <a:pt x="770" y="1046"/>
                  <a:pt x="770" y="1046"/>
                </a:cubicBezTo>
                <a:cubicBezTo>
                  <a:pt x="852" y="1046"/>
                  <a:pt x="852" y="1046"/>
                  <a:pt x="852" y="1046"/>
                </a:cubicBezTo>
                <a:cubicBezTo>
                  <a:pt x="852" y="1290"/>
                  <a:pt x="852" y="1290"/>
                  <a:pt x="852" y="1290"/>
                </a:cubicBezTo>
                <a:close/>
                <a:moveTo>
                  <a:pt x="205" y="1046"/>
                </a:moveTo>
                <a:cubicBezTo>
                  <a:pt x="367" y="1533"/>
                  <a:pt x="367" y="1533"/>
                  <a:pt x="367" y="1533"/>
                </a:cubicBezTo>
                <a:cubicBezTo>
                  <a:pt x="281" y="1533"/>
                  <a:pt x="281" y="1533"/>
                  <a:pt x="281" y="1533"/>
                </a:cubicBezTo>
                <a:cubicBezTo>
                  <a:pt x="152" y="1143"/>
                  <a:pt x="152" y="1143"/>
                  <a:pt x="152" y="1143"/>
                </a:cubicBezTo>
                <a:cubicBezTo>
                  <a:pt x="152" y="1046"/>
                  <a:pt x="152" y="1046"/>
                  <a:pt x="152" y="1046"/>
                </a:cubicBezTo>
                <a:cubicBezTo>
                  <a:pt x="205" y="1046"/>
                  <a:pt x="205" y="1046"/>
                  <a:pt x="205" y="1046"/>
                </a:cubicBezTo>
                <a:close/>
                <a:moveTo>
                  <a:pt x="444" y="1533"/>
                </a:moveTo>
                <a:cubicBezTo>
                  <a:pt x="282" y="1046"/>
                  <a:pt x="282" y="1046"/>
                  <a:pt x="282" y="1046"/>
                </a:cubicBezTo>
                <a:cubicBezTo>
                  <a:pt x="368" y="1046"/>
                  <a:pt x="368" y="1046"/>
                  <a:pt x="368" y="1046"/>
                </a:cubicBezTo>
                <a:cubicBezTo>
                  <a:pt x="530" y="1533"/>
                  <a:pt x="530" y="1533"/>
                  <a:pt x="530" y="1533"/>
                </a:cubicBezTo>
                <a:cubicBezTo>
                  <a:pt x="444" y="1533"/>
                  <a:pt x="444" y="1533"/>
                  <a:pt x="444" y="1533"/>
                </a:cubicBezTo>
                <a:close/>
                <a:moveTo>
                  <a:pt x="607" y="1533"/>
                </a:moveTo>
                <a:cubicBezTo>
                  <a:pt x="445" y="1046"/>
                  <a:pt x="445" y="1046"/>
                  <a:pt x="445" y="1046"/>
                </a:cubicBezTo>
                <a:cubicBezTo>
                  <a:pt x="531" y="1046"/>
                  <a:pt x="531" y="1046"/>
                  <a:pt x="531" y="1046"/>
                </a:cubicBezTo>
                <a:cubicBezTo>
                  <a:pt x="693" y="1533"/>
                  <a:pt x="693" y="1533"/>
                  <a:pt x="693" y="1533"/>
                </a:cubicBezTo>
                <a:cubicBezTo>
                  <a:pt x="607" y="1533"/>
                  <a:pt x="607" y="1533"/>
                  <a:pt x="607" y="1533"/>
                </a:cubicBezTo>
                <a:close/>
                <a:moveTo>
                  <a:pt x="152" y="1374"/>
                </a:moveTo>
                <a:cubicBezTo>
                  <a:pt x="205" y="1533"/>
                  <a:pt x="205" y="1533"/>
                  <a:pt x="205" y="1533"/>
                </a:cubicBezTo>
                <a:cubicBezTo>
                  <a:pt x="152" y="1533"/>
                  <a:pt x="152" y="1533"/>
                  <a:pt x="152" y="1533"/>
                </a:cubicBezTo>
                <a:cubicBezTo>
                  <a:pt x="152" y="1374"/>
                  <a:pt x="152" y="1374"/>
                  <a:pt x="152" y="1374"/>
                </a:cubicBezTo>
                <a:close/>
                <a:moveTo>
                  <a:pt x="925" y="1798"/>
                </a:moveTo>
                <a:cubicBezTo>
                  <a:pt x="998" y="1798"/>
                  <a:pt x="998" y="1798"/>
                  <a:pt x="998" y="1798"/>
                </a:cubicBezTo>
                <a:cubicBezTo>
                  <a:pt x="998" y="1871"/>
                  <a:pt x="998" y="1871"/>
                  <a:pt x="998" y="1871"/>
                </a:cubicBezTo>
                <a:cubicBezTo>
                  <a:pt x="998" y="2505"/>
                  <a:pt x="998" y="2505"/>
                  <a:pt x="998" y="2505"/>
                </a:cubicBezTo>
                <a:cubicBezTo>
                  <a:pt x="998" y="2578"/>
                  <a:pt x="998" y="2578"/>
                  <a:pt x="998" y="2578"/>
                </a:cubicBezTo>
                <a:cubicBezTo>
                  <a:pt x="925" y="2578"/>
                  <a:pt x="925" y="2578"/>
                  <a:pt x="925" y="2578"/>
                </a:cubicBezTo>
                <a:cubicBezTo>
                  <a:pt x="79" y="2578"/>
                  <a:pt x="79" y="2578"/>
                  <a:pt x="79" y="2578"/>
                </a:cubicBezTo>
                <a:cubicBezTo>
                  <a:pt x="5" y="2578"/>
                  <a:pt x="5" y="2578"/>
                  <a:pt x="5" y="2578"/>
                </a:cubicBezTo>
                <a:cubicBezTo>
                  <a:pt x="5" y="2505"/>
                  <a:pt x="5" y="2505"/>
                  <a:pt x="5" y="2505"/>
                </a:cubicBezTo>
                <a:cubicBezTo>
                  <a:pt x="5" y="1871"/>
                  <a:pt x="5" y="1871"/>
                  <a:pt x="5" y="1871"/>
                </a:cubicBezTo>
                <a:cubicBezTo>
                  <a:pt x="5" y="1798"/>
                  <a:pt x="5" y="1798"/>
                  <a:pt x="5" y="1798"/>
                </a:cubicBezTo>
                <a:cubicBezTo>
                  <a:pt x="79" y="1798"/>
                  <a:pt x="79" y="1798"/>
                  <a:pt x="79" y="1798"/>
                </a:cubicBezTo>
                <a:cubicBezTo>
                  <a:pt x="925" y="1798"/>
                  <a:pt x="925" y="1798"/>
                  <a:pt x="925" y="1798"/>
                </a:cubicBezTo>
                <a:close/>
                <a:moveTo>
                  <a:pt x="693" y="1944"/>
                </a:moveTo>
                <a:cubicBezTo>
                  <a:pt x="852" y="2419"/>
                  <a:pt x="852" y="2419"/>
                  <a:pt x="852" y="2419"/>
                </a:cubicBezTo>
                <a:cubicBezTo>
                  <a:pt x="852" y="2431"/>
                  <a:pt x="852" y="2431"/>
                  <a:pt x="852" y="2431"/>
                </a:cubicBezTo>
                <a:cubicBezTo>
                  <a:pt x="770" y="2431"/>
                  <a:pt x="770" y="2431"/>
                  <a:pt x="770" y="2431"/>
                </a:cubicBezTo>
                <a:cubicBezTo>
                  <a:pt x="608" y="1944"/>
                  <a:pt x="608" y="1944"/>
                  <a:pt x="608" y="1944"/>
                </a:cubicBezTo>
                <a:cubicBezTo>
                  <a:pt x="693" y="1944"/>
                  <a:pt x="693" y="1944"/>
                  <a:pt x="693" y="1944"/>
                </a:cubicBezTo>
                <a:close/>
                <a:moveTo>
                  <a:pt x="852" y="2189"/>
                </a:moveTo>
                <a:cubicBezTo>
                  <a:pt x="770" y="1944"/>
                  <a:pt x="770" y="1944"/>
                  <a:pt x="770" y="1944"/>
                </a:cubicBezTo>
                <a:cubicBezTo>
                  <a:pt x="852" y="1944"/>
                  <a:pt x="852" y="1944"/>
                  <a:pt x="852" y="1944"/>
                </a:cubicBezTo>
                <a:cubicBezTo>
                  <a:pt x="852" y="2189"/>
                  <a:pt x="852" y="2189"/>
                  <a:pt x="852" y="2189"/>
                </a:cubicBezTo>
                <a:close/>
                <a:moveTo>
                  <a:pt x="205" y="1944"/>
                </a:moveTo>
                <a:cubicBezTo>
                  <a:pt x="367" y="2431"/>
                  <a:pt x="367" y="2431"/>
                  <a:pt x="367" y="2431"/>
                </a:cubicBezTo>
                <a:cubicBezTo>
                  <a:pt x="281" y="2431"/>
                  <a:pt x="281" y="2431"/>
                  <a:pt x="281" y="2431"/>
                </a:cubicBezTo>
                <a:cubicBezTo>
                  <a:pt x="152" y="2042"/>
                  <a:pt x="152" y="2042"/>
                  <a:pt x="152" y="2042"/>
                </a:cubicBezTo>
                <a:cubicBezTo>
                  <a:pt x="152" y="1944"/>
                  <a:pt x="152" y="1944"/>
                  <a:pt x="152" y="1944"/>
                </a:cubicBezTo>
                <a:cubicBezTo>
                  <a:pt x="205" y="1944"/>
                  <a:pt x="205" y="1944"/>
                  <a:pt x="205" y="1944"/>
                </a:cubicBezTo>
                <a:close/>
                <a:moveTo>
                  <a:pt x="444" y="2431"/>
                </a:moveTo>
                <a:cubicBezTo>
                  <a:pt x="282" y="1944"/>
                  <a:pt x="282" y="1944"/>
                  <a:pt x="282" y="1944"/>
                </a:cubicBezTo>
                <a:cubicBezTo>
                  <a:pt x="368" y="1944"/>
                  <a:pt x="368" y="1944"/>
                  <a:pt x="368" y="1944"/>
                </a:cubicBezTo>
                <a:cubicBezTo>
                  <a:pt x="530" y="2431"/>
                  <a:pt x="530" y="2431"/>
                  <a:pt x="530" y="2431"/>
                </a:cubicBezTo>
                <a:cubicBezTo>
                  <a:pt x="444" y="2431"/>
                  <a:pt x="444" y="2431"/>
                  <a:pt x="444" y="2431"/>
                </a:cubicBezTo>
                <a:close/>
                <a:moveTo>
                  <a:pt x="607" y="2431"/>
                </a:moveTo>
                <a:cubicBezTo>
                  <a:pt x="445" y="1944"/>
                  <a:pt x="445" y="1944"/>
                  <a:pt x="445" y="1944"/>
                </a:cubicBezTo>
                <a:cubicBezTo>
                  <a:pt x="531" y="1944"/>
                  <a:pt x="531" y="1944"/>
                  <a:pt x="531" y="1944"/>
                </a:cubicBezTo>
                <a:cubicBezTo>
                  <a:pt x="693" y="2431"/>
                  <a:pt x="693" y="2431"/>
                  <a:pt x="693" y="2431"/>
                </a:cubicBezTo>
                <a:cubicBezTo>
                  <a:pt x="607" y="2431"/>
                  <a:pt x="607" y="2431"/>
                  <a:pt x="607" y="2431"/>
                </a:cubicBezTo>
                <a:close/>
                <a:moveTo>
                  <a:pt x="152" y="2273"/>
                </a:moveTo>
                <a:cubicBezTo>
                  <a:pt x="205" y="2431"/>
                  <a:pt x="205" y="2431"/>
                  <a:pt x="205" y="2431"/>
                </a:cubicBezTo>
                <a:cubicBezTo>
                  <a:pt x="152" y="2431"/>
                  <a:pt x="152" y="2431"/>
                  <a:pt x="152" y="2431"/>
                </a:cubicBezTo>
                <a:cubicBezTo>
                  <a:pt x="152" y="2273"/>
                  <a:pt x="152" y="2273"/>
                  <a:pt x="152" y="2273"/>
                </a:cubicBezTo>
                <a:close/>
                <a:moveTo>
                  <a:pt x="2971" y="1798"/>
                </a:moveTo>
                <a:cubicBezTo>
                  <a:pt x="3044" y="1798"/>
                  <a:pt x="3044" y="1798"/>
                  <a:pt x="3044" y="1798"/>
                </a:cubicBezTo>
                <a:cubicBezTo>
                  <a:pt x="3044" y="1871"/>
                  <a:pt x="3044" y="1871"/>
                  <a:pt x="3044" y="1871"/>
                </a:cubicBezTo>
                <a:cubicBezTo>
                  <a:pt x="3044" y="2505"/>
                  <a:pt x="3044" y="2505"/>
                  <a:pt x="3044" y="2505"/>
                </a:cubicBezTo>
                <a:cubicBezTo>
                  <a:pt x="3044" y="2578"/>
                  <a:pt x="3044" y="2578"/>
                  <a:pt x="3044" y="2578"/>
                </a:cubicBezTo>
                <a:cubicBezTo>
                  <a:pt x="2971" y="2578"/>
                  <a:pt x="2971" y="2578"/>
                  <a:pt x="2971" y="2578"/>
                </a:cubicBezTo>
                <a:cubicBezTo>
                  <a:pt x="2124" y="2578"/>
                  <a:pt x="2124" y="2578"/>
                  <a:pt x="2124" y="2578"/>
                </a:cubicBezTo>
                <a:cubicBezTo>
                  <a:pt x="2051" y="2578"/>
                  <a:pt x="2051" y="2578"/>
                  <a:pt x="2051" y="2578"/>
                </a:cubicBezTo>
                <a:cubicBezTo>
                  <a:pt x="2051" y="2505"/>
                  <a:pt x="2051" y="2505"/>
                  <a:pt x="2051" y="2505"/>
                </a:cubicBezTo>
                <a:cubicBezTo>
                  <a:pt x="2051" y="1871"/>
                  <a:pt x="2051" y="1871"/>
                  <a:pt x="2051" y="1871"/>
                </a:cubicBezTo>
                <a:cubicBezTo>
                  <a:pt x="2051" y="1798"/>
                  <a:pt x="2051" y="1798"/>
                  <a:pt x="2051" y="1798"/>
                </a:cubicBezTo>
                <a:cubicBezTo>
                  <a:pt x="2124" y="1798"/>
                  <a:pt x="2124" y="1798"/>
                  <a:pt x="2124" y="1798"/>
                </a:cubicBezTo>
                <a:cubicBezTo>
                  <a:pt x="2971" y="1798"/>
                  <a:pt x="2971" y="1798"/>
                  <a:pt x="2971" y="1798"/>
                </a:cubicBezTo>
                <a:close/>
                <a:moveTo>
                  <a:pt x="2739" y="1944"/>
                </a:moveTo>
                <a:cubicBezTo>
                  <a:pt x="2898" y="2419"/>
                  <a:pt x="2898" y="2419"/>
                  <a:pt x="2898" y="2419"/>
                </a:cubicBezTo>
                <a:cubicBezTo>
                  <a:pt x="2898" y="2431"/>
                  <a:pt x="2898" y="2431"/>
                  <a:pt x="2898" y="2431"/>
                </a:cubicBezTo>
                <a:cubicBezTo>
                  <a:pt x="2816" y="2431"/>
                  <a:pt x="2816" y="2431"/>
                  <a:pt x="2816" y="2431"/>
                </a:cubicBezTo>
                <a:cubicBezTo>
                  <a:pt x="2654" y="1944"/>
                  <a:pt x="2654" y="1944"/>
                  <a:pt x="2654" y="1944"/>
                </a:cubicBezTo>
                <a:cubicBezTo>
                  <a:pt x="2739" y="1944"/>
                  <a:pt x="2739" y="1944"/>
                  <a:pt x="2739" y="1944"/>
                </a:cubicBezTo>
                <a:close/>
                <a:moveTo>
                  <a:pt x="2898" y="2189"/>
                </a:moveTo>
                <a:cubicBezTo>
                  <a:pt x="2816" y="1944"/>
                  <a:pt x="2816" y="1944"/>
                  <a:pt x="2816" y="1944"/>
                </a:cubicBezTo>
                <a:cubicBezTo>
                  <a:pt x="2898" y="1944"/>
                  <a:pt x="2898" y="1944"/>
                  <a:pt x="2898" y="1944"/>
                </a:cubicBezTo>
                <a:cubicBezTo>
                  <a:pt x="2898" y="2189"/>
                  <a:pt x="2898" y="2189"/>
                  <a:pt x="2898" y="2189"/>
                </a:cubicBezTo>
                <a:close/>
                <a:moveTo>
                  <a:pt x="2251" y="1944"/>
                </a:moveTo>
                <a:cubicBezTo>
                  <a:pt x="2414" y="2431"/>
                  <a:pt x="2414" y="2431"/>
                  <a:pt x="2414" y="2431"/>
                </a:cubicBezTo>
                <a:cubicBezTo>
                  <a:pt x="2328" y="2431"/>
                  <a:pt x="2328" y="2431"/>
                  <a:pt x="2328" y="2431"/>
                </a:cubicBezTo>
                <a:cubicBezTo>
                  <a:pt x="2198" y="2042"/>
                  <a:pt x="2198" y="2042"/>
                  <a:pt x="2198" y="2042"/>
                </a:cubicBezTo>
                <a:cubicBezTo>
                  <a:pt x="2198" y="1944"/>
                  <a:pt x="2198" y="1944"/>
                  <a:pt x="2198" y="1944"/>
                </a:cubicBezTo>
                <a:cubicBezTo>
                  <a:pt x="2251" y="1944"/>
                  <a:pt x="2251" y="1944"/>
                  <a:pt x="2251" y="1944"/>
                </a:cubicBezTo>
                <a:close/>
                <a:moveTo>
                  <a:pt x="2490" y="2431"/>
                </a:moveTo>
                <a:cubicBezTo>
                  <a:pt x="2328" y="1944"/>
                  <a:pt x="2328" y="1944"/>
                  <a:pt x="2328" y="1944"/>
                </a:cubicBezTo>
                <a:cubicBezTo>
                  <a:pt x="2414" y="1944"/>
                  <a:pt x="2414" y="1944"/>
                  <a:pt x="2414" y="1944"/>
                </a:cubicBezTo>
                <a:cubicBezTo>
                  <a:pt x="2576" y="2431"/>
                  <a:pt x="2576" y="2431"/>
                  <a:pt x="2576" y="2431"/>
                </a:cubicBezTo>
                <a:cubicBezTo>
                  <a:pt x="2490" y="2431"/>
                  <a:pt x="2490" y="2431"/>
                  <a:pt x="2490" y="2431"/>
                </a:cubicBezTo>
                <a:close/>
                <a:moveTo>
                  <a:pt x="2653" y="2431"/>
                </a:moveTo>
                <a:cubicBezTo>
                  <a:pt x="2491" y="1944"/>
                  <a:pt x="2491" y="1944"/>
                  <a:pt x="2491" y="1944"/>
                </a:cubicBezTo>
                <a:cubicBezTo>
                  <a:pt x="2577" y="1944"/>
                  <a:pt x="2577" y="1944"/>
                  <a:pt x="2577" y="1944"/>
                </a:cubicBezTo>
                <a:cubicBezTo>
                  <a:pt x="2739" y="2431"/>
                  <a:pt x="2739" y="2431"/>
                  <a:pt x="2739" y="2431"/>
                </a:cubicBezTo>
                <a:cubicBezTo>
                  <a:pt x="2653" y="2431"/>
                  <a:pt x="2653" y="2431"/>
                  <a:pt x="2653" y="2431"/>
                </a:cubicBezTo>
                <a:close/>
                <a:moveTo>
                  <a:pt x="2198" y="2273"/>
                </a:moveTo>
                <a:cubicBezTo>
                  <a:pt x="2251" y="2431"/>
                  <a:pt x="2251" y="2431"/>
                  <a:pt x="2251" y="2431"/>
                </a:cubicBezTo>
                <a:cubicBezTo>
                  <a:pt x="2198" y="2431"/>
                  <a:pt x="2198" y="2431"/>
                  <a:pt x="2198" y="2431"/>
                </a:cubicBezTo>
                <a:cubicBezTo>
                  <a:pt x="2198" y="2273"/>
                  <a:pt x="2198" y="2273"/>
                  <a:pt x="2198" y="2273"/>
                </a:cubicBezTo>
                <a:close/>
                <a:moveTo>
                  <a:pt x="4179" y="1798"/>
                </a:moveTo>
                <a:cubicBezTo>
                  <a:pt x="4252" y="1798"/>
                  <a:pt x="4252" y="1798"/>
                  <a:pt x="4252" y="1798"/>
                </a:cubicBezTo>
                <a:cubicBezTo>
                  <a:pt x="4252" y="1871"/>
                  <a:pt x="4252" y="1871"/>
                  <a:pt x="4252" y="1871"/>
                </a:cubicBezTo>
                <a:cubicBezTo>
                  <a:pt x="4252" y="2505"/>
                  <a:pt x="4252" y="2505"/>
                  <a:pt x="4252" y="2505"/>
                </a:cubicBezTo>
                <a:cubicBezTo>
                  <a:pt x="4252" y="2578"/>
                  <a:pt x="4252" y="2578"/>
                  <a:pt x="4252" y="2578"/>
                </a:cubicBezTo>
                <a:cubicBezTo>
                  <a:pt x="4179" y="2578"/>
                  <a:pt x="4179" y="2578"/>
                  <a:pt x="4179" y="2578"/>
                </a:cubicBezTo>
                <a:cubicBezTo>
                  <a:pt x="3332" y="2578"/>
                  <a:pt x="3332" y="2578"/>
                  <a:pt x="3332" y="2578"/>
                </a:cubicBezTo>
                <a:cubicBezTo>
                  <a:pt x="3259" y="2578"/>
                  <a:pt x="3259" y="2578"/>
                  <a:pt x="3259" y="2578"/>
                </a:cubicBezTo>
                <a:cubicBezTo>
                  <a:pt x="3259" y="2505"/>
                  <a:pt x="3259" y="2505"/>
                  <a:pt x="3259" y="2505"/>
                </a:cubicBezTo>
                <a:cubicBezTo>
                  <a:pt x="3259" y="1871"/>
                  <a:pt x="3259" y="1871"/>
                  <a:pt x="3259" y="1871"/>
                </a:cubicBezTo>
                <a:cubicBezTo>
                  <a:pt x="3259" y="1798"/>
                  <a:pt x="3259" y="1798"/>
                  <a:pt x="3259" y="1798"/>
                </a:cubicBezTo>
                <a:cubicBezTo>
                  <a:pt x="3332" y="1798"/>
                  <a:pt x="3332" y="1798"/>
                  <a:pt x="3332" y="1798"/>
                </a:cubicBezTo>
                <a:cubicBezTo>
                  <a:pt x="4179" y="1798"/>
                  <a:pt x="4179" y="1798"/>
                  <a:pt x="4179" y="1798"/>
                </a:cubicBezTo>
                <a:close/>
                <a:moveTo>
                  <a:pt x="3947" y="1944"/>
                </a:moveTo>
                <a:cubicBezTo>
                  <a:pt x="4105" y="2419"/>
                  <a:pt x="4105" y="2419"/>
                  <a:pt x="4105" y="2419"/>
                </a:cubicBezTo>
                <a:cubicBezTo>
                  <a:pt x="4105" y="2431"/>
                  <a:pt x="4105" y="2431"/>
                  <a:pt x="4105" y="2431"/>
                </a:cubicBezTo>
                <a:cubicBezTo>
                  <a:pt x="4023" y="2431"/>
                  <a:pt x="4023" y="2431"/>
                  <a:pt x="4023" y="2431"/>
                </a:cubicBezTo>
                <a:cubicBezTo>
                  <a:pt x="3861" y="1944"/>
                  <a:pt x="3861" y="1944"/>
                  <a:pt x="3861" y="1944"/>
                </a:cubicBezTo>
                <a:cubicBezTo>
                  <a:pt x="3947" y="1944"/>
                  <a:pt x="3947" y="1944"/>
                  <a:pt x="3947" y="1944"/>
                </a:cubicBezTo>
                <a:close/>
                <a:moveTo>
                  <a:pt x="4105" y="2189"/>
                </a:moveTo>
                <a:cubicBezTo>
                  <a:pt x="4024" y="1944"/>
                  <a:pt x="4024" y="1944"/>
                  <a:pt x="4024" y="1944"/>
                </a:cubicBezTo>
                <a:cubicBezTo>
                  <a:pt x="4105" y="1944"/>
                  <a:pt x="4105" y="1944"/>
                  <a:pt x="4105" y="1944"/>
                </a:cubicBezTo>
                <a:cubicBezTo>
                  <a:pt x="4105" y="2189"/>
                  <a:pt x="4105" y="2189"/>
                  <a:pt x="4105" y="2189"/>
                </a:cubicBezTo>
                <a:close/>
                <a:moveTo>
                  <a:pt x="3458" y="1944"/>
                </a:moveTo>
                <a:cubicBezTo>
                  <a:pt x="3621" y="2431"/>
                  <a:pt x="3621" y="2431"/>
                  <a:pt x="3621" y="2431"/>
                </a:cubicBezTo>
                <a:cubicBezTo>
                  <a:pt x="3535" y="2431"/>
                  <a:pt x="3535" y="2431"/>
                  <a:pt x="3535" y="2431"/>
                </a:cubicBezTo>
                <a:cubicBezTo>
                  <a:pt x="3405" y="2042"/>
                  <a:pt x="3405" y="2042"/>
                  <a:pt x="3405" y="2042"/>
                </a:cubicBezTo>
                <a:cubicBezTo>
                  <a:pt x="3405" y="1944"/>
                  <a:pt x="3405" y="1944"/>
                  <a:pt x="3405" y="1944"/>
                </a:cubicBezTo>
                <a:cubicBezTo>
                  <a:pt x="3458" y="1944"/>
                  <a:pt x="3458" y="1944"/>
                  <a:pt x="3458" y="1944"/>
                </a:cubicBezTo>
                <a:close/>
                <a:moveTo>
                  <a:pt x="3698" y="2431"/>
                </a:moveTo>
                <a:cubicBezTo>
                  <a:pt x="3535" y="1944"/>
                  <a:pt x="3535" y="1944"/>
                  <a:pt x="3535" y="1944"/>
                </a:cubicBezTo>
                <a:cubicBezTo>
                  <a:pt x="3621" y="1944"/>
                  <a:pt x="3621" y="1944"/>
                  <a:pt x="3621" y="1944"/>
                </a:cubicBezTo>
                <a:cubicBezTo>
                  <a:pt x="3784" y="2431"/>
                  <a:pt x="3784" y="2431"/>
                  <a:pt x="3784" y="2431"/>
                </a:cubicBezTo>
                <a:cubicBezTo>
                  <a:pt x="3698" y="2431"/>
                  <a:pt x="3698" y="2431"/>
                  <a:pt x="3698" y="2431"/>
                </a:cubicBezTo>
                <a:close/>
                <a:moveTo>
                  <a:pt x="3861" y="2431"/>
                </a:moveTo>
                <a:cubicBezTo>
                  <a:pt x="3698" y="1944"/>
                  <a:pt x="3698" y="1944"/>
                  <a:pt x="3698" y="1944"/>
                </a:cubicBezTo>
                <a:cubicBezTo>
                  <a:pt x="3784" y="1944"/>
                  <a:pt x="3784" y="1944"/>
                  <a:pt x="3784" y="1944"/>
                </a:cubicBezTo>
                <a:cubicBezTo>
                  <a:pt x="3947" y="2431"/>
                  <a:pt x="3947" y="2431"/>
                  <a:pt x="3947" y="2431"/>
                </a:cubicBezTo>
                <a:cubicBezTo>
                  <a:pt x="3861" y="2431"/>
                  <a:pt x="3861" y="2431"/>
                  <a:pt x="3861" y="2431"/>
                </a:cubicBezTo>
                <a:close/>
                <a:moveTo>
                  <a:pt x="3405" y="2273"/>
                </a:moveTo>
                <a:cubicBezTo>
                  <a:pt x="3458" y="2431"/>
                  <a:pt x="3458" y="2431"/>
                  <a:pt x="3458" y="2431"/>
                </a:cubicBezTo>
                <a:cubicBezTo>
                  <a:pt x="3405" y="2431"/>
                  <a:pt x="3405" y="2431"/>
                  <a:pt x="3405" y="2431"/>
                </a:cubicBezTo>
                <a:cubicBezTo>
                  <a:pt x="3405" y="2273"/>
                  <a:pt x="3405" y="2273"/>
                  <a:pt x="3405" y="2273"/>
                </a:cubicBezTo>
                <a:close/>
                <a:moveTo>
                  <a:pt x="2449" y="532"/>
                </a:moveTo>
                <a:cubicBezTo>
                  <a:pt x="2639" y="448"/>
                  <a:pt x="2639" y="448"/>
                  <a:pt x="2639" y="448"/>
                </a:cubicBezTo>
                <a:cubicBezTo>
                  <a:pt x="2604" y="574"/>
                  <a:pt x="2604" y="574"/>
                  <a:pt x="2604" y="574"/>
                </a:cubicBezTo>
                <a:cubicBezTo>
                  <a:pt x="2570" y="595"/>
                  <a:pt x="2570" y="595"/>
                  <a:pt x="2570" y="595"/>
                </a:cubicBezTo>
                <a:cubicBezTo>
                  <a:pt x="2449" y="532"/>
                  <a:pt x="2449" y="532"/>
                  <a:pt x="2449" y="532"/>
                </a:cubicBezTo>
                <a:close/>
                <a:moveTo>
                  <a:pt x="2123" y="676"/>
                </a:moveTo>
                <a:cubicBezTo>
                  <a:pt x="2280" y="607"/>
                  <a:pt x="2280" y="607"/>
                  <a:pt x="2280" y="607"/>
                </a:cubicBezTo>
                <a:cubicBezTo>
                  <a:pt x="2276" y="768"/>
                  <a:pt x="2276" y="768"/>
                  <a:pt x="2276" y="768"/>
                </a:cubicBezTo>
                <a:cubicBezTo>
                  <a:pt x="2123" y="676"/>
                  <a:pt x="2123" y="676"/>
                  <a:pt x="2123" y="676"/>
                </a:cubicBezTo>
                <a:close/>
                <a:moveTo>
                  <a:pt x="1886" y="782"/>
                </a:moveTo>
                <a:cubicBezTo>
                  <a:pt x="1988" y="737"/>
                  <a:pt x="1988" y="737"/>
                  <a:pt x="1988" y="737"/>
                </a:cubicBezTo>
                <a:cubicBezTo>
                  <a:pt x="1981" y="871"/>
                  <a:pt x="1981" y="871"/>
                  <a:pt x="1981" y="871"/>
                </a:cubicBezTo>
                <a:cubicBezTo>
                  <a:pt x="1886" y="782"/>
                  <a:pt x="1886" y="782"/>
                  <a:pt x="1886" y="782"/>
                </a:cubicBezTo>
                <a:close/>
                <a:moveTo>
                  <a:pt x="1970" y="978"/>
                </a:moveTo>
                <a:cubicBezTo>
                  <a:pt x="1821" y="1073"/>
                  <a:pt x="1821" y="1073"/>
                  <a:pt x="1821" y="1073"/>
                </a:cubicBezTo>
                <a:cubicBezTo>
                  <a:pt x="1821" y="841"/>
                  <a:pt x="1821" y="841"/>
                  <a:pt x="1821" y="841"/>
                </a:cubicBezTo>
                <a:cubicBezTo>
                  <a:pt x="1970" y="978"/>
                  <a:pt x="1970" y="978"/>
                  <a:pt x="1970" y="978"/>
                </a:cubicBezTo>
                <a:close/>
                <a:moveTo>
                  <a:pt x="2207" y="827"/>
                </a:moveTo>
                <a:cubicBezTo>
                  <a:pt x="2065" y="917"/>
                  <a:pt x="2065" y="917"/>
                  <a:pt x="2065" y="917"/>
                </a:cubicBezTo>
                <a:cubicBezTo>
                  <a:pt x="2074" y="747"/>
                  <a:pt x="2074" y="747"/>
                  <a:pt x="2074" y="747"/>
                </a:cubicBezTo>
                <a:cubicBezTo>
                  <a:pt x="2207" y="827"/>
                  <a:pt x="2207" y="827"/>
                  <a:pt x="2207" y="827"/>
                </a:cubicBezTo>
                <a:close/>
                <a:moveTo>
                  <a:pt x="2486" y="649"/>
                </a:moveTo>
                <a:cubicBezTo>
                  <a:pt x="2363" y="727"/>
                  <a:pt x="2363" y="727"/>
                  <a:pt x="2363" y="727"/>
                </a:cubicBezTo>
                <a:cubicBezTo>
                  <a:pt x="2367" y="586"/>
                  <a:pt x="2367" y="586"/>
                  <a:pt x="2367" y="586"/>
                </a:cubicBezTo>
                <a:cubicBezTo>
                  <a:pt x="2486" y="649"/>
                  <a:pt x="2486" y="649"/>
                  <a:pt x="2486" y="649"/>
                </a:cubicBezTo>
                <a:close/>
                <a:moveTo>
                  <a:pt x="2774" y="465"/>
                </a:moveTo>
                <a:cubicBezTo>
                  <a:pt x="2713" y="504"/>
                  <a:pt x="2713" y="504"/>
                  <a:pt x="2713" y="504"/>
                </a:cubicBezTo>
                <a:cubicBezTo>
                  <a:pt x="2732" y="435"/>
                  <a:pt x="2732" y="435"/>
                  <a:pt x="2732" y="435"/>
                </a:cubicBezTo>
                <a:cubicBezTo>
                  <a:pt x="2774" y="465"/>
                  <a:pt x="2774" y="465"/>
                  <a:pt x="2774" y="465"/>
                </a:cubicBezTo>
                <a:close/>
                <a:moveTo>
                  <a:pt x="2938" y="360"/>
                </a:moveTo>
                <a:cubicBezTo>
                  <a:pt x="2851" y="416"/>
                  <a:pt x="2851" y="416"/>
                  <a:pt x="2851" y="416"/>
                </a:cubicBezTo>
                <a:cubicBezTo>
                  <a:pt x="2833" y="403"/>
                  <a:pt x="2815" y="389"/>
                  <a:pt x="2799" y="377"/>
                </a:cubicBezTo>
                <a:cubicBezTo>
                  <a:pt x="2931" y="318"/>
                  <a:pt x="2931" y="318"/>
                  <a:pt x="2931" y="318"/>
                </a:cubicBezTo>
                <a:cubicBezTo>
                  <a:pt x="2933" y="332"/>
                  <a:pt x="2936" y="345"/>
                  <a:pt x="2938" y="360"/>
                </a:cubicBezTo>
                <a:close/>
                <a:moveTo>
                  <a:pt x="2996" y="290"/>
                </a:moveTo>
                <a:cubicBezTo>
                  <a:pt x="3131" y="230"/>
                  <a:pt x="3131" y="230"/>
                  <a:pt x="3131" y="230"/>
                </a:cubicBezTo>
                <a:cubicBezTo>
                  <a:pt x="3134" y="235"/>
                  <a:pt x="3134" y="235"/>
                  <a:pt x="3134" y="235"/>
                </a:cubicBezTo>
                <a:cubicBezTo>
                  <a:pt x="2988" y="328"/>
                  <a:pt x="2988" y="328"/>
                  <a:pt x="2988" y="328"/>
                </a:cubicBezTo>
                <a:cubicBezTo>
                  <a:pt x="2991" y="313"/>
                  <a:pt x="2994" y="300"/>
                  <a:pt x="2996" y="29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>
              <a:latin typeface="+mn-ea"/>
              <a:ea typeface="+mn-ea"/>
            </a:endParaRPr>
          </a:p>
        </p:txBody>
      </p:sp>
      <p:sp>
        <p:nvSpPr>
          <p:cNvPr id="92" name="Rectangle 5"/>
          <p:cNvSpPr/>
          <p:nvPr/>
        </p:nvSpPr>
        <p:spPr bwMode="auto">
          <a:xfrm>
            <a:off x="4163646" y="3840778"/>
            <a:ext cx="1715560" cy="1103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l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ea"/>
                <a:cs typeface="Lato Light" charset="0"/>
                <a:sym typeface="Lato Light" charset="0"/>
              </a:rPr>
              <a:t>加强与各部门之间的沟通可以让隐患的整改以最快的速度得到解决，从而一定程度上解决整改不及时的问题</a:t>
            </a:r>
          </a:p>
        </p:txBody>
      </p:sp>
      <p:sp>
        <p:nvSpPr>
          <p:cNvPr id="93" name="Rectangle 5"/>
          <p:cNvSpPr/>
          <p:nvPr/>
        </p:nvSpPr>
        <p:spPr bwMode="auto">
          <a:xfrm>
            <a:off x="6448124" y="3868330"/>
            <a:ext cx="1715560" cy="1103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l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ea"/>
                <a:cs typeface="Lato Light" charset="0"/>
                <a:sym typeface="Lato Light" charset="0"/>
              </a:rPr>
              <a:t>强化考核的力度，虽然今年开始实施了，但是力度不够大，必须狠抓，做到有奖有罚。</a:t>
            </a:r>
          </a:p>
        </p:txBody>
      </p:sp>
      <p:sp>
        <p:nvSpPr>
          <p:cNvPr id="94" name="Rectangle 5"/>
          <p:cNvSpPr/>
          <p:nvPr/>
        </p:nvSpPr>
        <p:spPr bwMode="auto">
          <a:xfrm>
            <a:off x="8732602" y="3868330"/>
            <a:ext cx="1715560" cy="1103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ea"/>
                <a:cs typeface="Lato Light" charset="0"/>
                <a:sym typeface="Lato Light" charset="0"/>
              </a:rPr>
              <a:t>针对安全文化建设这块确实比较缺少，安全要通过不断的跟员工重复，让安全成为员工的一种习惯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Lato Light" charset="0"/>
                <a:sym typeface="Lato Light" charset="0"/>
              </a:rPr>
              <a:t>。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直接连接符 14"/>
          <p:cNvCxnSpPr/>
          <p:nvPr/>
        </p:nvCxnSpPr>
        <p:spPr>
          <a:xfrm>
            <a:off x="4933412" y="3283662"/>
            <a:ext cx="4314728" cy="0"/>
          </a:xfrm>
          <a:prstGeom prst="line">
            <a:avLst/>
          </a:prstGeom>
          <a:ln w="19050">
            <a:solidFill>
              <a:schemeClr val="bg2">
                <a:lumMod val="50000"/>
              </a:schemeClr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组合 6"/>
          <p:cNvGrpSpPr/>
          <p:nvPr/>
        </p:nvGrpSpPr>
        <p:grpSpPr>
          <a:xfrm>
            <a:off x="2452184" y="2173124"/>
            <a:ext cx="2449676" cy="2449676"/>
            <a:chOff x="2099081" y="2031187"/>
            <a:chExt cx="2739620" cy="2739620"/>
          </a:xfrm>
        </p:grpSpPr>
        <p:sp>
          <p:nvSpPr>
            <p:cNvPr id="4" name="椭圆 3"/>
            <p:cNvSpPr/>
            <p:nvPr/>
          </p:nvSpPr>
          <p:spPr>
            <a:xfrm>
              <a:off x="2099081" y="2031187"/>
              <a:ext cx="2739620" cy="2739620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>
                    <a:alpha val="99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softEdge rad="1016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圆角矩形 4"/>
            <p:cNvSpPr/>
            <p:nvPr/>
          </p:nvSpPr>
          <p:spPr>
            <a:xfrm>
              <a:off x="2377216" y="2309322"/>
              <a:ext cx="2183348" cy="2183348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100000">
                  <a:schemeClr val="bg1"/>
                </a:gs>
                <a:gs pos="0">
                  <a:srgbClr val="B8BBBC"/>
                </a:gs>
              </a:gsLst>
              <a:lin ang="54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椭圆 8"/>
          <p:cNvSpPr/>
          <p:nvPr/>
        </p:nvSpPr>
        <p:spPr>
          <a:xfrm>
            <a:off x="2938198" y="2659139"/>
            <a:ext cx="1477648" cy="1477646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innerShdw blurRad="203200" dist="508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0"/>
          </a:p>
        </p:txBody>
      </p:sp>
      <p:sp>
        <p:nvSpPr>
          <p:cNvPr id="11" name="矩形 10"/>
          <p:cNvSpPr/>
          <p:nvPr/>
        </p:nvSpPr>
        <p:spPr>
          <a:xfrm>
            <a:off x="4933412" y="2492815"/>
            <a:ext cx="3570208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400" dirty="0">
                <a:solidFill>
                  <a:schemeClr val="accent4"/>
                </a:solidFill>
                <a:latin typeface="+mn-ea"/>
              </a:rPr>
              <a:t>明年工作计划</a:t>
            </a:r>
          </a:p>
        </p:txBody>
      </p:sp>
      <p:sp>
        <p:nvSpPr>
          <p:cNvPr id="18" name="矩形 17"/>
          <p:cNvSpPr/>
          <p:nvPr/>
        </p:nvSpPr>
        <p:spPr>
          <a:xfrm>
            <a:off x="4981010" y="3469769"/>
            <a:ext cx="184023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zh-CN" altLang="en-US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安全生产指标</a:t>
            </a:r>
          </a:p>
        </p:txBody>
      </p:sp>
      <p:sp>
        <p:nvSpPr>
          <p:cNvPr id="19" name="矩形 18"/>
          <p:cNvSpPr/>
          <p:nvPr/>
        </p:nvSpPr>
        <p:spPr>
          <a:xfrm>
            <a:off x="7152710" y="3448362"/>
            <a:ext cx="18582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zh-CN" altLang="en-US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年度工作概述</a:t>
            </a:r>
          </a:p>
        </p:txBody>
      </p:sp>
      <p:sp>
        <p:nvSpPr>
          <p:cNvPr id="14" name="KSO_Shape"/>
          <p:cNvSpPr/>
          <p:nvPr/>
        </p:nvSpPr>
        <p:spPr bwMode="auto">
          <a:xfrm>
            <a:off x="3351272" y="3019142"/>
            <a:ext cx="757638" cy="757638"/>
          </a:xfrm>
          <a:custGeom>
            <a:avLst/>
            <a:gdLst>
              <a:gd name="T0" fmla="*/ 366124 w 1611313"/>
              <a:gd name="T1" fmla="*/ 1610945 h 1611313"/>
              <a:gd name="T2" fmla="*/ 489434 w 1611313"/>
              <a:gd name="T3" fmla="*/ 1727064 h 1611313"/>
              <a:gd name="T4" fmla="*/ 599113 w 1611313"/>
              <a:gd name="T5" fmla="*/ 1611260 h 1611313"/>
              <a:gd name="T6" fmla="*/ 599113 w 1611313"/>
              <a:gd name="T7" fmla="*/ 1952659 h 1611313"/>
              <a:gd name="T8" fmla="*/ 366124 w 1611313"/>
              <a:gd name="T9" fmla="*/ 1952659 h 1611313"/>
              <a:gd name="T10" fmla="*/ 1027366 w 1611313"/>
              <a:gd name="T11" fmla="*/ 1324703 h 1611313"/>
              <a:gd name="T12" fmla="*/ 1156381 w 1611313"/>
              <a:gd name="T13" fmla="*/ 1446550 h 1611313"/>
              <a:gd name="T14" fmla="*/ 1252430 w 1611313"/>
              <a:gd name="T15" fmla="*/ 1537618 h 1611313"/>
              <a:gd name="T16" fmla="*/ 1260354 w 1611313"/>
              <a:gd name="T17" fmla="*/ 1529368 h 1611313"/>
              <a:gd name="T18" fmla="*/ 1260354 w 1611313"/>
              <a:gd name="T19" fmla="*/ 1952661 h 1611313"/>
              <a:gd name="T20" fmla="*/ 1027366 w 1611313"/>
              <a:gd name="T21" fmla="*/ 1952661 h 1611313"/>
              <a:gd name="T22" fmla="*/ 929733 w 1611313"/>
              <a:gd name="T23" fmla="*/ 1260353 h 1611313"/>
              <a:gd name="T24" fmla="*/ 929733 w 1611313"/>
              <a:gd name="T25" fmla="*/ 1952659 h 1611313"/>
              <a:gd name="T26" fmla="*/ 696745 w 1611313"/>
              <a:gd name="T27" fmla="*/ 1952659 h 1611313"/>
              <a:gd name="T28" fmla="*/ 696745 w 1611313"/>
              <a:gd name="T29" fmla="*/ 1507605 h 1611313"/>
              <a:gd name="T30" fmla="*/ 1590975 w 1611313"/>
              <a:gd name="T31" fmla="*/ 1180471 h 1611313"/>
              <a:gd name="T32" fmla="*/ 1590975 w 1611313"/>
              <a:gd name="T33" fmla="*/ 1952659 h 1611313"/>
              <a:gd name="T34" fmla="*/ 1357986 w 1611313"/>
              <a:gd name="T35" fmla="*/ 1952659 h 1611313"/>
              <a:gd name="T36" fmla="*/ 1357986 w 1611313"/>
              <a:gd name="T37" fmla="*/ 1427204 h 1611313"/>
              <a:gd name="T38" fmla="*/ 1846571 w 1611313"/>
              <a:gd name="T39" fmla="*/ 909762 h 1611313"/>
              <a:gd name="T40" fmla="*/ 1921595 w 1611313"/>
              <a:gd name="T41" fmla="*/ 980386 h 1611313"/>
              <a:gd name="T42" fmla="*/ 1921595 w 1611313"/>
              <a:gd name="T43" fmla="*/ 1952659 h 1611313"/>
              <a:gd name="T44" fmla="*/ 1688608 w 1611313"/>
              <a:gd name="T45" fmla="*/ 1952659 h 1611313"/>
              <a:gd name="T46" fmla="*/ 1688608 w 1611313"/>
              <a:gd name="T47" fmla="*/ 1077614 h 1611313"/>
              <a:gd name="T48" fmla="*/ 1369516 w 1611313"/>
              <a:gd name="T49" fmla="*/ 201924 h 1611313"/>
              <a:gd name="T50" fmla="*/ 1966622 w 1611313"/>
              <a:gd name="T51" fmla="*/ 256445 h 1611313"/>
              <a:gd name="T52" fmla="*/ 2048074 w 1611313"/>
              <a:gd name="T53" fmla="*/ 848901 h 1611313"/>
              <a:gd name="T54" fmla="*/ 1846503 w 1611313"/>
              <a:gd name="T55" fmla="*/ 655536 h 1611313"/>
              <a:gd name="T56" fmla="*/ 1253200 w 1611313"/>
              <a:gd name="T57" fmla="*/ 1284446 h 1611313"/>
              <a:gd name="T58" fmla="*/ 1157170 w 1611313"/>
              <a:gd name="T59" fmla="*/ 1193787 h 1611313"/>
              <a:gd name="T60" fmla="*/ 977783 w 1611313"/>
              <a:gd name="T61" fmla="*/ 1024514 h 1611313"/>
              <a:gd name="T62" fmla="*/ 944188 w 1611313"/>
              <a:gd name="T63" fmla="*/ 992815 h 1611313"/>
              <a:gd name="T64" fmla="*/ 490970 w 1611313"/>
              <a:gd name="T65" fmla="*/ 1473371 h 1611313"/>
              <a:gd name="T66" fmla="*/ 215237 w 1611313"/>
              <a:gd name="T67" fmla="*/ 1213123 h 1611313"/>
              <a:gd name="T68" fmla="*/ 668454 w 1611313"/>
              <a:gd name="T69" fmla="*/ 732565 h 1611313"/>
              <a:gd name="T70" fmla="*/ 793961 w 1611313"/>
              <a:gd name="T71" fmla="*/ 599429 h 1611313"/>
              <a:gd name="T72" fmla="*/ 919784 w 1611313"/>
              <a:gd name="T73" fmla="*/ 466293 h 1611313"/>
              <a:gd name="T74" fmla="*/ 1228796 w 1611313"/>
              <a:gd name="T75" fmla="*/ 757924 h 1611313"/>
              <a:gd name="T76" fmla="*/ 1570770 w 1611313"/>
              <a:gd name="T77" fmla="*/ 395287 h 1611313"/>
              <a:gd name="T78" fmla="*/ 0 w 1611313"/>
              <a:gd name="T79" fmla="*/ 0 h 1611313"/>
              <a:gd name="T80" fmla="*/ 96958 w 1611313"/>
              <a:gd name="T81" fmla="*/ 0 h 1611313"/>
              <a:gd name="T82" fmla="*/ 96958 w 1611313"/>
              <a:gd name="T83" fmla="*/ 2155273 h 1611313"/>
              <a:gd name="T84" fmla="*/ 2252216 w 1611313"/>
              <a:gd name="T85" fmla="*/ 2155273 h 1611313"/>
              <a:gd name="T86" fmla="*/ 2252216 w 1611313"/>
              <a:gd name="T87" fmla="*/ 2252216 h 1611313"/>
              <a:gd name="T88" fmla="*/ 96958 w 1611313"/>
              <a:gd name="T89" fmla="*/ 2252216 h 1611313"/>
              <a:gd name="T90" fmla="*/ 0 w 1611313"/>
              <a:gd name="T91" fmla="*/ 2252216 h 1611313"/>
              <a:gd name="T92" fmla="*/ 0 w 1611313"/>
              <a:gd name="T93" fmla="*/ 2155273 h 1611313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0" t="0" r="r" b="b"/>
            <a:pathLst>
              <a:path w="1611313" h="1611313">
                <a:moveTo>
                  <a:pt x="261938" y="1152525"/>
                </a:moveTo>
                <a:lnTo>
                  <a:pt x="350158" y="1235601"/>
                </a:lnTo>
                <a:lnTo>
                  <a:pt x="428626" y="1152751"/>
                </a:lnTo>
                <a:lnTo>
                  <a:pt x="428626" y="1397000"/>
                </a:lnTo>
                <a:lnTo>
                  <a:pt x="261938" y="1397000"/>
                </a:lnTo>
                <a:lnTo>
                  <a:pt x="261938" y="1152525"/>
                </a:lnTo>
                <a:close/>
                <a:moveTo>
                  <a:pt x="735013" y="947738"/>
                </a:moveTo>
                <a:lnTo>
                  <a:pt x="827315" y="1034912"/>
                </a:lnTo>
                <a:lnTo>
                  <a:pt x="896031" y="1100065"/>
                </a:lnTo>
                <a:lnTo>
                  <a:pt x="901701" y="1094163"/>
                </a:lnTo>
                <a:lnTo>
                  <a:pt x="901701" y="1397001"/>
                </a:lnTo>
                <a:lnTo>
                  <a:pt x="735013" y="1397001"/>
                </a:lnTo>
                <a:lnTo>
                  <a:pt x="735013" y="947738"/>
                </a:lnTo>
                <a:close/>
                <a:moveTo>
                  <a:pt x="665163" y="901700"/>
                </a:moveTo>
                <a:lnTo>
                  <a:pt x="665163" y="1397000"/>
                </a:lnTo>
                <a:lnTo>
                  <a:pt x="498475" y="1397000"/>
                </a:lnTo>
                <a:lnTo>
                  <a:pt x="498475" y="1078593"/>
                </a:lnTo>
                <a:lnTo>
                  <a:pt x="665163" y="901700"/>
                </a:lnTo>
                <a:close/>
                <a:moveTo>
                  <a:pt x="1138238" y="844550"/>
                </a:moveTo>
                <a:lnTo>
                  <a:pt x="1138238" y="1397000"/>
                </a:lnTo>
                <a:lnTo>
                  <a:pt x="971550" y="1397000"/>
                </a:lnTo>
                <a:lnTo>
                  <a:pt x="971550" y="1021071"/>
                </a:lnTo>
                <a:lnTo>
                  <a:pt x="1138238" y="844550"/>
                </a:lnTo>
                <a:close/>
                <a:moveTo>
                  <a:pt x="1321101" y="650875"/>
                </a:moveTo>
                <a:lnTo>
                  <a:pt x="1374776" y="701402"/>
                </a:lnTo>
                <a:lnTo>
                  <a:pt x="1374776" y="1397000"/>
                </a:lnTo>
                <a:lnTo>
                  <a:pt x="1208088" y="1397000"/>
                </a:lnTo>
                <a:lnTo>
                  <a:pt x="1208088" y="770962"/>
                </a:lnTo>
                <a:lnTo>
                  <a:pt x="1321101" y="650875"/>
                </a:lnTo>
                <a:close/>
                <a:moveTo>
                  <a:pt x="979799" y="144463"/>
                </a:moveTo>
                <a:lnTo>
                  <a:pt x="1406989" y="183470"/>
                </a:lnTo>
                <a:lnTo>
                  <a:pt x="1465263" y="607333"/>
                </a:lnTo>
                <a:lnTo>
                  <a:pt x="1321052" y="468993"/>
                </a:lnTo>
                <a:lnTo>
                  <a:pt x="896583" y="918937"/>
                </a:lnTo>
                <a:lnTo>
                  <a:pt x="827879" y="854076"/>
                </a:lnTo>
                <a:lnTo>
                  <a:pt x="699540" y="732972"/>
                </a:lnTo>
                <a:lnTo>
                  <a:pt x="675505" y="710294"/>
                </a:lnTo>
                <a:lnTo>
                  <a:pt x="351257" y="1054101"/>
                </a:lnTo>
                <a:lnTo>
                  <a:pt x="153988" y="867910"/>
                </a:lnTo>
                <a:lnTo>
                  <a:pt x="478235" y="524102"/>
                </a:lnTo>
                <a:lnTo>
                  <a:pt x="568027" y="428852"/>
                </a:lnTo>
                <a:lnTo>
                  <a:pt x="658045" y="333602"/>
                </a:lnTo>
                <a:lnTo>
                  <a:pt x="879123" y="542245"/>
                </a:lnTo>
                <a:lnTo>
                  <a:pt x="1123783" y="282802"/>
                </a:lnTo>
                <a:lnTo>
                  <a:pt x="979799" y="144463"/>
                </a:lnTo>
                <a:close/>
                <a:moveTo>
                  <a:pt x="0" y="0"/>
                </a:moveTo>
                <a:lnTo>
                  <a:pt x="69367" y="0"/>
                </a:lnTo>
                <a:lnTo>
                  <a:pt x="69367" y="1541956"/>
                </a:lnTo>
                <a:lnTo>
                  <a:pt x="1611313" y="1541956"/>
                </a:lnTo>
                <a:lnTo>
                  <a:pt x="1611313" y="1611313"/>
                </a:lnTo>
                <a:lnTo>
                  <a:pt x="69367" y="1611313"/>
                </a:lnTo>
                <a:lnTo>
                  <a:pt x="0" y="1611313"/>
                </a:lnTo>
                <a:lnTo>
                  <a:pt x="0" y="1541956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r>
              <a:rPr lang="en-US" altLang="zh-CN" sz="3200" b="1">
                <a:solidFill>
                  <a:schemeClr val="tx1"/>
                </a:solidFill>
                <a:latin typeface="黑体" panose="02010600030101010101" charset="-122"/>
                <a:ea typeface="黑体" panose="02010600030101010101" charset="-122"/>
              </a:rPr>
              <a:t>04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524000" y="0"/>
            <a:ext cx="9144000" cy="178592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63750" y="692785"/>
            <a:ext cx="433641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b="1" dirty="0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工作指标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953047" y="2655571"/>
            <a:ext cx="6286544" cy="2122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2019</a:t>
            </a:r>
            <a:r>
              <a:rPr lang="zh-CN" altLang="en-US" sz="4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</a:p>
          <a:p>
            <a:pPr algn="ctr"/>
            <a:r>
              <a:rPr lang="zh-CN" altLang="en-US" sz="4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安全“</a:t>
            </a:r>
            <a:r>
              <a:rPr lang="en-US" altLang="zh-CN" sz="4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4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微软雅黑" panose="020B0503020204020204" pitchFamily="34" charset="-122"/>
                <a:ea typeface="宋体" panose="02010600030101010101" pitchFamily="2" charset="-122"/>
              </a:rPr>
              <a:t>个</a:t>
            </a:r>
            <a:r>
              <a:rPr lang="en-US" altLang="zh-CN" sz="4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0  5</a:t>
            </a:r>
            <a:r>
              <a:rPr lang="zh-CN" altLang="en-US" sz="4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微软雅黑" panose="020B0503020204020204" pitchFamily="34" charset="-122"/>
                <a:ea typeface="宋体" panose="02010600030101010101" pitchFamily="2" charset="-122"/>
              </a:rPr>
              <a:t>个</a:t>
            </a:r>
            <a:r>
              <a:rPr lang="en-US" altLang="zh-CN" sz="4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00</a:t>
            </a:r>
            <a:r>
              <a:rPr lang="zh-CN" altLang="en-US" sz="4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</a:p>
          <a:p>
            <a:pPr algn="ctr"/>
            <a:r>
              <a:rPr lang="zh-CN" altLang="en-US" sz="4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工作指标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5949" y="1779858"/>
            <a:ext cx="5426827" cy="5027637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组合 1"/>
          <p:cNvGrpSpPr/>
          <p:nvPr/>
        </p:nvGrpSpPr>
        <p:grpSpPr>
          <a:xfrm>
            <a:off x="1089660" y="249555"/>
            <a:ext cx="9144000" cy="2232248"/>
            <a:chOff x="1716" y="393"/>
            <a:chExt cx="14400" cy="3515"/>
          </a:xfrm>
        </p:grpSpPr>
        <p:sp>
          <p:nvSpPr>
            <p:cNvPr id="5" name="矩形 4"/>
            <p:cNvSpPr/>
            <p:nvPr/>
          </p:nvSpPr>
          <p:spPr>
            <a:xfrm>
              <a:off x="1716" y="393"/>
              <a:ext cx="14400" cy="3515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2796" y="787"/>
              <a:ext cx="11529" cy="1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2019</a:t>
              </a:r>
              <a:r>
                <a:rPr lang="zh-CN" altLang="en-US" sz="3600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年安全工作指标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909" y="2111"/>
              <a:ext cx="8391" cy="1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altLang="zh-CN" sz="3600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40</a:t>
              </a:r>
              <a:r>
                <a:rPr lang="zh-CN" altLang="en-US" sz="3600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安全目标</a:t>
              </a: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1502697" y="3036572"/>
            <a:ext cx="4500594" cy="1476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轻伤及以上事故为 </a:t>
            </a:r>
            <a:r>
              <a:rPr lang="en-US" altLang="zh-CN" sz="6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</a:p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一般工</a:t>
            </a:r>
            <a:r>
              <a:rPr lang="zh-CN" altLang="en-US" sz="24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伤事故少于三次</a:t>
            </a:r>
            <a:endParaRPr lang="en-US" altLang="zh-CN" sz="24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847528" y="5564643"/>
            <a:ext cx="5112568" cy="3987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病树的医生是啄木鸟，隐患的医生是安全员</a:t>
            </a:r>
            <a:endParaRPr lang="zh-CN" altLang="en-US" sz="20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705"/>
          <a:stretch>
            <a:fillRect/>
          </a:stretch>
        </p:blipFill>
        <p:spPr>
          <a:xfrm>
            <a:off x="2069266" y="2890204"/>
            <a:ext cx="4245615" cy="351944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789997" y="3068960"/>
            <a:ext cx="3384376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职业疾病为 </a:t>
            </a:r>
            <a:r>
              <a:rPr lang="en-US" altLang="zh-CN" sz="6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endParaRPr lang="zh-CN" altLang="en-US" sz="66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744072" y="4285545"/>
            <a:ext cx="3216826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加强预防控制措施，保障员工健康是历史赋予我们的责任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1174115" y="225425"/>
            <a:ext cx="9144000" cy="2232248"/>
            <a:chOff x="1716" y="393"/>
            <a:chExt cx="14400" cy="3515"/>
          </a:xfrm>
        </p:grpSpPr>
        <p:sp>
          <p:nvSpPr>
            <p:cNvPr id="6" name="矩形 5"/>
            <p:cNvSpPr/>
            <p:nvPr/>
          </p:nvSpPr>
          <p:spPr>
            <a:xfrm>
              <a:off x="1716" y="393"/>
              <a:ext cx="14400" cy="3515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10" name="TextBox 5"/>
            <p:cNvSpPr txBox="1"/>
            <p:nvPr/>
          </p:nvSpPr>
          <p:spPr>
            <a:xfrm>
              <a:off x="2796" y="787"/>
              <a:ext cx="11529" cy="1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2019</a:t>
              </a:r>
              <a:r>
                <a:rPr lang="zh-CN" altLang="en-US" sz="3600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年安全工作指标</a:t>
              </a:r>
            </a:p>
          </p:txBody>
        </p:sp>
        <p:sp>
          <p:nvSpPr>
            <p:cNvPr id="11" name="TextBox 6"/>
            <p:cNvSpPr txBox="1"/>
            <p:nvPr/>
          </p:nvSpPr>
          <p:spPr>
            <a:xfrm>
              <a:off x="2909" y="2111"/>
              <a:ext cx="8391" cy="1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altLang="zh-CN" sz="3600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40</a:t>
              </a:r>
              <a:r>
                <a:rPr lang="zh-CN" altLang="en-US" sz="3600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安全目标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6658010" y="3424596"/>
            <a:ext cx="3744416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重大隐患为 </a:t>
            </a:r>
            <a:r>
              <a:rPr lang="en-US" altLang="zh-CN" sz="6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endParaRPr lang="zh-CN" altLang="en-US" sz="66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8" name="Picture 6" descr="http://img00.hc360.com/security/201107/201107120807079441.jpg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83"/>
          <a:stretch>
            <a:fillRect/>
          </a:stretch>
        </p:blipFill>
        <p:spPr bwMode="auto">
          <a:xfrm>
            <a:off x="1847528" y="2960274"/>
            <a:ext cx="4554448" cy="3534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3764712" y="3455374"/>
            <a:ext cx="2016224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prstClr val="black"/>
                </a:solidFill>
                <a:latin typeface="叶根友行书繁" pitchFamily="2" charset="-122"/>
                <a:ea typeface="叶根友行书繁" pitchFamily="2" charset="-122"/>
              </a:rPr>
              <a:t>隐患猛于虎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658009" y="4653136"/>
            <a:ext cx="3182407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隐患和危险源在工作和生活中无处不在，排查隐患、控制风险一刻也不能放松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1089660" y="249555"/>
            <a:ext cx="9144000" cy="2232248"/>
            <a:chOff x="1716" y="393"/>
            <a:chExt cx="14400" cy="3515"/>
          </a:xfrm>
        </p:grpSpPr>
        <p:sp>
          <p:nvSpPr>
            <p:cNvPr id="3" name="矩形 2"/>
            <p:cNvSpPr/>
            <p:nvPr/>
          </p:nvSpPr>
          <p:spPr>
            <a:xfrm>
              <a:off x="1716" y="393"/>
              <a:ext cx="14400" cy="3515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2796" y="787"/>
              <a:ext cx="11529" cy="1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2019</a:t>
              </a:r>
              <a:r>
                <a:rPr lang="zh-CN" altLang="en-US" sz="3600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年安全工作指标</a:t>
              </a:r>
            </a:p>
          </p:txBody>
        </p:sp>
        <p:sp>
          <p:nvSpPr>
            <p:cNvPr id="12" name="TextBox 6"/>
            <p:cNvSpPr txBox="1"/>
            <p:nvPr/>
          </p:nvSpPr>
          <p:spPr>
            <a:xfrm>
              <a:off x="2909" y="2111"/>
              <a:ext cx="8391" cy="1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altLang="zh-CN" sz="3600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40</a:t>
              </a:r>
              <a:r>
                <a:rPr lang="zh-CN" altLang="en-US" sz="3600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安全目标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3">
            <a:clrChange>
              <a:clrFrom>
                <a:srgbClr val="FCFCFC"/>
              </a:clrFrom>
              <a:clrTo>
                <a:srgbClr val="FCFC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7488" y="2204864"/>
            <a:ext cx="9180512" cy="465607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063552" y="2321004"/>
            <a:ext cx="3744416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违法事件为 </a:t>
            </a:r>
            <a:r>
              <a:rPr lang="en-US" altLang="zh-CN" sz="6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endParaRPr lang="zh-CN" altLang="en-US" sz="66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063552" y="3388930"/>
            <a:ext cx="4968552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安全法规血写成，违法违规害己害家人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1510665" y="-3810"/>
            <a:ext cx="9144000" cy="2232248"/>
            <a:chOff x="1716" y="393"/>
            <a:chExt cx="14400" cy="3515"/>
          </a:xfrm>
        </p:grpSpPr>
        <p:sp>
          <p:nvSpPr>
            <p:cNvPr id="3" name="矩形 2"/>
            <p:cNvSpPr/>
            <p:nvPr/>
          </p:nvSpPr>
          <p:spPr>
            <a:xfrm>
              <a:off x="1716" y="393"/>
              <a:ext cx="14400" cy="3515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2796" y="787"/>
              <a:ext cx="11529" cy="1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2019</a:t>
              </a:r>
              <a:r>
                <a:rPr lang="zh-CN" altLang="en-US" sz="3600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年安全工作指标</a:t>
              </a:r>
            </a:p>
          </p:txBody>
        </p:sp>
        <p:sp>
          <p:nvSpPr>
            <p:cNvPr id="11" name="TextBox 6"/>
            <p:cNvSpPr txBox="1"/>
            <p:nvPr/>
          </p:nvSpPr>
          <p:spPr>
            <a:xfrm>
              <a:off x="2909" y="2111"/>
              <a:ext cx="8391" cy="1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altLang="zh-CN" sz="3600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40</a:t>
              </a:r>
              <a:r>
                <a:rPr lang="zh-CN" altLang="en-US" sz="3600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安全目标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524000" y="-27305"/>
            <a:ext cx="9144000" cy="2231390"/>
            <a:chOff x="2400" y="-43"/>
            <a:chExt cx="14400" cy="3514"/>
          </a:xfrm>
        </p:grpSpPr>
        <p:sp>
          <p:nvSpPr>
            <p:cNvPr id="4" name="矩形 3"/>
            <p:cNvSpPr/>
            <p:nvPr/>
          </p:nvSpPr>
          <p:spPr>
            <a:xfrm>
              <a:off x="2400" y="-43"/>
              <a:ext cx="14400" cy="3515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2796" y="562"/>
              <a:ext cx="11529" cy="1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2019</a:t>
              </a:r>
              <a:r>
                <a:rPr lang="zh-CN" altLang="en-US" sz="3600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年安全工作目标指标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2909" y="2111"/>
              <a:ext cx="8391" cy="1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altLang="zh-CN" sz="3600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500</a:t>
              </a:r>
              <a:r>
                <a:rPr lang="zh-CN" altLang="en-US" sz="3600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安全指标</a:t>
              </a:r>
            </a:p>
          </p:txBody>
        </p:sp>
      </p:grpSp>
      <p:pic>
        <p:nvPicPr>
          <p:cNvPr id="7" name="Picture 2" descr="http://www.chinarein.com/zt/wz/image/47.jpg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946"/>
          <a:stretch>
            <a:fillRect/>
          </a:stretch>
        </p:blipFill>
        <p:spPr bwMode="auto">
          <a:xfrm>
            <a:off x="6096000" y="3106118"/>
            <a:ext cx="4904762" cy="3814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847528" y="3766429"/>
            <a:ext cx="5256584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24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特种作业人员持证上岗率 </a:t>
            </a:r>
            <a:r>
              <a:rPr lang="en-US" altLang="zh-CN" sz="3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100%</a:t>
            </a:r>
            <a:endParaRPr lang="zh-CN" altLang="en-US" sz="36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907142" y="4613066"/>
            <a:ext cx="447689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现场动火第一条，分析办证不可少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0658" y="2852936"/>
            <a:ext cx="4139090" cy="2952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207568" y="3861048"/>
            <a:ext cx="3662591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24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新员工安全培训合格率</a:t>
            </a:r>
            <a:r>
              <a:rPr lang="en-US" altLang="zh-CN" sz="48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100%</a:t>
            </a:r>
            <a:endParaRPr lang="zh-CN" altLang="en-US" sz="48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207568" y="5189130"/>
            <a:ext cx="447689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安全培训是最大的福利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1416050" y="20955"/>
            <a:ext cx="9144000" cy="2231390"/>
            <a:chOff x="2400" y="-43"/>
            <a:chExt cx="14400" cy="3514"/>
          </a:xfrm>
        </p:grpSpPr>
        <p:sp>
          <p:nvSpPr>
            <p:cNvPr id="3" name="矩形 2"/>
            <p:cNvSpPr/>
            <p:nvPr/>
          </p:nvSpPr>
          <p:spPr>
            <a:xfrm>
              <a:off x="2400" y="-43"/>
              <a:ext cx="14400" cy="3515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10" name="TextBox 4"/>
            <p:cNvSpPr txBox="1"/>
            <p:nvPr/>
          </p:nvSpPr>
          <p:spPr>
            <a:xfrm>
              <a:off x="2796" y="562"/>
              <a:ext cx="11529" cy="1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2019</a:t>
              </a:r>
              <a:r>
                <a:rPr lang="zh-CN" altLang="en-US" sz="3600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年安全工作目标指标</a:t>
              </a:r>
            </a:p>
          </p:txBody>
        </p:sp>
        <p:sp>
          <p:nvSpPr>
            <p:cNvPr id="11" name="TextBox 5"/>
            <p:cNvSpPr txBox="1"/>
            <p:nvPr/>
          </p:nvSpPr>
          <p:spPr>
            <a:xfrm>
              <a:off x="2909" y="2111"/>
              <a:ext cx="8391" cy="1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altLang="zh-CN" sz="3600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500</a:t>
              </a:r>
              <a:r>
                <a:rPr lang="zh-CN" altLang="en-US" sz="3600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安全指标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8740" y="2779433"/>
            <a:ext cx="4045767" cy="3240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6312024" y="3842129"/>
            <a:ext cx="4908938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24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一般隐患整改率</a:t>
            </a:r>
            <a:r>
              <a:rPr lang="en-US" altLang="zh-CN" sz="48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100%</a:t>
            </a:r>
            <a:endParaRPr lang="zh-CN" altLang="en-US" sz="48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312024" y="4941168"/>
            <a:ext cx="447689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居安思危查隐患，及时整改保安全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1524000" y="56515"/>
            <a:ext cx="9144000" cy="2231390"/>
            <a:chOff x="2400" y="-43"/>
            <a:chExt cx="14400" cy="3514"/>
          </a:xfrm>
        </p:grpSpPr>
        <p:sp>
          <p:nvSpPr>
            <p:cNvPr id="3" name="矩形 2"/>
            <p:cNvSpPr/>
            <p:nvPr/>
          </p:nvSpPr>
          <p:spPr>
            <a:xfrm>
              <a:off x="2400" y="-43"/>
              <a:ext cx="14400" cy="3515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6" name="TextBox 4"/>
            <p:cNvSpPr txBox="1"/>
            <p:nvPr/>
          </p:nvSpPr>
          <p:spPr>
            <a:xfrm>
              <a:off x="2796" y="562"/>
              <a:ext cx="11529" cy="1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2019</a:t>
              </a:r>
              <a:r>
                <a:rPr lang="zh-CN" altLang="en-US" sz="3600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年安全工作目标指标</a:t>
              </a:r>
            </a:p>
          </p:txBody>
        </p:sp>
        <p:sp>
          <p:nvSpPr>
            <p:cNvPr id="10" name="TextBox 5"/>
            <p:cNvSpPr txBox="1"/>
            <p:nvPr/>
          </p:nvSpPr>
          <p:spPr>
            <a:xfrm>
              <a:off x="2909" y="2111"/>
              <a:ext cx="8391" cy="1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altLang="zh-CN" sz="3600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500</a:t>
              </a:r>
              <a:r>
                <a:rPr lang="zh-CN" altLang="en-US" sz="3600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安全指标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66"/>
          <a:stretch>
            <a:fillRect/>
          </a:stretch>
        </p:blipFill>
        <p:spPr>
          <a:xfrm>
            <a:off x="5807968" y="2478305"/>
            <a:ext cx="4047189" cy="3891169"/>
          </a:xfrm>
          <a:prstGeom prst="rect">
            <a:avLst/>
          </a:prstGeom>
          <a:effectLst>
            <a:softEdge rad="31750"/>
          </a:effectLst>
        </p:spPr>
      </p:pic>
      <p:sp>
        <p:nvSpPr>
          <p:cNvPr id="7" name="TextBox 6"/>
          <p:cNvSpPr txBox="1"/>
          <p:nvPr/>
        </p:nvSpPr>
        <p:spPr>
          <a:xfrm>
            <a:off x="2135560" y="3832809"/>
            <a:ext cx="3672408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zh-CN" sz="24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消防安全设备设施合格率</a:t>
            </a:r>
            <a:r>
              <a:rPr lang="en-US" altLang="zh-CN" sz="48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100%</a:t>
            </a:r>
            <a:endParaRPr lang="zh-CN" altLang="en-US" sz="48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132188" y="5089382"/>
            <a:ext cx="2990850" cy="3987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多一点准备，少一份损失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1524000" y="56515"/>
            <a:ext cx="9144000" cy="2231390"/>
            <a:chOff x="2400" y="-43"/>
            <a:chExt cx="14400" cy="3514"/>
          </a:xfrm>
        </p:grpSpPr>
        <p:sp>
          <p:nvSpPr>
            <p:cNvPr id="9" name="矩形 8"/>
            <p:cNvSpPr/>
            <p:nvPr/>
          </p:nvSpPr>
          <p:spPr>
            <a:xfrm>
              <a:off x="2400" y="-43"/>
              <a:ext cx="14400" cy="3515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10" name="TextBox 4"/>
            <p:cNvSpPr txBox="1"/>
            <p:nvPr/>
          </p:nvSpPr>
          <p:spPr>
            <a:xfrm>
              <a:off x="2796" y="562"/>
              <a:ext cx="11529" cy="1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2019</a:t>
              </a:r>
              <a:r>
                <a:rPr lang="zh-CN" altLang="en-US" sz="3600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年安全工作目标指标</a:t>
              </a:r>
            </a:p>
          </p:txBody>
        </p:sp>
        <p:sp>
          <p:nvSpPr>
            <p:cNvPr id="11" name="TextBox 5"/>
            <p:cNvSpPr txBox="1"/>
            <p:nvPr/>
          </p:nvSpPr>
          <p:spPr>
            <a:xfrm>
              <a:off x="2909" y="2111"/>
              <a:ext cx="8391" cy="1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altLang="zh-CN" sz="3600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500</a:t>
              </a:r>
              <a:r>
                <a:rPr lang="zh-CN" altLang="en-US" sz="3600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安全指标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E5F0F2"/>
              </a:clrFrom>
              <a:clrTo>
                <a:srgbClr val="E5F0F2">
                  <a:alpha val="0"/>
                </a:srgbClr>
              </a:clrTo>
            </a:clrChange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3140968"/>
            <a:ext cx="4065218" cy="3355630"/>
          </a:xfrm>
          <a:prstGeom prst="rect">
            <a:avLst/>
          </a:prstGeom>
          <a:effectLst>
            <a:softEdge rad="12700"/>
          </a:effectLst>
        </p:spPr>
      </p:pic>
      <p:sp>
        <p:nvSpPr>
          <p:cNvPr id="2" name="矩形 1"/>
          <p:cNvSpPr/>
          <p:nvPr/>
        </p:nvSpPr>
        <p:spPr>
          <a:xfrm>
            <a:off x="2099556" y="3673295"/>
            <a:ext cx="4572508" cy="1076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zh-CN" sz="24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全员</a:t>
            </a:r>
            <a:r>
              <a:rPr lang="zh-CN" altLang="en-US" sz="24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、相关方</a:t>
            </a:r>
            <a:r>
              <a:rPr lang="zh-CN" altLang="zh-CN" sz="24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安全责任状签订率</a:t>
            </a:r>
            <a:r>
              <a:rPr lang="en-US" altLang="zh-CN" sz="24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</a:t>
            </a:r>
            <a:r>
              <a:rPr lang="en-US" altLang="zh-CN" sz="4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100%</a:t>
            </a:r>
          </a:p>
        </p:txBody>
      </p:sp>
      <p:sp>
        <p:nvSpPr>
          <p:cNvPr id="3" name="TextBox 2"/>
          <p:cNvSpPr txBox="1"/>
          <p:nvPr/>
        </p:nvSpPr>
        <p:spPr>
          <a:xfrm rot="211614">
            <a:off x="7904303" y="4481118"/>
            <a:ext cx="144016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>
                <a:ln>
                  <a:solidFill>
                    <a:prstClr val="white"/>
                  </a:solidFill>
                </a:ln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员工安全责任书</a:t>
            </a:r>
          </a:p>
        </p:txBody>
      </p:sp>
      <p:sp>
        <p:nvSpPr>
          <p:cNvPr id="8" name="TextBox 7"/>
          <p:cNvSpPr txBox="1"/>
          <p:nvPr/>
        </p:nvSpPr>
        <p:spPr>
          <a:xfrm rot="211614">
            <a:off x="7888097" y="4805409"/>
            <a:ext cx="144016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>
                <a:ln>
                  <a:solidFill>
                    <a:prstClr val="white"/>
                  </a:solidFill>
                </a:ln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领导安全责任书</a:t>
            </a:r>
          </a:p>
        </p:txBody>
      </p:sp>
      <p:sp>
        <p:nvSpPr>
          <p:cNvPr id="10" name="矩形 9"/>
          <p:cNvSpPr/>
          <p:nvPr/>
        </p:nvSpPr>
        <p:spPr>
          <a:xfrm>
            <a:off x="2207568" y="4941168"/>
            <a:ext cx="2295525" cy="3987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安全责任</a:t>
            </a:r>
            <a:r>
              <a:rPr lang="en-US" altLang="zh-CN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重在落实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1524000" y="45085"/>
            <a:ext cx="9144000" cy="2231390"/>
            <a:chOff x="2400" y="-43"/>
            <a:chExt cx="14400" cy="3514"/>
          </a:xfrm>
        </p:grpSpPr>
        <p:sp>
          <p:nvSpPr>
            <p:cNvPr id="11" name="矩形 10"/>
            <p:cNvSpPr/>
            <p:nvPr/>
          </p:nvSpPr>
          <p:spPr>
            <a:xfrm>
              <a:off x="2400" y="-43"/>
              <a:ext cx="14400" cy="3515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12" name="TextBox 4"/>
            <p:cNvSpPr txBox="1"/>
            <p:nvPr/>
          </p:nvSpPr>
          <p:spPr>
            <a:xfrm>
              <a:off x="2796" y="562"/>
              <a:ext cx="11529" cy="1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2019</a:t>
              </a:r>
              <a:r>
                <a:rPr lang="zh-CN" altLang="en-US" sz="3600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年安全工作目标指标</a:t>
              </a:r>
            </a:p>
          </p:txBody>
        </p:sp>
        <p:sp>
          <p:nvSpPr>
            <p:cNvPr id="13" name="TextBox 5"/>
            <p:cNvSpPr txBox="1"/>
            <p:nvPr/>
          </p:nvSpPr>
          <p:spPr>
            <a:xfrm>
              <a:off x="2909" y="2111"/>
              <a:ext cx="8391" cy="1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altLang="zh-CN" sz="3600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500</a:t>
              </a:r>
              <a:r>
                <a:rPr lang="zh-CN" altLang="en-US" sz="3600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安全指标</a:t>
              </a:r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MH_PageTitle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 dirty="0"/>
              <a:t>工作计划</a:t>
            </a:r>
          </a:p>
        </p:txBody>
      </p:sp>
      <p:sp>
        <p:nvSpPr>
          <p:cNvPr id="23" name="MH_Other_1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 rot="10800000" flipV="1">
            <a:off x="3535635" y="5080058"/>
            <a:ext cx="4969786" cy="770687"/>
          </a:xfrm>
          <a:prstGeom prst="ellipse">
            <a:avLst/>
          </a:prstGeom>
          <a:gradFill rotWithShape="1">
            <a:gsLst>
              <a:gs pos="0">
                <a:sysClr val="windowText" lastClr="000000">
                  <a:lumMod val="81000"/>
                  <a:lumOff val="19000"/>
                  <a:alpha val="88000"/>
                </a:sysClr>
              </a:gs>
              <a:gs pos="100000">
                <a:srgbClr val="EEECE1">
                  <a:alpha val="0"/>
                </a:srgb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</a:ln>
          <a:effectLst/>
        </p:spPr>
        <p:txBody>
          <a:bodyPr anchor="ctr">
            <a:normAutofit/>
          </a:bodyPr>
          <a:lstStyle/>
          <a:p>
            <a:pPr>
              <a:defRPr/>
            </a:pPr>
            <a:endParaRPr lang="zh-CN" altLang="en-US" kern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4" name="MH_Other_2"/>
          <p:cNvSpPr/>
          <p:nvPr>
            <p:custDataLst>
              <p:tags r:id="rId4"/>
            </p:custDataLst>
          </p:nvPr>
        </p:nvSpPr>
        <p:spPr>
          <a:xfrm>
            <a:off x="5603105" y="2278672"/>
            <a:ext cx="1527266" cy="1566065"/>
          </a:xfrm>
          <a:custGeom>
            <a:avLst/>
            <a:gdLst>
              <a:gd name="connsiteX0" fmla="*/ 0 w 1768701"/>
              <a:gd name="connsiteY0" fmla="*/ 0 h 1819275"/>
              <a:gd name="connsiteX1" fmla="*/ 1239837 w 1768701"/>
              <a:gd name="connsiteY1" fmla="*/ 0 h 1819275"/>
              <a:gd name="connsiteX2" fmla="*/ 1425575 w 1768701"/>
              <a:gd name="connsiteY2" fmla="*/ 1819275 h 1819275"/>
              <a:gd name="connsiteX3" fmla="*/ 1217011 w 1768701"/>
              <a:gd name="connsiteY3" fmla="*/ 1151279 h 1819275"/>
              <a:gd name="connsiteX4" fmla="*/ 1120532 w 1768701"/>
              <a:gd name="connsiteY4" fmla="*/ 960656 h 1819275"/>
              <a:gd name="connsiteX5" fmla="*/ 1125218 w 1768701"/>
              <a:gd name="connsiteY5" fmla="*/ 962449 h 1819275"/>
              <a:gd name="connsiteX6" fmla="*/ 1087312 w 1768701"/>
              <a:gd name="connsiteY6" fmla="*/ 895020 h 1819275"/>
              <a:gd name="connsiteX7" fmla="*/ 1067594 w 1768701"/>
              <a:gd name="connsiteY7" fmla="*/ 856060 h 1819275"/>
              <a:gd name="connsiteX8" fmla="*/ 1044723 w 1768701"/>
              <a:gd name="connsiteY8" fmla="*/ 819259 h 1819275"/>
              <a:gd name="connsiteX9" fmla="*/ 1032247 w 1768701"/>
              <a:gd name="connsiteY9" fmla="*/ 797066 h 1819275"/>
              <a:gd name="connsiteX10" fmla="*/ 1011074 w 1768701"/>
              <a:gd name="connsiteY10" fmla="*/ 765115 h 1819275"/>
              <a:gd name="connsiteX11" fmla="*/ 976419 w 1768701"/>
              <a:gd name="connsiteY11" fmla="*/ 709350 h 1819275"/>
              <a:gd name="connsiteX12" fmla="*/ 949071 w 1768701"/>
              <a:gd name="connsiteY12" fmla="*/ 671548 h 1819275"/>
              <a:gd name="connsiteX13" fmla="*/ 932625 w 1768701"/>
              <a:gd name="connsiteY13" fmla="*/ 646730 h 1819275"/>
              <a:gd name="connsiteX14" fmla="*/ 911183 w 1768701"/>
              <a:gd name="connsiteY14" fmla="*/ 619176 h 1819275"/>
              <a:gd name="connsiteX15" fmla="*/ 873826 w 1768701"/>
              <a:gd name="connsiteY15" fmla="*/ 567538 h 1819275"/>
              <a:gd name="connsiteX16" fmla="*/ 842456 w 1768701"/>
              <a:gd name="connsiteY16" fmla="*/ 530859 h 1819275"/>
              <a:gd name="connsiteX17" fmla="*/ 827460 w 1768701"/>
              <a:gd name="connsiteY17" fmla="*/ 511589 h 1819275"/>
              <a:gd name="connsiteX18" fmla="*/ 804660 w 1768701"/>
              <a:gd name="connsiteY18" fmla="*/ 486667 h 1819275"/>
              <a:gd name="connsiteX19" fmla="*/ 759485 w 1768701"/>
              <a:gd name="connsiteY19" fmla="*/ 433846 h 1819275"/>
              <a:gd name="connsiteX20" fmla="*/ 732019 w 1768701"/>
              <a:gd name="connsiteY20" fmla="*/ 407265 h 1819275"/>
              <a:gd name="connsiteX21" fmla="*/ 717863 w 1768701"/>
              <a:gd name="connsiteY21" fmla="*/ 391791 h 1819275"/>
              <a:gd name="connsiteX22" fmla="*/ 677622 w 1768701"/>
              <a:gd name="connsiteY22" fmla="*/ 354620 h 1819275"/>
              <a:gd name="connsiteX23" fmla="*/ 633065 w 1768701"/>
              <a:gd name="connsiteY23" fmla="*/ 311498 h 1819275"/>
              <a:gd name="connsiteX24" fmla="*/ 619739 w 1768701"/>
              <a:gd name="connsiteY24" fmla="*/ 301151 h 1819275"/>
              <a:gd name="connsiteX25" fmla="*/ 604942 w 1768701"/>
              <a:gd name="connsiteY25" fmla="*/ 287483 h 1819275"/>
              <a:gd name="connsiteX26" fmla="*/ 29334 w 1768701"/>
              <a:gd name="connsiteY26" fmla="*/ 3471 h 1819275"/>
              <a:gd name="connsiteX27" fmla="*/ 7152 w 1768701"/>
              <a:gd name="connsiteY27" fmla="*/ 1798 h 1819275"/>
              <a:gd name="connsiteX0-1" fmla="*/ 0 w 1768701"/>
              <a:gd name="connsiteY0-2" fmla="*/ 0 h 1819275"/>
              <a:gd name="connsiteX1-3" fmla="*/ 1239837 w 1768701"/>
              <a:gd name="connsiteY1-4" fmla="*/ 0 h 1819275"/>
              <a:gd name="connsiteX2-5" fmla="*/ 1425575 w 1768701"/>
              <a:gd name="connsiteY2-6" fmla="*/ 1819275 h 1819275"/>
              <a:gd name="connsiteX3-7" fmla="*/ 1217011 w 1768701"/>
              <a:gd name="connsiteY3-8" fmla="*/ 1151279 h 1819275"/>
              <a:gd name="connsiteX4-9" fmla="*/ 1120532 w 1768701"/>
              <a:gd name="connsiteY4-10" fmla="*/ 960656 h 1819275"/>
              <a:gd name="connsiteX5-11" fmla="*/ 1125218 w 1768701"/>
              <a:gd name="connsiteY5-12" fmla="*/ 962449 h 1819275"/>
              <a:gd name="connsiteX6-13" fmla="*/ 1087312 w 1768701"/>
              <a:gd name="connsiteY6-14" fmla="*/ 895020 h 1819275"/>
              <a:gd name="connsiteX7-15" fmla="*/ 1067594 w 1768701"/>
              <a:gd name="connsiteY7-16" fmla="*/ 856060 h 1819275"/>
              <a:gd name="connsiteX8-17" fmla="*/ 1044723 w 1768701"/>
              <a:gd name="connsiteY8-18" fmla="*/ 819259 h 1819275"/>
              <a:gd name="connsiteX9-19" fmla="*/ 1032247 w 1768701"/>
              <a:gd name="connsiteY9-20" fmla="*/ 797066 h 1819275"/>
              <a:gd name="connsiteX10-21" fmla="*/ 1011074 w 1768701"/>
              <a:gd name="connsiteY10-22" fmla="*/ 765115 h 1819275"/>
              <a:gd name="connsiteX11-23" fmla="*/ 976419 w 1768701"/>
              <a:gd name="connsiteY11-24" fmla="*/ 709350 h 1819275"/>
              <a:gd name="connsiteX12-25" fmla="*/ 949071 w 1768701"/>
              <a:gd name="connsiteY12-26" fmla="*/ 671548 h 1819275"/>
              <a:gd name="connsiteX13-27" fmla="*/ 932625 w 1768701"/>
              <a:gd name="connsiteY13-28" fmla="*/ 646730 h 1819275"/>
              <a:gd name="connsiteX14-29" fmla="*/ 911183 w 1768701"/>
              <a:gd name="connsiteY14-30" fmla="*/ 619176 h 1819275"/>
              <a:gd name="connsiteX15-31" fmla="*/ 873826 w 1768701"/>
              <a:gd name="connsiteY15-32" fmla="*/ 567538 h 1819275"/>
              <a:gd name="connsiteX16-33" fmla="*/ 842456 w 1768701"/>
              <a:gd name="connsiteY16-34" fmla="*/ 530859 h 1819275"/>
              <a:gd name="connsiteX17-35" fmla="*/ 827460 w 1768701"/>
              <a:gd name="connsiteY17-36" fmla="*/ 511589 h 1819275"/>
              <a:gd name="connsiteX18-37" fmla="*/ 804660 w 1768701"/>
              <a:gd name="connsiteY18-38" fmla="*/ 486667 h 1819275"/>
              <a:gd name="connsiteX19-39" fmla="*/ 759485 w 1768701"/>
              <a:gd name="connsiteY19-40" fmla="*/ 433846 h 1819275"/>
              <a:gd name="connsiteX20-41" fmla="*/ 732019 w 1768701"/>
              <a:gd name="connsiteY20-42" fmla="*/ 407265 h 1819275"/>
              <a:gd name="connsiteX21-43" fmla="*/ 717863 w 1768701"/>
              <a:gd name="connsiteY21-44" fmla="*/ 391791 h 1819275"/>
              <a:gd name="connsiteX22-45" fmla="*/ 677622 w 1768701"/>
              <a:gd name="connsiteY22-46" fmla="*/ 354620 h 1819275"/>
              <a:gd name="connsiteX23-47" fmla="*/ 633065 w 1768701"/>
              <a:gd name="connsiteY23-48" fmla="*/ 311498 h 1819275"/>
              <a:gd name="connsiteX24-49" fmla="*/ 619739 w 1768701"/>
              <a:gd name="connsiteY24-50" fmla="*/ 301151 h 1819275"/>
              <a:gd name="connsiteX25-51" fmla="*/ 604942 w 1768701"/>
              <a:gd name="connsiteY25-52" fmla="*/ 287483 h 1819275"/>
              <a:gd name="connsiteX26-53" fmla="*/ 29334 w 1768701"/>
              <a:gd name="connsiteY26-54" fmla="*/ 3471 h 1819275"/>
              <a:gd name="connsiteX27-55" fmla="*/ 7152 w 1768701"/>
              <a:gd name="connsiteY27-56" fmla="*/ 1798 h 1819275"/>
              <a:gd name="connsiteX28" fmla="*/ 0 w 1768701"/>
              <a:gd name="connsiteY28" fmla="*/ 0 h 1819275"/>
              <a:gd name="connsiteX0-57" fmla="*/ 0 w 1774058"/>
              <a:gd name="connsiteY0-58" fmla="*/ 0 h 1819275"/>
              <a:gd name="connsiteX1-59" fmla="*/ 1239837 w 1774058"/>
              <a:gd name="connsiteY1-60" fmla="*/ 0 h 1819275"/>
              <a:gd name="connsiteX2-61" fmla="*/ 1425575 w 1774058"/>
              <a:gd name="connsiteY2-62" fmla="*/ 1819275 h 1819275"/>
              <a:gd name="connsiteX3-63" fmla="*/ 1217011 w 1774058"/>
              <a:gd name="connsiteY3-64" fmla="*/ 1151279 h 1819275"/>
              <a:gd name="connsiteX4-65" fmla="*/ 1120532 w 1774058"/>
              <a:gd name="connsiteY4-66" fmla="*/ 960656 h 1819275"/>
              <a:gd name="connsiteX5-67" fmla="*/ 1125218 w 1774058"/>
              <a:gd name="connsiteY5-68" fmla="*/ 962449 h 1819275"/>
              <a:gd name="connsiteX6-69" fmla="*/ 1087312 w 1774058"/>
              <a:gd name="connsiteY6-70" fmla="*/ 895020 h 1819275"/>
              <a:gd name="connsiteX7-71" fmla="*/ 1067594 w 1774058"/>
              <a:gd name="connsiteY7-72" fmla="*/ 856060 h 1819275"/>
              <a:gd name="connsiteX8-73" fmla="*/ 1044723 w 1774058"/>
              <a:gd name="connsiteY8-74" fmla="*/ 819259 h 1819275"/>
              <a:gd name="connsiteX9-75" fmla="*/ 1032247 w 1774058"/>
              <a:gd name="connsiteY9-76" fmla="*/ 797066 h 1819275"/>
              <a:gd name="connsiteX10-77" fmla="*/ 1011074 w 1774058"/>
              <a:gd name="connsiteY10-78" fmla="*/ 765115 h 1819275"/>
              <a:gd name="connsiteX11-79" fmla="*/ 976419 w 1774058"/>
              <a:gd name="connsiteY11-80" fmla="*/ 709350 h 1819275"/>
              <a:gd name="connsiteX12-81" fmla="*/ 949071 w 1774058"/>
              <a:gd name="connsiteY12-82" fmla="*/ 671548 h 1819275"/>
              <a:gd name="connsiteX13-83" fmla="*/ 932625 w 1774058"/>
              <a:gd name="connsiteY13-84" fmla="*/ 646730 h 1819275"/>
              <a:gd name="connsiteX14-85" fmla="*/ 911183 w 1774058"/>
              <a:gd name="connsiteY14-86" fmla="*/ 619176 h 1819275"/>
              <a:gd name="connsiteX15-87" fmla="*/ 873826 w 1774058"/>
              <a:gd name="connsiteY15-88" fmla="*/ 567538 h 1819275"/>
              <a:gd name="connsiteX16-89" fmla="*/ 842456 w 1774058"/>
              <a:gd name="connsiteY16-90" fmla="*/ 530859 h 1819275"/>
              <a:gd name="connsiteX17-91" fmla="*/ 827460 w 1774058"/>
              <a:gd name="connsiteY17-92" fmla="*/ 511589 h 1819275"/>
              <a:gd name="connsiteX18-93" fmla="*/ 804660 w 1774058"/>
              <a:gd name="connsiteY18-94" fmla="*/ 486667 h 1819275"/>
              <a:gd name="connsiteX19-95" fmla="*/ 759485 w 1774058"/>
              <a:gd name="connsiteY19-96" fmla="*/ 433846 h 1819275"/>
              <a:gd name="connsiteX20-97" fmla="*/ 732019 w 1774058"/>
              <a:gd name="connsiteY20-98" fmla="*/ 407265 h 1819275"/>
              <a:gd name="connsiteX21-99" fmla="*/ 717863 w 1774058"/>
              <a:gd name="connsiteY21-100" fmla="*/ 391791 h 1819275"/>
              <a:gd name="connsiteX22-101" fmla="*/ 677622 w 1774058"/>
              <a:gd name="connsiteY22-102" fmla="*/ 354620 h 1819275"/>
              <a:gd name="connsiteX23-103" fmla="*/ 633065 w 1774058"/>
              <a:gd name="connsiteY23-104" fmla="*/ 311498 h 1819275"/>
              <a:gd name="connsiteX24-105" fmla="*/ 619739 w 1774058"/>
              <a:gd name="connsiteY24-106" fmla="*/ 301151 h 1819275"/>
              <a:gd name="connsiteX25-107" fmla="*/ 604942 w 1774058"/>
              <a:gd name="connsiteY25-108" fmla="*/ 287483 h 1819275"/>
              <a:gd name="connsiteX26-109" fmla="*/ 29334 w 1774058"/>
              <a:gd name="connsiteY26-110" fmla="*/ 3471 h 1819275"/>
              <a:gd name="connsiteX27-111" fmla="*/ 7152 w 1774058"/>
              <a:gd name="connsiteY27-112" fmla="*/ 1798 h 1819275"/>
              <a:gd name="connsiteX28-113" fmla="*/ 0 w 1774058"/>
              <a:gd name="connsiteY28-114" fmla="*/ 0 h 1819275"/>
              <a:gd name="connsiteX0-115" fmla="*/ 0 w 1775399"/>
              <a:gd name="connsiteY0-116" fmla="*/ 0 h 1819275"/>
              <a:gd name="connsiteX1-117" fmla="*/ 1239837 w 1775399"/>
              <a:gd name="connsiteY1-118" fmla="*/ 0 h 1819275"/>
              <a:gd name="connsiteX2-119" fmla="*/ 1425575 w 1775399"/>
              <a:gd name="connsiteY2-120" fmla="*/ 1819275 h 1819275"/>
              <a:gd name="connsiteX3-121" fmla="*/ 1217011 w 1775399"/>
              <a:gd name="connsiteY3-122" fmla="*/ 1151279 h 1819275"/>
              <a:gd name="connsiteX4-123" fmla="*/ 1120532 w 1775399"/>
              <a:gd name="connsiteY4-124" fmla="*/ 960656 h 1819275"/>
              <a:gd name="connsiteX5-125" fmla="*/ 1125218 w 1775399"/>
              <a:gd name="connsiteY5-126" fmla="*/ 962449 h 1819275"/>
              <a:gd name="connsiteX6-127" fmla="*/ 1087312 w 1775399"/>
              <a:gd name="connsiteY6-128" fmla="*/ 895020 h 1819275"/>
              <a:gd name="connsiteX7-129" fmla="*/ 1067594 w 1775399"/>
              <a:gd name="connsiteY7-130" fmla="*/ 856060 h 1819275"/>
              <a:gd name="connsiteX8-131" fmla="*/ 1044723 w 1775399"/>
              <a:gd name="connsiteY8-132" fmla="*/ 819259 h 1819275"/>
              <a:gd name="connsiteX9-133" fmla="*/ 1032247 w 1775399"/>
              <a:gd name="connsiteY9-134" fmla="*/ 797066 h 1819275"/>
              <a:gd name="connsiteX10-135" fmla="*/ 1011074 w 1775399"/>
              <a:gd name="connsiteY10-136" fmla="*/ 765115 h 1819275"/>
              <a:gd name="connsiteX11-137" fmla="*/ 976419 w 1775399"/>
              <a:gd name="connsiteY11-138" fmla="*/ 709350 h 1819275"/>
              <a:gd name="connsiteX12-139" fmla="*/ 949071 w 1775399"/>
              <a:gd name="connsiteY12-140" fmla="*/ 671548 h 1819275"/>
              <a:gd name="connsiteX13-141" fmla="*/ 932625 w 1775399"/>
              <a:gd name="connsiteY13-142" fmla="*/ 646730 h 1819275"/>
              <a:gd name="connsiteX14-143" fmla="*/ 911183 w 1775399"/>
              <a:gd name="connsiteY14-144" fmla="*/ 619176 h 1819275"/>
              <a:gd name="connsiteX15-145" fmla="*/ 873826 w 1775399"/>
              <a:gd name="connsiteY15-146" fmla="*/ 567538 h 1819275"/>
              <a:gd name="connsiteX16-147" fmla="*/ 842456 w 1775399"/>
              <a:gd name="connsiteY16-148" fmla="*/ 530859 h 1819275"/>
              <a:gd name="connsiteX17-149" fmla="*/ 827460 w 1775399"/>
              <a:gd name="connsiteY17-150" fmla="*/ 511589 h 1819275"/>
              <a:gd name="connsiteX18-151" fmla="*/ 804660 w 1775399"/>
              <a:gd name="connsiteY18-152" fmla="*/ 486667 h 1819275"/>
              <a:gd name="connsiteX19-153" fmla="*/ 759485 w 1775399"/>
              <a:gd name="connsiteY19-154" fmla="*/ 433846 h 1819275"/>
              <a:gd name="connsiteX20-155" fmla="*/ 732019 w 1775399"/>
              <a:gd name="connsiteY20-156" fmla="*/ 407265 h 1819275"/>
              <a:gd name="connsiteX21-157" fmla="*/ 717863 w 1775399"/>
              <a:gd name="connsiteY21-158" fmla="*/ 391791 h 1819275"/>
              <a:gd name="connsiteX22-159" fmla="*/ 677622 w 1775399"/>
              <a:gd name="connsiteY22-160" fmla="*/ 354620 h 1819275"/>
              <a:gd name="connsiteX23-161" fmla="*/ 633065 w 1775399"/>
              <a:gd name="connsiteY23-162" fmla="*/ 311498 h 1819275"/>
              <a:gd name="connsiteX24-163" fmla="*/ 619739 w 1775399"/>
              <a:gd name="connsiteY24-164" fmla="*/ 301151 h 1819275"/>
              <a:gd name="connsiteX25-165" fmla="*/ 604942 w 1775399"/>
              <a:gd name="connsiteY25-166" fmla="*/ 287483 h 1819275"/>
              <a:gd name="connsiteX26-167" fmla="*/ 29334 w 1775399"/>
              <a:gd name="connsiteY26-168" fmla="*/ 3471 h 1819275"/>
              <a:gd name="connsiteX27-169" fmla="*/ 7152 w 1775399"/>
              <a:gd name="connsiteY27-170" fmla="*/ 1798 h 1819275"/>
              <a:gd name="connsiteX28-171" fmla="*/ 0 w 1775399"/>
              <a:gd name="connsiteY28-172" fmla="*/ 0 h 181927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  <a:cxn ang="0">
                <a:pos x="connsiteX22-45" y="connsiteY22-46"/>
              </a:cxn>
              <a:cxn ang="0">
                <a:pos x="connsiteX23-47" y="connsiteY23-48"/>
              </a:cxn>
              <a:cxn ang="0">
                <a:pos x="connsiteX24-49" y="connsiteY24-50"/>
              </a:cxn>
              <a:cxn ang="0">
                <a:pos x="connsiteX25-51" y="connsiteY25-52"/>
              </a:cxn>
              <a:cxn ang="0">
                <a:pos x="connsiteX26-53" y="connsiteY26-54"/>
              </a:cxn>
              <a:cxn ang="0">
                <a:pos x="connsiteX27-55" y="connsiteY27-56"/>
              </a:cxn>
              <a:cxn ang="0">
                <a:pos x="connsiteX28-113" y="connsiteY28-114"/>
              </a:cxn>
            </a:cxnLst>
            <a:rect l="l" t="t" r="r" b="b"/>
            <a:pathLst>
              <a:path w="1775399" h="1819275">
                <a:moveTo>
                  <a:pt x="0" y="0"/>
                </a:moveTo>
                <a:lnTo>
                  <a:pt x="1239837" y="0"/>
                </a:lnTo>
                <a:cubicBezTo>
                  <a:pt x="1820863" y="101600"/>
                  <a:pt x="1997075" y="942975"/>
                  <a:pt x="1425575" y="1819275"/>
                </a:cubicBezTo>
                <a:cubicBezTo>
                  <a:pt x="1410692" y="1702594"/>
                  <a:pt x="1345133" y="1441252"/>
                  <a:pt x="1217011" y="1151279"/>
                </a:cubicBezTo>
                <a:lnTo>
                  <a:pt x="1120532" y="960656"/>
                </a:lnTo>
                <a:lnTo>
                  <a:pt x="1125218" y="962449"/>
                </a:lnTo>
                <a:lnTo>
                  <a:pt x="1087312" y="895020"/>
                </a:lnTo>
                <a:lnTo>
                  <a:pt x="1067594" y="856060"/>
                </a:lnTo>
                <a:lnTo>
                  <a:pt x="1044723" y="819259"/>
                </a:lnTo>
                <a:lnTo>
                  <a:pt x="1032247" y="797066"/>
                </a:lnTo>
                <a:lnTo>
                  <a:pt x="1011074" y="765115"/>
                </a:lnTo>
                <a:lnTo>
                  <a:pt x="976419" y="709350"/>
                </a:lnTo>
                <a:lnTo>
                  <a:pt x="949071" y="671548"/>
                </a:lnTo>
                <a:lnTo>
                  <a:pt x="932625" y="646730"/>
                </a:lnTo>
                <a:lnTo>
                  <a:pt x="911183" y="619176"/>
                </a:lnTo>
                <a:lnTo>
                  <a:pt x="873826" y="567538"/>
                </a:lnTo>
                <a:lnTo>
                  <a:pt x="842456" y="530859"/>
                </a:lnTo>
                <a:lnTo>
                  <a:pt x="827460" y="511589"/>
                </a:lnTo>
                <a:lnTo>
                  <a:pt x="804660" y="486667"/>
                </a:lnTo>
                <a:lnTo>
                  <a:pt x="759485" y="433846"/>
                </a:lnTo>
                <a:lnTo>
                  <a:pt x="732019" y="407265"/>
                </a:lnTo>
                <a:lnTo>
                  <a:pt x="717863" y="391791"/>
                </a:lnTo>
                <a:lnTo>
                  <a:pt x="677622" y="354620"/>
                </a:lnTo>
                <a:lnTo>
                  <a:pt x="633065" y="311498"/>
                </a:lnTo>
                <a:lnTo>
                  <a:pt x="619739" y="301151"/>
                </a:lnTo>
                <a:lnTo>
                  <a:pt x="604942" y="287483"/>
                </a:lnTo>
                <a:cubicBezTo>
                  <a:pt x="414589" y="126628"/>
                  <a:pt x="215013" y="30932"/>
                  <a:pt x="29334" y="3471"/>
                </a:cubicBezTo>
                <a:lnTo>
                  <a:pt x="7152" y="1798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14000">
                <a:schemeClr val="accent2"/>
              </a:gs>
              <a:gs pos="64000">
                <a:schemeClr val="accent2"/>
              </a:gs>
              <a:gs pos="4200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0" scaled="0"/>
            <a:tileRect/>
          </a:gradFill>
          <a:ln w="3175" cap="flat" cmpd="sng" algn="ctr">
            <a:noFill/>
            <a:prstDash val="solid"/>
            <a:miter lim="800000"/>
          </a:ln>
          <a:effectLst/>
        </p:spPr>
        <p:txBody>
          <a:bodyPr anchor="ctr">
            <a:normAutofit/>
          </a:bodyPr>
          <a:lstStyle/>
          <a:p>
            <a:pPr algn="ctr">
              <a:defRPr/>
            </a:pPr>
            <a:endParaRPr lang="zh-CN" altLang="en-US" sz="1200" kern="0">
              <a:solidFill>
                <a:schemeClr val="bg1">
                  <a:lumMod val="50000"/>
                </a:schemeClr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25" name="MH_Other_3"/>
          <p:cNvSpPr/>
          <p:nvPr>
            <p:custDataLst>
              <p:tags r:id="rId5"/>
            </p:custDataLst>
          </p:nvPr>
        </p:nvSpPr>
        <p:spPr>
          <a:xfrm rot="18018922">
            <a:off x="4902080" y="2334226"/>
            <a:ext cx="1520211" cy="1564301"/>
          </a:xfrm>
          <a:custGeom>
            <a:avLst/>
            <a:gdLst>
              <a:gd name="connsiteX0" fmla="*/ 0 w 1768701"/>
              <a:gd name="connsiteY0" fmla="*/ 0 h 1819275"/>
              <a:gd name="connsiteX1" fmla="*/ 1239837 w 1768701"/>
              <a:gd name="connsiteY1" fmla="*/ 0 h 1819275"/>
              <a:gd name="connsiteX2" fmla="*/ 1425575 w 1768701"/>
              <a:gd name="connsiteY2" fmla="*/ 1819275 h 1819275"/>
              <a:gd name="connsiteX3" fmla="*/ 1217011 w 1768701"/>
              <a:gd name="connsiteY3" fmla="*/ 1151279 h 1819275"/>
              <a:gd name="connsiteX4" fmla="*/ 1120532 w 1768701"/>
              <a:gd name="connsiteY4" fmla="*/ 960656 h 1819275"/>
              <a:gd name="connsiteX5" fmla="*/ 1125218 w 1768701"/>
              <a:gd name="connsiteY5" fmla="*/ 962449 h 1819275"/>
              <a:gd name="connsiteX6" fmla="*/ 1087312 w 1768701"/>
              <a:gd name="connsiteY6" fmla="*/ 895020 h 1819275"/>
              <a:gd name="connsiteX7" fmla="*/ 1067594 w 1768701"/>
              <a:gd name="connsiteY7" fmla="*/ 856060 h 1819275"/>
              <a:gd name="connsiteX8" fmla="*/ 1044723 w 1768701"/>
              <a:gd name="connsiteY8" fmla="*/ 819259 h 1819275"/>
              <a:gd name="connsiteX9" fmla="*/ 1032247 w 1768701"/>
              <a:gd name="connsiteY9" fmla="*/ 797066 h 1819275"/>
              <a:gd name="connsiteX10" fmla="*/ 1011074 w 1768701"/>
              <a:gd name="connsiteY10" fmla="*/ 765115 h 1819275"/>
              <a:gd name="connsiteX11" fmla="*/ 976419 w 1768701"/>
              <a:gd name="connsiteY11" fmla="*/ 709350 h 1819275"/>
              <a:gd name="connsiteX12" fmla="*/ 949071 w 1768701"/>
              <a:gd name="connsiteY12" fmla="*/ 671548 h 1819275"/>
              <a:gd name="connsiteX13" fmla="*/ 932625 w 1768701"/>
              <a:gd name="connsiteY13" fmla="*/ 646730 h 1819275"/>
              <a:gd name="connsiteX14" fmla="*/ 911183 w 1768701"/>
              <a:gd name="connsiteY14" fmla="*/ 619176 h 1819275"/>
              <a:gd name="connsiteX15" fmla="*/ 873826 w 1768701"/>
              <a:gd name="connsiteY15" fmla="*/ 567538 h 1819275"/>
              <a:gd name="connsiteX16" fmla="*/ 842456 w 1768701"/>
              <a:gd name="connsiteY16" fmla="*/ 530859 h 1819275"/>
              <a:gd name="connsiteX17" fmla="*/ 827460 w 1768701"/>
              <a:gd name="connsiteY17" fmla="*/ 511589 h 1819275"/>
              <a:gd name="connsiteX18" fmla="*/ 804660 w 1768701"/>
              <a:gd name="connsiteY18" fmla="*/ 486667 h 1819275"/>
              <a:gd name="connsiteX19" fmla="*/ 759485 w 1768701"/>
              <a:gd name="connsiteY19" fmla="*/ 433846 h 1819275"/>
              <a:gd name="connsiteX20" fmla="*/ 732019 w 1768701"/>
              <a:gd name="connsiteY20" fmla="*/ 407265 h 1819275"/>
              <a:gd name="connsiteX21" fmla="*/ 717863 w 1768701"/>
              <a:gd name="connsiteY21" fmla="*/ 391791 h 1819275"/>
              <a:gd name="connsiteX22" fmla="*/ 677622 w 1768701"/>
              <a:gd name="connsiteY22" fmla="*/ 354620 h 1819275"/>
              <a:gd name="connsiteX23" fmla="*/ 633065 w 1768701"/>
              <a:gd name="connsiteY23" fmla="*/ 311498 h 1819275"/>
              <a:gd name="connsiteX24" fmla="*/ 619739 w 1768701"/>
              <a:gd name="connsiteY24" fmla="*/ 301151 h 1819275"/>
              <a:gd name="connsiteX25" fmla="*/ 604942 w 1768701"/>
              <a:gd name="connsiteY25" fmla="*/ 287483 h 1819275"/>
              <a:gd name="connsiteX26" fmla="*/ 29334 w 1768701"/>
              <a:gd name="connsiteY26" fmla="*/ 3471 h 1819275"/>
              <a:gd name="connsiteX27" fmla="*/ 7152 w 1768701"/>
              <a:gd name="connsiteY27" fmla="*/ 1798 h 1819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768701" h="1819275">
                <a:moveTo>
                  <a:pt x="0" y="0"/>
                </a:moveTo>
                <a:lnTo>
                  <a:pt x="1239837" y="0"/>
                </a:lnTo>
                <a:cubicBezTo>
                  <a:pt x="1820863" y="101600"/>
                  <a:pt x="1981200" y="942975"/>
                  <a:pt x="1425575" y="1819275"/>
                </a:cubicBezTo>
                <a:cubicBezTo>
                  <a:pt x="1410692" y="1702594"/>
                  <a:pt x="1345133" y="1441252"/>
                  <a:pt x="1217011" y="1151279"/>
                </a:cubicBezTo>
                <a:lnTo>
                  <a:pt x="1120532" y="960656"/>
                </a:lnTo>
                <a:lnTo>
                  <a:pt x="1125218" y="962449"/>
                </a:lnTo>
                <a:lnTo>
                  <a:pt x="1087312" y="895020"/>
                </a:lnTo>
                <a:lnTo>
                  <a:pt x="1067594" y="856060"/>
                </a:lnTo>
                <a:lnTo>
                  <a:pt x="1044723" y="819259"/>
                </a:lnTo>
                <a:lnTo>
                  <a:pt x="1032247" y="797066"/>
                </a:lnTo>
                <a:lnTo>
                  <a:pt x="1011074" y="765115"/>
                </a:lnTo>
                <a:lnTo>
                  <a:pt x="976419" y="709350"/>
                </a:lnTo>
                <a:lnTo>
                  <a:pt x="949071" y="671548"/>
                </a:lnTo>
                <a:lnTo>
                  <a:pt x="932625" y="646730"/>
                </a:lnTo>
                <a:lnTo>
                  <a:pt x="911183" y="619176"/>
                </a:lnTo>
                <a:lnTo>
                  <a:pt x="873826" y="567538"/>
                </a:lnTo>
                <a:lnTo>
                  <a:pt x="842456" y="530859"/>
                </a:lnTo>
                <a:lnTo>
                  <a:pt x="827460" y="511589"/>
                </a:lnTo>
                <a:lnTo>
                  <a:pt x="804660" y="486667"/>
                </a:lnTo>
                <a:lnTo>
                  <a:pt x="759485" y="433846"/>
                </a:lnTo>
                <a:lnTo>
                  <a:pt x="732019" y="407265"/>
                </a:lnTo>
                <a:lnTo>
                  <a:pt x="717863" y="391791"/>
                </a:lnTo>
                <a:lnTo>
                  <a:pt x="677622" y="354620"/>
                </a:lnTo>
                <a:lnTo>
                  <a:pt x="633065" y="311498"/>
                </a:lnTo>
                <a:lnTo>
                  <a:pt x="619739" y="301151"/>
                </a:lnTo>
                <a:lnTo>
                  <a:pt x="604942" y="287483"/>
                </a:lnTo>
                <a:cubicBezTo>
                  <a:pt x="414589" y="126628"/>
                  <a:pt x="215013" y="30932"/>
                  <a:pt x="29334" y="3471"/>
                </a:cubicBezTo>
                <a:lnTo>
                  <a:pt x="7152" y="1798"/>
                </a:lnTo>
                <a:close/>
              </a:path>
            </a:pathLst>
          </a:custGeom>
          <a:gradFill flip="none" rotWithShape="1">
            <a:gsLst>
              <a:gs pos="14000">
                <a:schemeClr val="accent4"/>
              </a:gs>
              <a:gs pos="64000">
                <a:schemeClr val="accent4"/>
              </a:gs>
              <a:gs pos="42000">
                <a:schemeClr val="accent4"/>
              </a:gs>
              <a:gs pos="100000">
                <a:schemeClr val="accent4">
                  <a:lumMod val="75000"/>
                </a:schemeClr>
              </a:gs>
            </a:gsLst>
            <a:lin ang="0" scaled="0"/>
            <a:tileRect/>
          </a:gradFill>
          <a:ln w="3175" cap="flat" cmpd="sng" algn="ctr">
            <a:noFill/>
            <a:prstDash val="solid"/>
            <a:miter lim="800000"/>
          </a:ln>
          <a:effectLst/>
        </p:spPr>
        <p:txBody>
          <a:bodyPr anchor="ctr">
            <a:normAutofit/>
          </a:bodyPr>
          <a:lstStyle/>
          <a:p>
            <a:pPr algn="ctr">
              <a:defRPr/>
            </a:pPr>
            <a:endParaRPr lang="zh-CN" altLang="en-US" sz="1200" kern="0">
              <a:solidFill>
                <a:schemeClr val="bg1">
                  <a:lumMod val="50000"/>
                </a:schemeClr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26" name="MH_Other_4"/>
          <p:cNvSpPr/>
          <p:nvPr>
            <p:custDataLst>
              <p:tags r:id="rId6"/>
            </p:custDataLst>
          </p:nvPr>
        </p:nvSpPr>
        <p:spPr>
          <a:xfrm rot="14427225">
            <a:off x="4591689" y="2963825"/>
            <a:ext cx="1520211" cy="1564301"/>
          </a:xfrm>
          <a:custGeom>
            <a:avLst/>
            <a:gdLst>
              <a:gd name="connsiteX0" fmla="*/ 0 w 1768701"/>
              <a:gd name="connsiteY0" fmla="*/ 0 h 1819275"/>
              <a:gd name="connsiteX1" fmla="*/ 1239837 w 1768701"/>
              <a:gd name="connsiteY1" fmla="*/ 0 h 1819275"/>
              <a:gd name="connsiteX2" fmla="*/ 1425575 w 1768701"/>
              <a:gd name="connsiteY2" fmla="*/ 1819275 h 1819275"/>
              <a:gd name="connsiteX3" fmla="*/ 1217011 w 1768701"/>
              <a:gd name="connsiteY3" fmla="*/ 1151279 h 1819275"/>
              <a:gd name="connsiteX4" fmla="*/ 1120532 w 1768701"/>
              <a:gd name="connsiteY4" fmla="*/ 960656 h 1819275"/>
              <a:gd name="connsiteX5" fmla="*/ 1125218 w 1768701"/>
              <a:gd name="connsiteY5" fmla="*/ 962449 h 1819275"/>
              <a:gd name="connsiteX6" fmla="*/ 1087312 w 1768701"/>
              <a:gd name="connsiteY6" fmla="*/ 895020 h 1819275"/>
              <a:gd name="connsiteX7" fmla="*/ 1067594 w 1768701"/>
              <a:gd name="connsiteY7" fmla="*/ 856060 h 1819275"/>
              <a:gd name="connsiteX8" fmla="*/ 1044723 w 1768701"/>
              <a:gd name="connsiteY8" fmla="*/ 819259 h 1819275"/>
              <a:gd name="connsiteX9" fmla="*/ 1032247 w 1768701"/>
              <a:gd name="connsiteY9" fmla="*/ 797066 h 1819275"/>
              <a:gd name="connsiteX10" fmla="*/ 1011074 w 1768701"/>
              <a:gd name="connsiteY10" fmla="*/ 765115 h 1819275"/>
              <a:gd name="connsiteX11" fmla="*/ 976419 w 1768701"/>
              <a:gd name="connsiteY11" fmla="*/ 709350 h 1819275"/>
              <a:gd name="connsiteX12" fmla="*/ 949071 w 1768701"/>
              <a:gd name="connsiteY12" fmla="*/ 671548 h 1819275"/>
              <a:gd name="connsiteX13" fmla="*/ 932625 w 1768701"/>
              <a:gd name="connsiteY13" fmla="*/ 646730 h 1819275"/>
              <a:gd name="connsiteX14" fmla="*/ 911183 w 1768701"/>
              <a:gd name="connsiteY14" fmla="*/ 619176 h 1819275"/>
              <a:gd name="connsiteX15" fmla="*/ 873826 w 1768701"/>
              <a:gd name="connsiteY15" fmla="*/ 567538 h 1819275"/>
              <a:gd name="connsiteX16" fmla="*/ 842456 w 1768701"/>
              <a:gd name="connsiteY16" fmla="*/ 530859 h 1819275"/>
              <a:gd name="connsiteX17" fmla="*/ 827460 w 1768701"/>
              <a:gd name="connsiteY17" fmla="*/ 511589 h 1819275"/>
              <a:gd name="connsiteX18" fmla="*/ 804660 w 1768701"/>
              <a:gd name="connsiteY18" fmla="*/ 486667 h 1819275"/>
              <a:gd name="connsiteX19" fmla="*/ 759485 w 1768701"/>
              <a:gd name="connsiteY19" fmla="*/ 433846 h 1819275"/>
              <a:gd name="connsiteX20" fmla="*/ 732019 w 1768701"/>
              <a:gd name="connsiteY20" fmla="*/ 407265 h 1819275"/>
              <a:gd name="connsiteX21" fmla="*/ 717863 w 1768701"/>
              <a:gd name="connsiteY21" fmla="*/ 391791 h 1819275"/>
              <a:gd name="connsiteX22" fmla="*/ 677622 w 1768701"/>
              <a:gd name="connsiteY22" fmla="*/ 354620 h 1819275"/>
              <a:gd name="connsiteX23" fmla="*/ 633065 w 1768701"/>
              <a:gd name="connsiteY23" fmla="*/ 311498 h 1819275"/>
              <a:gd name="connsiteX24" fmla="*/ 619739 w 1768701"/>
              <a:gd name="connsiteY24" fmla="*/ 301151 h 1819275"/>
              <a:gd name="connsiteX25" fmla="*/ 604942 w 1768701"/>
              <a:gd name="connsiteY25" fmla="*/ 287483 h 1819275"/>
              <a:gd name="connsiteX26" fmla="*/ 29334 w 1768701"/>
              <a:gd name="connsiteY26" fmla="*/ 3471 h 1819275"/>
              <a:gd name="connsiteX27" fmla="*/ 7152 w 1768701"/>
              <a:gd name="connsiteY27" fmla="*/ 1798 h 1819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768701" h="1819275">
                <a:moveTo>
                  <a:pt x="0" y="0"/>
                </a:moveTo>
                <a:lnTo>
                  <a:pt x="1239837" y="0"/>
                </a:lnTo>
                <a:cubicBezTo>
                  <a:pt x="1820863" y="101600"/>
                  <a:pt x="1981200" y="942975"/>
                  <a:pt x="1425575" y="1819275"/>
                </a:cubicBezTo>
                <a:cubicBezTo>
                  <a:pt x="1410692" y="1702594"/>
                  <a:pt x="1345133" y="1441252"/>
                  <a:pt x="1217011" y="1151279"/>
                </a:cubicBezTo>
                <a:lnTo>
                  <a:pt x="1120532" y="960656"/>
                </a:lnTo>
                <a:lnTo>
                  <a:pt x="1125218" y="962449"/>
                </a:lnTo>
                <a:lnTo>
                  <a:pt x="1087312" y="895020"/>
                </a:lnTo>
                <a:lnTo>
                  <a:pt x="1067594" y="856060"/>
                </a:lnTo>
                <a:lnTo>
                  <a:pt x="1044723" y="819259"/>
                </a:lnTo>
                <a:lnTo>
                  <a:pt x="1032247" y="797066"/>
                </a:lnTo>
                <a:lnTo>
                  <a:pt x="1011074" y="765115"/>
                </a:lnTo>
                <a:lnTo>
                  <a:pt x="976419" y="709350"/>
                </a:lnTo>
                <a:lnTo>
                  <a:pt x="949071" y="671548"/>
                </a:lnTo>
                <a:lnTo>
                  <a:pt x="932625" y="646730"/>
                </a:lnTo>
                <a:lnTo>
                  <a:pt x="911183" y="619176"/>
                </a:lnTo>
                <a:lnTo>
                  <a:pt x="873826" y="567538"/>
                </a:lnTo>
                <a:lnTo>
                  <a:pt x="842456" y="530859"/>
                </a:lnTo>
                <a:lnTo>
                  <a:pt x="827460" y="511589"/>
                </a:lnTo>
                <a:lnTo>
                  <a:pt x="804660" y="486667"/>
                </a:lnTo>
                <a:lnTo>
                  <a:pt x="759485" y="433846"/>
                </a:lnTo>
                <a:lnTo>
                  <a:pt x="732019" y="407265"/>
                </a:lnTo>
                <a:lnTo>
                  <a:pt x="717863" y="391791"/>
                </a:lnTo>
                <a:lnTo>
                  <a:pt x="677622" y="354620"/>
                </a:lnTo>
                <a:lnTo>
                  <a:pt x="633065" y="311498"/>
                </a:lnTo>
                <a:lnTo>
                  <a:pt x="619739" y="301151"/>
                </a:lnTo>
                <a:lnTo>
                  <a:pt x="604942" y="287483"/>
                </a:lnTo>
                <a:cubicBezTo>
                  <a:pt x="414589" y="126628"/>
                  <a:pt x="215013" y="30932"/>
                  <a:pt x="29334" y="3471"/>
                </a:cubicBezTo>
                <a:lnTo>
                  <a:pt x="7152" y="1798"/>
                </a:lnTo>
                <a:close/>
              </a:path>
            </a:pathLst>
          </a:custGeom>
          <a:gradFill flip="none" rotWithShape="1">
            <a:gsLst>
              <a:gs pos="14000">
                <a:schemeClr val="accent3"/>
              </a:gs>
              <a:gs pos="64000">
                <a:schemeClr val="accent3"/>
              </a:gs>
              <a:gs pos="4200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0" scaled="0"/>
            <a:tileRect/>
          </a:gradFill>
          <a:ln w="3175" cap="flat" cmpd="sng" algn="ctr">
            <a:noFill/>
            <a:prstDash val="solid"/>
            <a:miter lim="800000"/>
          </a:ln>
          <a:effectLst/>
        </p:spPr>
        <p:txBody>
          <a:bodyPr anchor="ctr">
            <a:normAutofit/>
          </a:bodyPr>
          <a:lstStyle/>
          <a:p>
            <a:pPr algn="ctr">
              <a:defRPr/>
            </a:pPr>
            <a:endParaRPr lang="zh-CN" altLang="en-US" sz="1200" kern="0">
              <a:solidFill>
                <a:schemeClr val="bg1">
                  <a:lumMod val="50000"/>
                </a:schemeClr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27" name="MH_Other_5"/>
          <p:cNvSpPr/>
          <p:nvPr>
            <p:custDataLst>
              <p:tags r:id="rId7"/>
            </p:custDataLst>
          </p:nvPr>
        </p:nvSpPr>
        <p:spPr>
          <a:xfrm rot="10859581">
            <a:off x="4982323" y="3553744"/>
            <a:ext cx="1520211" cy="1566065"/>
          </a:xfrm>
          <a:custGeom>
            <a:avLst/>
            <a:gdLst>
              <a:gd name="connsiteX0" fmla="*/ 0 w 1768701"/>
              <a:gd name="connsiteY0" fmla="*/ 0 h 1819275"/>
              <a:gd name="connsiteX1" fmla="*/ 1239837 w 1768701"/>
              <a:gd name="connsiteY1" fmla="*/ 0 h 1819275"/>
              <a:gd name="connsiteX2" fmla="*/ 1425575 w 1768701"/>
              <a:gd name="connsiteY2" fmla="*/ 1819275 h 1819275"/>
              <a:gd name="connsiteX3" fmla="*/ 1217011 w 1768701"/>
              <a:gd name="connsiteY3" fmla="*/ 1151279 h 1819275"/>
              <a:gd name="connsiteX4" fmla="*/ 1120532 w 1768701"/>
              <a:gd name="connsiteY4" fmla="*/ 960656 h 1819275"/>
              <a:gd name="connsiteX5" fmla="*/ 1125218 w 1768701"/>
              <a:gd name="connsiteY5" fmla="*/ 962449 h 1819275"/>
              <a:gd name="connsiteX6" fmla="*/ 1087312 w 1768701"/>
              <a:gd name="connsiteY6" fmla="*/ 895020 h 1819275"/>
              <a:gd name="connsiteX7" fmla="*/ 1067594 w 1768701"/>
              <a:gd name="connsiteY7" fmla="*/ 856060 h 1819275"/>
              <a:gd name="connsiteX8" fmla="*/ 1044723 w 1768701"/>
              <a:gd name="connsiteY8" fmla="*/ 819259 h 1819275"/>
              <a:gd name="connsiteX9" fmla="*/ 1032247 w 1768701"/>
              <a:gd name="connsiteY9" fmla="*/ 797066 h 1819275"/>
              <a:gd name="connsiteX10" fmla="*/ 1011074 w 1768701"/>
              <a:gd name="connsiteY10" fmla="*/ 765115 h 1819275"/>
              <a:gd name="connsiteX11" fmla="*/ 976419 w 1768701"/>
              <a:gd name="connsiteY11" fmla="*/ 709350 h 1819275"/>
              <a:gd name="connsiteX12" fmla="*/ 949071 w 1768701"/>
              <a:gd name="connsiteY12" fmla="*/ 671548 h 1819275"/>
              <a:gd name="connsiteX13" fmla="*/ 932625 w 1768701"/>
              <a:gd name="connsiteY13" fmla="*/ 646730 h 1819275"/>
              <a:gd name="connsiteX14" fmla="*/ 911183 w 1768701"/>
              <a:gd name="connsiteY14" fmla="*/ 619176 h 1819275"/>
              <a:gd name="connsiteX15" fmla="*/ 873826 w 1768701"/>
              <a:gd name="connsiteY15" fmla="*/ 567538 h 1819275"/>
              <a:gd name="connsiteX16" fmla="*/ 842456 w 1768701"/>
              <a:gd name="connsiteY16" fmla="*/ 530859 h 1819275"/>
              <a:gd name="connsiteX17" fmla="*/ 827460 w 1768701"/>
              <a:gd name="connsiteY17" fmla="*/ 511589 h 1819275"/>
              <a:gd name="connsiteX18" fmla="*/ 804660 w 1768701"/>
              <a:gd name="connsiteY18" fmla="*/ 486667 h 1819275"/>
              <a:gd name="connsiteX19" fmla="*/ 759485 w 1768701"/>
              <a:gd name="connsiteY19" fmla="*/ 433846 h 1819275"/>
              <a:gd name="connsiteX20" fmla="*/ 732019 w 1768701"/>
              <a:gd name="connsiteY20" fmla="*/ 407265 h 1819275"/>
              <a:gd name="connsiteX21" fmla="*/ 717863 w 1768701"/>
              <a:gd name="connsiteY21" fmla="*/ 391791 h 1819275"/>
              <a:gd name="connsiteX22" fmla="*/ 677622 w 1768701"/>
              <a:gd name="connsiteY22" fmla="*/ 354620 h 1819275"/>
              <a:gd name="connsiteX23" fmla="*/ 633065 w 1768701"/>
              <a:gd name="connsiteY23" fmla="*/ 311498 h 1819275"/>
              <a:gd name="connsiteX24" fmla="*/ 619739 w 1768701"/>
              <a:gd name="connsiteY24" fmla="*/ 301151 h 1819275"/>
              <a:gd name="connsiteX25" fmla="*/ 604942 w 1768701"/>
              <a:gd name="connsiteY25" fmla="*/ 287483 h 1819275"/>
              <a:gd name="connsiteX26" fmla="*/ 29334 w 1768701"/>
              <a:gd name="connsiteY26" fmla="*/ 3471 h 1819275"/>
              <a:gd name="connsiteX27" fmla="*/ 7152 w 1768701"/>
              <a:gd name="connsiteY27" fmla="*/ 1798 h 1819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768701" h="1819275">
                <a:moveTo>
                  <a:pt x="0" y="0"/>
                </a:moveTo>
                <a:lnTo>
                  <a:pt x="1239837" y="0"/>
                </a:lnTo>
                <a:cubicBezTo>
                  <a:pt x="1820863" y="101600"/>
                  <a:pt x="1981200" y="942975"/>
                  <a:pt x="1425575" y="1819275"/>
                </a:cubicBezTo>
                <a:cubicBezTo>
                  <a:pt x="1410692" y="1702594"/>
                  <a:pt x="1345133" y="1441252"/>
                  <a:pt x="1217011" y="1151279"/>
                </a:cubicBezTo>
                <a:lnTo>
                  <a:pt x="1120532" y="960656"/>
                </a:lnTo>
                <a:lnTo>
                  <a:pt x="1125218" y="962449"/>
                </a:lnTo>
                <a:lnTo>
                  <a:pt x="1087312" y="895020"/>
                </a:lnTo>
                <a:lnTo>
                  <a:pt x="1067594" y="856060"/>
                </a:lnTo>
                <a:lnTo>
                  <a:pt x="1044723" y="819259"/>
                </a:lnTo>
                <a:lnTo>
                  <a:pt x="1032247" y="797066"/>
                </a:lnTo>
                <a:lnTo>
                  <a:pt x="1011074" y="765115"/>
                </a:lnTo>
                <a:lnTo>
                  <a:pt x="976419" y="709350"/>
                </a:lnTo>
                <a:lnTo>
                  <a:pt x="949071" y="671548"/>
                </a:lnTo>
                <a:lnTo>
                  <a:pt x="932625" y="646730"/>
                </a:lnTo>
                <a:lnTo>
                  <a:pt x="911183" y="619176"/>
                </a:lnTo>
                <a:lnTo>
                  <a:pt x="873826" y="567538"/>
                </a:lnTo>
                <a:lnTo>
                  <a:pt x="842456" y="530859"/>
                </a:lnTo>
                <a:lnTo>
                  <a:pt x="827460" y="511589"/>
                </a:lnTo>
                <a:lnTo>
                  <a:pt x="804660" y="486667"/>
                </a:lnTo>
                <a:lnTo>
                  <a:pt x="759485" y="433846"/>
                </a:lnTo>
                <a:lnTo>
                  <a:pt x="732019" y="407265"/>
                </a:lnTo>
                <a:lnTo>
                  <a:pt x="717863" y="391791"/>
                </a:lnTo>
                <a:lnTo>
                  <a:pt x="677622" y="354620"/>
                </a:lnTo>
                <a:lnTo>
                  <a:pt x="633065" y="311498"/>
                </a:lnTo>
                <a:lnTo>
                  <a:pt x="619739" y="301151"/>
                </a:lnTo>
                <a:lnTo>
                  <a:pt x="604942" y="287483"/>
                </a:lnTo>
                <a:cubicBezTo>
                  <a:pt x="414589" y="126628"/>
                  <a:pt x="215013" y="30932"/>
                  <a:pt x="29334" y="3471"/>
                </a:cubicBezTo>
                <a:lnTo>
                  <a:pt x="7152" y="1798"/>
                </a:lnTo>
                <a:close/>
              </a:path>
            </a:pathLst>
          </a:custGeom>
          <a:gradFill flip="none" rotWithShape="1">
            <a:gsLst>
              <a:gs pos="14000">
                <a:schemeClr val="accent1"/>
              </a:gs>
              <a:gs pos="64000">
                <a:schemeClr val="accent1"/>
              </a:gs>
              <a:gs pos="42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0" scaled="0"/>
            <a:tileRect/>
          </a:gradFill>
          <a:ln w="3175" cap="flat" cmpd="sng" algn="ctr">
            <a:noFill/>
            <a:prstDash val="solid"/>
            <a:miter lim="800000"/>
          </a:ln>
          <a:effectLst/>
        </p:spPr>
        <p:txBody>
          <a:bodyPr anchor="ctr">
            <a:normAutofit/>
          </a:bodyPr>
          <a:lstStyle/>
          <a:p>
            <a:pPr algn="ctr">
              <a:defRPr/>
            </a:pPr>
            <a:endParaRPr lang="zh-CN" altLang="en-US" sz="1200" kern="0">
              <a:solidFill>
                <a:schemeClr val="bg1">
                  <a:lumMod val="50000"/>
                </a:schemeClr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28" name="MH_Other_6"/>
          <p:cNvSpPr/>
          <p:nvPr>
            <p:custDataLst>
              <p:tags r:id="rId8"/>
            </p:custDataLst>
          </p:nvPr>
        </p:nvSpPr>
        <p:spPr>
          <a:xfrm rot="7267884">
            <a:off x="5678939" y="3509655"/>
            <a:ext cx="1521974" cy="1564300"/>
          </a:xfrm>
          <a:custGeom>
            <a:avLst/>
            <a:gdLst>
              <a:gd name="connsiteX0" fmla="*/ 0 w 1768701"/>
              <a:gd name="connsiteY0" fmla="*/ 0 h 1819275"/>
              <a:gd name="connsiteX1" fmla="*/ 1239837 w 1768701"/>
              <a:gd name="connsiteY1" fmla="*/ 0 h 1819275"/>
              <a:gd name="connsiteX2" fmla="*/ 1425575 w 1768701"/>
              <a:gd name="connsiteY2" fmla="*/ 1819275 h 1819275"/>
              <a:gd name="connsiteX3" fmla="*/ 1217011 w 1768701"/>
              <a:gd name="connsiteY3" fmla="*/ 1151279 h 1819275"/>
              <a:gd name="connsiteX4" fmla="*/ 1120532 w 1768701"/>
              <a:gd name="connsiteY4" fmla="*/ 960656 h 1819275"/>
              <a:gd name="connsiteX5" fmla="*/ 1125218 w 1768701"/>
              <a:gd name="connsiteY5" fmla="*/ 962449 h 1819275"/>
              <a:gd name="connsiteX6" fmla="*/ 1087312 w 1768701"/>
              <a:gd name="connsiteY6" fmla="*/ 895020 h 1819275"/>
              <a:gd name="connsiteX7" fmla="*/ 1067594 w 1768701"/>
              <a:gd name="connsiteY7" fmla="*/ 856060 h 1819275"/>
              <a:gd name="connsiteX8" fmla="*/ 1044723 w 1768701"/>
              <a:gd name="connsiteY8" fmla="*/ 819259 h 1819275"/>
              <a:gd name="connsiteX9" fmla="*/ 1032247 w 1768701"/>
              <a:gd name="connsiteY9" fmla="*/ 797066 h 1819275"/>
              <a:gd name="connsiteX10" fmla="*/ 1011074 w 1768701"/>
              <a:gd name="connsiteY10" fmla="*/ 765115 h 1819275"/>
              <a:gd name="connsiteX11" fmla="*/ 976419 w 1768701"/>
              <a:gd name="connsiteY11" fmla="*/ 709350 h 1819275"/>
              <a:gd name="connsiteX12" fmla="*/ 949071 w 1768701"/>
              <a:gd name="connsiteY12" fmla="*/ 671548 h 1819275"/>
              <a:gd name="connsiteX13" fmla="*/ 932625 w 1768701"/>
              <a:gd name="connsiteY13" fmla="*/ 646730 h 1819275"/>
              <a:gd name="connsiteX14" fmla="*/ 911183 w 1768701"/>
              <a:gd name="connsiteY14" fmla="*/ 619176 h 1819275"/>
              <a:gd name="connsiteX15" fmla="*/ 873826 w 1768701"/>
              <a:gd name="connsiteY15" fmla="*/ 567538 h 1819275"/>
              <a:gd name="connsiteX16" fmla="*/ 842456 w 1768701"/>
              <a:gd name="connsiteY16" fmla="*/ 530859 h 1819275"/>
              <a:gd name="connsiteX17" fmla="*/ 827460 w 1768701"/>
              <a:gd name="connsiteY17" fmla="*/ 511589 h 1819275"/>
              <a:gd name="connsiteX18" fmla="*/ 804660 w 1768701"/>
              <a:gd name="connsiteY18" fmla="*/ 486667 h 1819275"/>
              <a:gd name="connsiteX19" fmla="*/ 759485 w 1768701"/>
              <a:gd name="connsiteY19" fmla="*/ 433846 h 1819275"/>
              <a:gd name="connsiteX20" fmla="*/ 732019 w 1768701"/>
              <a:gd name="connsiteY20" fmla="*/ 407265 h 1819275"/>
              <a:gd name="connsiteX21" fmla="*/ 717863 w 1768701"/>
              <a:gd name="connsiteY21" fmla="*/ 391791 h 1819275"/>
              <a:gd name="connsiteX22" fmla="*/ 677622 w 1768701"/>
              <a:gd name="connsiteY22" fmla="*/ 354620 h 1819275"/>
              <a:gd name="connsiteX23" fmla="*/ 633065 w 1768701"/>
              <a:gd name="connsiteY23" fmla="*/ 311498 h 1819275"/>
              <a:gd name="connsiteX24" fmla="*/ 619739 w 1768701"/>
              <a:gd name="connsiteY24" fmla="*/ 301151 h 1819275"/>
              <a:gd name="connsiteX25" fmla="*/ 604942 w 1768701"/>
              <a:gd name="connsiteY25" fmla="*/ 287483 h 1819275"/>
              <a:gd name="connsiteX26" fmla="*/ 29334 w 1768701"/>
              <a:gd name="connsiteY26" fmla="*/ 3471 h 1819275"/>
              <a:gd name="connsiteX27" fmla="*/ 7152 w 1768701"/>
              <a:gd name="connsiteY27" fmla="*/ 1798 h 1819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768701" h="1819275">
                <a:moveTo>
                  <a:pt x="0" y="0"/>
                </a:moveTo>
                <a:lnTo>
                  <a:pt x="1239837" y="0"/>
                </a:lnTo>
                <a:cubicBezTo>
                  <a:pt x="1820863" y="101600"/>
                  <a:pt x="1981200" y="942975"/>
                  <a:pt x="1425575" y="1819275"/>
                </a:cubicBezTo>
                <a:cubicBezTo>
                  <a:pt x="1410692" y="1702594"/>
                  <a:pt x="1345133" y="1441252"/>
                  <a:pt x="1217011" y="1151279"/>
                </a:cubicBezTo>
                <a:lnTo>
                  <a:pt x="1120532" y="960656"/>
                </a:lnTo>
                <a:lnTo>
                  <a:pt x="1125218" y="962449"/>
                </a:lnTo>
                <a:lnTo>
                  <a:pt x="1087312" y="895020"/>
                </a:lnTo>
                <a:lnTo>
                  <a:pt x="1067594" y="856060"/>
                </a:lnTo>
                <a:lnTo>
                  <a:pt x="1044723" y="819259"/>
                </a:lnTo>
                <a:lnTo>
                  <a:pt x="1032247" y="797066"/>
                </a:lnTo>
                <a:lnTo>
                  <a:pt x="1011074" y="765115"/>
                </a:lnTo>
                <a:lnTo>
                  <a:pt x="976419" y="709350"/>
                </a:lnTo>
                <a:lnTo>
                  <a:pt x="949071" y="671548"/>
                </a:lnTo>
                <a:lnTo>
                  <a:pt x="932625" y="646730"/>
                </a:lnTo>
                <a:lnTo>
                  <a:pt x="911183" y="619176"/>
                </a:lnTo>
                <a:lnTo>
                  <a:pt x="873826" y="567538"/>
                </a:lnTo>
                <a:lnTo>
                  <a:pt x="842456" y="530859"/>
                </a:lnTo>
                <a:lnTo>
                  <a:pt x="827460" y="511589"/>
                </a:lnTo>
                <a:lnTo>
                  <a:pt x="804660" y="486667"/>
                </a:lnTo>
                <a:lnTo>
                  <a:pt x="759485" y="433846"/>
                </a:lnTo>
                <a:lnTo>
                  <a:pt x="732019" y="407265"/>
                </a:lnTo>
                <a:lnTo>
                  <a:pt x="717863" y="391791"/>
                </a:lnTo>
                <a:lnTo>
                  <a:pt x="677622" y="354620"/>
                </a:lnTo>
                <a:lnTo>
                  <a:pt x="633065" y="311498"/>
                </a:lnTo>
                <a:lnTo>
                  <a:pt x="619739" y="301151"/>
                </a:lnTo>
                <a:lnTo>
                  <a:pt x="604942" y="287483"/>
                </a:lnTo>
                <a:cubicBezTo>
                  <a:pt x="414589" y="126628"/>
                  <a:pt x="215013" y="30932"/>
                  <a:pt x="29334" y="3471"/>
                </a:cubicBezTo>
                <a:lnTo>
                  <a:pt x="7152" y="1798"/>
                </a:lnTo>
                <a:close/>
              </a:path>
            </a:pathLst>
          </a:custGeom>
          <a:gradFill flip="none" rotWithShape="1">
            <a:gsLst>
              <a:gs pos="14000">
                <a:schemeClr val="accent2"/>
              </a:gs>
              <a:gs pos="64000">
                <a:schemeClr val="accent2"/>
              </a:gs>
              <a:gs pos="4200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0" scaled="0"/>
            <a:tileRect/>
          </a:gradFill>
          <a:ln w="3175" cap="flat" cmpd="sng" algn="ctr">
            <a:noFill/>
            <a:prstDash val="solid"/>
            <a:miter lim="800000"/>
          </a:ln>
          <a:effectLst/>
        </p:spPr>
        <p:txBody>
          <a:bodyPr anchor="ctr">
            <a:normAutofit/>
          </a:bodyPr>
          <a:lstStyle/>
          <a:p>
            <a:pPr algn="ctr">
              <a:defRPr/>
            </a:pPr>
            <a:endParaRPr lang="zh-CN" altLang="en-US" sz="1200" kern="0">
              <a:solidFill>
                <a:schemeClr val="bg1">
                  <a:lumMod val="50000"/>
                </a:schemeClr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29" name="MH_Other_7"/>
          <p:cNvSpPr/>
          <p:nvPr>
            <p:custDataLst>
              <p:tags r:id="rId9"/>
            </p:custDataLst>
          </p:nvPr>
        </p:nvSpPr>
        <p:spPr>
          <a:xfrm rot="3662163">
            <a:off x="5992857" y="2881818"/>
            <a:ext cx="1520211" cy="1566064"/>
          </a:xfrm>
          <a:custGeom>
            <a:avLst/>
            <a:gdLst>
              <a:gd name="connsiteX0" fmla="*/ 0 w 1768701"/>
              <a:gd name="connsiteY0" fmla="*/ 0 h 1819275"/>
              <a:gd name="connsiteX1" fmla="*/ 1239837 w 1768701"/>
              <a:gd name="connsiteY1" fmla="*/ 0 h 1819275"/>
              <a:gd name="connsiteX2" fmla="*/ 1425575 w 1768701"/>
              <a:gd name="connsiteY2" fmla="*/ 1819275 h 1819275"/>
              <a:gd name="connsiteX3" fmla="*/ 1217011 w 1768701"/>
              <a:gd name="connsiteY3" fmla="*/ 1151279 h 1819275"/>
              <a:gd name="connsiteX4" fmla="*/ 1120532 w 1768701"/>
              <a:gd name="connsiteY4" fmla="*/ 960656 h 1819275"/>
              <a:gd name="connsiteX5" fmla="*/ 1125218 w 1768701"/>
              <a:gd name="connsiteY5" fmla="*/ 962449 h 1819275"/>
              <a:gd name="connsiteX6" fmla="*/ 1087312 w 1768701"/>
              <a:gd name="connsiteY6" fmla="*/ 895020 h 1819275"/>
              <a:gd name="connsiteX7" fmla="*/ 1067594 w 1768701"/>
              <a:gd name="connsiteY7" fmla="*/ 856060 h 1819275"/>
              <a:gd name="connsiteX8" fmla="*/ 1044723 w 1768701"/>
              <a:gd name="connsiteY8" fmla="*/ 819259 h 1819275"/>
              <a:gd name="connsiteX9" fmla="*/ 1032247 w 1768701"/>
              <a:gd name="connsiteY9" fmla="*/ 797066 h 1819275"/>
              <a:gd name="connsiteX10" fmla="*/ 1011074 w 1768701"/>
              <a:gd name="connsiteY10" fmla="*/ 765115 h 1819275"/>
              <a:gd name="connsiteX11" fmla="*/ 976419 w 1768701"/>
              <a:gd name="connsiteY11" fmla="*/ 709350 h 1819275"/>
              <a:gd name="connsiteX12" fmla="*/ 949071 w 1768701"/>
              <a:gd name="connsiteY12" fmla="*/ 671548 h 1819275"/>
              <a:gd name="connsiteX13" fmla="*/ 932625 w 1768701"/>
              <a:gd name="connsiteY13" fmla="*/ 646730 h 1819275"/>
              <a:gd name="connsiteX14" fmla="*/ 911183 w 1768701"/>
              <a:gd name="connsiteY14" fmla="*/ 619176 h 1819275"/>
              <a:gd name="connsiteX15" fmla="*/ 873826 w 1768701"/>
              <a:gd name="connsiteY15" fmla="*/ 567538 h 1819275"/>
              <a:gd name="connsiteX16" fmla="*/ 842456 w 1768701"/>
              <a:gd name="connsiteY16" fmla="*/ 530859 h 1819275"/>
              <a:gd name="connsiteX17" fmla="*/ 827460 w 1768701"/>
              <a:gd name="connsiteY17" fmla="*/ 511589 h 1819275"/>
              <a:gd name="connsiteX18" fmla="*/ 804660 w 1768701"/>
              <a:gd name="connsiteY18" fmla="*/ 486667 h 1819275"/>
              <a:gd name="connsiteX19" fmla="*/ 759485 w 1768701"/>
              <a:gd name="connsiteY19" fmla="*/ 433846 h 1819275"/>
              <a:gd name="connsiteX20" fmla="*/ 732019 w 1768701"/>
              <a:gd name="connsiteY20" fmla="*/ 407265 h 1819275"/>
              <a:gd name="connsiteX21" fmla="*/ 717863 w 1768701"/>
              <a:gd name="connsiteY21" fmla="*/ 391791 h 1819275"/>
              <a:gd name="connsiteX22" fmla="*/ 677622 w 1768701"/>
              <a:gd name="connsiteY22" fmla="*/ 354620 h 1819275"/>
              <a:gd name="connsiteX23" fmla="*/ 633065 w 1768701"/>
              <a:gd name="connsiteY23" fmla="*/ 311498 h 1819275"/>
              <a:gd name="connsiteX24" fmla="*/ 619739 w 1768701"/>
              <a:gd name="connsiteY24" fmla="*/ 301151 h 1819275"/>
              <a:gd name="connsiteX25" fmla="*/ 604942 w 1768701"/>
              <a:gd name="connsiteY25" fmla="*/ 287483 h 1819275"/>
              <a:gd name="connsiteX26" fmla="*/ 29334 w 1768701"/>
              <a:gd name="connsiteY26" fmla="*/ 3471 h 1819275"/>
              <a:gd name="connsiteX27" fmla="*/ 7152 w 1768701"/>
              <a:gd name="connsiteY27" fmla="*/ 1798 h 1819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768701" h="1819275">
                <a:moveTo>
                  <a:pt x="0" y="0"/>
                </a:moveTo>
                <a:lnTo>
                  <a:pt x="1239837" y="0"/>
                </a:lnTo>
                <a:cubicBezTo>
                  <a:pt x="1820863" y="101600"/>
                  <a:pt x="1981200" y="942975"/>
                  <a:pt x="1425575" y="1819275"/>
                </a:cubicBezTo>
                <a:cubicBezTo>
                  <a:pt x="1410692" y="1702594"/>
                  <a:pt x="1345133" y="1441252"/>
                  <a:pt x="1217011" y="1151279"/>
                </a:cubicBezTo>
                <a:lnTo>
                  <a:pt x="1120532" y="960656"/>
                </a:lnTo>
                <a:lnTo>
                  <a:pt x="1125218" y="962449"/>
                </a:lnTo>
                <a:lnTo>
                  <a:pt x="1087312" y="895020"/>
                </a:lnTo>
                <a:lnTo>
                  <a:pt x="1067594" y="856060"/>
                </a:lnTo>
                <a:lnTo>
                  <a:pt x="1044723" y="819259"/>
                </a:lnTo>
                <a:lnTo>
                  <a:pt x="1032247" y="797066"/>
                </a:lnTo>
                <a:lnTo>
                  <a:pt x="1011074" y="765115"/>
                </a:lnTo>
                <a:lnTo>
                  <a:pt x="976419" y="709350"/>
                </a:lnTo>
                <a:lnTo>
                  <a:pt x="949071" y="671548"/>
                </a:lnTo>
                <a:lnTo>
                  <a:pt x="932625" y="646730"/>
                </a:lnTo>
                <a:lnTo>
                  <a:pt x="911183" y="619176"/>
                </a:lnTo>
                <a:lnTo>
                  <a:pt x="873826" y="567538"/>
                </a:lnTo>
                <a:lnTo>
                  <a:pt x="842456" y="530859"/>
                </a:lnTo>
                <a:lnTo>
                  <a:pt x="827460" y="511589"/>
                </a:lnTo>
                <a:lnTo>
                  <a:pt x="804660" y="486667"/>
                </a:lnTo>
                <a:lnTo>
                  <a:pt x="759485" y="433846"/>
                </a:lnTo>
                <a:lnTo>
                  <a:pt x="732019" y="407265"/>
                </a:lnTo>
                <a:lnTo>
                  <a:pt x="717863" y="391791"/>
                </a:lnTo>
                <a:lnTo>
                  <a:pt x="677622" y="354620"/>
                </a:lnTo>
                <a:lnTo>
                  <a:pt x="633065" y="311498"/>
                </a:lnTo>
                <a:lnTo>
                  <a:pt x="619739" y="301151"/>
                </a:lnTo>
                <a:lnTo>
                  <a:pt x="604942" y="287483"/>
                </a:lnTo>
                <a:cubicBezTo>
                  <a:pt x="414589" y="126628"/>
                  <a:pt x="215013" y="30932"/>
                  <a:pt x="29334" y="3471"/>
                </a:cubicBezTo>
                <a:lnTo>
                  <a:pt x="7152" y="1798"/>
                </a:lnTo>
                <a:close/>
              </a:path>
            </a:pathLst>
          </a:custGeom>
          <a:gradFill flip="none" rotWithShape="1">
            <a:gsLst>
              <a:gs pos="14000">
                <a:schemeClr val="accent3"/>
              </a:gs>
              <a:gs pos="64000">
                <a:schemeClr val="accent3"/>
              </a:gs>
              <a:gs pos="4200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0" scaled="0"/>
            <a:tileRect/>
          </a:gradFill>
          <a:ln w="3175" cap="flat" cmpd="sng" algn="ctr">
            <a:noFill/>
            <a:prstDash val="solid"/>
            <a:miter lim="800000"/>
          </a:ln>
          <a:effectLst/>
        </p:spPr>
        <p:txBody>
          <a:bodyPr anchor="ctr">
            <a:normAutofit/>
          </a:bodyPr>
          <a:lstStyle/>
          <a:p>
            <a:pPr algn="ctr">
              <a:defRPr/>
            </a:pPr>
            <a:endParaRPr lang="zh-CN" altLang="en-US" sz="1200" kern="0">
              <a:solidFill>
                <a:schemeClr val="bg1">
                  <a:lumMod val="50000"/>
                </a:schemeClr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30" name="MH_Other_8"/>
          <p:cNvSpPr/>
          <p:nvPr>
            <p:custDataLst>
              <p:tags r:id="rId10"/>
            </p:custDataLst>
          </p:nvPr>
        </p:nvSpPr>
        <p:spPr>
          <a:xfrm flipH="1">
            <a:off x="4181654" y="2202837"/>
            <a:ext cx="1220402" cy="439134"/>
          </a:xfrm>
          <a:custGeom>
            <a:avLst/>
            <a:gdLst>
              <a:gd name="connsiteX0" fmla="*/ 0 w 2286000"/>
              <a:gd name="connsiteY0" fmla="*/ 472440 h 472440"/>
              <a:gd name="connsiteX1" fmla="*/ 472440 w 2286000"/>
              <a:gd name="connsiteY1" fmla="*/ 0 h 472440"/>
              <a:gd name="connsiteX2" fmla="*/ 2286000 w 2286000"/>
              <a:gd name="connsiteY2" fmla="*/ 0 h 472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86000" h="472440">
                <a:moveTo>
                  <a:pt x="0" y="472440"/>
                </a:moveTo>
                <a:lnTo>
                  <a:pt x="472440" y="0"/>
                </a:lnTo>
                <a:lnTo>
                  <a:pt x="2286000" y="0"/>
                </a:lnTo>
              </a:path>
            </a:pathLst>
          </a:custGeom>
          <a:noFill/>
          <a:ln w="19050" cap="flat" cmpd="sng" algn="ctr">
            <a:solidFill>
              <a:srgbClr val="ADADAD"/>
            </a:solidFill>
            <a:prstDash val="sysDot"/>
            <a:miter lim="800000"/>
            <a:headEnd type="oval" w="sm" len="sm"/>
            <a:tailEnd type="oval" w="sm" len="sm"/>
          </a:ln>
          <a:effectLst/>
        </p:spPr>
        <p:txBody>
          <a:bodyPr anchor="ctr">
            <a:normAutofit/>
          </a:bodyPr>
          <a:lstStyle/>
          <a:p>
            <a:pPr algn="ctr">
              <a:defRPr/>
            </a:pPr>
            <a:endParaRPr lang="zh-CN" altLang="en-US" sz="1200" kern="0">
              <a:solidFill>
                <a:schemeClr val="bg1">
                  <a:lumMod val="50000"/>
                </a:schemeClr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31" name="MH_Other_9"/>
          <p:cNvSpPr/>
          <p:nvPr>
            <p:custDataLst>
              <p:tags r:id="rId11"/>
            </p:custDataLst>
          </p:nvPr>
        </p:nvSpPr>
        <p:spPr>
          <a:xfrm>
            <a:off x="6668310" y="2202837"/>
            <a:ext cx="1220402" cy="439134"/>
          </a:xfrm>
          <a:custGeom>
            <a:avLst/>
            <a:gdLst>
              <a:gd name="connsiteX0" fmla="*/ 0 w 2286000"/>
              <a:gd name="connsiteY0" fmla="*/ 472440 h 472440"/>
              <a:gd name="connsiteX1" fmla="*/ 472440 w 2286000"/>
              <a:gd name="connsiteY1" fmla="*/ 0 h 472440"/>
              <a:gd name="connsiteX2" fmla="*/ 2286000 w 2286000"/>
              <a:gd name="connsiteY2" fmla="*/ 0 h 472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86000" h="472440">
                <a:moveTo>
                  <a:pt x="0" y="472440"/>
                </a:moveTo>
                <a:lnTo>
                  <a:pt x="472440" y="0"/>
                </a:lnTo>
                <a:lnTo>
                  <a:pt x="2286000" y="0"/>
                </a:lnTo>
              </a:path>
            </a:pathLst>
          </a:custGeom>
          <a:noFill/>
          <a:ln w="19050" cap="flat" cmpd="sng" algn="ctr">
            <a:solidFill>
              <a:srgbClr val="ADADAD"/>
            </a:solidFill>
            <a:prstDash val="sysDot"/>
            <a:miter lim="800000"/>
            <a:headEnd type="oval" w="sm" len="sm"/>
            <a:tailEnd type="oval" w="sm" len="sm"/>
          </a:ln>
          <a:effectLst/>
        </p:spPr>
        <p:txBody>
          <a:bodyPr anchor="ctr">
            <a:normAutofit/>
          </a:bodyPr>
          <a:lstStyle/>
          <a:p>
            <a:pPr algn="ctr">
              <a:defRPr/>
            </a:pPr>
            <a:endParaRPr lang="zh-CN" altLang="en-US" sz="1200" kern="0">
              <a:solidFill>
                <a:schemeClr val="bg1">
                  <a:lumMod val="50000"/>
                </a:schemeClr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32" name="MH_Other_10"/>
          <p:cNvSpPr/>
          <p:nvPr>
            <p:custDataLst>
              <p:tags r:id="rId12"/>
            </p:custDataLst>
          </p:nvPr>
        </p:nvSpPr>
        <p:spPr>
          <a:xfrm flipH="1" flipV="1">
            <a:off x="4181654" y="4798836"/>
            <a:ext cx="1220402" cy="439134"/>
          </a:xfrm>
          <a:custGeom>
            <a:avLst/>
            <a:gdLst>
              <a:gd name="connsiteX0" fmla="*/ 0 w 2286000"/>
              <a:gd name="connsiteY0" fmla="*/ 472440 h 472440"/>
              <a:gd name="connsiteX1" fmla="*/ 472440 w 2286000"/>
              <a:gd name="connsiteY1" fmla="*/ 0 h 472440"/>
              <a:gd name="connsiteX2" fmla="*/ 2286000 w 2286000"/>
              <a:gd name="connsiteY2" fmla="*/ 0 h 472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86000" h="472440">
                <a:moveTo>
                  <a:pt x="0" y="472440"/>
                </a:moveTo>
                <a:lnTo>
                  <a:pt x="472440" y="0"/>
                </a:lnTo>
                <a:lnTo>
                  <a:pt x="2286000" y="0"/>
                </a:lnTo>
              </a:path>
            </a:pathLst>
          </a:custGeom>
          <a:noFill/>
          <a:ln w="19050" cap="flat" cmpd="sng" algn="ctr">
            <a:solidFill>
              <a:srgbClr val="ADADAD"/>
            </a:solidFill>
            <a:prstDash val="sysDot"/>
            <a:miter lim="800000"/>
            <a:headEnd type="oval" w="sm" len="sm"/>
            <a:tailEnd type="oval" w="sm" len="sm"/>
          </a:ln>
          <a:effectLst/>
        </p:spPr>
        <p:txBody>
          <a:bodyPr anchor="ctr">
            <a:normAutofit/>
          </a:bodyPr>
          <a:lstStyle/>
          <a:p>
            <a:pPr algn="ctr">
              <a:defRPr/>
            </a:pPr>
            <a:endParaRPr lang="zh-CN" altLang="en-US" sz="1200" kern="0">
              <a:solidFill>
                <a:schemeClr val="bg1">
                  <a:lumMod val="50000"/>
                </a:schemeClr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33" name="MH_Other_11"/>
          <p:cNvSpPr/>
          <p:nvPr>
            <p:custDataLst>
              <p:tags r:id="rId13"/>
            </p:custDataLst>
          </p:nvPr>
        </p:nvSpPr>
        <p:spPr>
          <a:xfrm flipV="1">
            <a:off x="6668310" y="4798836"/>
            <a:ext cx="1220402" cy="439134"/>
          </a:xfrm>
          <a:custGeom>
            <a:avLst/>
            <a:gdLst>
              <a:gd name="connsiteX0" fmla="*/ 0 w 2286000"/>
              <a:gd name="connsiteY0" fmla="*/ 472440 h 472440"/>
              <a:gd name="connsiteX1" fmla="*/ 472440 w 2286000"/>
              <a:gd name="connsiteY1" fmla="*/ 0 h 472440"/>
              <a:gd name="connsiteX2" fmla="*/ 2286000 w 2286000"/>
              <a:gd name="connsiteY2" fmla="*/ 0 h 472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86000" h="472440">
                <a:moveTo>
                  <a:pt x="0" y="472440"/>
                </a:moveTo>
                <a:lnTo>
                  <a:pt x="472440" y="0"/>
                </a:lnTo>
                <a:lnTo>
                  <a:pt x="2286000" y="0"/>
                </a:lnTo>
              </a:path>
            </a:pathLst>
          </a:custGeom>
          <a:noFill/>
          <a:ln w="19050" cap="flat" cmpd="sng" algn="ctr">
            <a:solidFill>
              <a:srgbClr val="ADADAD"/>
            </a:solidFill>
            <a:prstDash val="sysDot"/>
            <a:miter lim="800000"/>
            <a:headEnd type="oval" w="sm" len="sm"/>
            <a:tailEnd type="oval" w="sm" len="sm"/>
          </a:ln>
          <a:effectLst/>
        </p:spPr>
        <p:txBody>
          <a:bodyPr anchor="ctr">
            <a:normAutofit/>
          </a:bodyPr>
          <a:lstStyle/>
          <a:p>
            <a:pPr algn="ctr">
              <a:defRPr/>
            </a:pPr>
            <a:endParaRPr lang="zh-CN" altLang="en-US" sz="1200" kern="0">
              <a:solidFill>
                <a:schemeClr val="bg1">
                  <a:lumMod val="50000"/>
                </a:schemeClr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cxnSp>
        <p:nvCxnSpPr>
          <p:cNvPr id="16398" name="MH_Other_12"/>
          <p:cNvCxnSpPr>
            <a:cxnSpLocks noChangeShapeType="1"/>
          </p:cNvCxnSpPr>
          <p:nvPr>
            <p:custDataLst>
              <p:tags r:id="rId14"/>
            </p:custDataLst>
          </p:nvPr>
        </p:nvCxnSpPr>
        <p:spPr bwMode="auto">
          <a:xfrm flipH="1">
            <a:off x="7202679" y="3747740"/>
            <a:ext cx="686034" cy="10582"/>
          </a:xfrm>
          <a:prstGeom prst="straightConnector1">
            <a:avLst/>
          </a:prstGeom>
          <a:noFill/>
          <a:ln w="19050" algn="ctr">
            <a:solidFill>
              <a:srgbClr val="ADADAD"/>
            </a:solidFill>
            <a:prstDash val="sysDot"/>
            <a:miter lim="800000"/>
            <a:headEnd type="oval" w="sm" len="sm"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399" name="MH_Other_13"/>
          <p:cNvCxnSpPr>
            <a:cxnSpLocks noChangeShapeType="1"/>
          </p:cNvCxnSpPr>
          <p:nvPr>
            <p:custDataLst>
              <p:tags r:id="rId15"/>
            </p:custDataLst>
          </p:nvPr>
        </p:nvCxnSpPr>
        <p:spPr bwMode="auto">
          <a:xfrm flipH="1">
            <a:off x="4181654" y="3765374"/>
            <a:ext cx="514967" cy="0"/>
          </a:xfrm>
          <a:prstGeom prst="straightConnector1">
            <a:avLst/>
          </a:prstGeom>
          <a:noFill/>
          <a:ln w="19050" algn="ctr">
            <a:solidFill>
              <a:srgbClr val="ADADAD"/>
            </a:solidFill>
            <a:prstDash val="sysDot"/>
            <a:miter lim="800000"/>
            <a:headEnd type="oval" w="sm" len="sm"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6403" name="MH_SubTitle_1"/>
          <p:cNvSpPr txBox="1"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1030515" y="1712561"/>
            <a:ext cx="3114104" cy="977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 algn="r">
              <a:lnSpc>
                <a:spcPct val="130000"/>
              </a:lnSpc>
            </a:pPr>
            <a:r>
              <a:rPr lang="zh-CN" altLang="en-US" sz="28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</a:rPr>
              <a:t>责任制的落实</a:t>
            </a:r>
            <a:endParaRPr lang="en-US" altLang="zh-CN" sz="28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  <a:ea typeface="+mn-ea"/>
            </a:endParaRPr>
          </a:p>
        </p:txBody>
      </p:sp>
      <p:sp>
        <p:nvSpPr>
          <p:cNvPr id="16406" name="MH_Other_14"/>
          <p:cNvSpPr txBox="1"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5376545" y="3164840"/>
            <a:ext cx="1528445" cy="1153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 algn="ctr"/>
            <a:r>
              <a:rPr lang="zh-CN" altLang="en-US" sz="3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_GB2312" panose="02010609030101010101" charset="-122"/>
                <a:ea typeface="楷体_GB2312" panose="02010609030101010101" charset="-122"/>
              </a:rPr>
              <a:t>未达标</a:t>
            </a:r>
          </a:p>
        </p:txBody>
      </p:sp>
      <p:sp>
        <p:nvSpPr>
          <p:cNvPr id="35" name="MH_SubTitle_1"/>
          <p:cNvSpPr txBox="1"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1019213" y="3190306"/>
            <a:ext cx="3114104" cy="977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noAutofit/>
            <a:scene3d>
              <a:camera prst="orthographicFront"/>
              <a:lightRig rig="threePt" dir="t"/>
            </a:scene3d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 lvl="0" algn="r">
              <a:lnSpc>
                <a:spcPct val="130000"/>
              </a:lnSpc>
            </a:pPr>
            <a:r>
              <a:rPr lang="zh-CN" altLang="en-US" sz="2800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sym typeface="+mn-ea"/>
              </a:rPr>
              <a:t>检查</a:t>
            </a:r>
          </a:p>
        </p:txBody>
      </p:sp>
      <p:sp>
        <p:nvSpPr>
          <p:cNvPr id="36" name="MH_SubTitle_1"/>
          <p:cNvSpPr txBox="1"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1018997" y="4709364"/>
            <a:ext cx="3114104" cy="977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no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 lvl="0" algn="r">
              <a:lnSpc>
                <a:spcPct val="130000"/>
              </a:lnSpc>
            </a:pPr>
            <a:r>
              <a:rPr lang="zh-CN" altLang="en-US" sz="2800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sym typeface="+mn-ea"/>
              </a:rPr>
              <a:t>安全文化建设</a:t>
            </a:r>
          </a:p>
        </p:txBody>
      </p:sp>
      <p:sp>
        <p:nvSpPr>
          <p:cNvPr id="37" name="MH_SubTitle_1"/>
          <p:cNvSpPr txBox="1"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8039234" y="1712561"/>
            <a:ext cx="3114104" cy="977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8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</a:rPr>
              <a:t>培训教育</a:t>
            </a:r>
          </a:p>
        </p:txBody>
      </p:sp>
      <p:sp>
        <p:nvSpPr>
          <p:cNvPr id="38" name="MH_SubTitle_1"/>
          <p:cNvSpPr txBox="1"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8027932" y="3176336"/>
            <a:ext cx="3114104" cy="977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no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 lvl="0" algn="l">
              <a:lnSpc>
                <a:spcPct val="130000"/>
              </a:lnSpc>
            </a:pPr>
            <a:r>
              <a:rPr lang="zh-CN" altLang="en-US" sz="2800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sym typeface="+mn-ea"/>
              </a:rPr>
              <a:t>整改</a:t>
            </a:r>
          </a:p>
        </p:txBody>
      </p:sp>
      <p:sp>
        <p:nvSpPr>
          <p:cNvPr id="39" name="MH_SubTitle_1"/>
          <p:cNvSpPr txBox="1"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8055021" y="4709999"/>
            <a:ext cx="3114104" cy="977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no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 lvl="0" algn="l">
              <a:lnSpc>
                <a:spcPct val="130000"/>
              </a:lnSpc>
            </a:pPr>
            <a:r>
              <a:rPr lang="zh-CN" altLang="en-US" sz="2800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sym typeface="+mn-ea"/>
              </a:rPr>
              <a:t>安全考核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4551680" y="1619250"/>
            <a:ext cx="824865" cy="6451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36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仿宋_GB2312" panose="02010609030101010101" charset="-122"/>
                <a:ea typeface="仿宋_GB2312" panose="02010609030101010101" charset="-122"/>
              </a:rPr>
              <a:t>空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7063740" y="1619250"/>
            <a:ext cx="824865" cy="5835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3200" b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仿宋_GB2312" panose="02010609030101010101" charset="-122"/>
                <a:ea typeface="仿宋_GB2312" panose="02010609030101010101" charset="-122"/>
              </a:rPr>
              <a:t>虚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4181475" y="3136900"/>
            <a:ext cx="82486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alpha val="40000"/>
                      <a:lumMod val="50000"/>
                    </a:schemeClr>
                  </a:outerShdw>
                </a:effectLst>
                <a:latin typeface="仿宋_GB2312" panose="02010609030101010101" charset="-122"/>
                <a:ea typeface="仿宋_GB2312" panose="02010609030101010101" charset="-122"/>
              </a:rPr>
              <a:t>糙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7214235" y="3136900"/>
            <a:ext cx="82486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solidFill>
                  <a:schemeClr val="tx1">
                    <a:lumMod val="95000"/>
                    <a:lumOff val="5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仿宋_GB2312" panose="02010609030101010101" charset="-122"/>
                <a:ea typeface="仿宋_GB2312" panose="02010609030101010101" charset="-122"/>
              </a:rPr>
              <a:t>慢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4296410" y="4654550"/>
            <a:ext cx="82486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仿宋_GB2312" panose="02010609030101010101" charset="-122"/>
                <a:ea typeface="仿宋_GB2312" panose="02010609030101010101" charset="-122"/>
              </a:rPr>
              <a:t>少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7063740" y="4654550"/>
            <a:ext cx="824865" cy="5835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zh-CN" altLang="en-US" sz="3200" b="1">
                <a:solidFill>
                  <a:schemeClr val="accent3"/>
                </a:solidFill>
                <a:effectLst/>
                <a:latin typeface="仿宋_GB2312" panose="02010609030101010101" charset="-122"/>
                <a:ea typeface="仿宋_GB2312" panose="02010609030101010101" charset="-122"/>
              </a:rPr>
              <a:t>软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4379595" y="1619250"/>
            <a:ext cx="82486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仿宋_GB2312" panose="02010609030101010101" charset="-122"/>
                <a:ea typeface="仿宋_GB2312" panose="02010609030101010101" charset="-122"/>
              </a:rPr>
              <a:t>实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7133590" y="1619250"/>
            <a:ext cx="824865" cy="5835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3200" b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仿宋_GB2312" panose="02010609030101010101" charset="-122"/>
                <a:ea typeface="仿宋_GB2312" panose="02010609030101010101" charset="-122"/>
              </a:rPr>
              <a:t>勤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4133215" y="3164840"/>
            <a:ext cx="82486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alpha val="40000"/>
                      <a:lumMod val="50000"/>
                    </a:schemeClr>
                  </a:outerShdw>
                </a:effectLst>
                <a:latin typeface="仿宋_GB2312" panose="02010609030101010101" charset="-122"/>
                <a:ea typeface="仿宋_GB2312" panose="02010609030101010101" charset="-122"/>
              </a:rPr>
              <a:t>细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7133590" y="3190240"/>
            <a:ext cx="82486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solidFill>
                  <a:schemeClr val="tx1">
                    <a:lumMod val="95000"/>
                    <a:lumOff val="5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仿宋_GB2312" panose="02010609030101010101" charset="-122"/>
                <a:ea typeface="仿宋_GB2312" panose="02010609030101010101" charset="-122"/>
              </a:rPr>
              <a:t>快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4181475" y="4654550"/>
            <a:ext cx="82486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仿宋_GB2312" panose="02010609030101010101" charset="-122"/>
                <a:ea typeface="仿宋_GB2312" panose="02010609030101010101" charset="-122"/>
              </a:rPr>
              <a:t>多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6981190" y="4654550"/>
            <a:ext cx="824865" cy="5835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zh-CN" altLang="en-US" sz="3200" b="1">
                <a:solidFill>
                  <a:schemeClr val="accent3"/>
                </a:solidFill>
                <a:effectLst/>
                <a:latin typeface="仿宋_GB2312" panose="02010609030101010101" charset="-122"/>
                <a:ea typeface="仿宋_GB2312" panose="02010609030101010101" charset="-122"/>
              </a:rPr>
              <a:t>硬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2" grpId="0"/>
      <p:bldP spid="3" grpId="0"/>
      <p:bldP spid="10" grpId="0"/>
      <p:bldP spid="11" grpId="0"/>
      <p:bldP spid="12" grpId="0"/>
      <p:bldP spid="1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菱形 2"/>
          <p:cNvSpPr/>
          <p:nvPr>
            <p:custDataLst>
              <p:tags r:id="rId2"/>
            </p:custDataLst>
          </p:nvPr>
        </p:nvSpPr>
        <p:spPr>
          <a:xfrm>
            <a:off x="2380201" y="1546167"/>
            <a:ext cx="1800343" cy="1800344"/>
          </a:xfrm>
          <a:prstGeom prst="diamond">
            <a:avLst/>
          </a:prstGeom>
          <a:gradFill>
            <a:gsLst>
              <a:gs pos="0">
                <a:srgbClr val="DEDEDE"/>
              </a:gs>
              <a:gs pos="100000">
                <a:srgbClr val="FBFBFB"/>
              </a:gs>
            </a:gsLst>
            <a:lin ang="5400000" scaled="1"/>
          </a:gradFill>
          <a:ln w="31750" cap="flat">
            <a:gradFill>
              <a:gsLst>
                <a:gs pos="0">
                  <a:schemeClr val="bg1"/>
                </a:gs>
                <a:gs pos="100000">
                  <a:srgbClr val="DDDDDD"/>
                </a:gs>
              </a:gsLst>
              <a:lin ang="5400000" scaled="1"/>
            </a:gradFill>
            <a:prstDash val="solid"/>
            <a:miter lim="800000"/>
          </a:ln>
          <a:effectLst>
            <a:outerShdw blurRad="228600" dist="101600" dir="5400000" algn="t" rotWithShape="0">
              <a:schemeClr val="tx1">
                <a:lumMod val="85000"/>
                <a:lumOff val="15000"/>
                <a:alpha val="33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2400">
              <a:solidFill>
                <a:prstClr val="black"/>
              </a:solidFill>
              <a:latin typeface="+mn-ea"/>
            </a:endParaRPr>
          </a:p>
        </p:txBody>
      </p:sp>
      <p:sp>
        <p:nvSpPr>
          <p:cNvPr id="4" name="菱形 3"/>
          <p:cNvSpPr/>
          <p:nvPr>
            <p:custDataLst>
              <p:tags r:id="rId3"/>
            </p:custDataLst>
          </p:nvPr>
        </p:nvSpPr>
        <p:spPr>
          <a:xfrm>
            <a:off x="2668216" y="1834183"/>
            <a:ext cx="1223439" cy="1223439"/>
          </a:xfrm>
          <a:prstGeom prst="diamond">
            <a:avLst/>
          </a:prstGeom>
          <a:solidFill>
            <a:schemeClr val="accent1"/>
          </a:solidFill>
          <a:ln>
            <a:noFill/>
          </a:ln>
          <a:effectLst>
            <a:innerShdw blurRad="63500" dist="25400">
              <a:prstClr val="black">
                <a:alpha val="2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4000">
                <a:solidFill>
                  <a:srgbClr val="FFFFFF"/>
                </a:solidFill>
                <a:latin typeface="+mn-ea"/>
              </a:rPr>
              <a:t>谢</a:t>
            </a:r>
          </a:p>
        </p:txBody>
      </p:sp>
      <p:sp>
        <p:nvSpPr>
          <p:cNvPr id="8" name="菱形 7"/>
          <p:cNvSpPr/>
          <p:nvPr>
            <p:custDataLst>
              <p:tags r:id="rId4"/>
            </p:custDataLst>
          </p:nvPr>
        </p:nvSpPr>
        <p:spPr>
          <a:xfrm>
            <a:off x="4261190" y="1546167"/>
            <a:ext cx="1798163" cy="1800344"/>
          </a:xfrm>
          <a:prstGeom prst="diamond">
            <a:avLst/>
          </a:prstGeom>
          <a:gradFill>
            <a:gsLst>
              <a:gs pos="0">
                <a:srgbClr val="DEDEDE"/>
              </a:gs>
              <a:gs pos="100000">
                <a:srgbClr val="FBFBFB"/>
              </a:gs>
            </a:gsLst>
            <a:lin ang="5400000" scaled="1"/>
          </a:gradFill>
          <a:ln w="31750" cap="flat">
            <a:gradFill>
              <a:gsLst>
                <a:gs pos="0">
                  <a:schemeClr val="bg1"/>
                </a:gs>
                <a:gs pos="100000">
                  <a:srgbClr val="DDDDDD"/>
                </a:gs>
              </a:gsLst>
              <a:lin ang="5400000" scaled="1"/>
            </a:gradFill>
            <a:prstDash val="solid"/>
            <a:miter lim="800000"/>
          </a:ln>
          <a:effectLst>
            <a:outerShdw blurRad="228600" dist="101600" dir="5400000" algn="t" rotWithShape="0">
              <a:schemeClr val="tx1">
                <a:lumMod val="85000"/>
                <a:lumOff val="15000"/>
                <a:alpha val="33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2400">
              <a:solidFill>
                <a:prstClr val="black"/>
              </a:solidFill>
              <a:latin typeface="+mn-ea"/>
            </a:endParaRPr>
          </a:p>
        </p:txBody>
      </p:sp>
      <p:sp>
        <p:nvSpPr>
          <p:cNvPr id="9" name="菱形 8"/>
          <p:cNvSpPr/>
          <p:nvPr>
            <p:custDataLst>
              <p:tags r:id="rId5"/>
            </p:custDataLst>
          </p:nvPr>
        </p:nvSpPr>
        <p:spPr>
          <a:xfrm>
            <a:off x="4548548" y="1834183"/>
            <a:ext cx="1223439" cy="1223439"/>
          </a:xfrm>
          <a:prstGeom prst="diamond">
            <a:avLst/>
          </a:prstGeom>
          <a:solidFill>
            <a:schemeClr val="accent2"/>
          </a:solidFill>
          <a:ln>
            <a:noFill/>
          </a:ln>
          <a:effectLst>
            <a:innerShdw blurRad="63500" dist="25400">
              <a:prstClr val="black">
                <a:alpha val="2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4000">
                <a:solidFill>
                  <a:srgbClr val="FFFFFF"/>
                </a:solidFill>
                <a:latin typeface="+mn-ea"/>
              </a:rPr>
              <a:t>谢</a:t>
            </a:r>
          </a:p>
        </p:txBody>
      </p:sp>
      <p:sp>
        <p:nvSpPr>
          <p:cNvPr id="12" name="菱形 11"/>
          <p:cNvSpPr/>
          <p:nvPr>
            <p:custDataLst>
              <p:tags r:id="rId6"/>
            </p:custDataLst>
          </p:nvPr>
        </p:nvSpPr>
        <p:spPr>
          <a:xfrm>
            <a:off x="6139997" y="1546167"/>
            <a:ext cx="1800343" cy="1800344"/>
          </a:xfrm>
          <a:prstGeom prst="diamond">
            <a:avLst/>
          </a:prstGeom>
          <a:gradFill>
            <a:gsLst>
              <a:gs pos="0">
                <a:srgbClr val="DEDEDE"/>
              </a:gs>
              <a:gs pos="100000">
                <a:srgbClr val="FBFBFB"/>
              </a:gs>
            </a:gsLst>
            <a:lin ang="5400000" scaled="1"/>
          </a:gradFill>
          <a:ln w="31750" cap="flat">
            <a:gradFill>
              <a:gsLst>
                <a:gs pos="0">
                  <a:schemeClr val="bg1"/>
                </a:gs>
                <a:gs pos="100000">
                  <a:srgbClr val="DDDDDD"/>
                </a:gs>
              </a:gsLst>
              <a:lin ang="5400000" scaled="1"/>
            </a:gradFill>
            <a:prstDash val="solid"/>
            <a:miter lim="800000"/>
          </a:ln>
          <a:effectLst>
            <a:outerShdw blurRad="228600" dist="101600" dir="5400000" algn="t" rotWithShape="0">
              <a:schemeClr val="tx1">
                <a:lumMod val="85000"/>
                <a:lumOff val="15000"/>
                <a:alpha val="33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2400">
              <a:solidFill>
                <a:prstClr val="black"/>
              </a:solidFill>
              <a:latin typeface="+mn-ea"/>
            </a:endParaRPr>
          </a:p>
        </p:txBody>
      </p:sp>
      <p:sp>
        <p:nvSpPr>
          <p:cNvPr id="13" name="菱形 12"/>
          <p:cNvSpPr/>
          <p:nvPr>
            <p:custDataLst>
              <p:tags r:id="rId7"/>
            </p:custDataLst>
          </p:nvPr>
        </p:nvSpPr>
        <p:spPr>
          <a:xfrm>
            <a:off x="6428880" y="1834183"/>
            <a:ext cx="1223439" cy="1223439"/>
          </a:xfrm>
          <a:prstGeom prst="diamond">
            <a:avLst/>
          </a:prstGeom>
          <a:solidFill>
            <a:schemeClr val="accent3"/>
          </a:solidFill>
          <a:ln>
            <a:noFill/>
          </a:ln>
          <a:effectLst>
            <a:innerShdw blurRad="63500" dist="25400">
              <a:prstClr val="black">
                <a:alpha val="2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4000">
                <a:solidFill>
                  <a:srgbClr val="FFFFFF"/>
                </a:solidFill>
                <a:latin typeface="+mn-ea"/>
              </a:rPr>
              <a:t>聆</a:t>
            </a:r>
          </a:p>
        </p:txBody>
      </p:sp>
      <p:sp>
        <p:nvSpPr>
          <p:cNvPr id="16" name="菱形 15"/>
          <p:cNvSpPr/>
          <p:nvPr>
            <p:custDataLst>
              <p:tags r:id="rId8"/>
            </p:custDataLst>
          </p:nvPr>
        </p:nvSpPr>
        <p:spPr>
          <a:xfrm>
            <a:off x="8020984" y="1546167"/>
            <a:ext cx="1800343" cy="1800344"/>
          </a:xfrm>
          <a:prstGeom prst="diamond">
            <a:avLst/>
          </a:prstGeom>
          <a:gradFill>
            <a:gsLst>
              <a:gs pos="0">
                <a:srgbClr val="DEDEDE"/>
              </a:gs>
              <a:gs pos="100000">
                <a:srgbClr val="FBFBFB"/>
              </a:gs>
            </a:gsLst>
            <a:lin ang="5400000" scaled="1"/>
          </a:gradFill>
          <a:ln w="31750" cap="flat">
            <a:gradFill>
              <a:gsLst>
                <a:gs pos="0">
                  <a:schemeClr val="bg1"/>
                </a:gs>
                <a:gs pos="100000">
                  <a:srgbClr val="DDDDDD"/>
                </a:gs>
              </a:gsLst>
              <a:lin ang="5400000" scaled="1"/>
            </a:gradFill>
            <a:prstDash val="solid"/>
            <a:miter lim="800000"/>
          </a:ln>
          <a:effectLst>
            <a:outerShdw blurRad="228600" dist="101600" dir="5400000" algn="t" rotWithShape="0">
              <a:schemeClr val="tx1">
                <a:lumMod val="85000"/>
                <a:lumOff val="15000"/>
                <a:alpha val="33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2400">
              <a:solidFill>
                <a:prstClr val="black"/>
              </a:solidFill>
              <a:latin typeface="+mn-ea"/>
            </a:endParaRPr>
          </a:p>
        </p:txBody>
      </p:sp>
      <p:sp>
        <p:nvSpPr>
          <p:cNvPr id="17" name="菱形 16"/>
          <p:cNvSpPr/>
          <p:nvPr>
            <p:custDataLst>
              <p:tags r:id="rId9"/>
            </p:custDataLst>
          </p:nvPr>
        </p:nvSpPr>
        <p:spPr>
          <a:xfrm>
            <a:off x="8309212" y="1834183"/>
            <a:ext cx="1223439" cy="1223439"/>
          </a:xfrm>
          <a:prstGeom prst="diamond">
            <a:avLst/>
          </a:prstGeom>
          <a:solidFill>
            <a:schemeClr val="accent4"/>
          </a:solidFill>
          <a:ln>
            <a:noFill/>
          </a:ln>
          <a:effectLst>
            <a:innerShdw blurRad="63500" dist="25400">
              <a:prstClr val="black">
                <a:alpha val="2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4000">
                <a:solidFill>
                  <a:srgbClr val="FFFFFF"/>
                </a:solidFill>
                <a:latin typeface="+mn-ea"/>
              </a:rPr>
              <a:t>听</a:t>
            </a:r>
          </a:p>
        </p:txBody>
      </p:sp>
      <p:sp>
        <p:nvSpPr>
          <p:cNvPr id="22" name="矩形 21"/>
          <p:cNvSpPr/>
          <p:nvPr>
            <p:custDataLst>
              <p:tags r:id="rId10"/>
            </p:custDataLst>
          </p:nvPr>
        </p:nvSpPr>
        <p:spPr>
          <a:xfrm>
            <a:off x="5097464" y="3862070"/>
            <a:ext cx="2147887" cy="4524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lnSpc>
                <a:spcPct val="130000"/>
              </a:lnSpc>
              <a:defRPr/>
            </a:pPr>
            <a:r>
              <a:rPr lang="zh-CN" altLang="en-US" sz="16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ea"/>
              </a:rPr>
              <a:t>作者：</a:t>
            </a:r>
            <a:r>
              <a:rPr lang="en-US" altLang="zh-CN" sz="16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ea"/>
              </a:rPr>
              <a:t>**</a:t>
            </a:r>
          </a:p>
        </p:txBody>
      </p:sp>
      <p:sp>
        <p:nvSpPr>
          <p:cNvPr id="33" name="矩形 32"/>
          <p:cNvSpPr/>
          <p:nvPr>
            <p:custDataLst>
              <p:tags r:id="rId11"/>
            </p:custDataLst>
          </p:nvPr>
        </p:nvSpPr>
        <p:spPr>
          <a:xfrm>
            <a:off x="4261485" y="4286885"/>
            <a:ext cx="3759200" cy="335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cene3d>
              <a:camera prst="orthographicFront"/>
              <a:lightRig rig="threePt" dir="t"/>
            </a:scene3d>
          </a:bodyPr>
          <a:lstStyle/>
          <a:p>
            <a:pPr algn="ctr">
              <a:lnSpc>
                <a:spcPct val="130000"/>
              </a:lnSpc>
              <a:defRPr/>
            </a:pPr>
            <a:endParaRPr lang="zh-CN" altLang="en-US" sz="16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ea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3771787" y="4107022"/>
            <a:ext cx="1641701" cy="45719"/>
            <a:chOff x="3060700" y="4724400"/>
            <a:chExt cx="5955507" cy="31432"/>
          </a:xfrm>
        </p:grpSpPr>
        <p:cxnSp>
          <p:nvCxnSpPr>
            <p:cNvPr id="18" name="直接连接符 17"/>
            <p:cNvCxnSpPr/>
            <p:nvPr/>
          </p:nvCxnSpPr>
          <p:spPr>
            <a:xfrm>
              <a:off x="3060700" y="4724400"/>
              <a:ext cx="5955507" cy="0"/>
            </a:xfrm>
            <a:prstGeom prst="line">
              <a:avLst/>
            </a:prstGeom>
            <a:ln w="285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>
              <a:off x="3060700" y="4755832"/>
              <a:ext cx="5955507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组合 19"/>
          <p:cNvGrpSpPr/>
          <p:nvPr/>
        </p:nvGrpSpPr>
        <p:grpSpPr>
          <a:xfrm>
            <a:off x="6929325" y="4088289"/>
            <a:ext cx="1641701" cy="45719"/>
            <a:chOff x="3060700" y="4724400"/>
            <a:chExt cx="5955507" cy="31432"/>
          </a:xfrm>
        </p:grpSpPr>
        <p:cxnSp>
          <p:nvCxnSpPr>
            <p:cNvPr id="21" name="直接连接符 20"/>
            <p:cNvCxnSpPr/>
            <p:nvPr/>
          </p:nvCxnSpPr>
          <p:spPr>
            <a:xfrm>
              <a:off x="3060700" y="4724400"/>
              <a:ext cx="5955507" cy="0"/>
            </a:xfrm>
            <a:prstGeom prst="line">
              <a:avLst/>
            </a:prstGeom>
            <a:ln w="285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>
              <a:off x="3060700" y="4755832"/>
              <a:ext cx="5955507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矩形 23"/>
          <p:cNvSpPr/>
          <p:nvPr>
            <p:custDataLst>
              <p:tags r:id="rId12"/>
            </p:custDataLst>
          </p:nvPr>
        </p:nvSpPr>
        <p:spPr>
          <a:xfrm>
            <a:off x="4593837" y="4622069"/>
            <a:ext cx="3157538" cy="3355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cene3d>
              <a:camera prst="orthographicFront"/>
              <a:lightRig rig="threePt" dir="t"/>
            </a:scene3d>
          </a:bodyPr>
          <a:lstStyle/>
          <a:p>
            <a:pPr algn="ctr">
              <a:lnSpc>
                <a:spcPct val="130000"/>
              </a:lnSpc>
              <a:defRPr/>
            </a:pPr>
            <a:r>
              <a:rPr lang="en-US" altLang="zh-CN" sz="16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ea"/>
              </a:rPr>
              <a:t>2019-12-16</a:t>
            </a:r>
          </a:p>
        </p:txBody>
      </p:sp>
    </p:spTree>
    <p:custDataLst>
      <p:tags r:id="rId1"/>
    </p:custData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OPIC_ID" val="2806177"/>
  <p:tag name="KSO_WM_TEMPLATE_OUTLINE_ID" val="15"/>
  <p:tag name="KSO_WM_TEMPLATE_SCENE_ID" val="1"/>
  <p:tag name="KSO_WM_TEMPLATE_JOB_ID" val="2"/>
  <p:tag name="KSO_WM_TEMPLATE_TOPIC_DEFAULT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26093208"/>
  <p:tag name="MH_LIBRARY" val="GRAPHIC"/>
  <p:tag name="MH_TYPE" val="Other"/>
  <p:tag name="MH_ORDER" val="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26093208"/>
  <p:tag name="MH_LIBRARY" val="GRAPHIC"/>
  <p:tag name="MH_TYPE" val="Other"/>
  <p:tag name="MH_ORDER" val="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26093208"/>
  <p:tag name="MH_LIBRARY" val="GRAPHIC"/>
  <p:tag name="MH_TYPE" val="Other"/>
  <p:tag name="MH_ORDER" val="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26093208"/>
  <p:tag name="MH_LIBRARY" val="GRAPHIC"/>
  <p:tag name="MH_TYPE" val="Other"/>
  <p:tag name="MH_ORDER" val="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26093208"/>
  <p:tag name="MH_LIBRARY" val="GRAPHIC"/>
  <p:tag name="MH_TYPE" val="Other"/>
  <p:tag name="MH_ORDER" val="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26093208"/>
  <p:tag name="MH_LIBRARY" val="GRAPHIC"/>
  <p:tag name="MH_TYPE" val="Other"/>
  <p:tag name="MH_ORDER" val="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4"/>
  <p:tag name="MH_CATEGORY" val="#XunHChF#"/>
  <p:tag name="MH_LAYOUT" val="SubTitleText"/>
  <p:tag name="MH" val="20151222211839"/>
  <p:tag name="MH_LIBRARY" val="GRAPHIC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2211839"/>
  <p:tag name="MH_LIBRARY" val="GRAPHIC"/>
  <p:tag name="MH_TYPE" val="PageTitle"/>
  <p:tag name="MH_ORDER" val="PageTitl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2211839"/>
  <p:tag name="MH_LIBRARY" val="GRAPHIC"/>
  <p:tag name="MH_TYPE" val="Other"/>
  <p:tag name="MH_ORDER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2211839"/>
  <p:tag name="MH_LIBRARY" val="GRAPHIC"/>
  <p:tag name="MH_TYPE" val="Other"/>
  <p:tag name="MH_ORDER" val="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2211839"/>
  <p:tag name="MH_LIBRARY" val="GRAPHIC"/>
  <p:tag name="MH_TYPE" val="Other"/>
  <p:tag name="MH_ORDER" val="3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2211839"/>
  <p:tag name="MH_LIBRARY" val="GRAPHIC"/>
  <p:tag name="MH_TYPE" val="Other"/>
  <p:tag name="MH_ORDER" val="4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2211839"/>
  <p:tag name="MH_LIBRARY" val="GRAPHIC"/>
  <p:tag name="MH_TYPE" val="Other"/>
  <p:tag name="MH_ORDER" val="5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2211839"/>
  <p:tag name="MH_LIBRARY" val="GRAPHIC"/>
  <p:tag name="MH_TYPE" val="Other"/>
  <p:tag name="MH_ORDER" val="6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2211839"/>
  <p:tag name="MH_LIBRARY" val="GRAPHIC"/>
  <p:tag name="MH_TYPE" val="Other"/>
  <p:tag name="MH_ORDER" val="7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2211839"/>
  <p:tag name="MH_LIBRARY" val="GRAPHIC"/>
  <p:tag name="MH_TYPE" val="Other"/>
  <p:tag name="MH_ORDER" val="8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2211839"/>
  <p:tag name="MH_LIBRARY" val="GRAPHIC"/>
  <p:tag name="MH_TYPE" val="Other"/>
  <p:tag name="MH_ORDER" val="9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2211839"/>
  <p:tag name="MH_LIBRARY" val="GRAPHIC"/>
  <p:tag name="MH_TYPE" val="Other"/>
  <p:tag name="MH_ORDER" val="1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2211839"/>
  <p:tag name="MH_LIBRARY" val="GRAPHIC"/>
  <p:tag name="MH_TYPE" val="Other"/>
  <p:tag name="MH_ORDER" val="1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2211839"/>
  <p:tag name="MH_LIBRARY" val="GRAPHIC"/>
  <p:tag name="MH_TYPE" val="Other"/>
  <p:tag name="MH_ORDER" val="12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2211839"/>
  <p:tag name="MH_LIBRARY" val="GRAPHIC"/>
  <p:tag name="MH_TYPE" val="Other"/>
  <p:tag name="MH_ORDER" val="13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2211839"/>
  <p:tag name="MH_LIBRARY" val="GRAPHIC"/>
  <p:tag name="MH_TYPE" val="Other"/>
  <p:tag name="MH_ORDER" val="14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2211839"/>
  <p:tag name="MH_LIBRARY" val="GRAPHIC"/>
  <p:tag name="MH_TYPE" val="Other"/>
  <p:tag name="MH_ORDER" val="15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2211839"/>
  <p:tag name="MH_LIBRARY" val="GRAPHIC"/>
  <p:tag name="MH_TYPE" val="Other"/>
  <p:tag name="MH_ORDER" val="16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2211839"/>
  <p:tag name="MH_LIBRARY" val="GRAPHIC"/>
  <p:tag name="MH_TYPE" val="SubTitle"/>
  <p:tag name="MH_ORDER" val="4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2211839"/>
  <p:tag name="MH_LIBRARY" val="GRAPHIC"/>
  <p:tag name="MH_TYPE" val="SubTitle"/>
  <p:tag name="MH_ORDER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2211839"/>
  <p:tag name="MH_LIBRARY" val="GRAPHIC"/>
  <p:tag name="MH_TYPE" val="SubTitle"/>
  <p:tag name="MH_ORDER" val="2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2211839"/>
  <p:tag name="MH_LIBRARY" val="GRAPHIC"/>
  <p:tag name="MH_TYPE" val="SubTitle"/>
  <p:tag name="MH_ORDER" val="3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2205109"/>
  <p:tag name="MH_LIBRARY" val="GRAPHIC"/>
  <p:tag name="MH_TYPE" val="SubTitle"/>
  <p:tag name="MH_ORDER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2205109"/>
  <p:tag name="MH_LIBRARY" val="GRAPHIC"/>
  <p:tag name="MH_TYPE" val="SubTitle"/>
  <p:tag name="MH_ORDER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2205109"/>
  <p:tag name="MH_LIBRARY" val="GRAPHIC"/>
  <p:tag name="MH_TYPE" val="SubTitle"/>
  <p:tag name="MH_ORDER" val="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2205109"/>
  <p:tag name="MH_LIBRARY" val="GRAPHIC"/>
  <p:tag name="MH_TYPE" val="SubTitle"/>
  <p:tag name="MH_ORDER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6"/>
  <p:tag name="MH_CATEGORY" val="#YinZJG#"/>
  <p:tag name="MH_LAYOUT" val="SubTitle"/>
  <p:tag name="MH" val="20151222205109"/>
  <p:tag name="MH_LIBRARY" val="GRAPHIC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2205109"/>
  <p:tag name="MH_LIBRARY" val="GRAPHIC"/>
  <p:tag name="MH_TYPE" val="PageTitle"/>
  <p:tag name="MH_ORDER" val="PageTitle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2205109"/>
  <p:tag name="MH_LIBRARY" val="GRAPHIC"/>
  <p:tag name="MH_TYPE" val="Other"/>
  <p:tag name="MH_ORDER" val="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2205109"/>
  <p:tag name="MH_LIBRARY" val="GRAPHIC"/>
  <p:tag name="MH_TYPE" val="Other"/>
  <p:tag name="MH_ORDER" val="2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2205109"/>
  <p:tag name="MH_LIBRARY" val="GRAPHIC"/>
  <p:tag name="MH_TYPE" val="Other"/>
  <p:tag name="MH_ORDER" val="3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2205109"/>
  <p:tag name="MH_LIBRARY" val="GRAPHIC"/>
  <p:tag name="MH_TYPE" val="Other"/>
  <p:tag name="MH_ORDER" val="4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2205109"/>
  <p:tag name="MH_LIBRARY" val="GRAPHIC"/>
  <p:tag name="MH_TYPE" val="Other"/>
  <p:tag name="MH_ORDER" val="5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2205109"/>
  <p:tag name="MH_LIBRARY" val="GRAPHIC"/>
  <p:tag name="MH_TYPE" val="Other"/>
  <p:tag name="MH_ORDER" val="6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2205109"/>
  <p:tag name="MH_LIBRARY" val="GRAPHIC"/>
  <p:tag name="MH_TYPE" val="Other"/>
  <p:tag name="MH_ORDER" val="7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2205109"/>
  <p:tag name="MH_LIBRARY" val="GRAPHIC"/>
  <p:tag name="MH_TYPE" val="Other"/>
  <p:tag name="MH_ORDER" val="8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2205109"/>
  <p:tag name="MH_LIBRARY" val="GRAPHIC"/>
  <p:tag name="MH_TYPE" val="Other"/>
  <p:tag name="MH_ORDER" val="9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2205109"/>
  <p:tag name="MH_LIBRARY" val="GRAPHIC"/>
  <p:tag name="MH_TYPE" val="Other"/>
  <p:tag name="MH_ORDER" val="10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2205109"/>
  <p:tag name="MH_LIBRARY" val="GRAPHIC"/>
  <p:tag name="MH_TYPE" val="Other"/>
  <p:tag name="MH_ORDER" val="11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2205109"/>
  <p:tag name="MH_LIBRARY" val="GRAPHIC"/>
  <p:tag name="MH_TYPE" val="Other"/>
  <p:tag name="MH_ORDER" val="12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2205109"/>
  <p:tag name="MH_LIBRARY" val="GRAPHIC"/>
  <p:tag name="MH_TYPE" val="Other"/>
  <p:tag name="MH_ORDER" val="13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2205109"/>
  <p:tag name="MH_LIBRARY" val="GRAPHIC"/>
  <p:tag name="MH_TYPE" val="SubTitle"/>
  <p:tag name="MH_ORDER" val="1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2205109"/>
  <p:tag name="MH_LIBRARY" val="GRAPHIC"/>
  <p:tag name="MH_TYPE" val="Other"/>
  <p:tag name="MH_ORDER" val="14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2205109"/>
  <p:tag name="MH_LIBRARY" val="GRAPHIC"/>
  <p:tag name="MH_TYPE" val="SubTitle"/>
  <p:tag name="MH_ORDER" val="1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2205109"/>
  <p:tag name="MH_LIBRARY" val="GRAPHIC"/>
  <p:tag name="MH_TYPE" val="SubTitle"/>
  <p:tag name="MH_ORDER" val="1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2205109"/>
  <p:tag name="MH_LIBRARY" val="GRAPHIC"/>
  <p:tag name="MH_TYPE" val="SubTitle"/>
  <p:tag name="MH_ORDER" val="1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2205109"/>
  <p:tag name="MH_LIBRARY" val="GRAPHIC"/>
  <p:tag name="MH_TYPE" val="SubTitle"/>
  <p:tag name="MH_ORDER" val="1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2205109"/>
  <p:tag name="MH_LIBRARY" val="GRAPHIC"/>
  <p:tag name="MH_TYPE" val="SubTitle"/>
  <p:tag name="MH_ORDER" val="1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6"/>
  <p:tag name="MH_CATEGORY" val="#YinZJG#"/>
  <p:tag name="MH_LAYOUT" val="SubTitle"/>
  <p:tag name="MH" val="20151222205109"/>
  <p:tag name="MH_LIBRARY" val="GRAPHIC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2205109"/>
  <p:tag name="MH_LIBRARY" val="GRAPHIC"/>
  <p:tag name="MH_TYPE" val="PageTitle"/>
  <p:tag name="MH_ORDER" val="PageTitle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2205109"/>
  <p:tag name="MH_LIBRARY" val="GRAPHIC"/>
  <p:tag name="MH_TYPE" val="Other"/>
  <p:tag name="MH_ORDER" val="1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2205109"/>
  <p:tag name="MH_LIBRARY" val="GRAPHIC"/>
  <p:tag name="MH_TYPE" val="Other"/>
  <p:tag name="MH_ORDER" val="2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2205109"/>
  <p:tag name="MH_LIBRARY" val="GRAPHIC"/>
  <p:tag name="MH_TYPE" val="Other"/>
  <p:tag name="MH_ORDER" val="3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2205109"/>
  <p:tag name="MH_LIBRARY" val="GRAPHIC"/>
  <p:tag name="MH_TYPE" val="Other"/>
  <p:tag name="MH_ORDER" val="4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2205109"/>
  <p:tag name="MH_LIBRARY" val="GRAPHIC"/>
  <p:tag name="MH_TYPE" val="Other"/>
  <p:tag name="MH_ORDER" val="5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2205109"/>
  <p:tag name="MH_LIBRARY" val="GRAPHIC"/>
  <p:tag name="MH_TYPE" val="Other"/>
  <p:tag name="MH_ORDER" val="6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2205109"/>
  <p:tag name="MH_LIBRARY" val="GRAPHIC"/>
  <p:tag name="MH_TYPE" val="Other"/>
  <p:tag name="MH_ORDER" val="7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2205109"/>
  <p:tag name="MH_LIBRARY" val="GRAPHIC"/>
  <p:tag name="MH_TYPE" val="Other"/>
  <p:tag name="MH_ORDER" val="8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2205109"/>
  <p:tag name="MH_LIBRARY" val="GRAPHIC"/>
  <p:tag name="MH_TYPE" val="Other"/>
  <p:tag name="MH_ORDER" val="9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2205109"/>
  <p:tag name="MH_LIBRARY" val="GRAPHIC"/>
  <p:tag name="MH_TYPE" val="Other"/>
  <p:tag name="MH_ORDER" val="10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2205109"/>
  <p:tag name="MH_LIBRARY" val="GRAPHIC"/>
  <p:tag name="MH_TYPE" val="Other"/>
  <p:tag name="MH_ORDER" val="11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2205109"/>
  <p:tag name="MH_LIBRARY" val="GRAPHIC"/>
  <p:tag name="MH_TYPE" val="Other"/>
  <p:tag name="MH_ORDER" val="12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2205109"/>
  <p:tag name="MH_LIBRARY" val="GRAPHIC"/>
  <p:tag name="MH_TYPE" val="Other"/>
  <p:tag name="MH_ORDER" val="13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2205109"/>
  <p:tag name="MH_LIBRARY" val="GRAPHIC"/>
  <p:tag name="MH_TYPE" val="SubTitle"/>
  <p:tag name="MH_ORDER" val="1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2205109"/>
  <p:tag name="MH_LIBRARY" val="GRAPHIC"/>
  <p:tag name="MH_TYPE" val="Other"/>
  <p:tag name="MH_ORDER" val="14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2205109"/>
  <p:tag name="MH_LIBRARY" val="GRAPHIC"/>
  <p:tag name="MH_TYPE" val="SubTitle"/>
  <p:tag name="MH_ORDER" val="1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2205109"/>
  <p:tag name="MH_LIBRARY" val="GRAPHIC"/>
  <p:tag name="MH_TYPE" val="SubTitle"/>
  <p:tag name="MH_ORDER" val="1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2205109"/>
  <p:tag name="MH_LIBRARY" val="GRAPHIC"/>
  <p:tag name="MH_TYPE" val="SubTitle"/>
  <p:tag name="MH_ORDER" val="1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2205109"/>
  <p:tag name="MH_LIBRARY" val="GRAPHIC"/>
  <p:tag name="MH_TYPE" val="SubTitle"/>
  <p:tag name="MH_ORDER" val="1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2205109"/>
  <p:tag name="MH_LIBRARY" val="GRAPHIC"/>
  <p:tag name="MH_TYPE" val="SubTitle"/>
  <p:tag name="MH_ORDER" val="1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3201907"/>
  <p:tag name="MH_LIBRARY" val="GRAPHIC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3201907"/>
  <p:tag name="MH_LIBRARY" val="GRAPHIC"/>
  <p:tag name="MH_ORDER" val="Diamond 2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3201907"/>
  <p:tag name="MH_LIBRARY" val="GRAPHIC"/>
  <p:tag name="MH_ORDER" val="Diamond 3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3201907"/>
  <p:tag name="MH_LIBRARY" val="GRAPHIC"/>
  <p:tag name="MH_ORDER" val="Diamond 7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3201907"/>
  <p:tag name="MH_LIBRARY" val="GRAPHIC"/>
  <p:tag name="MH_ORDER" val="Diamond 8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3201907"/>
  <p:tag name="MH_LIBRARY" val="GRAPHIC"/>
  <p:tag name="MH_ORDER" val="Diamond 11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3201907"/>
  <p:tag name="MH_LIBRARY" val="GRAPHIC"/>
  <p:tag name="MH_ORDER" val="Diamond 12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3201907"/>
  <p:tag name="MH_LIBRARY" val="GRAPHIC"/>
  <p:tag name="MH_ORDER" val="Diamond 15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3201907"/>
  <p:tag name="MH_LIBRARY" val="GRAPHIC"/>
  <p:tag name="MH_ORDER" val="Diamond 16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3201907"/>
  <p:tag name="MH_LIBRARY" val="GRAPHIC"/>
  <p:tag name="MH_ORDER" val="Rectangle 21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3201907"/>
  <p:tag name="MH_LIBRARY" val="GRAPHIC"/>
  <p:tag name="MH_ORDER" val="Rectangle 32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3201907"/>
  <p:tag name="MH_LIBRARY" val="GRAPHIC"/>
  <p:tag name="MH_ORDER" val="Rectangle 32"/>
</p:tagLst>
</file>

<file path=ppt/theme/theme1.xml><?xml version="1.0" encoding="utf-8"?>
<a:theme xmlns:a="http://schemas.openxmlformats.org/drawingml/2006/main" name="Office 主题​​">
  <a:themeElements>
    <a:clrScheme name="自定义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17445"/>
      </a:accent1>
      <a:accent2>
        <a:srgbClr val="E94744"/>
      </a:accent2>
      <a:accent3>
        <a:srgbClr val="009288"/>
      </a:accent3>
      <a:accent4>
        <a:srgbClr val="015A74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Agency FB"/>
        <a:ea typeface="造字工房悦黑（非商用）常规体"/>
        <a:cs typeface=""/>
      </a:majorFont>
      <a:minorFont>
        <a:latin typeface="Agency FB"/>
        <a:ea typeface="造字工房悦黑（非商用）常规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 w="76200" cap="flat" cmpd="sng" algn="ctr">
          <a:noFill/>
          <a:prstDash val="solid"/>
          <a:miter lim="800000"/>
        </a:ln>
      </a:spPr>
      <a:bodyPr rtlCol="0" anchor="ctr"/>
      <a:lstStyle>
        <a:defPPr marL="0" marR="0" indent="0" algn="ctr" defTabSz="914400" eaLnBrk="1" fontAlgn="auto" latinLnBrk="0" hangingPunct="1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kern="0" cap="none" spc="0" normalizeH="0" baseline="0" noProof="0" smtClean="0">
            <a:ln>
              <a:noFill/>
            </a:ln>
            <a:solidFill>
              <a:prstClr val="white"/>
            </a:solidFill>
            <a:effectLst/>
            <a:uLnTx/>
            <a:uFillTx/>
            <a:latin typeface="Arial" panose="020B0604020202020204"/>
            <a:ea typeface="微软雅黑"/>
          </a:defRPr>
        </a:defPPr>
      </a:lst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</TotalTime>
  <Words>1292</Words>
  <Application>Microsoft Office PowerPoint</Application>
  <PresentationFormat>宽屏</PresentationFormat>
  <Paragraphs>218</Paragraphs>
  <Slides>25</Slides>
  <Notes>11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7" baseType="lpstr">
      <vt:lpstr>等线</vt:lpstr>
      <vt:lpstr>仿宋_GB2312</vt:lpstr>
      <vt:lpstr>黑体</vt:lpstr>
      <vt:lpstr>楷体_GB2312</vt:lpstr>
      <vt:lpstr>微软雅黑</vt:lpstr>
      <vt:lpstr>叶根友行书繁</vt:lpstr>
      <vt:lpstr>造字工房悦黑（非商用）常规体</vt:lpstr>
      <vt:lpstr>Agency FB</vt:lpstr>
      <vt:lpstr>Arial</vt:lpstr>
      <vt:lpstr>Calibri</vt:lpstr>
      <vt:lpstr>Wingdings</vt:lpstr>
      <vt:lpstr>Office 主题​​</vt:lpstr>
      <vt:lpstr>PowerPoint 演示文稿</vt:lpstr>
      <vt:lpstr>PowerPoint 演示文稿</vt:lpstr>
      <vt:lpstr>目 录 页</vt:lpstr>
      <vt:lpstr>PowerPoint 演示文稿</vt:lpstr>
      <vt:lpstr>本职工作简介</vt:lpstr>
      <vt:lpstr>全年工作概述</vt:lpstr>
      <vt:lpstr>全年工作概述</vt:lpstr>
      <vt:lpstr>重点工作回顾</vt:lpstr>
      <vt:lpstr>PowerPoint 演示文稿</vt:lpstr>
      <vt:lpstr>存在的问题——执行力</vt:lpstr>
      <vt:lpstr>存在的问题</vt:lpstr>
      <vt:lpstr>改善不足的对策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工作计划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MDG</dc:creator>
  <cp:lastModifiedBy>xbany</cp:lastModifiedBy>
  <cp:revision>281</cp:revision>
  <dcterms:created xsi:type="dcterms:W3CDTF">2015-12-15T14:14:00Z</dcterms:created>
  <dcterms:modified xsi:type="dcterms:W3CDTF">2018-12-16T14:36:59Z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RubyTemplateID">
    <vt:lpwstr>2</vt:lpwstr>
  </property>
  <property fmtid="{D5CDD505-2E9C-101B-9397-08002B2CF9AE}" pid="3" name="KSOProductBuildVer">
    <vt:lpwstr>2052-10.1.0.7022</vt:lpwstr>
  </property>
</Properties>
</file>